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32"/>
  </p:notesMasterIdLst>
  <p:sldIdLst>
    <p:sldId id="773" r:id="rId3"/>
    <p:sldId id="801" r:id="rId4"/>
    <p:sldId id="745" r:id="rId5"/>
    <p:sldId id="776" r:id="rId6"/>
    <p:sldId id="777" r:id="rId7"/>
    <p:sldId id="778" r:id="rId8"/>
    <p:sldId id="779" r:id="rId9"/>
    <p:sldId id="780" r:id="rId10"/>
    <p:sldId id="783" r:id="rId11"/>
    <p:sldId id="781" r:id="rId12"/>
    <p:sldId id="782" r:id="rId13"/>
    <p:sldId id="784" r:id="rId14"/>
    <p:sldId id="785" r:id="rId15"/>
    <p:sldId id="789" r:id="rId16"/>
    <p:sldId id="786" r:id="rId17"/>
    <p:sldId id="787" r:id="rId18"/>
    <p:sldId id="788" r:id="rId19"/>
    <p:sldId id="794" r:id="rId20"/>
    <p:sldId id="790" r:id="rId21"/>
    <p:sldId id="791" r:id="rId22"/>
    <p:sldId id="792" r:id="rId23"/>
    <p:sldId id="796" r:id="rId24"/>
    <p:sldId id="793" r:id="rId25"/>
    <p:sldId id="795" r:id="rId26"/>
    <p:sldId id="797" r:id="rId27"/>
    <p:sldId id="799" r:id="rId28"/>
    <p:sldId id="798" r:id="rId29"/>
    <p:sldId id="770" r:id="rId30"/>
    <p:sldId id="803" r:id="rId31"/>
  </p:sldIdLst>
  <p:sldSz cx="12196763" cy="6858000"/>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defRPr>
    </a:lvl9pPr>
  </p:defaultTextStyle>
  <p:extLst>
    <p:ext uri="{EFAFB233-063F-42B5-8137-9DF3F51BA10A}">
      <p15:sldGuideLst xmlns:p15="http://schemas.microsoft.com/office/powerpoint/2012/main">
        <p15:guide id="1" orient="horz" pos="2142">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113E6A"/>
    <a:srgbClr val="006BBC"/>
    <a:srgbClr val="363636"/>
    <a:srgbClr val="FAFAFA"/>
    <a:srgbClr val="0F3D68"/>
    <a:srgbClr val="003366"/>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07"/>
    <p:restoredTop sz="94660"/>
  </p:normalViewPr>
  <p:slideViewPr>
    <p:cSldViewPr snapToObjects="1" showGuides="1">
      <p:cViewPr varScale="1">
        <p:scale>
          <a:sx n="100" d="100"/>
          <a:sy n="100" d="100"/>
        </p:scale>
        <p:origin x="72" y="444"/>
      </p:cViewPr>
      <p:guideLst>
        <p:guide orient="horz" pos="2142"/>
        <p:guide pos="384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buFont typeface="Arial" panose="020B0604020202020204" pitchFamily="34" charset="0"/>
              <a:buNone/>
              <a:defRPr sz="12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buFont typeface="Arial" panose="020B0604020202020204" pitchFamily="34" charset="0"/>
              <a:buNone/>
              <a:defRPr sz="1200"/>
            </a:lvl1p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4" name="Rectangle 4"/>
          <p:cNvSpPr>
            <a:spLocks noGrp="1" noRot="1" noChangeAspect="1"/>
          </p:cNvSpPr>
          <p:nvPr>
            <p:ph type="sldImg"/>
          </p:nvPr>
        </p:nvSpPr>
        <p:spPr>
          <a:xfrm>
            <a:off x="1143000" y="685800"/>
            <a:ext cx="4572000" cy="3429000"/>
          </a:xfrm>
          <a:prstGeom prst="rect">
            <a:avLst/>
          </a:prstGeom>
          <a:noFill/>
          <a:ln w="9525">
            <a:noFill/>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第五级</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buFont typeface="Arial" panose="020B0604020202020204" pitchFamily="34" charset="0"/>
              <a:buNone/>
              <a:defRPr sz="1200"/>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p>
            <a:pPr lvl="0" algn="r" fontAlgn="base">
              <a:buChar char="•"/>
            </a:pPr>
            <a:fld id="{9A0DB2DC-4C9A-4742-B13C-FB6460FD3503}" type="slidenum">
              <a:rPr lang="zh-CN" altLang="en-US" sz="1200" strike="noStrike" noProof="1" dirty="0">
                <a:latin typeface="Arial" panose="020B0604020202020204" pitchFamily="34" charset="0"/>
                <a:ea typeface="宋体" panose="02010600030101010101" pitchFamily="2" charset="-122"/>
                <a:cs typeface="+mn-ea"/>
              </a:rPr>
              <a:pPr lvl="0" algn="r" fontAlgn="base">
                <a:buChar char="•"/>
              </a:pPr>
              <a:t>‹#›</a:t>
            </a:fld>
            <a:endParaRPr lang="zh-CN" altLang="en-US" sz="1200" strike="noStrike" noProof="1"/>
          </a:p>
        </p:txBody>
      </p:sp>
    </p:spTree>
    <p:extLst>
      <p:ext uri="{BB962C8B-B14F-4D97-AF65-F5344CB8AC3E}">
        <p14:creationId xmlns:p14="http://schemas.microsoft.com/office/powerpoint/2010/main" val="2996012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p:cNvSpPr>
          <p:nvPr>
            <p:ph type="sldImg"/>
          </p:nvPr>
        </p:nvSpPr>
        <p:spPr>
          <a:xfrm>
            <a:off x="381000" y="685800"/>
            <a:ext cx="6096000" cy="3429000"/>
          </a:xfrm>
        </p:spPr>
      </p:sp>
      <p:sp>
        <p:nvSpPr>
          <p:cNvPr id="7170" name="文本占位符 2"/>
          <p:cNvSpPr>
            <a:spLocks noGrp="1"/>
          </p:cNvSpPr>
          <p:nvPr>
            <p:ph type="body"/>
          </p:nvPr>
        </p:nvSpPr>
        <p:spPr/>
        <p:txBody>
          <a:bodyPr wrap="square" lIns="91440" tIns="45720" rIns="91440" bIns="45720" anchor="ctr"/>
          <a:lstStyle/>
          <a:p>
            <a:pPr lvl="0"/>
            <a:r>
              <a:rPr lang="zh-CN" altLang="en-US" dirty="0" smtClean="0"/>
              <a:t>亮亮图文旗舰店</a:t>
            </a:r>
          </a:p>
          <a:p>
            <a:pPr lvl="0"/>
            <a:r>
              <a:rPr lang="en-US" altLang="zh-CN" dirty="0" smtClean="0"/>
              <a:t>https://liangliangtuwen.tmall.com</a:t>
            </a:r>
            <a:endParaRPr lang="en-US" altLang="zh-CN" dirty="0"/>
          </a:p>
        </p:txBody>
      </p:sp>
    </p:spTree>
    <p:extLst>
      <p:ext uri="{BB962C8B-B14F-4D97-AF65-F5344CB8AC3E}">
        <p14:creationId xmlns:p14="http://schemas.microsoft.com/office/powerpoint/2010/main" val="2927100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p:cNvSpPr>
          <p:nvPr>
            <p:ph type="sldImg"/>
          </p:nvPr>
        </p:nvSpPr>
        <p:spPr>
          <a:xfrm>
            <a:off x="381000" y="685800"/>
            <a:ext cx="6096000" cy="3429000"/>
          </a:xfrm>
        </p:spPr>
      </p:sp>
      <p:sp>
        <p:nvSpPr>
          <p:cNvPr id="7170" name="文本占位符 2"/>
          <p:cNvSpPr>
            <a:spLocks noGrp="1"/>
          </p:cNvSpPr>
          <p:nvPr>
            <p:ph type="body"/>
          </p:nvPr>
        </p:nvSpPr>
        <p:spPr/>
        <p:txBody>
          <a:bodyPr wrap="square" lIns="91440" tIns="45720" rIns="91440" bIns="45720" anchor="ctr"/>
          <a:lstStyle/>
          <a:p>
            <a:pPr lvl="0"/>
            <a:r>
              <a:rPr lang="zh-CN" altLang="en-US" dirty="0" smtClean="0"/>
              <a:t>亮亮图文旗舰店</a:t>
            </a:r>
          </a:p>
          <a:p>
            <a:pPr lvl="0"/>
            <a:r>
              <a:rPr lang="en-US" altLang="zh-CN" dirty="0" smtClean="0"/>
              <a:t>https://liangliangtuwen.tmall.com</a:t>
            </a:r>
            <a:endParaRPr lang="en-US" altLang="zh-CN" dirty="0"/>
          </a:p>
        </p:txBody>
      </p:sp>
    </p:spTree>
    <p:extLst>
      <p:ext uri="{BB962C8B-B14F-4D97-AF65-F5344CB8AC3E}">
        <p14:creationId xmlns:p14="http://schemas.microsoft.com/office/powerpoint/2010/main" val="117583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4775" y="987425"/>
            <a:ext cx="6175375"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1200" cap="none" spc="0" normalizeH="0" baseline="0" noProof="0" smtClean="0">
              <a:ln>
                <a:noFill/>
              </a:ln>
              <a:solidFill>
                <a:schemeClr val="accent1"/>
              </a:solidFill>
              <a:effectLst/>
              <a:uLnTx/>
              <a:uFillTx/>
              <a:latin typeface="+mn-lt"/>
              <a:ea typeface="+mn-ea"/>
              <a:cs typeface="+mn-cs"/>
            </a:endParaRPr>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smtClean="0"/>
              <a:t>单击此处编辑母版文本样式</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09600" y="908050"/>
            <a:ext cx="8081963" cy="5218113"/>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smtClean="0"/>
              <a:t>单击此处编辑母版副标题样式</a:t>
            </a:r>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fontAlgn="base"/>
            <a:r>
              <a:rPr lang="zh-CN" altLang="en-US" strike="noStrike" noProof="1" smtClean="0"/>
              <a:t>单击此处编辑母版文本样式</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09600" y="1600200"/>
            <a:ext cx="5411788" cy="4525963"/>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73788" y="1600200"/>
            <a:ext cx="5413375" cy="4525963"/>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smtClean="0"/>
              <a:t>单击此处编辑母版文本样式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5184775" y="987425"/>
            <a:ext cx="6175375"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1200" cap="none" spc="0" normalizeH="0" baseline="0" noProof="0" smtClean="0">
              <a:ln>
                <a:noFill/>
              </a:ln>
              <a:solidFill>
                <a:schemeClr val="accent1"/>
              </a:solidFill>
              <a:effectLst/>
              <a:uLnTx/>
              <a:uFillTx/>
              <a:latin typeface="+mn-lt"/>
              <a:ea typeface="+mn-ea"/>
              <a:cs typeface="+mn-cs"/>
            </a:endParaRPr>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smtClean="0"/>
              <a:t>单击此处编辑母版文本样式</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09600" y="908050"/>
            <a:ext cx="8081963" cy="5218113"/>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fontAlgn="base"/>
            <a:r>
              <a:rPr lang="zh-CN" altLang="en-US" strike="noStrike" noProof="1" smtClean="0"/>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09600" y="1600200"/>
            <a:ext cx="5411788" cy="4525963"/>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6173788" y="1600200"/>
            <a:ext cx="5413375" cy="4525963"/>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rotWithShape="0">
          <a:blip r:embed="rId2" cstate="print"/>
          <a:stretch>
            <a:fillRect/>
          </a:stretch>
        </a:blipFill>
        <a:effectLst/>
      </p:bgPr>
    </p:bg>
    <p:spTree>
      <p:nvGrpSpPr>
        <p:cNvPr id="1" name=""/>
        <p:cNvGrpSpPr/>
        <p:nvPr/>
      </p:nvGrpSpPr>
      <p:grpSpPr>
        <a:xfrm>
          <a:off x="0" y="0"/>
          <a:ext cx="0" cy="0"/>
          <a:chOff x="0" y="0"/>
          <a:chExt cx="0" cy="0"/>
        </a:xfrm>
      </p:grpSpPr>
      <p:pic>
        <p:nvPicPr>
          <p:cNvPr id="3074" name="图片 3"/>
          <p:cNvPicPr>
            <a:picLocks noChangeAspect="1"/>
          </p:cNvPicPr>
          <p:nvPr userDrawn="1"/>
        </p:nvPicPr>
        <p:blipFill>
          <a:blip r:embed="rId3" cstate="print"/>
          <a:srcRect t="14301" b="13251"/>
          <a:stretch>
            <a:fillRect/>
          </a:stretch>
        </p:blipFill>
        <p:spPr>
          <a:xfrm>
            <a:off x="0" y="0"/>
            <a:ext cx="12196763" cy="6858000"/>
          </a:xfrm>
          <a:prstGeom prst="rect">
            <a:avLst/>
          </a:prstGeom>
          <a:noFill/>
          <a:ln w="9525">
            <a:noFill/>
          </a:ln>
        </p:spPr>
      </p:pic>
      <p:sp>
        <p:nvSpPr>
          <p:cNvPr id="5" name="矩形 4"/>
          <p:cNvSpPr>
            <a:spLocks noChangeArrowheads="1"/>
          </p:cNvSpPr>
          <p:nvPr/>
        </p:nvSpPr>
        <p:spPr bwMode="auto">
          <a:xfrm>
            <a:off x="0" y="0"/>
            <a:ext cx="12196763" cy="6858000"/>
          </a:xfrm>
          <a:prstGeom prst="rect">
            <a:avLst/>
          </a:prstGeom>
          <a:solidFill>
            <a:srgbClr val="003366">
              <a:alpha val="85881"/>
            </a:srgbClr>
          </a:solidFill>
          <a:ln>
            <a:noFill/>
          </a:ln>
          <a:extLst>
            <a:ext uri="{91240B29-F687-4F45-9708-019B960494DF}">
              <a14:hiddenLine xmlns:a14="http://schemas.microsoft.com/office/drawing/2010/main" w="9525">
                <a:solidFill>
                  <a:srgbClr val="000000"/>
                </a:solidFill>
                <a:rou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bg>
      <p:bgPr>
        <a:blipFill rotWithShape="0">
          <a:blip r:embed="rId2" cstate="print"/>
          <a:stretch>
            <a:fillRect/>
          </a:stretch>
        </a:blipFill>
        <a:effectLst/>
      </p:bgPr>
    </p:bg>
    <p:spTree>
      <p:nvGrpSpPr>
        <p:cNvPr id="1" name=""/>
        <p:cNvGrpSpPr/>
        <p:nvPr/>
      </p:nvGrpSpPr>
      <p:grpSpPr>
        <a:xfrm>
          <a:off x="0" y="0"/>
          <a:ext cx="0" cy="0"/>
          <a:chOff x="0" y="0"/>
          <a:chExt cx="0" cy="0"/>
        </a:xfrm>
      </p:grpSpPr>
      <p:pic>
        <p:nvPicPr>
          <p:cNvPr id="4098" name="图片 3"/>
          <p:cNvPicPr>
            <a:picLocks noChangeAspect="1"/>
          </p:cNvPicPr>
          <p:nvPr userDrawn="1"/>
        </p:nvPicPr>
        <p:blipFill>
          <a:blip r:embed="rId3" cstate="print"/>
          <a:srcRect t="14301" b="13251"/>
          <a:stretch>
            <a:fillRect/>
          </a:stretch>
        </p:blipFill>
        <p:spPr>
          <a:xfrm>
            <a:off x="0" y="0"/>
            <a:ext cx="12196763" cy="6858000"/>
          </a:xfrm>
          <a:prstGeom prst="rect">
            <a:avLst/>
          </a:prstGeom>
          <a:noFill/>
          <a:ln w="9525">
            <a:noFill/>
          </a:ln>
        </p:spPr>
      </p:pic>
      <p:sp>
        <p:nvSpPr>
          <p:cNvPr id="5" name="矩形 4"/>
          <p:cNvSpPr>
            <a:spLocks noChangeArrowheads="1"/>
          </p:cNvSpPr>
          <p:nvPr/>
        </p:nvSpPr>
        <p:spPr bwMode="auto">
          <a:xfrm>
            <a:off x="0" y="0"/>
            <a:ext cx="12196763" cy="6858000"/>
          </a:xfrm>
          <a:prstGeom prst="rect">
            <a:avLst/>
          </a:prstGeom>
          <a:solidFill>
            <a:srgbClr val="003366">
              <a:alpha val="85881"/>
            </a:srgbClr>
          </a:solidFill>
          <a:ln>
            <a:noFill/>
          </a:ln>
          <a:extLst>
            <a:ext uri="{91240B29-F687-4F45-9708-019B960494DF}">
              <a14:hiddenLine xmlns:a14="http://schemas.microsoft.com/office/drawing/2010/main" w="9525">
                <a:solidFill>
                  <a:srgbClr val="000000"/>
                </a:solidFill>
                <a:rou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矩形 5"/>
          <p:cNvSpPr>
            <a:spLocks noChangeArrowheads="1"/>
          </p:cNvSpPr>
          <p:nvPr/>
        </p:nvSpPr>
        <p:spPr bwMode="auto">
          <a:xfrm>
            <a:off x="5522913" y="0"/>
            <a:ext cx="6673850" cy="6858000"/>
          </a:xfrm>
          <a:prstGeom prst="rect">
            <a:avLst/>
          </a:prstGeom>
          <a:solidFill>
            <a:srgbClr val="F8F8F8"/>
          </a:solidFill>
          <a:ln>
            <a:noFill/>
          </a:ln>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fontAlgn="base"/>
            <a:r>
              <a:rPr lang="zh-CN" altLang="en-US" strike="noStrike" noProof="1"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4" cstate="print"/>
          <a:stretch>
            <a:fillRect/>
          </a:stretch>
        </a:blipFill>
        <a:effectLst/>
      </p:bgPr>
    </p:bg>
    <p:spTree>
      <p:nvGrpSpPr>
        <p:cNvPr id="1" name=""/>
        <p:cNvGrpSpPr/>
        <p:nvPr/>
      </p:nvGrpSpPr>
      <p:grpSpPr>
        <a:xfrm>
          <a:off x="0" y="0"/>
          <a:ext cx="0" cy="0"/>
          <a:chOff x="0" y="0"/>
          <a:chExt cx="0" cy="0"/>
        </a:xfrm>
      </p:grpSpPr>
      <p:sp>
        <p:nvSpPr>
          <p:cNvPr id="1026" name="Rectangle 2"/>
          <p:cNvSpPr>
            <a:spLocks noGrp="1"/>
          </p:cNvSpPr>
          <p:nvPr>
            <p:ph type="title"/>
          </p:nvPr>
        </p:nvSpPr>
        <p:spPr>
          <a:xfrm>
            <a:off x="609600" y="908050"/>
            <a:ext cx="10977563" cy="635000"/>
          </a:xfrm>
          <a:prstGeom prst="rect">
            <a:avLst/>
          </a:prstGeom>
          <a:noFill/>
          <a:ln w="9525">
            <a:noFill/>
          </a:ln>
        </p:spPr>
        <p:txBody>
          <a:bodyPr anchor="ctr"/>
          <a:lstStyle/>
          <a:p>
            <a:pPr lvl="0"/>
            <a:r>
              <a:rPr lang="zh-CN" altLang="zh-CN" dirty="0"/>
              <a:t>单击此处编辑母版标题样式</a:t>
            </a:r>
          </a:p>
        </p:txBody>
      </p:sp>
      <p:sp>
        <p:nvSpPr>
          <p:cNvPr id="1027" name="Rectangle 3"/>
          <p:cNvSpPr>
            <a:spLocks noGrp="1"/>
          </p:cNvSpPr>
          <p:nvPr>
            <p:ph type="body"/>
          </p:nvPr>
        </p:nvSpPr>
        <p:spPr>
          <a:xfrm>
            <a:off x="609600" y="1600200"/>
            <a:ext cx="10977563" cy="4525963"/>
          </a:xfrm>
          <a:prstGeom prst="rect">
            <a:avLst/>
          </a:prstGeom>
          <a:noFill/>
          <a:ln w="9525">
            <a:noFill/>
          </a:ln>
        </p:spPr>
        <p:txBody>
          <a:bodyPr anchor="t"/>
          <a:lstStyle/>
          <a:p>
            <a:pPr lvl="0" indent="-342900"/>
            <a:r>
              <a:rPr lang="zh-CN" altLang="zh-CN" dirty="0"/>
              <a:t>单击此处编辑母版文本样式</a:t>
            </a:r>
          </a:p>
          <a:p>
            <a:pPr lvl="1" indent="-285750"/>
            <a:r>
              <a:rPr lang="zh-CN" altLang="zh-CN" dirty="0"/>
              <a:t>第二级</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2400" kern="12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accent1"/>
          </a:solidFill>
          <a:latin typeface="+mn-lt"/>
          <a:ea typeface="仿宋_GB2312" pitchFamily="1"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3" cstate="print"/>
          <a:stretch>
            <a:fillRect/>
          </a:stretch>
        </a:blipFill>
        <a:effectLst/>
      </p:bgPr>
    </p:bg>
    <p:spTree>
      <p:nvGrpSpPr>
        <p:cNvPr id="1" name=""/>
        <p:cNvGrpSpPr/>
        <p:nvPr/>
      </p:nvGrpSpPr>
      <p:grpSpPr>
        <a:xfrm>
          <a:off x="0" y="0"/>
          <a:ext cx="0" cy="0"/>
          <a:chOff x="0" y="0"/>
          <a:chExt cx="0" cy="0"/>
        </a:xfrm>
      </p:grpSpPr>
      <p:sp>
        <p:nvSpPr>
          <p:cNvPr id="3074" name="矩形 3"/>
          <p:cNvSpPr>
            <a:spLocks noChangeArrowheads="1"/>
          </p:cNvSpPr>
          <p:nvPr/>
        </p:nvSpPr>
        <p:spPr bwMode="auto">
          <a:xfrm>
            <a:off x="11582400" y="6381750"/>
            <a:ext cx="492125" cy="396875"/>
          </a:xfrm>
          <a:prstGeom prst="rect">
            <a:avLst/>
          </a:prstGeom>
          <a:solidFill>
            <a:srgbClr val="0F3D68"/>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5" name="TextBox 4"/>
          <p:cNvSpPr txBox="1"/>
          <p:nvPr/>
        </p:nvSpPr>
        <p:spPr>
          <a:xfrm>
            <a:off x="11609388" y="6410325"/>
            <a:ext cx="436562" cy="339725"/>
          </a:xfrm>
          <a:prstGeom prst="rect">
            <a:avLst/>
          </a:prstGeom>
          <a:noFill/>
          <a:ln w="9525">
            <a:noFill/>
          </a:ln>
        </p:spPr>
        <p:txBody>
          <a:bodyPr wrap="none" anchor="t">
            <a:spAutoFit/>
          </a:bodyPr>
          <a:lstStyle/>
          <a:p>
            <a:pPr lvl="0" indent="0" algn="ctr"/>
            <a:fld id="{9A0DB2DC-4C9A-4742-B13C-FB6460FD3503}" type="slidenum">
              <a:rPr lang="zh-CN" altLang="en-US" sz="1600" dirty="0">
                <a:solidFill>
                  <a:schemeClr val="accent2"/>
                </a:solidFill>
                <a:latin typeface="Arial" panose="020B0604020202020204" pitchFamily="34" charset="0"/>
                <a:ea typeface="宋体" panose="02010600030101010101" pitchFamily="2" charset="-122"/>
              </a:rPr>
              <a:pPr lvl="0" indent="0" algn="ctr"/>
              <a:t>‹#›</a:t>
            </a:fld>
            <a:endParaRPr lang="zh-CN" altLang="en-US" sz="1600" dirty="0">
              <a:solidFill>
                <a:schemeClr val="accent2"/>
              </a:solidFill>
              <a:latin typeface="Arial" panose="020B0604020202020204" pitchFamily="34" charset="0"/>
              <a:ea typeface="宋体" panose="02010600030101010101" pitchFamily="2" charset="-122"/>
            </a:endParaRPr>
          </a:p>
        </p:txBody>
      </p:sp>
      <p:sp>
        <p:nvSpPr>
          <p:cNvPr id="2052" name="Rectangle 2"/>
          <p:cNvSpPr>
            <a:spLocks noGrp="1"/>
          </p:cNvSpPr>
          <p:nvPr>
            <p:ph type="title"/>
          </p:nvPr>
        </p:nvSpPr>
        <p:spPr>
          <a:xfrm>
            <a:off x="609600" y="908050"/>
            <a:ext cx="10977563" cy="635000"/>
          </a:xfrm>
          <a:prstGeom prst="rect">
            <a:avLst/>
          </a:prstGeom>
          <a:noFill/>
          <a:ln w="9525">
            <a:noFill/>
          </a:ln>
        </p:spPr>
        <p:txBody>
          <a:bodyPr anchor="ctr"/>
          <a:lstStyle/>
          <a:p>
            <a:pPr lvl="0"/>
            <a:r>
              <a:rPr lang="zh-CN" altLang="zh-CN" dirty="0"/>
              <a:t>单击此处编辑母版标题样式</a:t>
            </a:r>
          </a:p>
        </p:txBody>
      </p:sp>
      <p:sp>
        <p:nvSpPr>
          <p:cNvPr id="2053" name="Rectangle 3"/>
          <p:cNvSpPr>
            <a:spLocks noGrp="1"/>
          </p:cNvSpPr>
          <p:nvPr>
            <p:ph type="body"/>
          </p:nvPr>
        </p:nvSpPr>
        <p:spPr>
          <a:xfrm>
            <a:off x="609600" y="1600200"/>
            <a:ext cx="10977563" cy="4525963"/>
          </a:xfrm>
          <a:prstGeom prst="rect">
            <a:avLst/>
          </a:prstGeom>
          <a:noFill/>
          <a:ln w="9525">
            <a:noFill/>
          </a:ln>
        </p:spPr>
        <p:txBody>
          <a:bodyPr anchor="t"/>
          <a:lstStyle/>
          <a:p>
            <a:pPr lvl="0" indent="-342900"/>
            <a:r>
              <a:rPr lang="zh-CN" altLang="zh-CN" dirty="0"/>
              <a:t>单击此处编辑母版文本样式</a:t>
            </a:r>
          </a:p>
          <a:p>
            <a:pPr lvl="1" indent="-285750"/>
            <a:r>
              <a:rPr lang="zh-CN" altLang="zh-CN" dirty="0"/>
              <a:t>第二级</a:t>
            </a:r>
          </a:p>
        </p:txBody>
      </p:sp>
      <p:sp>
        <p:nvSpPr>
          <p:cNvPr id="2054" name="矩形 1"/>
          <p:cNvSpPr>
            <a:spLocks noChangeArrowheads="1"/>
          </p:cNvSpPr>
          <p:nvPr/>
        </p:nvSpPr>
        <p:spPr bwMode="auto">
          <a:xfrm>
            <a:off x="0" y="6713538"/>
            <a:ext cx="12196763" cy="144463"/>
          </a:xfrm>
          <a:prstGeom prst="rect">
            <a:avLst/>
          </a:prstGeom>
          <a:solidFill>
            <a:srgbClr val="0F3D68"/>
          </a:solidFill>
          <a:ln>
            <a:noFill/>
          </a:ln>
          <a:extLst>
            <a:ext uri="{91240B29-F687-4F45-9708-019B960494DF}">
              <a14:hiddenLine xmlns:a14="http://schemas.microsoft.com/office/drawing/2010/main" w="9525">
                <a:solidFill>
                  <a:srgbClr val="000000"/>
                </a:solidFill>
                <a:rou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p:cTn id="7" dur="400" fill="hold"/>
                                        <p:tgtEl>
                                          <p:spTgt spid="3075"/>
                                        </p:tgtEl>
                                        <p:attrNameLst>
                                          <p:attrName>ppt_w</p:attrName>
                                        </p:attrNameLst>
                                      </p:cBhvr>
                                      <p:tavLst>
                                        <p:tav tm="0">
                                          <p:val>
                                            <p:fltVal val="0"/>
                                          </p:val>
                                        </p:tav>
                                        <p:tav tm="100000">
                                          <p:val>
                                            <p:strVal val="#ppt_w"/>
                                          </p:val>
                                        </p:tav>
                                      </p:tavLst>
                                    </p:anim>
                                    <p:anim calcmode="lin" valueType="num">
                                      <p:cBhvr>
                                        <p:cTn id="8" dur="400" fill="hold"/>
                                        <p:tgtEl>
                                          <p:spTgt spid="3075"/>
                                        </p:tgtEl>
                                        <p:attrNameLst>
                                          <p:attrName>ppt_h</p:attrName>
                                        </p:attrNameLst>
                                      </p:cBhvr>
                                      <p:tavLst>
                                        <p:tav tm="0">
                                          <p:val>
                                            <p:fltVal val="0"/>
                                          </p:val>
                                        </p:tav>
                                        <p:tav tm="100000">
                                          <p:val>
                                            <p:strVal val="#ppt_h"/>
                                          </p:val>
                                        </p:tav>
                                      </p:tavLst>
                                    </p:anim>
                                    <p:anim calcmode="lin" valueType="num">
                                      <p:cBhvr>
                                        <p:cTn id="9" dur="400" fill="hold"/>
                                        <p:tgtEl>
                                          <p:spTgt spid="3075"/>
                                        </p:tgtEl>
                                        <p:attrNameLst>
                                          <p:attrName>style.rotation</p:attrName>
                                        </p:attrNameLst>
                                      </p:cBhvr>
                                      <p:tavLst>
                                        <p:tav tm="0">
                                          <p:val>
                                            <p:fltVal val="90"/>
                                          </p:val>
                                        </p:tav>
                                        <p:tav tm="100000">
                                          <p:val>
                                            <p:fltVal val="0"/>
                                          </p:val>
                                        </p:tav>
                                      </p:tavLst>
                                    </p:anim>
                                    <p:animEffect transition="in" filter="fade">
                                      <p:cBhvr>
                                        <p:cTn id="10" dur="4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p:bldLst>
  </p:timing>
  <p:hf sldNum="0" hdr="0" ftr="0" dt="0"/>
  <p:txStyles>
    <p:titleStyle>
      <a:lvl1pPr algn="l" rtl="0" eaLnBrk="0" fontAlgn="base" hangingPunct="0">
        <a:spcBef>
          <a:spcPct val="0"/>
        </a:spcBef>
        <a:spcAft>
          <a:spcPct val="0"/>
        </a:spcAft>
        <a:defRPr sz="2400" kern="12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accent1"/>
          </a:solidFill>
          <a:latin typeface="+mn-lt"/>
          <a:ea typeface="仿宋_GB2312" pitchFamily="1"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9.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9.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3" cstate="print"/>
          <a:stretch>
            <a:fillRect/>
          </a:stretch>
        </a:blipFill>
        <a:effectLst/>
      </p:bgPr>
    </p:bg>
    <p:spTree>
      <p:nvGrpSpPr>
        <p:cNvPr id="1" name=""/>
        <p:cNvGrpSpPr/>
        <p:nvPr/>
      </p:nvGrpSpPr>
      <p:grpSpPr>
        <a:xfrm>
          <a:off x="0" y="0"/>
          <a:ext cx="0" cy="0"/>
          <a:chOff x="0" y="0"/>
          <a:chExt cx="0" cy="0"/>
        </a:xfrm>
      </p:grpSpPr>
      <p:sp>
        <p:nvSpPr>
          <p:cNvPr id="7171" name="Rectangle 3"/>
          <p:cNvSpPr txBox="1"/>
          <p:nvPr/>
        </p:nvSpPr>
        <p:spPr>
          <a:xfrm>
            <a:off x="769938" y="2311400"/>
            <a:ext cx="10728325" cy="817563"/>
          </a:xfrm>
          <a:prstGeom prst="rect">
            <a:avLst/>
          </a:prstGeom>
          <a:noFill/>
          <a:ln w="9525">
            <a:noFill/>
          </a:ln>
        </p:spPr>
        <p:txBody>
          <a:bodyPr anchor="ctr"/>
          <a:lstStyle/>
          <a:p>
            <a:pPr algn="ctr"/>
            <a:r>
              <a:rPr lang="zh-CN" altLang="en-US" sz="6000" b="1" dirty="0">
                <a:solidFill>
                  <a:schemeClr val="accent2"/>
                </a:solidFill>
                <a:latin typeface="微软雅黑" panose="020B0503020204020204" pitchFamily="34" charset="-122"/>
                <a:ea typeface="微软雅黑" panose="020B0503020204020204" pitchFamily="34" charset="-122"/>
              </a:rPr>
              <a:t>高校论文毕业答辩动态模板</a:t>
            </a:r>
          </a:p>
        </p:txBody>
      </p:sp>
      <p:sp>
        <p:nvSpPr>
          <p:cNvPr id="7173" name="TextBox 34"/>
          <p:cNvSpPr txBox="1"/>
          <p:nvPr/>
        </p:nvSpPr>
        <p:spPr>
          <a:xfrm>
            <a:off x="6097588" y="3911047"/>
            <a:ext cx="3097137" cy="646331"/>
          </a:xfrm>
          <a:prstGeom prst="rect">
            <a:avLst/>
          </a:prstGeom>
          <a:noFill/>
          <a:ln w="9525">
            <a:noFill/>
          </a:ln>
        </p:spPr>
        <p:txBody>
          <a:bodyPr wrap="square" anchor="t">
            <a:spAutoFit/>
          </a:bodyPr>
          <a:lstStyle/>
          <a:p>
            <a:pPr>
              <a:lnSpc>
                <a:spcPct val="150000"/>
              </a:lnSpc>
            </a:pPr>
            <a:r>
              <a:rPr lang="zh-CN" altLang="en-US" sz="2400" dirty="0" smtClean="0">
                <a:solidFill>
                  <a:schemeClr val="accent2"/>
                </a:solidFill>
                <a:latin typeface="微软雅黑" panose="020B0503020204020204" pitchFamily="34" charset="-122"/>
                <a:ea typeface="微软雅黑" panose="020B0503020204020204" pitchFamily="34" charset="-122"/>
              </a:rPr>
              <a:t>专业：</a:t>
            </a:r>
            <a:r>
              <a:rPr lang="en-US" altLang="zh-CN" sz="2400" dirty="0" smtClean="0">
                <a:solidFill>
                  <a:schemeClr val="accent2"/>
                </a:solidFill>
                <a:latin typeface="微软雅黑" panose="020B0503020204020204" pitchFamily="34" charset="-122"/>
                <a:ea typeface="微软雅黑" panose="020B0503020204020204" pitchFamily="34" charset="-122"/>
              </a:rPr>
              <a:t>XXXX</a:t>
            </a:r>
            <a:endParaRPr lang="en-US" altLang="zh-CN" sz="2400" dirty="0">
              <a:solidFill>
                <a:schemeClr val="accent2"/>
              </a:solidFill>
              <a:latin typeface="微软雅黑" panose="020B0503020204020204" pitchFamily="34" charset="-122"/>
              <a:ea typeface="微软雅黑" panose="020B0503020204020204" pitchFamily="34" charset="-122"/>
            </a:endParaRPr>
          </a:p>
        </p:txBody>
      </p:sp>
      <p:sp>
        <p:nvSpPr>
          <p:cNvPr id="7174" name="TextBox 35"/>
          <p:cNvSpPr txBox="1"/>
          <p:nvPr/>
        </p:nvSpPr>
        <p:spPr>
          <a:xfrm>
            <a:off x="2971801" y="3911047"/>
            <a:ext cx="2871787" cy="581057"/>
          </a:xfrm>
          <a:prstGeom prst="rect">
            <a:avLst/>
          </a:prstGeom>
          <a:noFill/>
          <a:ln w="9525">
            <a:noFill/>
          </a:ln>
        </p:spPr>
        <p:txBody>
          <a:bodyPr anchor="t">
            <a:spAutoFit/>
          </a:bodyPr>
          <a:lstStyle/>
          <a:p>
            <a:pPr>
              <a:lnSpc>
                <a:spcPct val="150000"/>
              </a:lnSpc>
            </a:pPr>
            <a:r>
              <a:rPr lang="zh-CN" altLang="en-US" sz="2400" dirty="0" smtClean="0">
                <a:solidFill>
                  <a:schemeClr val="accent2"/>
                </a:solidFill>
                <a:latin typeface="微软雅黑" panose="020B0503020204020204" pitchFamily="34" charset="-122"/>
                <a:ea typeface="微软雅黑" panose="020B0503020204020204" pitchFamily="34" charset="-122"/>
              </a:rPr>
              <a:t>学院</a:t>
            </a:r>
            <a:r>
              <a:rPr lang="en-US" altLang="zh-CN" sz="2400" dirty="0" smtClean="0">
                <a:solidFill>
                  <a:schemeClr val="accent2"/>
                </a:solidFill>
                <a:latin typeface="微软雅黑" panose="020B0503020204020204" pitchFamily="34" charset="-122"/>
                <a:ea typeface="微软雅黑" panose="020B0503020204020204" pitchFamily="34" charset="-122"/>
              </a:rPr>
              <a:t>:XXXX</a:t>
            </a:r>
            <a:endParaRPr lang="en-US" altLang="zh-CN" sz="2400" dirty="0">
              <a:solidFill>
                <a:schemeClr val="accent2"/>
              </a:solidFill>
              <a:latin typeface="微软雅黑" panose="020B0503020204020204" pitchFamily="34" charset="-122"/>
              <a:ea typeface="微软雅黑" panose="020B0503020204020204" pitchFamily="34" charset="-122"/>
            </a:endParaRPr>
          </a:p>
        </p:txBody>
      </p:sp>
      <p:sp>
        <p:nvSpPr>
          <p:cNvPr id="7175" name="圆角矩形 42"/>
          <p:cNvSpPr/>
          <p:nvPr/>
        </p:nvSpPr>
        <p:spPr>
          <a:xfrm>
            <a:off x="6224588" y="4929188"/>
            <a:ext cx="1617662" cy="452437"/>
          </a:xfrm>
          <a:prstGeom prst="roundRect">
            <a:avLst>
              <a:gd name="adj" fmla="val 16667"/>
            </a:avLst>
          </a:prstGeom>
          <a:solidFill>
            <a:srgbClr val="0070C0"/>
          </a:solidFill>
          <a:ln w="9525">
            <a:noFill/>
          </a:ln>
        </p:spPr>
        <p:txBody>
          <a:bodyPr anchor="t"/>
          <a:lstStyle/>
          <a:p>
            <a:endParaRPr lang="zh-CN" altLang="en-US" sz="2400" dirty="0">
              <a:solidFill>
                <a:schemeClr val="accent2"/>
              </a:solidFill>
              <a:latin typeface="Arial" panose="020B0604020202020204" pitchFamily="34" charset="0"/>
              <a:ea typeface="宋体" panose="02010600030101010101" pitchFamily="2" charset="-122"/>
            </a:endParaRPr>
          </a:p>
        </p:txBody>
      </p:sp>
      <p:sp>
        <p:nvSpPr>
          <p:cNvPr id="7176" name="TextBox 43"/>
          <p:cNvSpPr txBox="1"/>
          <p:nvPr/>
        </p:nvSpPr>
        <p:spPr>
          <a:xfrm>
            <a:off x="4611688" y="4824413"/>
            <a:ext cx="1485900" cy="581057"/>
          </a:xfrm>
          <a:prstGeom prst="rect">
            <a:avLst/>
          </a:prstGeom>
          <a:noFill/>
          <a:ln w="9525">
            <a:noFill/>
          </a:ln>
        </p:spPr>
        <p:txBody>
          <a:bodyPr anchor="t">
            <a:spAutoFit/>
          </a:bodyPr>
          <a:lstStyle/>
          <a:p>
            <a:pPr>
              <a:lnSpc>
                <a:spcPct val="150000"/>
              </a:lnSpc>
            </a:pPr>
            <a:r>
              <a:rPr lang="zh-CN" altLang="en-US" sz="2400" dirty="0">
                <a:solidFill>
                  <a:schemeClr val="accent2"/>
                </a:solidFill>
                <a:latin typeface="微软雅黑" panose="020B0503020204020204" pitchFamily="34" charset="-122"/>
                <a:ea typeface="微软雅黑" panose="020B0503020204020204" pitchFamily="34" charset="-122"/>
              </a:rPr>
              <a:t>青课</a:t>
            </a:r>
            <a:endParaRPr lang="en-US" altLang="zh-CN" sz="2400" dirty="0">
              <a:solidFill>
                <a:schemeClr val="accent2"/>
              </a:solidFill>
              <a:latin typeface="微软雅黑" panose="020B0503020204020204" pitchFamily="34" charset="-122"/>
              <a:ea typeface="微软雅黑" panose="020B0503020204020204" pitchFamily="34" charset="-122"/>
            </a:endParaRPr>
          </a:p>
        </p:txBody>
      </p:sp>
      <p:sp>
        <p:nvSpPr>
          <p:cNvPr id="7177" name="TextBox 44"/>
          <p:cNvSpPr txBox="1"/>
          <p:nvPr/>
        </p:nvSpPr>
        <p:spPr>
          <a:xfrm>
            <a:off x="8007350" y="4824413"/>
            <a:ext cx="1690688" cy="581057"/>
          </a:xfrm>
          <a:prstGeom prst="rect">
            <a:avLst/>
          </a:prstGeom>
          <a:noFill/>
          <a:ln w="9525">
            <a:noFill/>
          </a:ln>
        </p:spPr>
        <p:txBody>
          <a:bodyPr anchor="t">
            <a:spAutoFit/>
          </a:bodyPr>
          <a:lstStyle/>
          <a:p>
            <a:pPr>
              <a:lnSpc>
                <a:spcPct val="150000"/>
              </a:lnSpc>
            </a:pPr>
            <a:r>
              <a:rPr lang="zh-CN" altLang="en-US" sz="2400" dirty="0" smtClean="0">
                <a:solidFill>
                  <a:schemeClr val="accent2"/>
                </a:solidFill>
                <a:latin typeface="微软雅黑" panose="020B0503020204020204" pitchFamily="34" charset="-122"/>
                <a:ea typeface="微软雅黑" panose="020B0503020204020204" pitchFamily="34" charset="-122"/>
              </a:rPr>
              <a:t>青课</a:t>
            </a:r>
            <a:endParaRPr lang="zh-CN" altLang="en-US" sz="2400" dirty="0">
              <a:solidFill>
                <a:schemeClr val="accent2"/>
              </a:solidFill>
              <a:latin typeface="微软雅黑" panose="020B0503020204020204" pitchFamily="34" charset="-122"/>
              <a:ea typeface="微软雅黑" panose="020B0503020204020204" pitchFamily="34" charset="-122"/>
            </a:endParaRPr>
          </a:p>
        </p:txBody>
      </p:sp>
      <p:sp>
        <p:nvSpPr>
          <p:cNvPr id="7178" name="TextBox 45"/>
          <p:cNvSpPr txBox="1"/>
          <p:nvPr/>
        </p:nvSpPr>
        <p:spPr>
          <a:xfrm>
            <a:off x="6272213" y="4791075"/>
            <a:ext cx="1508125" cy="646113"/>
          </a:xfrm>
          <a:prstGeom prst="rect">
            <a:avLst/>
          </a:prstGeom>
          <a:noFill/>
          <a:ln w="9525">
            <a:noFill/>
          </a:ln>
        </p:spPr>
        <p:txBody>
          <a:bodyPr anchor="t">
            <a:spAutoFit/>
          </a:bodyPr>
          <a:lstStyle/>
          <a:p>
            <a:pPr algn="dist">
              <a:lnSpc>
                <a:spcPct val="150000"/>
              </a:lnSpc>
            </a:pPr>
            <a:r>
              <a:rPr lang="zh-CN" altLang="en-US" sz="2400" b="1" dirty="0">
                <a:solidFill>
                  <a:schemeClr val="accent2"/>
                </a:solidFill>
                <a:latin typeface="微软雅黑" panose="020B0503020204020204" pitchFamily="34" charset="-122"/>
                <a:ea typeface="微软雅黑" panose="020B0503020204020204" pitchFamily="34" charset="-122"/>
              </a:rPr>
              <a:t>指导老师</a:t>
            </a:r>
            <a:endParaRPr lang="en-US" altLang="zh-CN" sz="2400" b="1" dirty="0">
              <a:solidFill>
                <a:schemeClr val="accent2"/>
              </a:solidFill>
              <a:latin typeface="微软雅黑" panose="020B0503020204020204" pitchFamily="34" charset="-122"/>
              <a:ea typeface="微软雅黑" panose="020B0503020204020204" pitchFamily="34" charset="-122"/>
            </a:endParaRPr>
          </a:p>
        </p:txBody>
      </p:sp>
      <p:sp>
        <p:nvSpPr>
          <p:cNvPr id="7179" name="圆角矩形 46"/>
          <p:cNvSpPr/>
          <p:nvPr/>
        </p:nvSpPr>
        <p:spPr>
          <a:xfrm>
            <a:off x="3181350" y="4929188"/>
            <a:ext cx="1354138" cy="452437"/>
          </a:xfrm>
          <a:prstGeom prst="roundRect">
            <a:avLst>
              <a:gd name="adj" fmla="val 16667"/>
            </a:avLst>
          </a:prstGeom>
          <a:solidFill>
            <a:srgbClr val="0070C0"/>
          </a:solidFill>
          <a:ln w="9525">
            <a:noFill/>
          </a:ln>
        </p:spPr>
        <p:txBody>
          <a:bodyPr anchor="t"/>
          <a:lstStyle/>
          <a:p>
            <a:endParaRPr lang="zh-CN" altLang="en-US" sz="2400" dirty="0">
              <a:solidFill>
                <a:schemeClr val="accent2"/>
              </a:solidFill>
              <a:latin typeface="Arial" panose="020B0604020202020204" pitchFamily="34" charset="0"/>
              <a:ea typeface="宋体" panose="02010600030101010101" pitchFamily="2" charset="-122"/>
            </a:endParaRPr>
          </a:p>
        </p:txBody>
      </p:sp>
      <p:sp>
        <p:nvSpPr>
          <p:cNvPr id="7180" name="TextBox 47"/>
          <p:cNvSpPr txBox="1"/>
          <p:nvPr/>
        </p:nvSpPr>
        <p:spPr>
          <a:xfrm>
            <a:off x="3228975" y="4791075"/>
            <a:ext cx="1306513" cy="581025"/>
          </a:xfrm>
          <a:prstGeom prst="rect">
            <a:avLst/>
          </a:prstGeom>
          <a:noFill/>
          <a:ln w="9525">
            <a:noFill/>
          </a:ln>
        </p:spPr>
        <p:txBody>
          <a:bodyPr anchor="t">
            <a:spAutoFit/>
          </a:bodyPr>
          <a:lstStyle/>
          <a:p>
            <a:pPr algn="dist">
              <a:lnSpc>
                <a:spcPct val="150000"/>
              </a:lnSpc>
            </a:pPr>
            <a:r>
              <a:rPr lang="zh-CN" altLang="en-US" sz="2400" b="1" dirty="0">
                <a:solidFill>
                  <a:schemeClr val="accent2"/>
                </a:solidFill>
                <a:latin typeface="微软雅黑" panose="020B0503020204020204" pitchFamily="34" charset="-122"/>
                <a:ea typeface="微软雅黑" panose="020B0503020204020204" pitchFamily="34" charset="-122"/>
              </a:rPr>
              <a:t>答辩人</a:t>
            </a:r>
            <a:endParaRPr lang="en-US" altLang="zh-CN" sz="2400" b="1" dirty="0">
              <a:solidFill>
                <a:schemeClr val="accent2"/>
              </a:solidFill>
              <a:latin typeface="微软雅黑" panose="020B0503020204020204" pitchFamily="34" charset="-122"/>
              <a:ea typeface="微软雅黑" panose="020B0503020204020204" pitchFamily="34" charset="-122"/>
            </a:endParaRPr>
          </a:p>
        </p:txBody>
      </p:sp>
      <p:sp>
        <p:nvSpPr>
          <p:cNvPr id="7181" name="Rectangle 5"/>
          <p:cNvSpPr/>
          <p:nvPr/>
        </p:nvSpPr>
        <p:spPr>
          <a:xfrm>
            <a:off x="34925" y="6745288"/>
            <a:ext cx="12196763" cy="41275"/>
          </a:xfrm>
          <a:prstGeom prst="rect">
            <a:avLst/>
          </a:prstGeom>
          <a:solidFill>
            <a:srgbClr val="FFFFFF"/>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7182" name="Oval 6"/>
          <p:cNvSpPr/>
          <p:nvPr/>
        </p:nvSpPr>
        <p:spPr>
          <a:xfrm>
            <a:off x="5837238" y="5876925"/>
            <a:ext cx="522287" cy="544513"/>
          </a:xfrm>
          <a:prstGeom prst="ellipse">
            <a:avLst/>
          </a:prstGeom>
          <a:solidFill>
            <a:srgbClr val="FFFFFF"/>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7183" name="Freeform 7"/>
          <p:cNvSpPr>
            <a:spLocks noEditPoints="1"/>
          </p:cNvSpPr>
          <p:nvPr/>
        </p:nvSpPr>
        <p:spPr>
          <a:xfrm>
            <a:off x="5972175" y="5926138"/>
            <a:ext cx="261938" cy="44132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2147483647"/>
              </a:cxn>
              <a:cxn ang="0">
                <a:pos x="2147483647" y="2147483647"/>
              </a:cxn>
              <a:cxn ang="0">
                <a:pos x="2147483647" y="2147483647"/>
              </a:cxn>
            </a:cxnLst>
            <a:rect l="0" t="0" r="0" b="0"/>
            <a:pathLst>
              <a:path w="346" h="555">
                <a:moveTo>
                  <a:pt x="346" y="284"/>
                </a:moveTo>
                <a:lnTo>
                  <a:pt x="346" y="183"/>
                </a:lnTo>
                <a:cubicBezTo>
                  <a:pt x="346" y="154"/>
                  <a:pt x="300" y="154"/>
                  <a:pt x="300" y="183"/>
                </a:cubicBezTo>
                <a:lnTo>
                  <a:pt x="300" y="284"/>
                </a:lnTo>
                <a:cubicBezTo>
                  <a:pt x="300" y="352"/>
                  <a:pt x="244" y="408"/>
                  <a:pt x="176" y="408"/>
                </a:cubicBezTo>
                <a:cubicBezTo>
                  <a:pt x="175" y="408"/>
                  <a:pt x="174" y="408"/>
                  <a:pt x="173" y="408"/>
                </a:cubicBezTo>
                <a:lnTo>
                  <a:pt x="172" y="408"/>
                </a:lnTo>
                <a:cubicBezTo>
                  <a:pt x="171" y="408"/>
                  <a:pt x="171" y="408"/>
                  <a:pt x="170" y="408"/>
                </a:cubicBezTo>
                <a:cubicBezTo>
                  <a:pt x="101" y="408"/>
                  <a:pt x="46" y="352"/>
                  <a:pt x="46" y="284"/>
                </a:cubicBezTo>
                <a:lnTo>
                  <a:pt x="46" y="183"/>
                </a:lnTo>
                <a:cubicBezTo>
                  <a:pt x="46" y="154"/>
                  <a:pt x="0" y="154"/>
                  <a:pt x="0" y="183"/>
                </a:cubicBezTo>
                <a:cubicBezTo>
                  <a:pt x="0" y="197"/>
                  <a:pt x="0" y="284"/>
                  <a:pt x="0" y="284"/>
                </a:cubicBezTo>
                <a:cubicBezTo>
                  <a:pt x="0" y="370"/>
                  <a:pt x="63" y="441"/>
                  <a:pt x="146" y="452"/>
                </a:cubicBezTo>
                <a:lnTo>
                  <a:pt x="146" y="526"/>
                </a:lnTo>
                <a:lnTo>
                  <a:pt x="42" y="555"/>
                </a:lnTo>
                <a:lnTo>
                  <a:pt x="304" y="555"/>
                </a:lnTo>
                <a:lnTo>
                  <a:pt x="200" y="525"/>
                </a:lnTo>
                <a:lnTo>
                  <a:pt x="200" y="453"/>
                </a:lnTo>
                <a:cubicBezTo>
                  <a:pt x="282" y="441"/>
                  <a:pt x="346" y="370"/>
                  <a:pt x="346" y="284"/>
                </a:cubicBezTo>
                <a:close/>
                <a:moveTo>
                  <a:pt x="171" y="365"/>
                </a:moveTo>
                <a:cubicBezTo>
                  <a:pt x="172" y="365"/>
                  <a:pt x="172" y="365"/>
                  <a:pt x="173" y="365"/>
                </a:cubicBezTo>
                <a:cubicBezTo>
                  <a:pt x="173" y="365"/>
                  <a:pt x="174" y="365"/>
                  <a:pt x="174" y="365"/>
                </a:cubicBezTo>
                <a:cubicBezTo>
                  <a:pt x="220" y="365"/>
                  <a:pt x="257" y="328"/>
                  <a:pt x="257" y="282"/>
                </a:cubicBezTo>
                <a:lnTo>
                  <a:pt x="257" y="83"/>
                </a:lnTo>
                <a:cubicBezTo>
                  <a:pt x="257" y="37"/>
                  <a:pt x="220" y="0"/>
                  <a:pt x="174" y="0"/>
                </a:cubicBezTo>
                <a:cubicBezTo>
                  <a:pt x="174" y="0"/>
                  <a:pt x="173" y="0"/>
                  <a:pt x="173" y="0"/>
                </a:cubicBezTo>
                <a:cubicBezTo>
                  <a:pt x="172" y="0"/>
                  <a:pt x="172" y="0"/>
                  <a:pt x="171" y="0"/>
                </a:cubicBezTo>
                <a:cubicBezTo>
                  <a:pt x="126" y="0"/>
                  <a:pt x="89" y="37"/>
                  <a:pt x="89" y="83"/>
                </a:cubicBezTo>
                <a:lnTo>
                  <a:pt x="89" y="282"/>
                </a:lnTo>
                <a:cubicBezTo>
                  <a:pt x="89" y="328"/>
                  <a:pt x="126" y="365"/>
                  <a:pt x="171" y="365"/>
                </a:cubicBezTo>
                <a:close/>
              </a:path>
            </a:pathLst>
          </a:custGeom>
          <a:solidFill>
            <a:srgbClr val="0070C0"/>
          </a:solidFill>
          <a:ln w="9525">
            <a:noFill/>
          </a:ln>
        </p:spPr>
        <p:txBody>
          <a:bodyPr/>
          <a:lstStyle/>
          <a:p>
            <a:endParaRPr lang="zh-CN" altLang="en-US"/>
          </a:p>
        </p:txBody>
      </p:sp>
      <p:cxnSp>
        <p:nvCxnSpPr>
          <p:cNvPr id="6158" name="直接连接符 2"/>
          <p:cNvCxnSpPr/>
          <p:nvPr/>
        </p:nvCxnSpPr>
        <p:spPr>
          <a:xfrm>
            <a:off x="1201738" y="2159000"/>
            <a:ext cx="9864725" cy="0"/>
          </a:xfrm>
          <a:prstGeom prst="line">
            <a:avLst/>
          </a:prstGeom>
          <a:ln w="9525" cap="flat" cmpd="sng">
            <a:solidFill>
              <a:schemeClr val="accent2"/>
            </a:solidFill>
            <a:prstDash val="dash"/>
            <a:round/>
            <a:headEnd type="none" w="med" len="med"/>
            <a:tailEnd type="none" w="med" len="med"/>
          </a:ln>
        </p:spPr>
      </p:cxnSp>
      <p:cxnSp>
        <p:nvCxnSpPr>
          <p:cNvPr id="6159" name="直接连接符 17"/>
          <p:cNvCxnSpPr/>
          <p:nvPr/>
        </p:nvCxnSpPr>
        <p:spPr>
          <a:xfrm>
            <a:off x="1201738" y="3284538"/>
            <a:ext cx="9864725" cy="0"/>
          </a:xfrm>
          <a:prstGeom prst="line">
            <a:avLst/>
          </a:prstGeom>
          <a:ln w="9525" cap="flat" cmpd="sng">
            <a:solidFill>
              <a:schemeClr val="accent2"/>
            </a:solidFill>
            <a:prstDash val="dash"/>
            <a:round/>
            <a:headEnd type="none" w="med" len="med"/>
            <a:tailEnd type="none" w="med" len="med"/>
          </a:ln>
        </p:spPr>
      </p:cxnSp>
      <p:sp>
        <p:nvSpPr>
          <p:cNvPr id="19" name="Rectangle 3"/>
          <p:cNvSpPr txBox="1"/>
          <p:nvPr/>
        </p:nvSpPr>
        <p:spPr>
          <a:xfrm>
            <a:off x="769938" y="3467100"/>
            <a:ext cx="10728325" cy="322263"/>
          </a:xfrm>
          <a:prstGeom prst="rect">
            <a:avLst/>
          </a:prstGeom>
          <a:noFill/>
          <a:ln w="9525">
            <a:noFill/>
          </a:ln>
        </p:spPr>
        <p:txBody>
          <a:bodyPr anchor="ctr"/>
          <a:lstStyle/>
          <a:p>
            <a:pPr algn="ctr"/>
            <a:r>
              <a:rPr lang="en-US" altLang="zh-CN" sz="2400" dirty="0">
                <a:solidFill>
                  <a:schemeClr val="accent2"/>
                </a:solidFill>
                <a:latin typeface="微软雅黑" panose="020B0503020204020204" pitchFamily="34" charset="-122"/>
                <a:ea typeface="微软雅黑" panose="020B0503020204020204" pitchFamily="34" charset="-122"/>
              </a:rPr>
              <a:t>KUANGJIA WANZHENGDE LUNWEN DABIAN DONGTAI MOBAN</a:t>
            </a:r>
            <a:endParaRPr lang="zh-CN" altLang="en-US" sz="2400" dirty="0">
              <a:solidFill>
                <a:schemeClr val="accent2"/>
              </a:solidFill>
              <a:latin typeface="微软雅黑" panose="020B0503020204020204" pitchFamily="34" charset="-122"/>
              <a:ea typeface="微软雅黑" panose="020B0503020204020204" pitchFamily="34" charset="-122"/>
            </a:endParaRPr>
          </a:p>
        </p:txBody>
      </p:sp>
      <p:sp>
        <p:nvSpPr>
          <p:cNvPr id="17" name="Freeform 5"/>
          <p:cNvSpPr>
            <a:spLocks noEditPoints="1"/>
          </p:cNvSpPr>
          <p:nvPr/>
        </p:nvSpPr>
        <p:spPr bwMode="auto">
          <a:xfrm>
            <a:off x="4765675" y="333375"/>
            <a:ext cx="2736850" cy="1590675"/>
          </a:xfrm>
          <a:custGeom>
            <a:avLst/>
            <a:gdLst>
              <a:gd name="T0" fmla="*/ 135 w 139"/>
              <a:gd name="T1" fmla="*/ 61 h 81"/>
              <a:gd name="T2" fmla="*/ 131 w 139"/>
              <a:gd name="T3" fmla="*/ 56 h 81"/>
              <a:gd name="T4" fmla="*/ 131 w 139"/>
              <a:gd name="T5" fmla="*/ 27 h 81"/>
              <a:gd name="T6" fmla="*/ 139 w 139"/>
              <a:gd name="T7" fmla="*/ 24 h 81"/>
              <a:gd name="T8" fmla="*/ 70 w 139"/>
              <a:gd name="T9" fmla="*/ 0 h 81"/>
              <a:gd name="T10" fmla="*/ 0 w 139"/>
              <a:gd name="T11" fmla="*/ 24 h 81"/>
              <a:gd name="T12" fmla="*/ 70 w 139"/>
              <a:gd name="T13" fmla="*/ 48 h 81"/>
              <a:gd name="T14" fmla="*/ 127 w 139"/>
              <a:gd name="T15" fmla="*/ 28 h 81"/>
              <a:gd name="T16" fmla="*/ 127 w 139"/>
              <a:gd name="T17" fmla="*/ 56 h 81"/>
              <a:gd name="T18" fmla="*/ 123 w 139"/>
              <a:gd name="T19" fmla="*/ 61 h 81"/>
              <a:gd name="T20" fmla="*/ 126 w 139"/>
              <a:gd name="T21" fmla="*/ 64 h 81"/>
              <a:gd name="T22" fmla="*/ 123 w 139"/>
              <a:gd name="T23" fmla="*/ 81 h 81"/>
              <a:gd name="T24" fmla="*/ 135 w 139"/>
              <a:gd name="T25" fmla="*/ 81 h 81"/>
              <a:gd name="T26" fmla="*/ 132 w 139"/>
              <a:gd name="T27" fmla="*/ 64 h 81"/>
              <a:gd name="T28" fmla="*/ 135 w 139"/>
              <a:gd name="T29" fmla="*/ 61 h 81"/>
              <a:gd name="T30" fmla="*/ 28 w 139"/>
              <a:gd name="T31" fmla="*/ 42 h 81"/>
              <a:gd name="T32" fmla="*/ 28 w 139"/>
              <a:gd name="T33" fmla="*/ 69 h 81"/>
              <a:gd name="T34" fmla="*/ 70 w 139"/>
              <a:gd name="T35" fmla="*/ 81 h 81"/>
              <a:gd name="T36" fmla="*/ 111 w 139"/>
              <a:gd name="T37" fmla="*/ 69 h 81"/>
              <a:gd name="T38" fmla="*/ 111 w 139"/>
              <a:gd name="T39" fmla="*/ 42 h 81"/>
              <a:gd name="T40" fmla="*/ 70 w 139"/>
              <a:gd name="T41" fmla="*/ 56 h 81"/>
              <a:gd name="T42" fmla="*/ 28 w 139"/>
              <a:gd name="T43" fmla="*/ 4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 h="81">
                <a:moveTo>
                  <a:pt x="135" y="61"/>
                </a:moveTo>
                <a:cubicBezTo>
                  <a:pt x="135" y="58"/>
                  <a:pt x="134" y="56"/>
                  <a:pt x="131" y="56"/>
                </a:cubicBezTo>
                <a:cubicBezTo>
                  <a:pt x="131" y="27"/>
                  <a:pt x="131" y="27"/>
                  <a:pt x="131" y="27"/>
                </a:cubicBezTo>
                <a:cubicBezTo>
                  <a:pt x="139" y="24"/>
                  <a:pt x="139" y="24"/>
                  <a:pt x="139" y="24"/>
                </a:cubicBezTo>
                <a:cubicBezTo>
                  <a:pt x="70" y="0"/>
                  <a:pt x="70" y="0"/>
                  <a:pt x="70" y="0"/>
                </a:cubicBezTo>
                <a:cubicBezTo>
                  <a:pt x="0" y="24"/>
                  <a:pt x="0" y="24"/>
                  <a:pt x="0" y="24"/>
                </a:cubicBezTo>
                <a:cubicBezTo>
                  <a:pt x="70" y="48"/>
                  <a:pt x="70" y="48"/>
                  <a:pt x="70" y="48"/>
                </a:cubicBezTo>
                <a:cubicBezTo>
                  <a:pt x="127" y="28"/>
                  <a:pt x="127" y="28"/>
                  <a:pt x="127" y="28"/>
                </a:cubicBezTo>
                <a:cubicBezTo>
                  <a:pt x="127" y="56"/>
                  <a:pt x="127" y="56"/>
                  <a:pt x="127" y="56"/>
                </a:cubicBezTo>
                <a:cubicBezTo>
                  <a:pt x="125" y="56"/>
                  <a:pt x="123" y="58"/>
                  <a:pt x="123" y="61"/>
                </a:cubicBezTo>
                <a:cubicBezTo>
                  <a:pt x="123" y="63"/>
                  <a:pt x="125" y="64"/>
                  <a:pt x="126" y="64"/>
                </a:cubicBezTo>
                <a:cubicBezTo>
                  <a:pt x="123" y="81"/>
                  <a:pt x="123" y="81"/>
                  <a:pt x="123" y="81"/>
                </a:cubicBezTo>
                <a:cubicBezTo>
                  <a:pt x="135" y="81"/>
                  <a:pt x="135" y="81"/>
                  <a:pt x="135" y="81"/>
                </a:cubicBezTo>
                <a:cubicBezTo>
                  <a:pt x="132" y="64"/>
                  <a:pt x="132" y="64"/>
                  <a:pt x="132" y="64"/>
                </a:cubicBezTo>
                <a:cubicBezTo>
                  <a:pt x="134" y="64"/>
                  <a:pt x="135" y="63"/>
                  <a:pt x="135" y="61"/>
                </a:cubicBezTo>
                <a:close/>
                <a:moveTo>
                  <a:pt x="28" y="42"/>
                </a:moveTo>
                <a:cubicBezTo>
                  <a:pt x="28" y="69"/>
                  <a:pt x="28" y="69"/>
                  <a:pt x="28" y="69"/>
                </a:cubicBezTo>
                <a:cubicBezTo>
                  <a:pt x="28" y="76"/>
                  <a:pt x="47" y="81"/>
                  <a:pt x="70" y="81"/>
                </a:cubicBezTo>
                <a:cubicBezTo>
                  <a:pt x="92" y="81"/>
                  <a:pt x="111" y="76"/>
                  <a:pt x="111" y="69"/>
                </a:cubicBezTo>
                <a:cubicBezTo>
                  <a:pt x="111" y="42"/>
                  <a:pt x="111" y="42"/>
                  <a:pt x="111" y="42"/>
                </a:cubicBezTo>
                <a:cubicBezTo>
                  <a:pt x="70" y="56"/>
                  <a:pt x="70" y="56"/>
                  <a:pt x="70" y="56"/>
                </a:cubicBezTo>
                <a:lnTo>
                  <a:pt x="28" y="42"/>
                </a:lnTo>
                <a:close/>
              </a:path>
            </a:pathLst>
          </a:custGeom>
          <a:solidFill>
            <a:schemeClr val="accent2"/>
          </a:solidFill>
        </p:spPr>
        <p:style>
          <a:lnRef idx="2">
            <a:schemeClr val="accent1"/>
          </a:lnRef>
          <a:fillRef idx="1">
            <a:schemeClr val="lt1"/>
          </a:fillRef>
          <a:effectRef idx="0">
            <a:schemeClr val="accent1"/>
          </a:effectRef>
          <a:fontRef idx="minor">
            <a:schemeClr val="dk1"/>
          </a:fontRef>
        </p:style>
        <p:txBody>
          <a:bodyPr lIns="91438" tIns="45719" rIns="91438" bIns="45719"/>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dk1"/>
              </a:solidFill>
              <a:effectLst/>
              <a:uLnTx/>
              <a:uFillTx/>
              <a:latin typeface="+mn-lt"/>
              <a:ea typeface="+mn-ea"/>
              <a:cs typeface="+mn-ea"/>
              <a:sym typeface="+mn-lt"/>
            </a:endParaRPr>
          </a:p>
        </p:txBody>
      </p:sp>
    </p:spTree>
  </p:cSld>
  <p:clrMapOvr>
    <a:masterClrMapping/>
  </p:clrMapOvr>
  <p:transition spd="slow" advTm="7871">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171"/>
                                        </p:tgtEl>
                                        <p:attrNameLst>
                                          <p:attrName>style.visibility</p:attrName>
                                        </p:attrNameLst>
                                      </p:cBhvr>
                                      <p:to>
                                        <p:strVal val="visible"/>
                                      </p:to>
                                    </p:set>
                                    <p:anim by="(-#ppt_w*2)" calcmode="lin" valueType="num">
                                      <p:cBhvr rctx="PPT">
                                        <p:cTn id="7" dur="500" autoRev="1" fill="hold">
                                          <p:stCondLst>
                                            <p:cond delay="0"/>
                                          </p:stCondLst>
                                        </p:cTn>
                                        <p:tgtEl>
                                          <p:spTgt spid="7171"/>
                                        </p:tgtEl>
                                        <p:attrNameLst>
                                          <p:attrName>ppt_w</p:attrName>
                                        </p:attrNameLst>
                                      </p:cBhvr>
                                    </p:anim>
                                    <p:anim by="(#ppt_w*0.50)" calcmode="lin" valueType="num">
                                      <p:cBhvr>
                                        <p:cTn id="8" dur="500" decel="50000" autoRev="1" fill="hold">
                                          <p:stCondLst>
                                            <p:cond delay="0"/>
                                          </p:stCondLst>
                                        </p:cTn>
                                        <p:tgtEl>
                                          <p:spTgt spid="7171"/>
                                        </p:tgtEl>
                                        <p:attrNameLst>
                                          <p:attrName>ppt_x</p:attrName>
                                        </p:attrNameLst>
                                      </p:cBhvr>
                                    </p:anim>
                                    <p:anim from="(-#ppt_h/2)" to="(#ppt_y)" calcmode="lin" valueType="num">
                                      <p:cBhvr>
                                        <p:cTn id="9" dur="1000" fill="hold">
                                          <p:stCondLst>
                                            <p:cond delay="0"/>
                                          </p:stCondLst>
                                        </p:cTn>
                                        <p:tgtEl>
                                          <p:spTgt spid="7171"/>
                                        </p:tgtEl>
                                        <p:attrNameLst>
                                          <p:attrName>ppt_y</p:attrName>
                                        </p:attrNameLst>
                                      </p:cBhvr>
                                    </p:anim>
                                    <p:animRot by="21600000">
                                      <p:cBhvr>
                                        <p:cTn id="10" dur="1000" fill="hold">
                                          <p:stCondLst>
                                            <p:cond delay="0"/>
                                          </p:stCondLst>
                                        </p:cTn>
                                        <p:tgtEl>
                                          <p:spTgt spid="7171"/>
                                        </p:tgtEl>
                                        <p:attrNameLst>
                                          <p:attrName>r</p:attrName>
                                        </p:attrNameLst>
                                      </p:cBhvr>
                                    </p:animRot>
                                  </p:childTnLst>
                                </p:cTn>
                              </p:par>
                            </p:childTnLst>
                          </p:cTn>
                        </p:par>
                        <p:par>
                          <p:cTn id="11" fill="hold">
                            <p:stCondLst>
                              <p:cond delay="2099"/>
                            </p:stCondLst>
                            <p:childTnLst>
                              <p:par>
                                <p:cTn id="12" presetID="31" presetClass="entr" presetSubtype="0" fill="hold" grpId="0" nodeType="afterEffect">
                                  <p:stCondLst>
                                    <p:cond delay="0"/>
                                  </p:stCondLst>
                                  <p:childTnLst>
                                    <p:set>
                                      <p:cBhvr>
                                        <p:cTn id="13" dur="1" fill="hold">
                                          <p:stCondLst>
                                            <p:cond delay="0"/>
                                          </p:stCondLst>
                                        </p:cTn>
                                        <p:tgtEl>
                                          <p:spTgt spid="7173"/>
                                        </p:tgtEl>
                                        <p:attrNameLst>
                                          <p:attrName>style.visibility</p:attrName>
                                        </p:attrNameLst>
                                      </p:cBhvr>
                                      <p:to>
                                        <p:strVal val="visible"/>
                                      </p:to>
                                    </p:set>
                                    <p:anim calcmode="lin" valueType="num">
                                      <p:cBhvr>
                                        <p:cTn id="14" dur="500" fill="hold"/>
                                        <p:tgtEl>
                                          <p:spTgt spid="7173"/>
                                        </p:tgtEl>
                                        <p:attrNameLst>
                                          <p:attrName>ppt_w</p:attrName>
                                        </p:attrNameLst>
                                      </p:cBhvr>
                                      <p:tavLst>
                                        <p:tav tm="0">
                                          <p:val>
                                            <p:fltVal val="0"/>
                                          </p:val>
                                        </p:tav>
                                        <p:tav tm="100000">
                                          <p:val>
                                            <p:strVal val="#ppt_w"/>
                                          </p:val>
                                        </p:tav>
                                      </p:tavLst>
                                    </p:anim>
                                    <p:anim calcmode="lin" valueType="num">
                                      <p:cBhvr>
                                        <p:cTn id="15" dur="500" fill="hold"/>
                                        <p:tgtEl>
                                          <p:spTgt spid="7173"/>
                                        </p:tgtEl>
                                        <p:attrNameLst>
                                          <p:attrName>ppt_h</p:attrName>
                                        </p:attrNameLst>
                                      </p:cBhvr>
                                      <p:tavLst>
                                        <p:tav tm="0">
                                          <p:val>
                                            <p:fltVal val="0"/>
                                          </p:val>
                                        </p:tav>
                                        <p:tav tm="100000">
                                          <p:val>
                                            <p:strVal val="#ppt_h"/>
                                          </p:val>
                                        </p:tav>
                                      </p:tavLst>
                                    </p:anim>
                                    <p:anim calcmode="lin" valueType="num">
                                      <p:cBhvr>
                                        <p:cTn id="16" dur="500" fill="hold"/>
                                        <p:tgtEl>
                                          <p:spTgt spid="7173"/>
                                        </p:tgtEl>
                                        <p:attrNameLst>
                                          <p:attrName>style.rotation</p:attrName>
                                        </p:attrNameLst>
                                      </p:cBhvr>
                                      <p:tavLst>
                                        <p:tav tm="0">
                                          <p:val>
                                            <p:fltVal val="90"/>
                                          </p:val>
                                        </p:tav>
                                        <p:tav tm="100000">
                                          <p:val>
                                            <p:fltVal val="0"/>
                                          </p:val>
                                        </p:tav>
                                      </p:tavLst>
                                    </p:anim>
                                    <p:animEffect transition="in" filter="fade">
                                      <p:cBhvr>
                                        <p:cTn id="17" dur="500"/>
                                        <p:tgtEl>
                                          <p:spTgt spid="7173"/>
                                        </p:tgtEl>
                                      </p:cBhvr>
                                    </p:animEffect>
                                  </p:childTnLst>
                                </p:cTn>
                              </p:par>
                              <p:par>
                                <p:cTn id="18" presetID="31" presetClass="entr" presetSubtype="0" fill="hold" grpId="0" nodeType="withEffect">
                                  <p:stCondLst>
                                    <p:cond delay="0"/>
                                  </p:stCondLst>
                                  <p:childTnLst>
                                    <p:set>
                                      <p:cBhvr>
                                        <p:cTn id="19" dur="1" fill="hold">
                                          <p:stCondLst>
                                            <p:cond delay="0"/>
                                          </p:stCondLst>
                                        </p:cTn>
                                        <p:tgtEl>
                                          <p:spTgt spid="7174"/>
                                        </p:tgtEl>
                                        <p:attrNameLst>
                                          <p:attrName>style.visibility</p:attrName>
                                        </p:attrNameLst>
                                      </p:cBhvr>
                                      <p:to>
                                        <p:strVal val="visible"/>
                                      </p:to>
                                    </p:set>
                                    <p:anim calcmode="lin" valueType="num">
                                      <p:cBhvr>
                                        <p:cTn id="20" dur="500" fill="hold"/>
                                        <p:tgtEl>
                                          <p:spTgt spid="7174"/>
                                        </p:tgtEl>
                                        <p:attrNameLst>
                                          <p:attrName>ppt_w</p:attrName>
                                        </p:attrNameLst>
                                      </p:cBhvr>
                                      <p:tavLst>
                                        <p:tav tm="0">
                                          <p:val>
                                            <p:fltVal val="0"/>
                                          </p:val>
                                        </p:tav>
                                        <p:tav tm="100000">
                                          <p:val>
                                            <p:strVal val="#ppt_w"/>
                                          </p:val>
                                        </p:tav>
                                      </p:tavLst>
                                    </p:anim>
                                    <p:anim calcmode="lin" valueType="num">
                                      <p:cBhvr>
                                        <p:cTn id="21" dur="500" fill="hold"/>
                                        <p:tgtEl>
                                          <p:spTgt spid="7174"/>
                                        </p:tgtEl>
                                        <p:attrNameLst>
                                          <p:attrName>ppt_h</p:attrName>
                                        </p:attrNameLst>
                                      </p:cBhvr>
                                      <p:tavLst>
                                        <p:tav tm="0">
                                          <p:val>
                                            <p:fltVal val="0"/>
                                          </p:val>
                                        </p:tav>
                                        <p:tav tm="100000">
                                          <p:val>
                                            <p:strVal val="#ppt_h"/>
                                          </p:val>
                                        </p:tav>
                                      </p:tavLst>
                                    </p:anim>
                                    <p:anim calcmode="lin" valueType="num">
                                      <p:cBhvr>
                                        <p:cTn id="22" dur="500" fill="hold"/>
                                        <p:tgtEl>
                                          <p:spTgt spid="7174"/>
                                        </p:tgtEl>
                                        <p:attrNameLst>
                                          <p:attrName>style.rotation</p:attrName>
                                        </p:attrNameLst>
                                      </p:cBhvr>
                                      <p:tavLst>
                                        <p:tav tm="0">
                                          <p:val>
                                            <p:fltVal val="90"/>
                                          </p:val>
                                        </p:tav>
                                        <p:tav tm="100000">
                                          <p:val>
                                            <p:fltVal val="0"/>
                                          </p:val>
                                        </p:tav>
                                      </p:tavLst>
                                    </p:anim>
                                    <p:animEffect transition="in" filter="fade">
                                      <p:cBhvr>
                                        <p:cTn id="23" dur="500"/>
                                        <p:tgtEl>
                                          <p:spTgt spid="7174"/>
                                        </p:tgtEl>
                                      </p:cBhvr>
                                    </p:animEffect>
                                  </p:childTnLst>
                                </p:cTn>
                              </p:par>
                            </p:childTnLst>
                          </p:cTn>
                        </p:par>
                        <p:par>
                          <p:cTn id="24" fill="hold">
                            <p:stCondLst>
                              <p:cond delay="2599"/>
                            </p:stCondLst>
                            <p:childTnLst>
                              <p:par>
                                <p:cTn id="25" presetID="16" presetClass="entr" presetSubtype="21" fill="hold" grpId="0" nodeType="afterEffect">
                                  <p:stCondLst>
                                    <p:cond delay="0"/>
                                  </p:stCondLst>
                                  <p:childTnLst>
                                    <p:set>
                                      <p:cBhvr>
                                        <p:cTn id="26" dur="1" fill="hold">
                                          <p:stCondLst>
                                            <p:cond delay="0"/>
                                          </p:stCondLst>
                                        </p:cTn>
                                        <p:tgtEl>
                                          <p:spTgt spid="7181"/>
                                        </p:tgtEl>
                                        <p:attrNameLst>
                                          <p:attrName>style.visibility</p:attrName>
                                        </p:attrNameLst>
                                      </p:cBhvr>
                                      <p:to>
                                        <p:strVal val="visible"/>
                                      </p:to>
                                    </p:set>
                                    <p:animEffect transition="in" filter="barn(inVertical)">
                                      <p:cBhvr>
                                        <p:cTn id="27" dur="500"/>
                                        <p:tgtEl>
                                          <p:spTgt spid="7181"/>
                                        </p:tgtEl>
                                      </p:cBhvr>
                                    </p:animEffect>
                                  </p:childTnLst>
                                </p:cTn>
                              </p:par>
                            </p:childTnLst>
                          </p:cTn>
                        </p:par>
                        <p:par>
                          <p:cTn id="28" fill="hold">
                            <p:stCondLst>
                              <p:cond delay="3099"/>
                            </p:stCondLst>
                            <p:childTnLst>
                              <p:par>
                                <p:cTn id="29" presetID="10" presetClass="entr" presetSubtype="0" fill="hold" grpId="0" nodeType="afterEffect">
                                  <p:stCondLst>
                                    <p:cond delay="0"/>
                                  </p:stCondLst>
                                  <p:childTnLst>
                                    <p:set>
                                      <p:cBhvr>
                                        <p:cTn id="30" dur="1" fill="hold">
                                          <p:stCondLst>
                                            <p:cond delay="0"/>
                                          </p:stCondLst>
                                        </p:cTn>
                                        <p:tgtEl>
                                          <p:spTgt spid="7182"/>
                                        </p:tgtEl>
                                        <p:attrNameLst>
                                          <p:attrName>style.visibility</p:attrName>
                                        </p:attrNameLst>
                                      </p:cBhvr>
                                      <p:to>
                                        <p:strVal val="visible"/>
                                      </p:to>
                                    </p:set>
                                    <p:anim calcmode="lin" valueType="num">
                                      <p:cBhvr>
                                        <p:cTn id="31" dur="500" fill="hold"/>
                                        <p:tgtEl>
                                          <p:spTgt spid="7182"/>
                                        </p:tgtEl>
                                        <p:attrNameLst>
                                          <p:attrName>ppt_w</p:attrName>
                                        </p:attrNameLst>
                                      </p:cBhvr>
                                      <p:tavLst>
                                        <p:tav tm="0">
                                          <p:val>
                                            <p:fltVal val="0"/>
                                          </p:val>
                                        </p:tav>
                                        <p:tav tm="100000">
                                          <p:val>
                                            <p:strVal val="#ppt_w"/>
                                          </p:val>
                                        </p:tav>
                                      </p:tavLst>
                                    </p:anim>
                                    <p:anim calcmode="lin" valueType="num">
                                      <p:cBhvr>
                                        <p:cTn id="32" dur="500" fill="hold"/>
                                        <p:tgtEl>
                                          <p:spTgt spid="7182"/>
                                        </p:tgtEl>
                                        <p:attrNameLst>
                                          <p:attrName>ppt_h</p:attrName>
                                        </p:attrNameLst>
                                      </p:cBhvr>
                                      <p:tavLst>
                                        <p:tav tm="0">
                                          <p:val>
                                            <p:fltVal val="0"/>
                                          </p:val>
                                        </p:tav>
                                        <p:tav tm="100000">
                                          <p:val>
                                            <p:strVal val="#ppt_h"/>
                                          </p:val>
                                        </p:tav>
                                      </p:tavLst>
                                    </p:anim>
                                    <p:animEffect transition="in" filter="fade">
                                      <p:cBhvr>
                                        <p:cTn id="33" dur="500"/>
                                        <p:tgtEl>
                                          <p:spTgt spid="7182"/>
                                        </p:tgtEl>
                                      </p:cBhvr>
                                    </p:animEffect>
                                  </p:childTnLst>
                                </p:cTn>
                              </p:par>
                              <p:par>
                                <p:cTn id="34" presetID="10" presetClass="entr" presetSubtype="0" fill="hold" nodeType="withEffect">
                                  <p:stCondLst>
                                    <p:cond delay="0"/>
                                  </p:stCondLst>
                                  <p:childTnLst>
                                    <p:set>
                                      <p:cBhvr>
                                        <p:cTn id="35" dur="1" fill="hold">
                                          <p:stCondLst>
                                            <p:cond delay="0"/>
                                          </p:stCondLst>
                                        </p:cTn>
                                        <p:tgtEl>
                                          <p:spTgt spid="7183"/>
                                        </p:tgtEl>
                                        <p:attrNameLst>
                                          <p:attrName>style.visibility</p:attrName>
                                        </p:attrNameLst>
                                      </p:cBhvr>
                                      <p:to>
                                        <p:strVal val="visible"/>
                                      </p:to>
                                    </p:set>
                                    <p:anim calcmode="lin" valueType="num">
                                      <p:cBhvr>
                                        <p:cTn id="36" dur="500" fill="hold"/>
                                        <p:tgtEl>
                                          <p:spTgt spid="7183"/>
                                        </p:tgtEl>
                                        <p:attrNameLst>
                                          <p:attrName>ppt_w</p:attrName>
                                        </p:attrNameLst>
                                      </p:cBhvr>
                                      <p:tavLst>
                                        <p:tav tm="0">
                                          <p:val>
                                            <p:fltVal val="0"/>
                                          </p:val>
                                        </p:tav>
                                        <p:tav tm="100000">
                                          <p:val>
                                            <p:strVal val="#ppt_w"/>
                                          </p:val>
                                        </p:tav>
                                      </p:tavLst>
                                    </p:anim>
                                    <p:anim calcmode="lin" valueType="num">
                                      <p:cBhvr>
                                        <p:cTn id="37" dur="500" fill="hold"/>
                                        <p:tgtEl>
                                          <p:spTgt spid="7183"/>
                                        </p:tgtEl>
                                        <p:attrNameLst>
                                          <p:attrName>ppt_h</p:attrName>
                                        </p:attrNameLst>
                                      </p:cBhvr>
                                      <p:tavLst>
                                        <p:tav tm="0">
                                          <p:val>
                                            <p:fltVal val="0"/>
                                          </p:val>
                                        </p:tav>
                                        <p:tav tm="100000">
                                          <p:val>
                                            <p:strVal val="#ppt_h"/>
                                          </p:val>
                                        </p:tav>
                                      </p:tavLst>
                                    </p:anim>
                                    <p:animEffect transition="in" filter="fade">
                                      <p:cBhvr>
                                        <p:cTn id="38" dur="500"/>
                                        <p:tgtEl>
                                          <p:spTgt spid="7183"/>
                                        </p:tgtEl>
                                      </p:cBhvr>
                                    </p:animEffect>
                                  </p:childTnLst>
                                </p:cTn>
                              </p:par>
                            </p:childTnLst>
                          </p:cTn>
                        </p:par>
                        <p:par>
                          <p:cTn id="39" fill="hold">
                            <p:stCondLst>
                              <p:cond delay="3599"/>
                            </p:stCondLst>
                            <p:childTnLst>
                              <p:par>
                                <p:cTn id="40" presetID="31" presetClass="entr" presetSubtype="0" fill="hold" grpId="0" nodeType="afterEffect">
                                  <p:stCondLst>
                                    <p:cond delay="0"/>
                                  </p:stCondLst>
                                  <p:childTnLst>
                                    <p:set>
                                      <p:cBhvr>
                                        <p:cTn id="41" dur="1" fill="hold">
                                          <p:stCondLst>
                                            <p:cond delay="0"/>
                                          </p:stCondLst>
                                        </p:cTn>
                                        <p:tgtEl>
                                          <p:spTgt spid="7179"/>
                                        </p:tgtEl>
                                        <p:attrNameLst>
                                          <p:attrName>style.visibility</p:attrName>
                                        </p:attrNameLst>
                                      </p:cBhvr>
                                      <p:to>
                                        <p:strVal val="visible"/>
                                      </p:to>
                                    </p:set>
                                    <p:anim calcmode="lin" valueType="num">
                                      <p:cBhvr>
                                        <p:cTn id="42" dur="500" fill="hold"/>
                                        <p:tgtEl>
                                          <p:spTgt spid="7179"/>
                                        </p:tgtEl>
                                        <p:attrNameLst>
                                          <p:attrName>ppt_w</p:attrName>
                                        </p:attrNameLst>
                                      </p:cBhvr>
                                      <p:tavLst>
                                        <p:tav tm="0">
                                          <p:val>
                                            <p:fltVal val="0"/>
                                          </p:val>
                                        </p:tav>
                                        <p:tav tm="100000">
                                          <p:val>
                                            <p:strVal val="#ppt_w"/>
                                          </p:val>
                                        </p:tav>
                                      </p:tavLst>
                                    </p:anim>
                                    <p:anim calcmode="lin" valueType="num">
                                      <p:cBhvr>
                                        <p:cTn id="43" dur="500" fill="hold"/>
                                        <p:tgtEl>
                                          <p:spTgt spid="7179"/>
                                        </p:tgtEl>
                                        <p:attrNameLst>
                                          <p:attrName>ppt_h</p:attrName>
                                        </p:attrNameLst>
                                      </p:cBhvr>
                                      <p:tavLst>
                                        <p:tav tm="0">
                                          <p:val>
                                            <p:fltVal val="0"/>
                                          </p:val>
                                        </p:tav>
                                        <p:tav tm="100000">
                                          <p:val>
                                            <p:strVal val="#ppt_h"/>
                                          </p:val>
                                        </p:tav>
                                      </p:tavLst>
                                    </p:anim>
                                    <p:anim calcmode="lin" valueType="num">
                                      <p:cBhvr>
                                        <p:cTn id="44" dur="500" fill="hold"/>
                                        <p:tgtEl>
                                          <p:spTgt spid="7179"/>
                                        </p:tgtEl>
                                        <p:attrNameLst>
                                          <p:attrName>style.rotation</p:attrName>
                                        </p:attrNameLst>
                                      </p:cBhvr>
                                      <p:tavLst>
                                        <p:tav tm="0">
                                          <p:val>
                                            <p:fltVal val="90"/>
                                          </p:val>
                                        </p:tav>
                                        <p:tav tm="100000">
                                          <p:val>
                                            <p:fltVal val="0"/>
                                          </p:val>
                                        </p:tav>
                                      </p:tavLst>
                                    </p:anim>
                                    <p:animEffect transition="in" filter="fade">
                                      <p:cBhvr>
                                        <p:cTn id="45" dur="500"/>
                                        <p:tgtEl>
                                          <p:spTgt spid="7179"/>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7180"/>
                                        </p:tgtEl>
                                        <p:attrNameLst>
                                          <p:attrName>style.visibility</p:attrName>
                                        </p:attrNameLst>
                                      </p:cBhvr>
                                      <p:to>
                                        <p:strVal val="visible"/>
                                      </p:to>
                                    </p:set>
                                    <p:anim calcmode="lin" valueType="num">
                                      <p:cBhvr>
                                        <p:cTn id="48" dur="500" fill="hold"/>
                                        <p:tgtEl>
                                          <p:spTgt spid="7180"/>
                                        </p:tgtEl>
                                        <p:attrNameLst>
                                          <p:attrName>ppt_w</p:attrName>
                                        </p:attrNameLst>
                                      </p:cBhvr>
                                      <p:tavLst>
                                        <p:tav tm="0">
                                          <p:val>
                                            <p:fltVal val="0"/>
                                          </p:val>
                                        </p:tav>
                                        <p:tav tm="100000">
                                          <p:val>
                                            <p:strVal val="#ppt_w"/>
                                          </p:val>
                                        </p:tav>
                                      </p:tavLst>
                                    </p:anim>
                                    <p:anim calcmode="lin" valueType="num">
                                      <p:cBhvr>
                                        <p:cTn id="49" dur="500" fill="hold"/>
                                        <p:tgtEl>
                                          <p:spTgt spid="7180"/>
                                        </p:tgtEl>
                                        <p:attrNameLst>
                                          <p:attrName>ppt_h</p:attrName>
                                        </p:attrNameLst>
                                      </p:cBhvr>
                                      <p:tavLst>
                                        <p:tav tm="0">
                                          <p:val>
                                            <p:fltVal val="0"/>
                                          </p:val>
                                        </p:tav>
                                        <p:tav tm="100000">
                                          <p:val>
                                            <p:strVal val="#ppt_h"/>
                                          </p:val>
                                        </p:tav>
                                      </p:tavLst>
                                    </p:anim>
                                    <p:anim calcmode="lin" valueType="num">
                                      <p:cBhvr>
                                        <p:cTn id="50" dur="500" fill="hold"/>
                                        <p:tgtEl>
                                          <p:spTgt spid="7180"/>
                                        </p:tgtEl>
                                        <p:attrNameLst>
                                          <p:attrName>style.rotation</p:attrName>
                                        </p:attrNameLst>
                                      </p:cBhvr>
                                      <p:tavLst>
                                        <p:tav tm="0">
                                          <p:val>
                                            <p:fltVal val="90"/>
                                          </p:val>
                                        </p:tav>
                                        <p:tav tm="100000">
                                          <p:val>
                                            <p:fltVal val="0"/>
                                          </p:val>
                                        </p:tav>
                                      </p:tavLst>
                                    </p:anim>
                                    <p:animEffect transition="in" filter="fade">
                                      <p:cBhvr>
                                        <p:cTn id="51" dur="500"/>
                                        <p:tgtEl>
                                          <p:spTgt spid="7180"/>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7175"/>
                                        </p:tgtEl>
                                        <p:attrNameLst>
                                          <p:attrName>style.visibility</p:attrName>
                                        </p:attrNameLst>
                                      </p:cBhvr>
                                      <p:to>
                                        <p:strVal val="visible"/>
                                      </p:to>
                                    </p:set>
                                    <p:anim calcmode="lin" valueType="num">
                                      <p:cBhvr>
                                        <p:cTn id="54" dur="500" fill="hold"/>
                                        <p:tgtEl>
                                          <p:spTgt spid="7175"/>
                                        </p:tgtEl>
                                        <p:attrNameLst>
                                          <p:attrName>ppt_w</p:attrName>
                                        </p:attrNameLst>
                                      </p:cBhvr>
                                      <p:tavLst>
                                        <p:tav tm="0">
                                          <p:val>
                                            <p:fltVal val="0"/>
                                          </p:val>
                                        </p:tav>
                                        <p:tav tm="100000">
                                          <p:val>
                                            <p:strVal val="#ppt_w"/>
                                          </p:val>
                                        </p:tav>
                                      </p:tavLst>
                                    </p:anim>
                                    <p:anim calcmode="lin" valueType="num">
                                      <p:cBhvr>
                                        <p:cTn id="55" dur="500" fill="hold"/>
                                        <p:tgtEl>
                                          <p:spTgt spid="7175"/>
                                        </p:tgtEl>
                                        <p:attrNameLst>
                                          <p:attrName>ppt_h</p:attrName>
                                        </p:attrNameLst>
                                      </p:cBhvr>
                                      <p:tavLst>
                                        <p:tav tm="0">
                                          <p:val>
                                            <p:fltVal val="0"/>
                                          </p:val>
                                        </p:tav>
                                        <p:tav tm="100000">
                                          <p:val>
                                            <p:strVal val="#ppt_h"/>
                                          </p:val>
                                        </p:tav>
                                      </p:tavLst>
                                    </p:anim>
                                    <p:anim calcmode="lin" valueType="num">
                                      <p:cBhvr>
                                        <p:cTn id="56" dur="500" fill="hold"/>
                                        <p:tgtEl>
                                          <p:spTgt spid="7175"/>
                                        </p:tgtEl>
                                        <p:attrNameLst>
                                          <p:attrName>style.rotation</p:attrName>
                                        </p:attrNameLst>
                                      </p:cBhvr>
                                      <p:tavLst>
                                        <p:tav tm="0">
                                          <p:val>
                                            <p:fltVal val="90"/>
                                          </p:val>
                                        </p:tav>
                                        <p:tav tm="100000">
                                          <p:val>
                                            <p:fltVal val="0"/>
                                          </p:val>
                                        </p:tav>
                                      </p:tavLst>
                                    </p:anim>
                                    <p:animEffect transition="in" filter="fade">
                                      <p:cBhvr>
                                        <p:cTn id="57" dur="500"/>
                                        <p:tgtEl>
                                          <p:spTgt spid="7175"/>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7178"/>
                                        </p:tgtEl>
                                        <p:attrNameLst>
                                          <p:attrName>style.visibility</p:attrName>
                                        </p:attrNameLst>
                                      </p:cBhvr>
                                      <p:to>
                                        <p:strVal val="visible"/>
                                      </p:to>
                                    </p:set>
                                    <p:anim calcmode="lin" valueType="num">
                                      <p:cBhvr>
                                        <p:cTn id="60" dur="500" fill="hold"/>
                                        <p:tgtEl>
                                          <p:spTgt spid="7178"/>
                                        </p:tgtEl>
                                        <p:attrNameLst>
                                          <p:attrName>ppt_w</p:attrName>
                                        </p:attrNameLst>
                                      </p:cBhvr>
                                      <p:tavLst>
                                        <p:tav tm="0">
                                          <p:val>
                                            <p:fltVal val="0"/>
                                          </p:val>
                                        </p:tav>
                                        <p:tav tm="100000">
                                          <p:val>
                                            <p:strVal val="#ppt_w"/>
                                          </p:val>
                                        </p:tav>
                                      </p:tavLst>
                                    </p:anim>
                                    <p:anim calcmode="lin" valueType="num">
                                      <p:cBhvr>
                                        <p:cTn id="61" dur="500" fill="hold"/>
                                        <p:tgtEl>
                                          <p:spTgt spid="7178"/>
                                        </p:tgtEl>
                                        <p:attrNameLst>
                                          <p:attrName>ppt_h</p:attrName>
                                        </p:attrNameLst>
                                      </p:cBhvr>
                                      <p:tavLst>
                                        <p:tav tm="0">
                                          <p:val>
                                            <p:fltVal val="0"/>
                                          </p:val>
                                        </p:tav>
                                        <p:tav tm="100000">
                                          <p:val>
                                            <p:strVal val="#ppt_h"/>
                                          </p:val>
                                        </p:tav>
                                      </p:tavLst>
                                    </p:anim>
                                    <p:anim calcmode="lin" valueType="num">
                                      <p:cBhvr>
                                        <p:cTn id="62" dur="500" fill="hold"/>
                                        <p:tgtEl>
                                          <p:spTgt spid="7178"/>
                                        </p:tgtEl>
                                        <p:attrNameLst>
                                          <p:attrName>style.rotation</p:attrName>
                                        </p:attrNameLst>
                                      </p:cBhvr>
                                      <p:tavLst>
                                        <p:tav tm="0">
                                          <p:val>
                                            <p:fltVal val="90"/>
                                          </p:val>
                                        </p:tav>
                                        <p:tav tm="100000">
                                          <p:val>
                                            <p:fltVal val="0"/>
                                          </p:val>
                                        </p:tav>
                                      </p:tavLst>
                                    </p:anim>
                                    <p:animEffect transition="in" filter="fade">
                                      <p:cBhvr>
                                        <p:cTn id="63" dur="500"/>
                                        <p:tgtEl>
                                          <p:spTgt spid="7178"/>
                                        </p:tgtEl>
                                      </p:cBhvr>
                                    </p:animEffect>
                                  </p:childTnLst>
                                </p:cTn>
                              </p:par>
                            </p:childTnLst>
                          </p:cTn>
                        </p:par>
                        <p:par>
                          <p:cTn id="64" fill="hold">
                            <p:stCondLst>
                              <p:cond delay="4099"/>
                            </p:stCondLst>
                            <p:childTnLst>
                              <p:par>
                                <p:cTn id="65" presetID="22" presetClass="entr" presetSubtype="8" fill="hold" grpId="0" nodeType="afterEffect">
                                  <p:stCondLst>
                                    <p:cond delay="0"/>
                                  </p:stCondLst>
                                  <p:childTnLst>
                                    <p:set>
                                      <p:cBhvr>
                                        <p:cTn id="66" dur="1" fill="hold">
                                          <p:stCondLst>
                                            <p:cond delay="0"/>
                                          </p:stCondLst>
                                        </p:cTn>
                                        <p:tgtEl>
                                          <p:spTgt spid="7176"/>
                                        </p:tgtEl>
                                        <p:attrNameLst>
                                          <p:attrName>style.visibility</p:attrName>
                                        </p:attrNameLst>
                                      </p:cBhvr>
                                      <p:to>
                                        <p:strVal val="visible"/>
                                      </p:to>
                                    </p:set>
                                    <p:animEffect transition="in" filter="wipe(left)">
                                      <p:cBhvr>
                                        <p:cTn id="67" dur="500"/>
                                        <p:tgtEl>
                                          <p:spTgt spid="7176"/>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7177"/>
                                        </p:tgtEl>
                                        <p:attrNameLst>
                                          <p:attrName>style.visibility</p:attrName>
                                        </p:attrNameLst>
                                      </p:cBhvr>
                                      <p:to>
                                        <p:strVal val="visible"/>
                                      </p:to>
                                    </p:set>
                                    <p:animEffect transition="in" filter="wipe(left)">
                                      <p:cBhvr>
                                        <p:cTn id="70" dur="500"/>
                                        <p:tgtEl>
                                          <p:spTgt spid="7177"/>
                                        </p:tgtEl>
                                      </p:cBhvr>
                                    </p:animEffect>
                                  </p:childTnLst>
                                </p:cTn>
                              </p:par>
                            </p:childTnLst>
                          </p:cTn>
                        </p:par>
                        <p:par>
                          <p:cTn id="71" fill="hold">
                            <p:stCondLst>
                              <p:cond delay="4599"/>
                            </p:stCondLst>
                            <p:childTnLst>
                              <p:par>
                                <p:cTn id="72" presetID="56" presetClass="entr" presetSubtype="0" fill="hold" grpId="0" nodeType="afterEffect">
                                  <p:stCondLst>
                                    <p:cond delay="0"/>
                                  </p:stCondLst>
                                  <p:iterate type="lt">
                                    <p:tmPct val="10000"/>
                                  </p:iterate>
                                  <p:childTnLst>
                                    <p:set>
                                      <p:cBhvr>
                                        <p:cTn id="73" dur="1" fill="hold">
                                          <p:stCondLst>
                                            <p:cond delay="0"/>
                                          </p:stCondLst>
                                        </p:cTn>
                                        <p:tgtEl>
                                          <p:spTgt spid="19"/>
                                        </p:tgtEl>
                                        <p:attrNameLst>
                                          <p:attrName>style.visibility</p:attrName>
                                        </p:attrNameLst>
                                      </p:cBhvr>
                                      <p:to>
                                        <p:strVal val="visible"/>
                                      </p:to>
                                    </p:set>
                                    <p:anim by="(-#ppt_w*2)" calcmode="lin" valueType="num">
                                      <p:cBhvr rctx="PPT">
                                        <p:cTn id="74" dur="500" autoRev="1" fill="hold">
                                          <p:stCondLst>
                                            <p:cond delay="0"/>
                                          </p:stCondLst>
                                        </p:cTn>
                                        <p:tgtEl>
                                          <p:spTgt spid="19"/>
                                        </p:tgtEl>
                                        <p:attrNameLst>
                                          <p:attrName>ppt_w</p:attrName>
                                        </p:attrNameLst>
                                      </p:cBhvr>
                                    </p:anim>
                                    <p:anim by="(#ppt_w*0.50)" calcmode="lin" valueType="num">
                                      <p:cBhvr>
                                        <p:cTn id="75" dur="500" decel="50000" autoRev="1" fill="hold">
                                          <p:stCondLst>
                                            <p:cond delay="0"/>
                                          </p:stCondLst>
                                        </p:cTn>
                                        <p:tgtEl>
                                          <p:spTgt spid="19"/>
                                        </p:tgtEl>
                                        <p:attrNameLst>
                                          <p:attrName>ppt_x</p:attrName>
                                        </p:attrNameLst>
                                      </p:cBhvr>
                                    </p:anim>
                                    <p:anim from="(-#ppt_h/2)" to="(#ppt_y)" calcmode="lin" valueType="num">
                                      <p:cBhvr>
                                        <p:cTn id="76" dur="1000" fill="hold">
                                          <p:stCondLst>
                                            <p:cond delay="0"/>
                                          </p:stCondLst>
                                        </p:cTn>
                                        <p:tgtEl>
                                          <p:spTgt spid="19"/>
                                        </p:tgtEl>
                                        <p:attrNameLst>
                                          <p:attrName>ppt_y</p:attrName>
                                        </p:attrNameLst>
                                      </p:cBhvr>
                                    </p:anim>
                                    <p:animRot by="21600000">
                                      <p:cBhvr>
                                        <p:cTn id="77" dur="1000" fill="hold">
                                          <p:stCondLst>
                                            <p:cond delay="0"/>
                                          </p:stCondLst>
                                        </p:cTn>
                                        <p:tgtEl>
                                          <p:spTgt spid="19"/>
                                        </p:tgtEl>
                                        <p:attrNameLst>
                                          <p:attrName>r</p:attrName>
                                        </p:attrNameLst>
                                      </p:cBhvr>
                                    </p:animRot>
                                  </p:childTnLst>
                                </p:cTn>
                              </p:par>
                              <p:par>
                                <p:cTn id="78" presetID="10" presetClass="entr" presetSubtype="0" fill="hold"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7173" grpId="0"/>
      <p:bldP spid="7174" grpId="0"/>
      <p:bldP spid="7175" grpId="0" animBg="1"/>
      <p:bldP spid="7176" grpId="0"/>
      <p:bldP spid="7177" grpId="0"/>
      <p:bldP spid="7178" grpId="0"/>
      <p:bldP spid="7179" grpId="0" animBg="1"/>
      <p:bldP spid="7180" grpId="0"/>
      <p:bldP spid="7181" grpId="0" bldLvl="0" animBg="1"/>
      <p:bldP spid="7182" grpId="0" bldLvl="0" animBg="1"/>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27"/>
          <p:cNvSpPr txBox="1"/>
          <p:nvPr/>
        </p:nvSpPr>
        <p:spPr>
          <a:xfrm>
            <a:off x="1012825" y="176213"/>
            <a:ext cx="2422525"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2.1 </a:t>
            </a:r>
            <a:r>
              <a:rPr lang="zh-CN" altLang="en-US" sz="3000" b="1" dirty="0">
                <a:solidFill>
                  <a:schemeClr val="accent1"/>
                </a:solidFill>
                <a:latin typeface="微软雅黑" panose="020B0503020204020204" pitchFamily="34" charset="-122"/>
                <a:ea typeface="微软雅黑" panose="020B0503020204020204" pitchFamily="34" charset="-122"/>
              </a:rPr>
              <a:t>理论基础</a:t>
            </a:r>
          </a:p>
        </p:txBody>
      </p:sp>
      <p:sp>
        <p:nvSpPr>
          <p:cNvPr id="18435"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w="9525">
            <a:noFill/>
          </a:ln>
        </p:spPr>
        <p:txBody>
          <a:bodyPr/>
          <a:lstStyle/>
          <a:p>
            <a:endParaRPr lang="zh-CN" altLang="en-US"/>
          </a:p>
        </p:txBody>
      </p:sp>
      <p:sp>
        <p:nvSpPr>
          <p:cNvPr id="18436" name="Freeform 6"/>
          <p:cNvSpPr/>
          <p:nvPr/>
        </p:nvSpPr>
        <p:spPr>
          <a:xfrm>
            <a:off x="2524125" y="3402013"/>
            <a:ext cx="1350963" cy="946150"/>
          </a:xfrm>
          <a:custGeom>
            <a:avLst/>
            <a:gdLst/>
            <a:ahLst/>
            <a:cxnLst>
              <a:cxn ang="0">
                <a:pos x="0" y="2147483647"/>
              </a:cxn>
              <a:cxn ang="0">
                <a:pos x="2147483647" y="0"/>
              </a:cxn>
              <a:cxn ang="0">
                <a:pos x="2147483647" y="2147483647"/>
              </a:cxn>
              <a:cxn ang="0">
                <a:pos x="2147483647" y="2147483647"/>
              </a:cxn>
              <a:cxn ang="0">
                <a:pos x="0" y="2147483647"/>
              </a:cxn>
            </a:cxnLst>
            <a:rect l="0" t="0" r="0" b="0"/>
            <a:pathLst>
              <a:path w="1432" h="1002">
                <a:moveTo>
                  <a:pt x="0" y="290"/>
                </a:moveTo>
                <a:lnTo>
                  <a:pt x="1432" y="0"/>
                </a:lnTo>
                <a:lnTo>
                  <a:pt x="1245" y="793"/>
                </a:lnTo>
                <a:lnTo>
                  <a:pt x="275" y="1002"/>
                </a:lnTo>
                <a:lnTo>
                  <a:pt x="0" y="290"/>
                </a:lnTo>
                <a:close/>
              </a:path>
            </a:pathLst>
          </a:custGeom>
          <a:solidFill>
            <a:schemeClr val="accent1"/>
          </a:solidFill>
          <a:ln w="9525">
            <a:noFill/>
          </a:ln>
        </p:spPr>
        <p:txBody>
          <a:bodyPr/>
          <a:lstStyle/>
          <a:p>
            <a:endParaRPr lang="zh-CN" altLang="en-US"/>
          </a:p>
        </p:txBody>
      </p:sp>
      <p:sp>
        <p:nvSpPr>
          <p:cNvPr id="18437" name="Oval 7"/>
          <p:cNvSpPr/>
          <p:nvPr/>
        </p:nvSpPr>
        <p:spPr>
          <a:xfrm>
            <a:off x="1300163" y="2212975"/>
            <a:ext cx="2206625" cy="2206625"/>
          </a:xfrm>
          <a:prstGeom prst="ellipse">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18438" name="Freeform 8"/>
          <p:cNvSpPr/>
          <p:nvPr/>
        </p:nvSpPr>
        <p:spPr>
          <a:xfrm>
            <a:off x="725488" y="3402013"/>
            <a:ext cx="3149600" cy="717550"/>
          </a:xfrm>
          <a:custGeom>
            <a:avLst/>
            <a:gdLst/>
            <a:ahLst/>
            <a:cxnLst>
              <a:cxn ang="0">
                <a:pos x="0" y="0"/>
              </a:cxn>
              <a:cxn ang="0">
                <a:pos x="2147483647" y="0"/>
              </a:cxn>
              <a:cxn ang="0">
                <a:pos x="2147483647" y="2147483647"/>
              </a:cxn>
              <a:cxn ang="0">
                <a:pos x="2147483647" y="2147483647"/>
              </a:cxn>
              <a:cxn ang="0">
                <a:pos x="0" y="0"/>
              </a:cxn>
            </a:cxnLst>
            <a:rect l="0" t="0" r="0" b="0"/>
            <a:pathLst>
              <a:path w="3337" h="760">
                <a:moveTo>
                  <a:pt x="0" y="0"/>
                </a:moveTo>
                <a:lnTo>
                  <a:pt x="3337" y="0"/>
                </a:lnTo>
                <a:lnTo>
                  <a:pt x="3150" y="760"/>
                </a:lnTo>
                <a:lnTo>
                  <a:pt x="275" y="760"/>
                </a:lnTo>
                <a:lnTo>
                  <a:pt x="0" y="0"/>
                </a:lnTo>
                <a:close/>
              </a:path>
            </a:pathLst>
          </a:custGeom>
          <a:solidFill>
            <a:srgbClr val="006BBC"/>
          </a:solidFill>
          <a:ln w="9525">
            <a:noFill/>
          </a:ln>
        </p:spPr>
        <p:txBody>
          <a:bodyPr/>
          <a:lstStyle/>
          <a:p>
            <a:endParaRPr lang="zh-CN" altLang="en-US"/>
          </a:p>
        </p:txBody>
      </p:sp>
      <p:sp>
        <p:nvSpPr>
          <p:cNvPr id="18439" name="TextBox 7"/>
          <p:cNvSpPr txBox="1"/>
          <p:nvPr/>
        </p:nvSpPr>
        <p:spPr>
          <a:xfrm>
            <a:off x="1657350" y="2263775"/>
            <a:ext cx="817563" cy="1322388"/>
          </a:xfrm>
          <a:prstGeom prst="rect">
            <a:avLst/>
          </a:prstGeom>
          <a:noFill/>
          <a:ln w="9525">
            <a:noFill/>
          </a:ln>
        </p:spPr>
        <p:txBody>
          <a:bodyPr wrap="none" anchor="t">
            <a:spAutoFit/>
          </a:bodyPr>
          <a:lstStyle/>
          <a:p>
            <a:r>
              <a:rPr lang="en-US" altLang="zh-CN" sz="8000" b="1" dirty="0">
                <a:solidFill>
                  <a:schemeClr val="accent2"/>
                </a:solidFill>
                <a:latin typeface="微软雅黑" panose="020B0503020204020204" pitchFamily="34" charset="-122"/>
                <a:ea typeface="微软雅黑" panose="020B0503020204020204" pitchFamily="34" charset="-122"/>
              </a:rPr>
              <a:t>3</a:t>
            </a:r>
            <a:endParaRPr lang="zh-CN" altLang="en-US" sz="8000" b="1" dirty="0">
              <a:solidFill>
                <a:schemeClr val="accent2"/>
              </a:solidFill>
              <a:latin typeface="微软雅黑" panose="020B0503020204020204" pitchFamily="34" charset="-122"/>
              <a:ea typeface="微软雅黑" panose="020B0503020204020204" pitchFamily="34" charset="-122"/>
            </a:endParaRPr>
          </a:p>
        </p:txBody>
      </p:sp>
      <p:sp>
        <p:nvSpPr>
          <p:cNvPr id="18440" name="TextBox 8"/>
          <p:cNvSpPr txBox="1"/>
          <p:nvPr/>
        </p:nvSpPr>
        <p:spPr>
          <a:xfrm>
            <a:off x="2263775" y="2878138"/>
            <a:ext cx="1392238" cy="460375"/>
          </a:xfrm>
          <a:prstGeom prst="rect">
            <a:avLst/>
          </a:prstGeom>
          <a:noFill/>
          <a:ln w="9525">
            <a:noFill/>
          </a:ln>
        </p:spPr>
        <p:txBody>
          <a:bodyPr anchor="t">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个依据</a:t>
            </a:r>
          </a:p>
        </p:txBody>
      </p:sp>
      <p:sp>
        <p:nvSpPr>
          <p:cNvPr id="18441" name="TextBox 9"/>
          <p:cNvSpPr txBox="1"/>
          <p:nvPr/>
        </p:nvSpPr>
        <p:spPr>
          <a:xfrm>
            <a:off x="992188" y="3482975"/>
            <a:ext cx="2722562" cy="431800"/>
          </a:xfrm>
          <a:prstGeom prst="rect">
            <a:avLst/>
          </a:prstGeom>
          <a:noFill/>
          <a:ln w="9525">
            <a:noFill/>
          </a:ln>
        </p:spPr>
        <p:txBody>
          <a:bodyPr wrap="none" anchor="t">
            <a:spAutoFit/>
          </a:bodyPr>
          <a:lstStyle/>
          <a:p>
            <a:r>
              <a:rPr lang="zh-CN" altLang="en-US" sz="2200" dirty="0">
                <a:solidFill>
                  <a:schemeClr val="accent2"/>
                </a:solidFill>
                <a:latin typeface="微软雅黑" panose="020B0503020204020204" pitchFamily="34" charset="-122"/>
                <a:ea typeface="微软雅黑" panose="020B0503020204020204" pitchFamily="34" charset="-122"/>
              </a:rPr>
              <a:t>研究的三个理论依据</a:t>
            </a:r>
          </a:p>
        </p:txBody>
      </p:sp>
      <p:sp>
        <p:nvSpPr>
          <p:cNvPr id="18442" name="Freeform 9"/>
          <p:cNvSpPr/>
          <p:nvPr/>
        </p:nvSpPr>
        <p:spPr>
          <a:xfrm>
            <a:off x="4578350" y="981075"/>
            <a:ext cx="2119313" cy="509588"/>
          </a:xfrm>
          <a:custGeom>
            <a:avLst/>
            <a:gdLst/>
            <a:ahLst/>
            <a:cxnLst>
              <a:cxn ang="0">
                <a:pos x="0" y="2147483647"/>
              </a:cxn>
              <a:cxn ang="0">
                <a:pos x="2147483647" y="0"/>
              </a:cxn>
              <a:cxn ang="0">
                <a:pos x="2147483647" y="2147483647"/>
              </a:cxn>
              <a:cxn ang="0">
                <a:pos x="2147483647" y="2147483647"/>
              </a:cxn>
              <a:cxn ang="0">
                <a:pos x="0" y="2147483647"/>
              </a:cxn>
            </a:cxnLst>
            <a:rect l="0" t="0" r="0" b="0"/>
            <a:pathLst>
              <a:path w="2601" h="627">
                <a:moveTo>
                  <a:pt x="0" y="118"/>
                </a:moveTo>
                <a:lnTo>
                  <a:pt x="2601" y="0"/>
                </a:lnTo>
                <a:lnTo>
                  <a:pt x="2601" y="517"/>
                </a:lnTo>
                <a:lnTo>
                  <a:pt x="189" y="627"/>
                </a:lnTo>
                <a:lnTo>
                  <a:pt x="0" y="118"/>
                </a:lnTo>
                <a:close/>
              </a:path>
            </a:pathLst>
          </a:custGeom>
          <a:solidFill>
            <a:schemeClr val="accent1"/>
          </a:solidFill>
          <a:ln w="9525">
            <a:noFill/>
          </a:ln>
        </p:spPr>
        <p:txBody>
          <a:bodyPr/>
          <a:lstStyle/>
          <a:p>
            <a:endParaRPr lang="zh-CN" altLang="en-US"/>
          </a:p>
        </p:txBody>
      </p:sp>
      <p:sp>
        <p:nvSpPr>
          <p:cNvPr id="18443" name="Freeform 10"/>
          <p:cNvSpPr/>
          <p:nvPr/>
        </p:nvSpPr>
        <p:spPr>
          <a:xfrm>
            <a:off x="4413250" y="981075"/>
            <a:ext cx="2284413" cy="420688"/>
          </a:xfrm>
          <a:custGeom>
            <a:avLst/>
            <a:gdLst/>
            <a:ahLst/>
            <a:cxnLst>
              <a:cxn ang="0">
                <a:pos x="0" y="0"/>
              </a:cxn>
              <a:cxn ang="0">
                <a:pos x="2147483647" y="0"/>
              </a:cxn>
              <a:cxn ang="0">
                <a:pos x="2147483647" y="2147483647"/>
              </a:cxn>
              <a:cxn ang="0">
                <a:pos x="2147483647" y="2147483647"/>
              </a:cxn>
              <a:cxn ang="0">
                <a:pos x="0" y="0"/>
              </a:cxn>
            </a:cxnLst>
            <a:rect l="0" t="0" r="0" b="0"/>
            <a:pathLst>
              <a:path w="2805" h="517">
                <a:moveTo>
                  <a:pt x="0" y="0"/>
                </a:moveTo>
                <a:lnTo>
                  <a:pt x="2805" y="0"/>
                </a:lnTo>
                <a:lnTo>
                  <a:pt x="2805" y="517"/>
                </a:lnTo>
                <a:lnTo>
                  <a:pt x="204" y="517"/>
                </a:lnTo>
                <a:lnTo>
                  <a:pt x="0" y="0"/>
                </a:lnTo>
                <a:close/>
              </a:path>
            </a:pathLst>
          </a:custGeom>
          <a:solidFill>
            <a:srgbClr val="113E6A"/>
          </a:solidFill>
          <a:ln w="9525">
            <a:noFill/>
          </a:ln>
        </p:spPr>
        <p:txBody>
          <a:bodyPr/>
          <a:lstStyle/>
          <a:p>
            <a:endParaRPr lang="zh-CN" altLang="en-US"/>
          </a:p>
        </p:txBody>
      </p:sp>
      <p:sp>
        <p:nvSpPr>
          <p:cNvPr id="18444" name="Freeform 11"/>
          <p:cNvSpPr/>
          <p:nvPr/>
        </p:nvSpPr>
        <p:spPr>
          <a:xfrm>
            <a:off x="4578350" y="2854325"/>
            <a:ext cx="2119313" cy="508000"/>
          </a:xfrm>
          <a:custGeom>
            <a:avLst/>
            <a:gdLst/>
            <a:ahLst/>
            <a:cxnLst>
              <a:cxn ang="0">
                <a:pos x="0" y="2147483647"/>
              </a:cxn>
              <a:cxn ang="0">
                <a:pos x="2147483647" y="0"/>
              </a:cxn>
              <a:cxn ang="0">
                <a:pos x="2147483647" y="2147483647"/>
              </a:cxn>
              <a:cxn ang="0">
                <a:pos x="2147483647" y="2147483647"/>
              </a:cxn>
              <a:cxn ang="0">
                <a:pos x="0" y="2147483647"/>
              </a:cxn>
            </a:cxnLst>
            <a:rect l="0" t="0" r="0" b="0"/>
            <a:pathLst>
              <a:path w="2601" h="626">
                <a:moveTo>
                  <a:pt x="0" y="118"/>
                </a:moveTo>
                <a:lnTo>
                  <a:pt x="2601" y="0"/>
                </a:lnTo>
                <a:lnTo>
                  <a:pt x="2601" y="517"/>
                </a:lnTo>
                <a:lnTo>
                  <a:pt x="189" y="626"/>
                </a:lnTo>
                <a:lnTo>
                  <a:pt x="0" y="118"/>
                </a:lnTo>
                <a:close/>
              </a:path>
            </a:pathLst>
          </a:custGeom>
          <a:solidFill>
            <a:schemeClr val="accent1"/>
          </a:solidFill>
          <a:ln w="9525">
            <a:noFill/>
          </a:ln>
        </p:spPr>
        <p:txBody>
          <a:bodyPr/>
          <a:lstStyle/>
          <a:p>
            <a:endParaRPr lang="zh-CN" altLang="en-US"/>
          </a:p>
        </p:txBody>
      </p:sp>
      <p:sp>
        <p:nvSpPr>
          <p:cNvPr id="18445" name="Freeform 12"/>
          <p:cNvSpPr/>
          <p:nvPr/>
        </p:nvSpPr>
        <p:spPr>
          <a:xfrm>
            <a:off x="4413250" y="2854325"/>
            <a:ext cx="2284413" cy="419100"/>
          </a:xfrm>
          <a:custGeom>
            <a:avLst/>
            <a:gdLst/>
            <a:ahLst/>
            <a:cxnLst>
              <a:cxn ang="0">
                <a:pos x="0" y="0"/>
              </a:cxn>
              <a:cxn ang="0">
                <a:pos x="2147483647" y="0"/>
              </a:cxn>
              <a:cxn ang="0">
                <a:pos x="2147483647" y="2147483647"/>
              </a:cxn>
              <a:cxn ang="0">
                <a:pos x="2147483647" y="2147483647"/>
              </a:cxn>
              <a:cxn ang="0">
                <a:pos x="0" y="0"/>
              </a:cxn>
            </a:cxnLst>
            <a:rect l="0" t="0" r="0" b="0"/>
            <a:pathLst>
              <a:path w="2805" h="517">
                <a:moveTo>
                  <a:pt x="0" y="0"/>
                </a:moveTo>
                <a:lnTo>
                  <a:pt x="2805" y="0"/>
                </a:lnTo>
                <a:lnTo>
                  <a:pt x="2805" y="517"/>
                </a:lnTo>
                <a:lnTo>
                  <a:pt x="204" y="517"/>
                </a:lnTo>
                <a:lnTo>
                  <a:pt x="0" y="0"/>
                </a:lnTo>
                <a:close/>
              </a:path>
            </a:pathLst>
          </a:custGeom>
          <a:solidFill>
            <a:srgbClr val="113E6A"/>
          </a:solidFill>
          <a:ln w="9525">
            <a:noFill/>
          </a:ln>
        </p:spPr>
        <p:txBody>
          <a:bodyPr/>
          <a:lstStyle/>
          <a:p>
            <a:endParaRPr lang="zh-CN" altLang="en-US"/>
          </a:p>
        </p:txBody>
      </p:sp>
      <p:sp>
        <p:nvSpPr>
          <p:cNvPr id="18446" name="Freeform 13"/>
          <p:cNvSpPr/>
          <p:nvPr/>
        </p:nvSpPr>
        <p:spPr>
          <a:xfrm>
            <a:off x="4578350" y="4721225"/>
            <a:ext cx="2119313" cy="509588"/>
          </a:xfrm>
          <a:custGeom>
            <a:avLst/>
            <a:gdLst/>
            <a:ahLst/>
            <a:cxnLst>
              <a:cxn ang="0">
                <a:pos x="0" y="2147483647"/>
              </a:cxn>
              <a:cxn ang="0">
                <a:pos x="2147483647" y="0"/>
              </a:cxn>
              <a:cxn ang="0">
                <a:pos x="2147483647" y="2147483647"/>
              </a:cxn>
              <a:cxn ang="0">
                <a:pos x="2147483647" y="2147483647"/>
              </a:cxn>
              <a:cxn ang="0">
                <a:pos x="0" y="2147483647"/>
              </a:cxn>
            </a:cxnLst>
            <a:rect l="0" t="0" r="0" b="0"/>
            <a:pathLst>
              <a:path w="2601" h="627">
                <a:moveTo>
                  <a:pt x="0" y="119"/>
                </a:moveTo>
                <a:lnTo>
                  <a:pt x="2601" y="0"/>
                </a:lnTo>
                <a:lnTo>
                  <a:pt x="2601" y="517"/>
                </a:lnTo>
                <a:lnTo>
                  <a:pt x="189" y="627"/>
                </a:lnTo>
                <a:lnTo>
                  <a:pt x="0" y="119"/>
                </a:lnTo>
                <a:close/>
              </a:path>
            </a:pathLst>
          </a:custGeom>
          <a:solidFill>
            <a:schemeClr val="accent1"/>
          </a:solidFill>
          <a:ln w="9525">
            <a:noFill/>
          </a:ln>
        </p:spPr>
        <p:txBody>
          <a:bodyPr/>
          <a:lstStyle/>
          <a:p>
            <a:endParaRPr lang="zh-CN" altLang="en-US"/>
          </a:p>
        </p:txBody>
      </p:sp>
      <p:sp>
        <p:nvSpPr>
          <p:cNvPr id="18447" name="Freeform 14"/>
          <p:cNvSpPr/>
          <p:nvPr/>
        </p:nvSpPr>
        <p:spPr>
          <a:xfrm>
            <a:off x="4413250" y="4721225"/>
            <a:ext cx="2284413" cy="419100"/>
          </a:xfrm>
          <a:custGeom>
            <a:avLst/>
            <a:gdLst/>
            <a:ahLst/>
            <a:cxnLst>
              <a:cxn ang="0">
                <a:pos x="0" y="0"/>
              </a:cxn>
              <a:cxn ang="0">
                <a:pos x="2147483647" y="0"/>
              </a:cxn>
              <a:cxn ang="0">
                <a:pos x="2147483647" y="2147483647"/>
              </a:cxn>
              <a:cxn ang="0">
                <a:pos x="2147483647" y="2147483647"/>
              </a:cxn>
              <a:cxn ang="0">
                <a:pos x="0" y="0"/>
              </a:cxn>
            </a:cxnLst>
            <a:rect l="0" t="0" r="0" b="0"/>
            <a:pathLst>
              <a:path w="2805" h="517">
                <a:moveTo>
                  <a:pt x="0" y="0"/>
                </a:moveTo>
                <a:lnTo>
                  <a:pt x="2805" y="0"/>
                </a:lnTo>
                <a:lnTo>
                  <a:pt x="2805" y="517"/>
                </a:lnTo>
                <a:lnTo>
                  <a:pt x="204" y="517"/>
                </a:lnTo>
                <a:lnTo>
                  <a:pt x="0" y="0"/>
                </a:lnTo>
                <a:close/>
              </a:path>
            </a:pathLst>
          </a:custGeom>
          <a:solidFill>
            <a:srgbClr val="113E6A"/>
          </a:solidFill>
          <a:ln w="9525">
            <a:noFill/>
          </a:ln>
        </p:spPr>
        <p:txBody>
          <a:bodyPr/>
          <a:lstStyle/>
          <a:p>
            <a:endParaRPr lang="zh-CN" altLang="en-US"/>
          </a:p>
        </p:txBody>
      </p:sp>
      <p:sp>
        <p:nvSpPr>
          <p:cNvPr id="18448" name="TextBox 17"/>
          <p:cNvSpPr txBox="1"/>
          <p:nvPr/>
        </p:nvSpPr>
        <p:spPr>
          <a:xfrm>
            <a:off x="4724400" y="1023938"/>
            <a:ext cx="1466850" cy="400050"/>
          </a:xfrm>
          <a:prstGeom prst="rect">
            <a:avLst/>
          </a:prstGeom>
          <a:noFill/>
          <a:ln w="9525">
            <a:noFill/>
          </a:ln>
        </p:spPr>
        <p:txBody>
          <a:bodyPr wrap="none" anchor="t">
            <a:spAutoFit/>
          </a:bodyPr>
          <a:lstStyle/>
          <a:p>
            <a:r>
              <a:rPr lang="zh-CN" altLang="en-US" sz="2000" dirty="0">
                <a:solidFill>
                  <a:schemeClr val="accent2"/>
                </a:solidFill>
                <a:latin typeface="微软雅黑" panose="020B0503020204020204" pitchFamily="34" charset="-122"/>
                <a:ea typeface="微软雅黑" panose="020B0503020204020204" pitchFamily="34" charset="-122"/>
              </a:rPr>
              <a:t>理论依据一</a:t>
            </a:r>
          </a:p>
        </p:txBody>
      </p:sp>
      <p:sp>
        <p:nvSpPr>
          <p:cNvPr id="18449" name="TextBox 18"/>
          <p:cNvSpPr txBox="1"/>
          <p:nvPr/>
        </p:nvSpPr>
        <p:spPr>
          <a:xfrm>
            <a:off x="4724400" y="2852738"/>
            <a:ext cx="1466850" cy="400050"/>
          </a:xfrm>
          <a:prstGeom prst="rect">
            <a:avLst/>
          </a:prstGeom>
          <a:noFill/>
          <a:ln w="9525">
            <a:noFill/>
          </a:ln>
        </p:spPr>
        <p:txBody>
          <a:bodyPr wrap="none" anchor="t">
            <a:spAutoFit/>
          </a:bodyPr>
          <a:lstStyle/>
          <a:p>
            <a:r>
              <a:rPr lang="zh-CN" altLang="en-US" sz="2000" dirty="0">
                <a:solidFill>
                  <a:schemeClr val="accent2"/>
                </a:solidFill>
                <a:latin typeface="微软雅黑" panose="020B0503020204020204" pitchFamily="34" charset="-122"/>
                <a:ea typeface="微软雅黑" panose="020B0503020204020204" pitchFamily="34" charset="-122"/>
              </a:rPr>
              <a:t>理论依据二</a:t>
            </a:r>
          </a:p>
        </p:txBody>
      </p:sp>
      <p:sp>
        <p:nvSpPr>
          <p:cNvPr id="18450" name="TextBox 19"/>
          <p:cNvSpPr txBox="1"/>
          <p:nvPr/>
        </p:nvSpPr>
        <p:spPr>
          <a:xfrm>
            <a:off x="4724400" y="4749800"/>
            <a:ext cx="1466850" cy="400050"/>
          </a:xfrm>
          <a:prstGeom prst="rect">
            <a:avLst/>
          </a:prstGeom>
          <a:noFill/>
          <a:ln w="9525">
            <a:noFill/>
          </a:ln>
        </p:spPr>
        <p:txBody>
          <a:bodyPr wrap="none" anchor="t">
            <a:spAutoFit/>
          </a:bodyPr>
          <a:lstStyle/>
          <a:p>
            <a:r>
              <a:rPr lang="zh-CN" altLang="en-US" sz="2000" dirty="0">
                <a:solidFill>
                  <a:schemeClr val="accent2"/>
                </a:solidFill>
                <a:latin typeface="微软雅黑" panose="020B0503020204020204" pitchFamily="34" charset="-122"/>
                <a:ea typeface="微软雅黑" panose="020B0503020204020204" pitchFamily="34" charset="-122"/>
              </a:rPr>
              <a:t>理论依据三</a:t>
            </a:r>
          </a:p>
        </p:txBody>
      </p:sp>
      <p:sp>
        <p:nvSpPr>
          <p:cNvPr id="18451" name="TextBox 20"/>
          <p:cNvSpPr txBox="1"/>
          <p:nvPr/>
        </p:nvSpPr>
        <p:spPr>
          <a:xfrm>
            <a:off x="4392613" y="1558925"/>
            <a:ext cx="6746875" cy="831850"/>
          </a:xfrm>
          <a:prstGeom prst="rect">
            <a:avLst/>
          </a:prstGeom>
          <a:noFill/>
          <a:ln w="9525">
            <a:noFill/>
          </a:ln>
        </p:spPr>
        <p:txBody>
          <a:bodyPr anchor="t">
            <a:spAutoFit/>
          </a:bodyPr>
          <a:lstStyle/>
          <a:p>
            <a:r>
              <a:rPr lang="zh-CN" altLang="en-US" sz="16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18452" name="TextBox 21"/>
          <p:cNvSpPr txBox="1"/>
          <p:nvPr/>
        </p:nvSpPr>
        <p:spPr>
          <a:xfrm>
            <a:off x="4392613" y="3402013"/>
            <a:ext cx="6746875" cy="830262"/>
          </a:xfrm>
          <a:prstGeom prst="rect">
            <a:avLst/>
          </a:prstGeom>
          <a:noFill/>
          <a:ln w="9525">
            <a:noFill/>
          </a:ln>
        </p:spPr>
        <p:txBody>
          <a:bodyPr anchor="t">
            <a:spAutoFit/>
          </a:bodyPr>
          <a:lstStyle/>
          <a:p>
            <a:r>
              <a:rPr lang="zh-CN" altLang="en-US" sz="16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18453" name="TextBox 22"/>
          <p:cNvSpPr txBox="1"/>
          <p:nvPr/>
        </p:nvSpPr>
        <p:spPr>
          <a:xfrm>
            <a:off x="4392613" y="5351463"/>
            <a:ext cx="6746875" cy="830262"/>
          </a:xfrm>
          <a:prstGeom prst="rect">
            <a:avLst/>
          </a:prstGeom>
          <a:noFill/>
          <a:ln w="9525">
            <a:noFill/>
          </a:ln>
        </p:spPr>
        <p:txBody>
          <a:bodyPr anchor="t">
            <a:spAutoFit/>
          </a:bodyPr>
          <a:lstStyle/>
          <a:p>
            <a:r>
              <a:rPr lang="zh-CN" altLang="en-US" sz="16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 calcmode="lin" valueType="num">
                                      <p:cBhvr>
                                        <p:cTn id="9" dur="300" fill="hold"/>
                                        <p:tgtEl>
                                          <p:spTgt spid="18435"/>
                                        </p:tgtEl>
                                        <p:attrNameLst>
                                          <p:attrName>style.rotation</p:attrName>
                                        </p:attrNameLst>
                                      </p:cBhvr>
                                      <p:tavLst>
                                        <p:tav tm="0">
                                          <p:val>
                                            <p:fltVal val="90"/>
                                          </p:val>
                                        </p:tav>
                                        <p:tav tm="100000">
                                          <p:val>
                                            <p:fltVal val="0"/>
                                          </p:val>
                                        </p:tav>
                                      </p:tavLst>
                                    </p:anim>
                                    <p:animEffect transition="in" filter="fade">
                                      <p:cBhvr>
                                        <p:cTn id="10" dur="300"/>
                                        <p:tgtEl>
                                          <p:spTgt spid="18435"/>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8434"/>
                                        </p:tgtEl>
                                        <p:attrNameLst>
                                          <p:attrName>style.visibility</p:attrName>
                                        </p:attrNameLst>
                                      </p:cBhvr>
                                      <p:to>
                                        <p:strVal val="visible"/>
                                      </p:to>
                                    </p:set>
                                    <p:anim calcmode="lin" valueType="num">
                                      <p:cBhvr>
                                        <p:cTn id="14" dur="400" fill="hold"/>
                                        <p:tgtEl>
                                          <p:spTgt spid="1843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8434"/>
                                        </p:tgtEl>
                                        <p:attrNameLst>
                                          <p:attrName>ppt_y</p:attrName>
                                        </p:attrNameLst>
                                      </p:cBhvr>
                                      <p:tavLst>
                                        <p:tav tm="0">
                                          <p:val>
                                            <p:strVal val="#ppt_y"/>
                                          </p:val>
                                        </p:tav>
                                        <p:tav tm="100000">
                                          <p:val>
                                            <p:strVal val="#ppt_y"/>
                                          </p:val>
                                        </p:tav>
                                      </p:tavLst>
                                    </p:anim>
                                    <p:anim calcmode="lin" valueType="num">
                                      <p:cBhvr>
                                        <p:cTn id="16" dur="400" fill="hold"/>
                                        <p:tgtEl>
                                          <p:spTgt spid="1843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843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8434"/>
                                        </p:tgtEl>
                                      </p:cBhvr>
                                    </p:animEffect>
                                  </p:childTnLst>
                                </p:cTn>
                              </p:par>
                            </p:childTnLst>
                          </p:cTn>
                        </p:par>
                        <p:par>
                          <p:cTn id="19" fill="hold">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18437"/>
                                        </p:tgtEl>
                                        <p:attrNameLst>
                                          <p:attrName>style.visibility</p:attrName>
                                        </p:attrNameLst>
                                      </p:cBhvr>
                                      <p:to>
                                        <p:strVal val="visible"/>
                                      </p:to>
                                    </p:set>
                                    <p:animScale>
                                      <p:cBhvr>
                                        <p:cTn id="22" dur="1000" decel="50000" fill="hold">
                                          <p:stCondLst>
                                            <p:cond delay="0"/>
                                          </p:stCondLst>
                                        </p:cTn>
                                        <p:tgtEl>
                                          <p:spTgt spid="184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8437"/>
                                        </p:tgtEl>
                                        <p:attrNameLst>
                                          <p:attrName>ppt_x</p:attrName>
                                          <p:attrName>ppt_y</p:attrName>
                                        </p:attrNameLst>
                                      </p:cBhvr>
                                    </p:animMotion>
                                    <p:animEffect transition="in" filter="fade">
                                      <p:cBhvr>
                                        <p:cTn id="24" dur="1000"/>
                                        <p:tgtEl>
                                          <p:spTgt spid="18437"/>
                                        </p:tgtEl>
                                      </p:cBhvr>
                                    </p:animEffect>
                                  </p:childTnLst>
                                </p:cTn>
                              </p:par>
                            </p:childTnLst>
                          </p:cTn>
                        </p:par>
                        <p:par>
                          <p:cTn id="25" fill="hold">
                            <p:stCondLst>
                              <p:cond delay="1980"/>
                            </p:stCondLst>
                            <p:childTnLst>
                              <p:par>
                                <p:cTn id="26" presetID="22" presetClass="entr" presetSubtype="8" fill="hold" nodeType="afterEffect">
                                  <p:stCondLst>
                                    <p:cond delay="0"/>
                                  </p:stCondLst>
                                  <p:childTnLst>
                                    <p:set>
                                      <p:cBhvr>
                                        <p:cTn id="27" dur="1" fill="hold">
                                          <p:stCondLst>
                                            <p:cond delay="0"/>
                                          </p:stCondLst>
                                        </p:cTn>
                                        <p:tgtEl>
                                          <p:spTgt spid="18436"/>
                                        </p:tgtEl>
                                        <p:attrNameLst>
                                          <p:attrName>style.visibility</p:attrName>
                                        </p:attrNameLst>
                                      </p:cBhvr>
                                      <p:to>
                                        <p:strVal val="visible"/>
                                      </p:to>
                                    </p:set>
                                    <p:animEffect transition="in" filter="wipe(left)">
                                      <p:cBhvr>
                                        <p:cTn id="28" dur="500"/>
                                        <p:tgtEl>
                                          <p:spTgt spid="18436"/>
                                        </p:tgtEl>
                                      </p:cBhvr>
                                    </p:animEffect>
                                  </p:childTnLst>
                                </p:cTn>
                              </p:par>
                            </p:childTnLst>
                          </p:cTn>
                        </p:par>
                        <p:par>
                          <p:cTn id="29" fill="hold">
                            <p:stCondLst>
                              <p:cond delay="2480"/>
                            </p:stCondLst>
                            <p:childTnLst>
                              <p:par>
                                <p:cTn id="30" presetID="22" presetClass="entr" presetSubtype="2" fill="hold" nodeType="afterEffect">
                                  <p:stCondLst>
                                    <p:cond delay="0"/>
                                  </p:stCondLst>
                                  <p:childTnLst>
                                    <p:set>
                                      <p:cBhvr>
                                        <p:cTn id="31" dur="1" fill="hold">
                                          <p:stCondLst>
                                            <p:cond delay="0"/>
                                          </p:stCondLst>
                                        </p:cTn>
                                        <p:tgtEl>
                                          <p:spTgt spid="18438"/>
                                        </p:tgtEl>
                                        <p:attrNameLst>
                                          <p:attrName>style.visibility</p:attrName>
                                        </p:attrNameLst>
                                      </p:cBhvr>
                                      <p:to>
                                        <p:strVal val="visible"/>
                                      </p:to>
                                    </p:set>
                                    <p:animEffect transition="in" filter="wipe(right)">
                                      <p:cBhvr>
                                        <p:cTn id="32" dur="500"/>
                                        <p:tgtEl>
                                          <p:spTgt spid="18438"/>
                                        </p:tgtEl>
                                      </p:cBhvr>
                                    </p:animEffect>
                                  </p:childTnLst>
                                </p:cTn>
                              </p:par>
                            </p:childTnLst>
                          </p:cTn>
                        </p:par>
                        <p:par>
                          <p:cTn id="33" fill="hold">
                            <p:stCondLst>
                              <p:cond delay="2980"/>
                            </p:stCondLst>
                            <p:childTnLst>
                              <p:par>
                                <p:cTn id="34" presetID="31" presetClass="entr" presetSubtype="0" fill="hold" grpId="0" nodeType="afterEffect">
                                  <p:stCondLst>
                                    <p:cond delay="0"/>
                                  </p:stCondLst>
                                  <p:childTnLst>
                                    <p:set>
                                      <p:cBhvr>
                                        <p:cTn id="35" dur="1" fill="hold">
                                          <p:stCondLst>
                                            <p:cond delay="0"/>
                                          </p:stCondLst>
                                        </p:cTn>
                                        <p:tgtEl>
                                          <p:spTgt spid="18439"/>
                                        </p:tgtEl>
                                        <p:attrNameLst>
                                          <p:attrName>style.visibility</p:attrName>
                                        </p:attrNameLst>
                                      </p:cBhvr>
                                      <p:to>
                                        <p:strVal val="visible"/>
                                      </p:to>
                                    </p:set>
                                    <p:anim calcmode="lin" valueType="num">
                                      <p:cBhvr>
                                        <p:cTn id="36" dur="500" fill="hold"/>
                                        <p:tgtEl>
                                          <p:spTgt spid="18439"/>
                                        </p:tgtEl>
                                        <p:attrNameLst>
                                          <p:attrName>ppt_w</p:attrName>
                                        </p:attrNameLst>
                                      </p:cBhvr>
                                      <p:tavLst>
                                        <p:tav tm="0">
                                          <p:val>
                                            <p:fltVal val="0"/>
                                          </p:val>
                                        </p:tav>
                                        <p:tav tm="100000">
                                          <p:val>
                                            <p:strVal val="#ppt_w"/>
                                          </p:val>
                                        </p:tav>
                                      </p:tavLst>
                                    </p:anim>
                                    <p:anim calcmode="lin" valueType="num">
                                      <p:cBhvr>
                                        <p:cTn id="37" dur="500" fill="hold"/>
                                        <p:tgtEl>
                                          <p:spTgt spid="18439"/>
                                        </p:tgtEl>
                                        <p:attrNameLst>
                                          <p:attrName>ppt_h</p:attrName>
                                        </p:attrNameLst>
                                      </p:cBhvr>
                                      <p:tavLst>
                                        <p:tav tm="0">
                                          <p:val>
                                            <p:fltVal val="0"/>
                                          </p:val>
                                        </p:tav>
                                        <p:tav tm="100000">
                                          <p:val>
                                            <p:strVal val="#ppt_h"/>
                                          </p:val>
                                        </p:tav>
                                      </p:tavLst>
                                    </p:anim>
                                    <p:anim calcmode="lin" valueType="num">
                                      <p:cBhvr>
                                        <p:cTn id="38" dur="500" fill="hold"/>
                                        <p:tgtEl>
                                          <p:spTgt spid="18439"/>
                                        </p:tgtEl>
                                        <p:attrNameLst>
                                          <p:attrName>style.rotation</p:attrName>
                                        </p:attrNameLst>
                                      </p:cBhvr>
                                      <p:tavLst>
                                        <p:tav tm="0">
                                          <p:val>
                                            <p:fltVal val="90"/>
                                          </p:val>
                                        </p:tav>
                                        <p:tav tm="100000">
                                          <p:val>
                                            <p:fltVal val="0"/>
                                          </p:val>
                                        </p:tav>
                                      </p:tavLst>
                                    </p:anim>
                                    <p:animEffect transition="in" filter="fade">
                                      <p:cBhvr>
                                        <p:cTn id="39" dur="500"/>
                                        <p:tgtEl>
                                          <p:spTgt spid="18439"/>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8440"/>
                                        </p:tgtEl>
                                        <p:attrNameLst>
                                          <p:attrName>style.visibility</p:attrName>
                                        </p:attrNameLst>
                                      </p:cBhvr>
                                      <p:to>
                                        <p:strVal val="visible"/>
                                      </p:to>
                                    </p:set>
                                    <p:anim calcmode="lin" valueType="num">
                                      <p:cBhvr>
                                        <p:cTn id="42" dur="500" fill="hold"/>
                                        <p:tgtEl>
                                          <p:spTgt spid="18440"/>
                                        </p:tgtEl>
                                        <p:attrNameLst>
                                          <p:attrName>ppt_w</p:attrName>
                                        </p:attrNameLst>
                                      </p:cBhvr>
                                      <p:tavLst>
                                        <p:tav tm="0">
                                          <p:val>
                                            <p:fltVal val="0"/>
                                          </p:val>
                                        </p:tav>
                                        <p:tav tm="100000">
                                          <p:val>
                                            <p:strVal val="#ppt_w"/>
                                          </p:val>
                                        </p:tav>
                                      </p:tavLst>
                                    </p:anim>
                                    <p:anim calcmode="lin" valueType="num">
                                      <p:cBhvr>
                                        <p:cTn id="43" dur="500" fill="hold"/>
                                        <p:tgtEl>
                                          <p:spTgt spid="18440"/>
                                        </p:tgtEl>
                                        <p:attrNameLst>
                                          <p:attrName>ppt_h</p:attrName>
                                        </p:attrNameLst>
                                      </p:cBhvr>
                                      <p:tavLst>
                                        <p:tav tm="0">
                                          <p:val>
                                            <p:fltVal val="0"/>
                                          </p:val>
                                        </p:tav>
                                        <p:tav tm="100000">
                                          <p:val>
                                            <p:strVal val="#ppt_h"/>
                                          </p:val>
                                        </p:tav>
                                      </p:tavLst>
                                    </p:anim>
                                    <p:anim calcmode="lin" valueType="num">
                                      <p:cBhvr>
                                        <p:cTn id="44" dur="500" fill="hold"/>
                                        <p:tgtEl>
                                          <p:spTgt spid="18440"/>
                                        </p:tgtEl>
                                        <p:attrNameLst>
                                          <p:attrName>style.rotation</p:attrName>
                                        </p:attrNameLst>
                                      </p:cBhvr>
                                      <p:tavLst>
                                        <p:tav tm="0">
                                          <p:val>
                                            <p:fltVal val="90"/>
                                          </p:val>
                                        </p:tav>
                                        <p:tav tm="100000">
                                          <p:val>
                                            <p:fltVal val="0"/>
                                          </p:val>
                                        </p:tav>
                                      </p:tavLst>
                                    </p:anim>
                                    <p:animEffect transition="in" filter="fade">
                                      <p:cBhvr>
                                        <p:cTn id="45" dur="500"/>
                                        <p:tgtEl>
                                          <p:spTgt spid="18440"/>
                                        </p:tgtEl>
                                      </p:cBhvr>
                                    </p:animEffect>
                                  </p:childTnLst>
                                </p:cTn>
                              </p:par>
                            </p:childTnLst>
                          </p:cTn>
                        </p:par>
                        <p:par>
                          <p:cTn id="46" fill="hold">
                            <p:stCondLst>
                              <p:cond delay="3480"/>
                            </p:stCondLst>
                            <p:childTnLst>
                              <p:par>
                                <p:cTn id="47" presetID="22" presetClass="entr" presetSubtype="1" fill="hold" grpId="0" nodeType="afterEffect">
                                  <p:stCondLst>
                                    <p:cond delay="0"/>
                                  </p:stCondLst>
                                  <p:childTnLst>
                                    <p:set>
                                      <p:cBhvr>
                                        <p:cTn id="48" dur="1" fill="hold">
                                          <p:stCondLst>
                                            <p:cond delay="0"/>
                                          </p:stCondLst>
                                        </p:cTn>
                                        <p:tgtEl>
                                          <p:spTgt spid="18441"/>
                                        </p:tgtEl>
                                        <p:attrNameLst>
                                          <p:attrName>style.visibility</p:attrName>
                                        </p:attrNameLst>
                                      </p:cBhvr>
                                      <p:to>
                                        <p:strVal val="visible"/>
                                      </p:to>
                                    </p:set>
                                    <p:animEffect transition="in" filter="wipe(up)">
                                      <p:cBhvr>
                                        <p:cTn id="49" dur="500"/>
                                        <p:tgtEl>
                                          <p:spTgt spid="18441"/>
                                        </p:tgtEl>
                                      </p:cBhvr>
                                    </p:animEffect>
                                  </p:childTnLst>
                                </p:cTn>
                              </p:par>
                            </p:childTnLst>
                          </p:cTn>
                        </p:par>
                        <p:par>
                          <p:cTn id="50" fill="hold">
                            <p:stCondLst>
                              <p:cond delay="3980"/>
                            </p:stCondLst>
                            <p:childTnLst>
                              <p:par>
                                <p:cTn id="51" presetID="22" presetClass="entr" presetSubtype="8" fill="hold" nodeType="afterEffect">
                                  <p:stCondLst>
                                    <p:cond delay="0"/>
                                  </p:stCondLst>
                                  <p:childTnLst>
                                    <p:set>
                                      <p:cBhvr>
                                        <p:cTn id="52" dur="1" fill="hold">
                                          <p:stCondLst>
                                            <p:cond delay="0"/>
                                          </p:stCondLst>
                                        </p:cTn>
                                        <p:tgtEl>
                                          <p:spTgt spid="18442"/>
                                        </p:tgtEl>
                                        <p:attrNameLst>
                                          <p:attrName>style.visibility</p:attrName>
                                        </p:attrNameLst>
                                      </p:cBhvr>
                                      <p:to>
                                        <p:strVal val="visible"/>
                                      </p:to>
                                    </p:set>
                                    <p:animEffect transition="in" filter="wipe(left)">
                                      <p:cBhvr>
                                        <p:cTn id="53" dur="300"/>
                                        <p:tgtEl>
                                          <p:spTgt spid="18442"/>
                                        </p:tgtEl>
                                      </p:cBhvr>
                                    </p:animEffect>
                                  </p:childTnLst>
                                </p:cTn>
                              </p:par>
                            </p:childTnLst>
                          </p:cTn>
                        </p:par>
                        <p:par>
                          <p:cTn id="54" fill="hold">
                            <p:stCondLst>
                              <p:cond delay="4480"/>
                            </p:stCondLst>
                            <p:childTnLst>
                              <p:par>
                                <p:cTn id="55" presetID="22" presetClass="entr" presetSubtype="2" fill="hold" nodeType="afterEffect">
                                  <p:stCondLst>
                                    <p:cond delay="0"/>
                                  </p:stCondLst>
                                  <p:childTnLst>
                                    <p:set>
                                      <p:cBhvr>
                                        <p:cTn id="56" dur="1" fill="hold">
                                          <p:stCondLst>
                                            <p:cond delay="0"/>
                                          </p:stCondLst>
                                        </p:cTn>
                                        <p:tgtEl>
                                          <p:spTgt spid="18443"/>
                                        </p:tgtEl>
                                        <p:attrNameLst>
                                          <p:attrName>style.visibility</p:attrName>
                                        </p:attrNameLst>
                                      </p:cBhvr>
                                      <p:to>
                                        <p:strVal val="visible"/>
                                      </p:to>
                                    </p:set>
                                    <p:animEffect transition="in" filter="wipe(right)">
                                      <p:cBhvr>
                                        <p:cTn id="57" dur="400"/>
                                        <p:tgtEl>
                                          <p:spTgt spid="18443"/>
                                        </p:tgtEl>
                                      </p:cBhvr>
                                    </p:animEffect>
                                  </p:childTnLst>
                                </p:cTn>
                              </p:par>
                            </p:childTnLst>
                          </p:cTn>
                        </p:par>
                        <p:par>
                          <p:cTn id="58" fill="hold">
                            <p:stCondLst>
                              <p:cond delay="4980"/>
                            </p:stCondLst>
                            <p:childTnLst>
                              <p:par>
                                <p:cTn id="59" presetID="31" presetClass="entr" presetSubtype="0" fill="hold" grpId="0" nodeType="afterEffect">
                                  <p:stCondLst>
                                    <p:cond delay="0"/>
                                  </p:stCondLst>
                                  <p:childTnLst>
                                    <p:set>
                                      <p:cBhvr>
                                        <p:cTn id="60" dur="1" fill="hold">
                                          <p:stCondLst>
                                            <p:cond delay="0"/>
                                          </p:stCondLst>
                                        </p:cTn>
                                        <p:tgtEl>
                                          <p:spTgt spid="18448"/>
                                        </p:tgtEl>
                                        <p:attrNameLst>
                                          <p:attrName>style.visibility</p:attrName>
                                        </p:attrNameLst>
                                      </p:cBhvr>
                                      <p:to>
                                        <p:strVal val="visible"/>
                                      </p:to>
                                    </p:set>
                                    <p:anim calcmode="lin" valueType="num">
                                      <p:cBhvr>
                                        <p:cTn id="61" dur="300" fill="hold"/>
                                        <p:tgtEl>
                                          <p:spTgt spid="18448"/>
                                        </p:tgtEl>
                                        <p:attrNameLst>
                                          <p:attrName>ppt_w</p:attrName>
                                        </p:attrNameLst>
                                      </p:cBhvr>
                                      <p:tavLst>
                                        <p:tav tm="0">
                                          <p:val>
                                            <p:fltVal val="0"/>
                                          </p:val>
                                        </p:tav>
                                        <p:tav tm="100000">
                                          <p:val>
                                            <p:strVal val="#ppt_w"/>
                                          </p:val>
                                        </p:tav>
                                      </p:tavLst>
                                    </p:anim>
                                    <p:anim calcmode="lin" valueType="num">
                                      <p:cBhvr>
                                        <p:cTn id="62" dur="300" fill="hold"/>
                                        <p:tgtEl>
                                          <p:spTgt spid="18448"/>
                                        </p:tgtEl>
                                        <p:attrNameLst>
                                          <p:attrName>ppt_h</p:attrName>
                                        </p:attrNameLst>
                                      </p:cBhvr>
                                      <p:tavLst>
                                        <p:tav tm="0">
                                          <p:val>
                                            <p:fltVal val="0"/>
                                          </p:val>
                                        </p:tav>
                                        <p:tav tm="100000">
                                          <p:val>
                                            <p:strVal val="#ppt_h"/>
                                          </p:val>
                                        </p:tav>
                                      </p:tavLst>
                                    </p:anim>
                                    <p:anim calcmode="lin" valueType="num">
                                      <p:cBhvr>
                                        <p:cTn id="63" dur="300" fill="hold"/>
                                        <p:tgtEl>
                                          <p:spTgt spid="18448"/>
                                        </p:tgtEl>
                                        <p:attrNameLst>
                                          <p:attrName>style.rotation</p:attrName>
                                        </p:attrNameLst>
                                      </p:cBhvr>
                                      <p:tavLst>
                                        <p:tav tm="0">
                                          <p:val>
                                            <p:fltVal val="90"/>
                                          </p:val>
                                        </p:tav>
                                        <p:tav tm="100000">
                                          <p:val>
                                            <p:fltVal val="0"/>
                                          </p:val>
                                        </p:tav>
                                      </p:tavLst>
                                    </p:anim>
                                    <p:animEffect transition="in" filter="fade">
                                      <p:cBhvr>
                                        <p:cTn id="64" dur="300"/>
                                        <p:tgtEl>
                                          <p:spTgt spid="18448"/>
                                        </p:tgtEl>
                                      </p:cBhvr>
                                    </p:animEffect>
                                  </p:childTnLst>
                                </p:cTn>
                              </p:par>
                            </p:childTnLst>
                          </p:cTn>
                        </p:par>
                        <p:par>
                          <p:cTn id="65" fill="hold">
                            <p:stCondLst>
                              <p:cond delay="5480"/>
                            </p:stCondLst>
                            <p:childTnLst>
                              <p:par>
                                <p:cTn id="66" presetID="22" presetClass="entr" presetSubtype="1" fill="hold" grpId="0" nodeType="afterEffect">
                                  <p:stCondLst>
                                    <p:cond delay="0"/>
                                  </p:stCondLst>
                                  <p:childTnLst>
                                    <p:set>
                                      <p:cBhvr>
                                        <p:cTn id="67" dur="1" fill="hold">
                                          <p:stCondLst>
                                            <p:cond delay="0"/>
                                          </p:stCondLst>
                                        </p:cTn>
                                        <p:tgtEl>
                                          <p:spTgt spid="18451"/>
                                        </p:tgtEl>
                                        <p:attrNameLst>
                                          <p:attrName>style.visibility</p:attrName>
                                        </p:attrNameLst>
                                      </p:cBhvr>
                                      <p:to>
                                        <p:strVal val="visible"/>
                                      </p:to>
                                    </p:set>
                                    <p:animEffect transition="in" filter="wipe(up)">
                                      <p:cBhvr>
                                        <p:cTn id="68" dur="500"/>
                                        <p:tgtEl>
                                          <p:spTgt spid="18451"/>
                                        </p:tgtEl>
                                      </p:cBhvr>
                                    </p:animEffect>
                                  </p:childTnLst>
                                </p:cTn>
                              </p:par>
                            </p:childTnLst>
                          </p:cTn>
                        </p:par>
                        <p:par>
                          <p:cTn id="69" fill="hold">
                            <p:stCondLst>
                              <p:cond delay="5980"/>
                            </p:stCondLst>
                            <p:childTnLst>
                              <p:par>
                                <p:cTn id="70" presetID="22" presetClass="entr" presetSubtype="8" fill="hold" nodeType="afterEffect">
                                  <p:stCondLst>
                                    <p:cond delay="0"/>
                                  </p:stCondLst>
                                  <p:childTnLst>
                                    <p:set>
                                      <p:cBhvr>
                                        <p:cTn id="71" dur="1" fill="hold">
                                          <p:stCondLst>
                                            <p:cond delay="0"/>
                                          </p:stCondLst>
                                        </p:cTn>
                                        <p:tgtEl>
                                          <p:spTgt spid="18444"/>
                                        </p:tgtEl>
                                        <p:attrNameLst>
                                          <p:attrName>style.visibility</p:attrName>
                                        </p:attrNameLst>
                                      </p:cBhvr>
                                      <p:to>
                                        <p:strVal val="visible"/>
                                      </p:to>
                                    </p:set>
                                    <p:animEffect transition="in" filter="wipe(left)">
                                      <p:cBhvr>
                                        <p:cTn id="72" dur="300"/>
                                        <p:tgtEl>
                                          <p:spTgt spid="18444"/>
                                        </p:tgtEl>
                                      </p:cBhvr>
                                    </p:animEffect>
                                  </p:childTnLst>
                                </p:cTn>
                              </p:par>
                            </p:childTnLst>
                          </p:cTn>
                        </p:par>
                        <p:par>
                          <p:cTn id="73" fill="hold">
                            <p:stCondLst>
                              <p:cond delay="6480"/>
                            </p:stCondLst>
                            <p:childTnLst>
                              <p:par>
                                <p:cTn id="74" presetID="22" presetClass="entr" presetSubtype="2" fill="hold" nodeType="afterEffect">
                                  <p:stCondLst>
                                    <p:cond delay="0"/>
                                  </p:stCondLst>
                                  <p:childTnLst>
                                    <p:set>
                                      <p:cBhvr>
                                        <p:cTn id="75" dur="1" fill="hold">
                                          <p:stCondLst>
                                            <p:cond delay="0"/>
                                          </p:stCondLst>
                                        </p:cTn>
                                        <p:tgtEl>
                                          <p:spTgt spid="18445"/>
                                        </p:tgtEl>
                                        <p:attrNameLst>
                                          <p:attrName>style.visibility</p:attrName>
                                        </p:attrNameLst>
                                      </p:cBhvr>
                                      <p:to>
                                        <p:strVal val="visible"/>
                                      </p:to>
                                    </p:set>
                                    <p:animEffect transition="in" filter="wipe(right)">
                                      <p:cBhvr>
                                        <p:cTn id="76" dur="400"/>
                                        <p:tgtEl>
                                          <p:spTgt spid="18445"/>
                                        </p:tgtEl>
                                      </p:cBhvr>
                                    </p:animEffect>
                                  </p:childTnLst>
                                </p:cTn>
                              </p:par>
                            </p:childTnLst>
                          </p:cTn>
                        </p:par>
                        <p:par>
                          <p:cTn id="77" fill="hold">
                            <p:stCondLst>
                              <p:cond delay="6980"/>
                            </p:stCondLst>
                            <p:childTnLst>
                              <p:par>
                                <p:cTn id="78" presetID="31" presetClass="entr" presetSubtype="0" fill="hold" grpId="0" nodeType="afterEffect">
                                  <p:stCondLst>
                                    <p:cond delay="0"/>
                                  </p:stCondLst>
                                  <p:childTnLst>
                                    <p:set>
                                      <p:cBhvr>
                                        <p:cTn id="79" dur="1" fill="hold">
                                          <p:stCondLst>
                                            <p:cond delay="0"/>
                                          </p:stCondLst>
                                        </p:cTn>
                                        <p:tgtEl>
                                          <p:spTgt spid="18449"/>
                                        </p:tgtEl>
                                        <p:attrNameLst>
                                          <p:attrName>style.visibility</p:attrName>
                                        </p:attrNameLst>
                                      </p:cBhvr>
                                      <p:to>
                                        <p:strVal val="visible"/>
                                      </p:to>
                                    </p:set>
                                    <p:anim calcmode="lin" valueType="num">
                                      <p:cBhvr>
                                        <p:cTn id="80" dur="300" fill="hold"/>
                                        <p:tgtEl>
                                          <p:spTgt spid="18449"/>
                                        </p:tgtEl>
                                        <p:attrNameLst>
                                          <p:attrName>ppt_w</p:attrName>
                                        </p:attrNameLst>
                                      </p:cBhvr>
                                      <p:tavLst>
                                        <p:tav tm="0">
                                          <p:val>
                                            <p:fltVal val="0"/>
                                          </p:val>
                                        </p:tav>
                                        <p:tav tm="100000">
                                          <p:val>
                                            <p:strVal val="#ppt_w"/>
                                          </p:val>
                                        </p:tav>
                                      </p:tavLst>
                                    </p:anim>
                                    <p:anim calcmode="lin" valueType="num">
                                      <p:cBhvr>
                                        <p:cTn id="81" dur="300" fill="hold"/>
                                        <p:tgtEl>
                                          <p:spTgt spid="18449"/>
                                        </p:tgtEl>
                                        <p:attrNameLst>
                                          <p:attrName>ppt_h</p:attrName>
                                        </p:attrNameLst>
                                      </p:cBhvr>
                                      <p:tavLst>
                                        <p:tav tm="0">
                                          <p:val>
                                            <p:fltVal val="0"/>
                                          </p:val>
                                        </p:tav>
                                        <p:tav tm="100000">
                                          <p:val>
                                            <p:strVal val="#ppt_h"/>
                                          </p:val>
                                        </p:tav>
                                      </p:tavLst>
                                    </p:anim>
                                    <p:anim calcmode="lin" valueType="num">
                                      <p:cBhvr>
                                        <p:cTn id="82" dur="300" fill="hold"/>
                                        <p:tgtEl>
                                          <p:spTgt spid="18449"/>
                                        </p:tgtEl>
                                        <p:attrNameLst>
                                          <p:attrName>style.rotation</p:attrName>
                                        </p:attrNameLst>
                                      </p:cBhvr>
                                      <p:tavLst>
                                        <p:tav tm="0">
                                          <p:val>
                                            <p:fltVal val="90"/>
                                          </p:val>
                                        </p:tav>
                                        <p:tav tm="100000">
                                          <p:val>
                                            <p:fltVal val="0"/>
                                          </p:val>
                                        </p:tav>
                                      </p:tavLst>
                                    </p:anim>
                                    <p:animEffect transition="in" filter="fade">
                                      <p:cBhvr>
                                        <p:cTn id="83" dur="300"/>
                                        <p:tgtEl>
                                          <p:spTgt spid="18449"/>
                                        </p:tgtEl>
                                      </p:cBhvr>
                                    </p:animEffect>
                                  </p:childTnLst>
                                </p:cTn>
                              </p:par>
                            </p:childTnLst>
                          </p:cTn>
                        </p:par>
                        <p:par>
                          <p:cTn id="84" fill="hold">
                            <p:stCondLst>
                              <p:cond delay="7480"/>
                            </p:stCondLst>
                            <p:childTnLst>
                              <p:par>
                                <p:cTn id="85" presetID="22" presetClass="entr" presetSubtype="1" fill="hold" grpId="0" nodeType="afterEffect">
                                  <p:stCondLst>
                                    <p:cond delay="0"/>
                                  </p:stCondLst>
                                  <p:childTnLst>
                                    <p:set>
                                      <p:cBhvr>
                                        <p:cTn id="86" dur="1" fill="hold">
                                          <p:stCondLst>
                                            <p:cond delay="0"/>
                                          </p:stCondLst>
                                        </p:cTn>
                                        <p:tgtEl>
                                          <p:spTgt spid="18452"/>
                                        </p:tgtEl>
                                        <p:attrNameLst>
                                          <p:attrName>style.visibility</p:attrName>
                                        </p:attrNameLst>
                                      </p:cBhvr>
                                      <p:to>
                                        <p:strVal val="visible"/>
                                      </p:to>
                                    </p:set>
                                    <p:animEffect transition="in" filter="wipe(up)">
                                      <p:cBhvr>
                                        <p:cTn id="87" dur="500"/>
                                        <p:tgtEl>
                                          <p:spTgt spid="18452"/>
                                        </p:tgtEl>
                                      </p:cBhvr>
                                    </p:animEffect>
                                  </p:childTnLst>
                                </p:cTn>
                              </p:par>
                            </p:childTnLst>
                          </p:cTn>
                        </p:par>
                        <p:par>
                          <p:cTn id="88" fill="hold">
                            <p:stCondLst>
                              <p:cond delay="7980"/>
                            </p:stCondLst>
                            <p:childTnLst>
                              <p:par>
                                <p:cTn id="89" presetID="22" presetClass="entr" presetSubtype="8" fill="hold" nodeType="afterEffect">
                                  <p:stCondLst>
                                    <p:cond delay="0"/>
                                  </p:stCondLst>
                                  <p:childTnLst>
                                    <p:set>
                                      <p:cBhvr>
                                        <p:cTn id="90" dur="1" fill="hold">
                                          <p:stCondLst>
                                            <p:cond delay="0"/>
                                          </p:stCondLst>
                                        </p:cTn>
                                        <p:tgtEl>
                                          <p:spTgt spid="18446"/>
                                        </p:tgtEl>
                                        <p:attrNameLst>
                                          <p:attrName>style.visibility</p:attrName>
                                        </p:attrNameLst>
                                      </p:cBhvr>
                                      <p:to>
                                        <p:strVal val="visible"/>
                                      </p:to>
                                    </p:set>
                                    <p:animEffect transition="in" filter="wipe(left)">
                                      <p:cBhvr>
                                        <p:cTn id="91" dur="300"/>
                                        <p:tgtEl>
                                          <p:spTgt spid="18446"/>
                                        </p:tgtEl>
                                      </p:cBhvr>
                                    </p:animEffect>
                                  </p:childTnLst>
                                </p:cTn>
                              </p:par>
                            </p:childTnLst>
                          </p:cTn>
                        </p:par>
                        <p:par>
                          <p:cTn id="92" fill="hold">
                            <p:stCondLst>
                              <p:cond delay="8480"/>
                            </p:stCondLst>
                            <p:childTnLst>
                              <p:par>
                                <p:cTn id="93" presetID="22" presetClass="entr" presetSubtype="2" fill="hold" nodeType="afterEffect">
                                  <p:stCondLst>
                                    <p:cond delay="0"/>
                                  </p:stCondLst>
                                  <p:childTnLst>
                                    <p:set>
                                      <p:cBhvr>
                                        <p:cTn id="94" dur="1" fill="hold">
                                          <p:stCondLst>
                                            <p:cond delay="0"/>
                                          </p:stCondLst>
                                        </p:cTn>
                                        <p:tgtEl>
                                          <p:spTgt spid="18447"/>
                                        </p:tgtEl>
                                        <p:attrNameLst>
                                          <p:attrName>style.visibility</p:attrName>
                                        </p:attrNameLst>
                                      </p:cBhvr>
                                      <p:to>
                                        <p:strVal val="visible"/>
                                      </p:to>
                                    </p:set>
                                    <p:animEffect transition="in" filter="wipe(right)">
                                      <p:cBhvr>
                                        <p:cTn id="95" dur="400"/>
                                        <p:tgtEl>
                                          <p:spTgt spid="18447"/>
                                        </p:tgtEl>
                                      </p:cBhvr>
                                    </p:animEffect>
                                  </p:childTnLst>
                                </p:cTn>
                              </p:par>
                            </p:childTnLst>
                          </p:cTn>
                        </p:par>
                        <p:par>
                          <p:cTn id="96" fill="hold">
                            <p:stCondLst>
                              <p:cond delay="8980"/>
                            </p:stCondLst>
                            <p:childTnLst>
                              <p:par>
                                <p:cTn id="97" presetID="31" presetClass="entr" presetSubtype="0" fill="hold" grpId="0" nodeType="afterEffect">
                                  <p:stCondLst>
                                    <p:cond delay="0"/>
                                  </p:stCondLst>
                                  <p:childTnLst>
                                    <p:set>
                                      <p:cBhvr>
                                        <p:cTn id="98" dur="1" fill="hold">
                                          <p:stCondLst>
                                            <p:cond delay="0"/>
                                          </p:stCondLst>
                                        </p:cTn>
                                        <p:tgtEl>
                                          <p:spTgt spid="18450"/>
                                        </p:tgtEl>
                                        <p:attrNameLst>
                                          <p:attrName>style.visibility</p:attrName>
                                        </p:attrNameLst>
                                      </p:cBhvr>
                                      <p:to>
                                        <p:strVal val="visible"/>
                                      </p:to>
                                    </p:set>
                                    <p:anim calcmode="lin" valueType="num">
                                      <p:cBhvr>
                                        <p:cTn id="99" dur="300" fill="hold"/>
                                        <p:tgtEl>
                                          <p:spTgt spid="18450"/>
                                        </p:tgtEl>
                                        <p:attrNameLst>
                                          <p:attrName>ppt_w</p:attrName>
                                        </p:attrNameLst>
                                      </p:cBhvr>
                                      <p:tavLst>
                                        <p:tav tm="0">
                                          <p:val>
                                            <p:fltVal val="0"/>
                                          </p:val>
                                        </p:tav>
                                        <p:tav tm="100000">
                                          <p:val>
                                            <p:strVal val="#ppt_w"/>
                                          </p:val>
                                        </p:tav>
                                      </p:tavLst>
                                    </p:anim>
                                    <p:anim calcmode="lin" valueType="num">
                                      <p:cBhvr>
                                        <p:cTn id="100" dur="300" fill="hold"/>
                                        <p:tgtEl>
                                          <p:spTgt spid="18450"/>
                                        </p:tgtEl>
                                        <p:attrNameLst>
                                          <p:attrName>ppt_h</p:attrName>
                                        </p:attrNameLst>
                                      </p:cBhvr>
                                      <p:tavLst>
                                        <p:tav tm="0">
                                          <p:val>
                                            <p:fltVal val="0"/>
                                          </p:val>
                                        </p:tav>
                                        <p:tav tm="100000">
                                          <p:val>
                                            <p:strVal val="#ppt_h"/>
                                          </p:val>
                                        </p:tav>
                                      </p:tavLst>
                                    </p:anim>
                                    <p:anim calcmode="lin" valueType="num">
                                      <p:cBhvr>
                                        <p:cTn id="101" dur="300" fill="hold"/>
                                        <p:tgtEl>
                                          <p:spTgt spid="18450"/>
                                        </p:tgtEl>
                                        <p:attrNameLst>
                                          <p:attrName>style.rotation</p:attrName>
                                        </p:attrNameLst>
                                      </p:cBhvr>
                                      <p:tavLst>
                                        <p:tav tm="0">
                                          <p:val>
                                            <p:fltVal val="90"/>
                                          </p:val>
                                        </p:tav>
                                        <p:tav tm="100000">
                                          <p:val>
                                            <p:fltVal val="0"/>
                                          </p:val>
                                        </p:tav>
                                      </p:tavLst>
                                    </p:anim>
                                    <p:animEffect transition="in" filter="fade">
                                      <p:cBhvr>
                                        <p:cTn id="102" dur="300"/>
                                        <p:tgtEl>
                                          <p:spTgt spid="18450"/>
                                        </p:tgtEl>
                                      </p:cBhvr>
                                    </p:animEffect>
                                  </p:childTnLst>
                                </p:cTn>
                              </p:par>
                            </p:childTnLst>
                          </p:cTn>
                        </p:par>
                        <p:par>
                          <p:cTn id="103" fill="hold">
                            <p:stCondLst>
                              <p:cond delay="9480"/>
                            </p:stCondLst>
                            <p:childTnLst>
                              <p:par>
                                <p:cTn id="104" presetID="22" presetClass="entr" presetSubtype="1" fill="hold" grpId="0" nodeType="afterEffect">
                                  <p:stCondLst>
                                    <p:cond delay="0"/>
                                  </p:stCondLst>
                                  <p:childTnLst>
                                    <p:set>
                                      <p:cBhvr>
                                        <p:cTn id="105" dur="1" fill="hold">
                                          <p:stCondLst>
                                            <p:cond delay="0"/>
                                          </p:stCondLst>
                                        </p:cTn>
                                        <p:tgtEl>
                                          <p:spTgt spid="18453"/>
                                        </p:tgtEl>
                                        <p:attrNameLst>
                                          <p:attrName>style.visibility</p:attrName>
                                        </p:attrNameLst>
                                      </p:cBhvr>
                                      <p:to>
                                        <p:strVal val="visible"/>
                                      </p:to>
                                    </p:set>
                                    <p:animEffect transition="in" filter="wipe(up)">
                                      <p:cBhvr>
                                        <p:cTn id="106" dur="500"/>
                                        <p:tgtEl>
                                          <p:spTgt spid="18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18437" grpId="0" animBg="1"/>
      <p:bldP spid="18439" grpId="0"/>
      <p:bldP spid="18440" grpId="0"/>
      <p:bldP spid="18441" grpId="0"/>
      <p:bldP spid="18448" grpId="0"/>
      <p:bldP spid="18449" grpId="0"/>
      <p:bldP spid="18450" grpId="0"/>
      <p:bldP spid="18451" grpId="0"/>
      <p:bldP spid="18452" grpId="0"/>
      <p:bldP spid="1845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27"/>
          <p:cNvSpPr txBox="1"/>
          <p:nvPr/>
        </p:nvSpPr>
        <p:spPr>
          <a:xfrm>
            <a:off x="1012825" y="176213"/>
            <a:ext cx="2422525"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2.2 </a:t>
            </a:r>
            <a:r>
              <a:rPr lang="zh-CN" altLang="en-US" sz="3000" b="1" dirty="0">
                <a:solidFill>
                  <a:schemeClr val="accent1"/>
                </a:solidFill>
                <a:latin typeface="微软雅黑" panose="020B0503020204020204" pitchFamily="34" charset="-122"/>
                <a:ea typeface="微软雅黑" panose="020B0503020204020204" pitchFamily="34" charset="-122"/>
              </a:rPr>
              <a:t>研究思路</a:t>
            </a:r>
          </a:p>
        </p:txBody>
      </p:sp>
      <p:sp>
        <p:nvSpPr>
          <p:cNvPr id="19459"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w="9525">
            <a:noFill/>
          </a:ln>
        </p:spPr>
        <p:txBody>
          <a:bodyPr/>
          <a:lstStyle/>
          <a:p>
            <a:endParaRPr lang="zh-CN" altLang="en-US"/>
          </a:p>
        </p:txBody>
      </p:sp>
      <p:sp>
        <p:nvSpPr>
          <p:cNvPr id="19460" name="Freeform 13"/>
          <p:cNvSpPr/>
          <p:nvPr/>
        </p:nvSpPr>
        <p:spPr>
          <a:xfrm>
            <a:off x="9939338" y="2349500"/>
            <a:ext cx="919162" cy="2638425"/>
          </a:xfrm>
          <a:custGeom>
            <a:avLst/>
            <a:gdLst/>
            <a:ahLst/>
            <a:cxnLst>
              <a:cxn ang="0">
                <a:pos x="2147483647" y="2147483647"/>
              </a:cxn>
              <a:cxn ang="0">
                <a:pos x="2147483647" y="2147483647"/>
              </a:cxn>
              <a:cxn ang="0">
                <a:pos x="0" y="2147483647"/>
              </a:cxn>
              <a:cxn ang="0">
                <a:pos x="0" y="0"/>
              </a:cxn>
              <a:cxn ang="0">
                <a:pos x="2147483647" y="2147483647"/>
              </a:cxn>
            </a:cxnLst>
            <a:rect l="0" t="0" r="0" b="0"/>
            <a:pathLst>
              <a:path w="1141" h="3278">
                <a:moveTo>
                  <a:pt x="1141" y="1140"/>
                </a:moveTo>
                <a:lnTo>
                  <a:pt x="1141" y="2138"/>
                </a:lnTo>
                <a:lnTo>
                  <a:pt x="0" y="3278"/>
                </a:lnTo>
                <a:lnTo>
                  <a:pt x="0" y="0"/>
                </a:lnTo>
                <a:lnTo>
                  <a:pt x="1141" y="1140"/>
                </a:lnTo>
                <a:close/>
              </a:path>
            </a:pathLst>
          </a:custGeom>
          <a:solidFill>
            <a:schemeClr val="accent1"/>
          </a:solidFill>
          <a:ln w="9525">
            <a:noFill/>
          </a:ln>
        </p:spPr>
        <p:txBody>
          <a:bodyPr/>
          <a:lstStyle/>
          <a:p>
            <a:endParaRPr lang="zh-CN" altLang="en-US"/>
          </a:p>
        </p:txBody>
      </p:sp>
      <p:sp>
        <p:nvSpPr>
          <p:cNvPr id="19461" name="Freeform 14"/>
          <p:cNvSpPr/>
          <p:nvPr/>
        </p:nvSpPr>
        <p:spPr>
          <a:xfrm>
            <a:off x="965200" y="3906838"/>
            <a:ext cx="9893300" cy="124460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0"/>
              </a:cxn>
              <a:cxn ang="0">
                <a:pos x="2147483647" y="2147483647"/>
              </a:cxn>
            </a:cxnLst>
            <a:rect l="0" t="0" r="0" b="0"/>
            <a:pathLst>
              <a:path w="12294" h="1546">
                <a:moveTo>
                  <a:pt x="523" y="203"/>
                </a:moveTo>
                <a:lnTo>
                  <a:pt x="12294" y="203"/>
                </a:lnTo>
                <a:lnTo>
                  <a:pt x="11153" y="1343"/>
                </a:lnTo>
                <a:lnTo>
                  <a:pt x="523" y="1343"/>
                </a:lnTo>
                <a:lnTo>
                  <a:pt x="523" y="1546"/>
                </a:lnTo>
                <a:lnTo>
                  <a:pt x="261" y="1159"/>
                </a:lnTo>
                <a:lnTo>
                  <a:pt x="0" y="773"/>
                </a:lnTo>
                <a:lnTo>
                  <a:pt x="261" y="387"/>
                </a:lnTo>
                <a:lnTo>
                  <a:pt x="523" y="0"/>
                </a:lnTo>
                <a:lnTo>
                  <a:pt x="523" y="203"/>
                </a:lnTo>
                <a:close/>
              </a:path>
            </a:pathLst>
          </a:custGeom>
          <a:solidFill>
            <a:srgbClr val="113E6A"/>
          </a:solidFill>
          <a:ln w="9525">
            <a:noFill/>
          </a:ln>
        </p:spPr>
        <p:txBody>
          <a:bodyPr/>
          <a:lstStyle/>
          <a:p>
            <a:endParaRPr lang="zh-CN" altLang="en-US"/>
          </a:p>
        </p:txBody>
      </p:sp>
      <p:sp>
        <p:nvSpPr>
          <p:cNvPr id="19462" name="Freeform 15"/>
          <p:cNvSpPr/>
          <p:nvPr/>
        </p:nvSpPr>
        <p:spPr>
          <a:xfrm>
            <a:off x="974725" y="2349500"/>
            <a:ext cx="9883775" cy="915988"/>
          </a:xfrm>
          <a:custGeom>
            <a:avLst/>
            <a:gdLst/>
            <a:ahLst/>
            <a:cxnLst>
              <a:cxn ang="0">
                <a:pos x="0" y="0"/>
              </a:cxn>
              <a:cxn ang="0">
                <a:pos x="2147483647" y="0"/>
              </a:cxn>
              <a:cxn ang="0">
                <a:pos x="2147483647" y="2147483647"/>
              </a:cxn>
              <a:cxn ang="0">
                <a:pos x="0" y="2147483647"/>
              </a:cxn>
              <a:cxn ang="0">
                <a:pos x="2147483647" y="2147483647"/>
              </a:cxn>
              <a:cxn ang="0">
                <a:pos x="0" y="0"/>
              </a:cxn>
            </a:cxnLst>
            <a:rect l="0" t="0" r="0" b="0"/>
            <a:pathLst>
              <a:path w="12281" h="1140">
                <a:moveTo>
                  <a:pt x="0" y="0"/>
                </a:moveTo>
                <a:lnTo>
                  <a:pt x="11140" y="0"/>
                </a:lnTo>
                <a:lnTo>
                  <a:pt x="12281" y="1140"/>
                </a:lnTo>
                <a:lnTo>
                  <a:pt x="0" y="1140"/>
                </a:lnTo>
                <a:lnTo>
                  <a:pt x="570" y="570"/>
                </a:lnTo>
                <a:lnTo>
                  <a:pt x="0" y="0"/>
                </a:lnTo>
                <a:close/>
              </a:path>
            </a:pathLst>
          </a:custGeom>
          <a:solidFill>
            <a:srgbClr val="113E6A"/>
          </a:solidFill>
          <a:ln w="9525">
            <a:noFill/>
          </a:ln>
        </p:spPr>
        <p:txBody>
          <a:bodyPr/>
          <a:lstStyle/>
          <a:p>
            <a:endParaRPr lang="zh-CN" altLang="en-US"/>
          </a:p>
        </p:txBody>
      </p:sp>
      <p:sp>
        <p:nvSpPr>
          <p:cNvPr id="19463" name="Oval 17"/>
          <p:cNvSpPr/>
          <p:nvPr/>
        </p:nvSpPr>
        <p:spPr>
          <a:xfrm>
            <a:off x="2287588" y="2552700"/>
            <a:ext cx="509587" cy="508000"/>
          </a:xfrm>
          <a:prstGeom prst="ellipse">
            <a:avLst/>
          </a:prstGeom>
          <a:solidFill>
            <a:schemeClr val="accent2"/>
          </a:solidFill>
          <a:ln w="9525">
            <a:noFill/>
          </a:ln>
        </p:spPr>
        <p:txBody>
          <a:bodyPr anchor="t"/>
          <a:lstStyle/>
          <a:p>
            <a:pPr algn="ctr"/>
            <a:r>
              <a:rPr lang="en-US" altLang="zh-CN" sz="2000" b="1" dirty="0">
                <a:solidFill>
                  <a:schemeClr val="bg1"/>
                </a:solidFill>
                <a:latin typeface="Arial" panose="020B0604020202020204" pitchFamily="34" charset="0"/>
                <a:ea typeface="宋体" panose="02010600030101010101" pitchFamily="2" charset="-122"/>
              </a:rPr>
              <a:t>1</a:t>
            </a:r>
            <a:endParaRPr lang="zh-CN" altLang="en-US" sz="2000" b="1" dirty="0">
              <a:solidFill>
                <a:schemeClr val="bg1"/>
              </a:solidFill>
              <a:latin typeface="Arial" panose="020B0604020202020204" pitchFamily="34" charset="0"/>
              <a:ea typeface="宋体" panose="02010600030101010101" pitchFamily="2" charset="-122"/>
            </a:endParaRPr>
          </a:p>
        </p:txBody>
      </p:sp>
      <p:sp>
        <p:nvSpPr>
          <p:cNvPr id="19464" name="TextBox 7"/>
          <p:cNvSpPr txBox="1"/>
          <p:nvPr/>
        </p:nvSpPr>
        <p:spPr>
          <a:xfrm>
            <a:off x="1635125" y="1025525"/>
            <a:ext cx="1920875" cy="830997"/>
          </a:xfrm>
          <a:prstGeom prst="rect">
            <a:avLst/>
          </a:prstGeom>
          <a:noFill/>
          <a:ln w="9525">
            <a:noFill/>
          </a:ln>
        </p:spPr>
        <p:txBody>
          <a:bodyPr anchor="t">
            <a:spAutoFit/>
          </a:bodyPr>
          <a:lstStyle/>
          <a:p>
            <a:pPr algn="just"/>
            <a:r>
              <a:rPr lang="zh-CN" altLang="en-US" sz="1600" dirty="0" smtClean="0">
                <a:solidFill>
                  <a:schemeClr val="accent1"/>
                </a:solidFill>
                <a:latin typeface="微软雅黑" panose="020B0503020204020204" pitchFamily="34" charset="-122"/>
                <a:ea typeface="微软雅黑" panose="020B0503020204020204" pitchFamily="34" charset="-122"/>
              </a:rPr>
              <a:t>亮亮图文旗舰店</a:t>
            </a:r>
          </a:p>
          <a:p>
            <a:pPr algn="just"/>
            <a:r>
              <a:rPr lang="en-US" altLang="zh-CN" sz="1600" dirty="0" smtClean="0">
                <a:solidFill>
                  <a:schemeClr val="accent1"/>
                </a:solidFill>
                <a:latin typeface="微软雅黑" panose="020B0503020204020204" pitchFamily="34" charset="-122"/>
                <a:ea typeface="微软雅黑" panose="020B0503020204020204" pitchFamily="34" charset="-122"/>
              </a:rPr>
              <a:t>https://liangliangtuwen.tmall.com</a:t>
            </a:r>
            <a:endParaRPr lang="en-US" altLang="zh-CN" sz="1600" dirty="0">
              <a:solidFill>
                <a:schemeClr val="accent1"/>
              </a:solidFill>
              <a:latin typeface="微软雅黑" panose="020B0503020204020204" pitchFamily="34" charset="-122"/>
              <a:ea typeface="微软雅黑" panose="020B0503020204020204" pitchFamily="34" charset="-122"/>
            </a:endParaRPr>
          </a:p>
        </p:txBody>
      </p:sp>
      <p:sp>
        <p:nvSpPr>
          <p:cNvPr id="19465" name="Oval 17"/>
          <p:cNvSpPr/>
          <p:nvPr/>
        </p:nvSpPr>
        <p:spPr>
          <a:xfrm>
            <a:off x="5187950" y="2552700"/>
            <a:ext cx="509588" cy="508000"/>
          </a:xfrm>
          <a:prstGeom prst="ellipse">
            <a:avLst/>
          </a:prstGeom>
          <a:solidFill>
            <a:schemeClr val="accent2"/>
          </a:solidFill>
          <a:ln w="9525">
            <a:noFill/>
          </a:ln>
        </p:spPr>
        <p:txBody>
          <a:bodyPr anchor="t"/>
          <a:lstStyle/>
          <a:p>
            <a:pPr algn="ctr"/>
            <a:r>
              <a:rPr lang="en-US" altLang="zh-CN" sz="2000" b="1" dirty="0">
                <a:solidFill>
                  <a:schemeClr val="bg1"/>
                </a:solidFill>
                <a:latin typeface="Arial" panose="020B0604020202020204" pitchFamily="34" charset="0"/>
                <a:ea typeface="宋体" panose="02010600030101010101" pitchFamily="2" charset="-122"/>
              </a:rPr>
              <a:t>2</a:t>
            </a:r>
            <a:endParaRPr lang="zh-CN" altLang="en-US" sz="2000" b="1" dirty="0">
              <a:solidFill>
                <a:schemeClr val="bg1"/>
              </a:solidFill>
              <a:latin typeface="Arial" panose="020B0604020202020204" pitchFamily="34" charset="0"/>
              <a:ea typeface="宋体" panose="02010600030101010101" pitchFamily="2" charset="-122"/>
            </a:endParaRPr>
          </a:p>
        </p:txBody>
      </p:sp>
      <p:sp>
        <p:nvSpPr>
          <p:cNvPr id="19466" name="Oval 17"/>
          <p:cNvSpPr/>
          <p:nvPr/>
        </p:nvSpPr>
        <p:spPr>
          <a:xfrm>
            <a:off x="8172450" y="2552700"/>
            <a:ext cx="509588" cy="508000"/>
          </a:xfrm>
          <a:prstGeom prst="ellipse">
            <a:avLst/>
          </a:prstGeom>
          <a:solidFill>
            <a:schemeClr val="accent2"/>
          </a:solidFill>
          <a:ln w="9525">
            <a:noFill/>
          </a:ln>
        </p:spPr>
        <p:txBody>
          <a:bodyPr anchor="t"/>
          <a:lstStyle/>
          <a:p>
            <a:pPr algn="ctr"/>
            <a:r>
              <a:rPr lang="en-US" altLang="zh-CN" sz="2000" b="1" dirty="0">
                <a:solidFill>
                  <a:schemeClr val="bg1"/>
                </a:solidFill>
                <a:latin typeface="Arial" panose="020B0604020202020204" pitchFamily="34" charset="0"/>
                <a:ea typeface="宋体" panose="02010600030101010101" pitchFamily="2" charset="-122"/>
              </a:rPr>
              <a:t>3</a:t>
            </a:r>
            <a:endParaRPr lang="zh-CN" altLang="en-US" sz="2000" b="1" dirty="0">
              <a:solidFill>
                <a:schemeClr val="bg1"/>
              </a:solidFill>
              <a:latin typeface="Arial" panose="020B0604020202020204" pitchFamily="34" charset="0"/>
              <a:ea typeface="宋体" panose="02010600030101010101" pitchFamily="2" charset="-122"/>
            </a:endParaRPr>
          </a:p>
        </p:txBody>
      </p:sp>
      <p:sp>
        <p:nvSpPr>
          <p:cNvPr id="19467" name="Oval 17"/>
          <p:cNvSpPr/>
          <p:nvPr/>
        </p:nvSpPr>
        <p:spPr>
          <a:xfrm>
            <a:off x="2287588" y="4275138"/>
            <a:ext cx="509587" cy="508000"/>
          </a:xfrm>
          <a:prstGeom prst="ellipse">
            <a:avLst/>
          </a:prstGeom>
          <a:solidFill>
            <a:schemeClr val="accent2"/>
          </a:solidFill>
          <a:ln w="9525">
            <a:noFill/>
          </a:ln>
        </p:spPr>
        <p:txBody>
          <a:bodyPr anchor="t"/>
          <a:lstStyle/>
          <a:p>
            <a:pPr algn="ctr"/>
            <a:r>
              <a:rPr lang="en-US" altLang="zh-CN" sz="2000" b="1" dirty="0">
                <a:solidFill>
                  <a:schemeClr val="bg1"/>
                </a:solidFill>
                <a:latin typeface="Arial" panose="020B0604020202020204" pitchFamily="34" charset="0"/>
                <a:ea typeface="宋体" panose="02010600030101010101" pitchFamily="2" charset="-122"/>
              </a:rPr>
              <a:t>6</a:t>
            </a:r>
            <a:endParaRPr lang="zh-CN" altLang="en-US" sz="2000" b="1" dirty="0">
              <a:solidFill>
                <a:schemeClr val="bg1"/>
              </a:solidFill>
              <a:latin typeface="Arial" panose="020B0604020202020204" pitchFamily="34" charset="0"/>
              <a:ea typeface="宋体" panose="02010600030101010101" pitchFamily="2" charset="-122"/>
            </a:endParaRPr>
          </a:p>
        </p:txBody>
      </p:sp>
      <p:sp>
        <p:nvSpPr>
          <p:cNvPr id="19468" name="Oval 17"/>
          <p:cNvSpPr/>
          <p:nvPr/>
        </p:nvSpPr>
        <p:spPr>
          <a:xfrm>
            <a:off x="5187950" y="4275138"/>
            <a:ext cx="509588" cy="508000"/>
          </a:xfrm>
          <a:prstGeom prst="ellipse">
            <a:avLst/>
          </a:prstGeom>
          <a:solidFill>
            <a:schemeClr val="accent2"/>
          </a:solidFill>
          <a:ln w="9525">
            <a:noFill/>
          </a:ln>
        </p:spPr>
        <p:txBody>
          <a:bodyPr anchor="t"/>
          <a:lstStyle/>
          <a:p>
            <a:pPr algn="ctr"/>
            <a:r>
              <a:rPr lang="en-US" altLang="zh-CN" sz="2000" b="1" dirty="0">
                <a:solidFill>
                  <a:schemeClr val="bg1"/>
                </a:solidFill>
                <a:latin typeface="Arial" panose="020B0604020202020204" pitchFamily="34" charset="0"/>
                <a:ea typeface="宋体" panose="02010600030101010101" pitchFamily="2" charset="-122"/>
              </a:rPr>
              <a:t>5</a:t>
            </a:r>
            <a:endParaRPr lang="zh-CN" altLang="en-US" sz="2000" b="1" dirty="0">
              <a:solidFill>
                <a:schemeClr val="bg1"/>
              </a:solidFill>
              <a:latin typeface="Arial" panose="020B0604020202020204" pitchFamily="34" charset="0"/>
              <a:ea typeface="宋体" panose="02010600030101010101" pitchFamily="2" charset="-122"/>
            </a:endParaRPr>
          </a:p>
        </p:txBody>
      </p:sp>
      <p:sp>
        <p:nvSpPr>
          <p:cNvPr id="19469" name="Oval 17"/>
          <p:cNvSpPr/>
          <p:nvPr/>
        </p:nvSpPr>
        <p:spPr>
          <a:xfrm>
            <a:off x="8172450" y="4275138"/>
            <a:ext cx="509588" cy="508000"/>
          </a:xfrm>
          <a:prstGeom prst="ellipse">
            <a:avLst/>
          </a:prstGeom>
          <a:solidFill>
            <a:schemeClr val="accent2"/>
          </a:solidFill>
          <a:ln w="9525">
            <a:noFill/>
          </a:ln>
        </p:spPr>
        <p:txBody>
          <a:bodyPr anchor="t"/>
          <a:lstStyle/>
          <a:p>
            <a:pPr algn="ctr"/>
            <a:r>
              <a:rPr lang="en-US" altLang="zh-CN" sz="2000" b="1" dirty="0">
                <a:solidFill>
                  <a:schemeClr val="bg1"/>
                </a:solidFill>
                <a:latin typeface="Arial" panose="020B0604020202020204" pitchFamily="34" charset="0"/>
                <a:ea typeface="宋体" panose="02010600030101010101" pitchFamily="2" charset="-122"/>
              </a:rPr>
              <a:t>4</a:t>
            </a:r>
            <a:endParaRPr lang="zh-CN" altLang="en-US" sz="2000" b="1" dirty="0">
              <a:solidFill>
                <a:schemeClr val="bg1"/>
              </a:solidFill>
              <a:latin typeface="Arial" panose="020B0604020202020204" pitchFamily="34" charset="0"/>
              <a:ea typeface="宋体" panose="02010600030101010101" pitchFamily="2" charset="-122"/>
            </a:endParaRPr>
          </a:p>
        </p:txBody>
      </p:sp>
      <p:sp>
        <p:nvSpPr>
          <p:cNvPr id="19470" name="TextBox 14"/>
          <p:cNvSpPr txBox="1"/>
          <p:nvPr/>
        </p:nvSpPr>
        <p:spPr>
          <a:xfrm>
            <a:off x="4483100" y="1025525"/>
            <a:ext cx="1919288" cy="1323975"/>
          </a:xfrm>
          <a:prstGeom prst="rect">
            <a:avLst/>
          </a:prstGeom>
          <a:noFill/>
          <a:ln w="9525">
            <a:noFill/>
          </a:ln>
        </p:spPr>
        <p:txBody>
          <a:bodyPr anchor="t">
            <a:spAutoFit/>
          </a:bodyPr>
          <a:lstStyle/>
          <a:p>
            <a:pPr algn="just"/>
            <a:r>
              <a:rPr lang="zh-CN" altLang="en-US" sz="1600" dirty="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1" name="TextBox 15"/>
          <p:cNvSpPr txBox="1"/>
          <p:nvPr/>
        </p:nvSpPr>
        <p:spPr>
          <a:xfrm>
            <a:off x="7466013" y="1025525"/>
            <a:ext cx="1920875" cy="1323975"/>
          </a:xfrm>
          <a:prstGeom prst="rect">
            <a:avLst/>
          </a:prstGeom>
          <a:noFill/>
          <a:ln w="9525">
            <a:noFill/>
          </a:ln>
        </p:spPr>
        <p:txBody>
          <a:bodyPr anchor="t">
            <a:spAutoFit/>
          </a:bodyPr>
          <a:lstStyle/>
          <a:p>
            <a:pPr algn="just"/>
            <a:r>
              <a:rPr lang="zh-CN" altLang="en-US" sz="1600" dirty="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2" name="TextBox 16"/>
          <p:cNvSpPr txBox="1"/>
          <p:nvPr/>
        </p:nvSpPr>
        <p:spPr>
          <a:xfrm>
            <a:off x="1635125" y="5151438"/>
            <a:ext cx="1920875" cy="1322387"/>
          </a:xfrm>
          <a:prstGeom prst="rect">
            <a:avLst/>
          </a:prstGeom>
          <a:noFill/>
          <a:ln w="9525">
            <a:noFill/>
          </a:ln>
        </p:spPr>
        <p:txBody>
          <a:bodyPr anchor="t">
            <a:spAutoFit/>
          </a:bodyPr>
          <a:lstStyle/>
          <a:p>
            <a:pPr algn="just"/>
            <a:r>
              <a:rPr lang="zh-CN" altLang="en-US" sz="1600" dirty="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3" name="TextBox 17"/>
          <p:cNvSpPr txBox="1"/>
          <p:nvPr/>
        </p:nvSpPr>
        <p:spPr>
          <a:xfrm>
            <a:off x="4483100" y="5151438"/>
            <a:ext cx="1919288" cy="1322387"/>
          </a:xfrm>
          <a:prstGeom prst="rect">
            <a:avLst/>
          </a:prstGeom>
          <a:noFill/>
          <a:ln w="9525">
            <a:noFill/>
          </a:ln>
        </p:spPr>
        <p:txBody>
          <a:bodyPr anchor="t">
            <a:spAutoFit/>
          </a:bodyPr>
          <a:lstStyle/>
          <a:p>
            <a:pPr algn="just"/>
            <a:r>
              <a:rPr lang="zh-CN" altLang="en-US" sz="1600" dirty="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4" name="TextBox 18"/>
          <p:cNvSpPr txBox="1"/>
          <p:nvPr/>
        </p:nvSpPr>
        <p:spPr>
          <a:xfrm>
            <a:off x="7466013" y="5151438"/>
            <a:ext cx="1920875" cy="1322387"/>
          </a:xfrm>
          <a:prstGeom prst="rect">
            <a:avLst/>
          </a:prstGeom>
          <a:noFill/>
          <a:ln w="9525">
            <a:noFill/>
          </a:ln>
        </p:spPr>
        <p:txBody>
          <a:bodyPr anchor="t">
            <a:spAutoFit/>
          </a:bodyPr>
          <a:lstStyle/>
          <a:p>
            <a:pPr algn="just"/>
            <a:r>
              <a:rPr lang="zh-CN" altLang="en-US" sz="1600" dirty="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p:cTn id="7" dur="300" fill="hold"/>
                                        <p:tgtEl>
                                          <p:spTgt spid="19459"/>
                                        </p:tgtEl>
                                        <p:attrNameLst>
                                          <p:attrName>ppt_w</p:attrName>
                                        </p:attrNameLst>
                                      </p:cBhvr>
                                      <p:tavLst>
                                        <p:tav tm="0">
                                          <p:val>
                                            <p:fltVal val="0"/>
                                          </p:val>
                                        </p:tav>
                                        <p:tav tm="100000">
                                          <p:val>
                                            <p:strVal val="#ppt_w"/>
                                          </p:val>
                                        </p:tav>
                                      </p:tavLst>
                                    </p:anim>
                                    <p:anim calcmode="lin" valueType="num">
                                      <p:cBhvr>
                                        <p:cTn id="8" dur="300" fill="hold"/>
                                        <p:tgtEl>
                                          <p:spTgt spid="19459"/>
                                        </p:tgtEl>
                                        <p:attrNameLst>
                                          <p:attrName>ppt_h</p:attrName>
                                        </p:attrNameLst>
                                      </p:cBhvr>
                                      <p:tavLst>
                                        <p:tav tm="0">
                                          <p:val>
                                            <p:fltVal val="0"/>
                                          </p:val>
                                        </p:tav>
                                        <p:tav tm="100000">
                                          <p:val>
                                            <p:strVal val="#ppt_h"/>
                                          </p:val>
                                        </p:tav>
                                      </p:tavLst>
                                    </p:anim>
                                    <p:anim calcmode="lin" valueType="num">
                                      <p:cBhvr>
                                        <p:cTn id="9" dur="300" fill="hold"/>
                                        <p:tgtEl>
                                          <p:spTgt spid="19459"/>
                                        </p:tgtEl>
                                        <p:attrNameLst>
                                          <p:attrName>style.rotation</p:attrName>
                                        </p:attrNameLst>
                                      </p:cBhvr>
                                      <p:tavLst>
                                        <p:tav tm="0">
                                          <p:val>
                                            <p:fltVal val="90"/>
                                          </p:val>
                                        </p:tav>
                                        <p:tav tm="100000">
                                          <p:val>
                                            <p:fltVal val="0"/>
                                          </p:val>
                                        </p:tav>
                                      </p:tavLst>
                                    </p:anim>
                                    <p:animEffect transition="in" filter="fade">
                                      <p:cBhvr>
                                        <p:cTn id="10" dur="300"/>
                                        <p:tgtEl>
                                          <p:spTgt spid="19459"/>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9458"/>
                                        </p:tgtEl>
                                        <p:attrNameLst>
                                          <p:attrName>style.visibility</p:attrName>
                                        </p:attrNameLst>
                                      </p:cBhvr>
                                      <p:to>
                                        <p:strVal val="visible"/>
                                      </p:to>
                                    </p:set>
                                    <p:anim calcmode="lin" valueType="num">
                                      <p:cBhvr>
                                        <p:cTn id="14" dur="400" fill="hold"/>
                                        <p:tgtEl>
                                          <p:spTgt spid="1945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9458"/>
                                        </p:tgtEl>
                                        <p:attrNameLst>
                                          <p:attrName>ppt_y</p:attrName>
                                        </p:attrNameLst>
                                      </p:cBhvr>
                                      <p:tavLst>
                                        <p:tav tm="0">
                                          <p:val>
                                            <p:strVal val="#ppt_y"/>
                                          </p:val>
                                        </p:tav>
                                        <p:tav tm="100000">
                                          <p:val>
                                            <p:strVal val="#ppt_y"/>
                                          </p:val>
                                        </p:tav>
                                      </p:tavLst>
                                    </p:anim>
                                    <p:anim calcmode="lin" valueType="num">
                                      <p:cBhvr>
                                        <p:cTn id="16" dur="400" fill="hold"/>
                                        <p:tgtEl>
                                          <p:spTgt spid="1945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945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9458"/>
                                        </p:tgtEl>
                                      </p:cBhvr>
                                    </p:animEffect>
                                  </p:childTnLst>
                                </p:cTn>
                              </p:par>
                            </p:childTnLst>
                          </p:cTn>
                        </p:par>
                        <p:par>
                          <p:cTn id="19" fill="hold">
                            <p:stCondLst>
                              <p:cond delay="980"/>
                            </p:stCondLst>
                            <p:childTnLst>
                              <p:par>
                                <p:cTn id="20" presetID="22" presetClass="entr" presetSubtype="8" fill="hold" nodeType="afterEffect">
                                  <p:stCondLst>
                                    <p:cond delay="0"/>
                                  </p:stCondLst>
                                  <p:childTnLst>
                                    <p:set>
                                      <p:cBhvr>
                                        <p:cTn id="21" dur="1" fill="hold">
                                          <p:stCondLst>
                                            <p:cond delay="0"/>
                                          </p:stCondLst>
                                        </p:cTn>
                                        <p:tgtEl>
                                          <p:spTgt spid="19462"/>
                                        </p:tgtEl>
                                        <p:attrNameLst>
                                          <p:attrName>style.visibility</p:attrName>
                                        </p:attrNameLst>
                                      </p:cBhvr>
                                      <p:to>
                                        <p:strVal val="visible"/>
                                      </p:to>
                                    </p:set>
                                    <p:animEffect transition="in" filter="wipe(left)">
                                      <p:cBhvr>
                                        <p:cTn id="22" dur="1000"/>
                                        <p:tgtEl>
                                          <p:spTgt spid="19462"/>
                                        </p:tgtEl>
                                      </p:cBhvr>
                                    </p:animEffect>
                                  </p:childTnLst>
                                </p:cTn>
                              </p:par>
                            </p:childTnLst>
                          </p:cTn>
                        </p:par>
                        <p:par>
                          <p:cTn id="23" fill="hold">
                            <p:stCondLst>
                              <p:cond delay="1980"/>
                            </p:stCondLst>
                            <p:childTnLst>
                              <p:par>
                                <p:cTn id="24" presetID="22" presetClass="entr" presetSubtype="1" fill="hold" nodeType="afterEffect">
                                  <p:stCondLst>
                                    <p:cond delay="0"/>
                                  </p:stCondLst>
                                  <p:childTnLst>
                                    <p:set>
                                      <p:cBhvr>
                                        <p:cTn id="25" dur="1" fill="hold">
                                          <p:stCondLst>
                                            <p:cond delay="0"/>
                                          </p:stCondLst>
                                        </p:cTn>
                                        <p:tgtEl>
                                          <p:spTgt spid="19460"/>
                                        </p:tgtEl>
                                        <p:attrNameLst>
                                          <p:attrName>style.visibility</p:attrName>
                                        </p:attrNameLst>
                                      </p:cBhvr>
                                      <p:to>
                                        <p:strVal val="visible"/>
                                      </p:to>
                                    </p:set>
                                    <p:animEffect transition="in" filter="wipe(up)">
                                      <p:cBhvr>
                                        <p:cTn id="26" dur="500"/>
                                        <p:tgtEl>
                                          <p:spTgt spid="19460"/>
                                        </p:tgtEl>
                                      </p:cBhvr>
                                    </p:animEffect>
                                  </p:childTnLst>
                                </p:cTn>
                              </p:par>
                            </p:childTnLst>
                          </p:cTn>
                        </p:par>
                        <p:par>
                          <p:cTn id="27" fill="hold">
                            <p:stCondLst>
                              <p:cond delay="2480"/>
                            </p:stCondLst>
                            <p:childTnLst>
                              <p:par>
                                <p:cTn id="28" presetID="22" presetClass="entr" presetSubtype="2" fill="hold" nodeType="afterEffect">
                                  <p:stCondLst>
                                    <p:cond delay="0"/>
                                  </p:stCondLst>
                                  <p:childTnLst>
                                    <p:set>
                                      <p:cBhvr>
                                        <p:cTn id="29" dur="1" fill="hold">
                                          <p:stCondLst>
                                            <p:cond delay="0"/>
                                          </p:stCondLst>
                                        </p:cTn>
                                        <p:tgtEl>
                                          <p:spTgt spid="19461"/>
                                        </p:tgtEl>
                                        <p:attrNameLst>
                                          <p:attrName>style.visibility</p:attrName>
                                        </p:attrNameLst>
                                      </p:cBhvr>
                                      <p:to>
                                        <p:strVal val="visible"/>
                                      </p:to>
                                    </p:set>
                                    <p:animEffect transition="in" filter="wipe(right)">
                                      <p:cBhvr>
                                        <p:cTn id="30" dur="1000"/>
                                        <p:tgtEl>
                                          <p:spTgt spid="19461"/>
                                        </p:tgtEl>
                                      </p:cBhvr>
                                    </p:animEffect>
                                  </p:childTnLst>
                                </p:cTn>
                              </p:par>
                            </p:childTnLst>
                          </p:cTn>
                        </p:par>
                        <p:par>
                          <p:cTn id="31" fill="hold">
                            <p:stCondLst>
                              <p:cond delay="3480"/>
                            </p:stCondLst>
                            <p:childTnLst>
                              <p:par>
                                <p:cTn id="32" presetID="2" presetClass="entr" presetSubtype="6" fill="hold" grpId="0" nodeType="afterEffect">
                                  <p:stCondLst>
                                    <p:cond delay="0"/>
                                  </p:stCondLst>
                                  <p:childTnLst>
                                    <p:set>
                                      <p:cBhvr>
                                        <p:cTn id="33" dur="1" fill="hold">
                                          <p:stCondLst>
                                            <p:cond delay="0"/>
                                          </p:stCondLst>
                                        </p:cTn>
                                        <p:tgtEl>
                                          <p:spTgt spid="19463"/>
                                        </p:tgtEl>
                                        <p:attrNameLst>
                                          <p:attrName>style.visibility</p:attrName>
                                        </p:attrNameLst>
                                      </p:cBhvr>
                                      <p:to>
                                        <p:strVal val="visible"/>
                                      </p:to>
                                    </p:set>
                                    <p:anim calcmode="lin" valueType="num">
                                      <p:cBhvr additive="base">
                                        <p:cTn id="34" dur="500" fill="hold"/>
                                        <p:tgtEl>
                                          <p:spTgt spid="19463"/>
                                        </p:tgtEl>
                                        <p:attrNameLst>
                                          <p:attrName>ppt_x</p:attrName>
                                        </p:attrNameLst>
                                      </p:cBhvr>
                                      <p:tavLst>
                                        <p:tav tm="0">
                                          <p:val>
                                            <p:strVal val="1+#ppt_w/2"/>
                                          </p:val>
                                        </p:tav>
                                        <p:tav tm="100000">
                                          <p:val>
                                            <p:strVal val="#ppt_x"/>
                                          </p:val>
                                        </p:tav>
                                      </p:tavLst>
                                    </p:anim>
                                    <p:anim calcmode="lin" valueType="num">
                                      <p:cBhvr additive="base">
                                        <p:cTn id="35" dur="500" fill="hold"/>
                                        <p:tgtEl>
                                          <p:spTgt spid="19463"/>
                                        </p:tgtEl>
                                        <p:attrNameLst>
                                          <p:attrName>ppt_y</p:attrName>
                                        </p:attrNameLst>
                                      </p:cBhvr>
                                      <p:tavLst>
                                        <p:tav tm="0">
                                          <p:val>
                                            <p:strVal val="1+#ppt_h/2"/>
                                          </p:val>
                                        </p:tav>
                                        <p:tav tm="100000">
                                          <p:val>
                                            <p:strVal val="#ppt_y"/>
                                          </p:val>
                                        </p:tav>
                                      </p:tavLst>
                                    </p:anim>
                                  </p:childTnLst>
                                </p:cTn>
                              </p:par>
                              <p:par>
                                <p:cTn id="36" presetID="2" presetClass="entr" presetSubtype="6" fill="hold" grpId="0" nodeType="withEffect">
                                  <p:stCondLst>
                                    <p:cond delay="200"/>
                                  </p:stCondLst>
                                  <p:childTnLst>
                                    <p:set>
                                      <p:cBhvr>
                                        <p:cTn id="37" dur="1" fill="hold">
                                          <p:stCondLst>
                                            <p:cond delay="0"/>
                                          </p:stCondLst>
                                        </p:cTn>
                                        <p:tgtEl>
                                          <p:spTgt spid="19465"/>
                                        </p:tgtEl>
                                        <p:attrNameLst>
                                          <p:attrName>style.visibility</p:attrName>
                                        </p:attrNameLst>
                                      </p:cBhvr>
                                      <p:to>
                                        <p:strVal val="visible"/>
                                      </p:to>
                                    </p:set>
                                    <p:anim calcmode="lin" valueType="num">
                                      <p:cBhvr additive="base">
                                        <p:cTn id="38" dur="500" fill="hold"/>
                                        <p:tgtEl>
                                          <p:spTgt spid="19465"/>
                                        </p:tgtEl>
                                        <p:attrNameLst>
                                          <p:attrName>ppt_x</p:attrName>
                                        </p:attrNameLst>
                                      </p:cBhvr>
                                      <p:tavLst>
                                        <p:tav tm="0">
                                          <p:val>
                                            <p:strVal val="1+#ppt_w/2"/>
                                          </p:val>
                                        </p:tav>
                                        <p:tav tm="100000">
                                          <p:val>
                                            <p:strVal val="#ppt_x"/>
                                          </p:val>
                                        </p:tav>
                                      </p:tavLst>
                                    </p:anim>
                                    <p:anim calcmode="lin" valueType="num">
                                      <p:cBhvr additive="base">
                                        <p:cTn id="39" dur="500" fill="hold"/>
                                        <p:tgtEl>
                                          <p:spTgt spid="19465"/>
                                        </p:tgtEl>
                                        <p:attrNameLst>
                                          <p:attrName>ppt_y</p:attrName>
                                        </p:attrNameLst>
                                      </p:cBhvr>
                                      <p:tavLst>
                                        <p:tav tm="0">
                                          <p:val>
                                            <p:strVal val="1+#ppt_h/2"/>
                                          </p:val>
                                        </p:tav>
                                        <p:tav tm="100000">
                                          <p:val>
                                            <p:strVal val="#ppt_y"/>
                                          </p:val>
                                        </p:tav>
                                      </p:tavLst>
                                    </p:anim>
                                  </p:childTnLst>
                                </p:cTn>
                              </p:par>
                              <p:par>
                                <p:cTn id="40" presetID="2" presetClass="entr" presetSubtype="6" fill="hold" grpId="0" nodeType="withEffect">
                                  <p:stCondLst>
                                    <p:cond delay="400"/>
                                  </p:stCondLst>
                                  <p:childTnLst>
                                    <p:set>
                                      <p:cBhvr>
                                        <p:cTn id="41" dur="1" fill="hold">
                                          <p:stCondLst>
                                            <p:cond delay="0"/>
                                          </p:stCondLst>
                                        </p:cTn>
                                        <p:tgtEl>
                                          <p:spTgt spid="19466"/>
                                        </p:tgtEl>
                                        <p:attrNameLst>
                                          <p:attrName>style.visibility</p:attrName>
                                        </p:attrNameLst>
                                      </p:cBhvr>
                                      <p:to>
                                        <p:strVal val="visible"/>
                                      </p:to>
                                    </p:set>
                                    <p:anim calcmode="lin" valueType="num">
                                      <p:cBhvr additive="base">
                                        <p:cTn id="42" dur="500" fill="hold"/>
                                        <p:tgtEl>
                                          <p:spTgt spid="19466"/>
                                        </p:tgtEl>
                                        <p:attrNameLst>
                                          <p:attrName>ppt_x</p:attrName>
                                        </p:attrNameLst>
                                      </p:cBhvr>
                                      <p:tavLst>
                                        <p:tav tm="0">
                                          <p:val>
                                            <p:strVal val="1+#ppt_w/2"/>
                                          </p:val>
                                        </p:tav>
                                        <p:tav tm="100000">
                                          <p:val>
                                            <p:strVal val="#ppt_x"/>
                                          </p:val>
                                        </p:tav>
                                      </p:tavLst>
                                    </p:anim>
                                    <p:anim calcmode="lin" valueType="num">
                                      <p:cBhvr additive="base">
                                        <p:cTn id="43" dur="500" fill="hold"/>
                                        <p:tgtEl>
                                          <p:spTgt spid="19466"/>
                                        </p:tgtEl>
                                        <p:attrNameLst>
                                          <p:attrName>ppt_y</p:attrName>
                                        </p:attrNameLst>
                                      </p:cBhvr>
                                      <p:tavLst>
                                        <p:tav tm="0">
                                          <p:val>
                                            <p:strVal val="1+#ppt_h/2"/>
                                          </p:val>
                                        </p:tav>
                                        <p:tav tm="100000">
                                          <p:val>
                                            <p:strVal val="#ppt_y"/>
                                          </p:val>
                                        </p:tav>
                                      </p:tavLst>
                                    </p:anim>
                                  </p:childTnLst>
                                </p:cTn>
                              </p:par>
                            </p:childTnLst>
                          </p:cTn>
                        </p:par>
                        <p:par>
                          <p:cTn id="44" fill="hold">
                            <p:stCondLst>
                              <p:cond delay="3980"/>
                            </p:stCondLst>
                            <p:childTnLst>
                              <p:par>
                                <p:cTn id="45" presetID="22" presetClass="entr" presetSubtype="4" fill="hold" grpId="0" nodeType="afterEffect">
                                  <p:stCondLst>
                                    <p:cond delay="0"/>
                                  </p:stCondLst>
                                  <p:childTnLst>
                                    <p:set>
                                      <p:cBhvr>
                                        <p:cTn id="46" dur="1" fill="hold">
                                          <p:stCondLst>
                                            <p:cond delay="0"/>
                                          </p:stCondLst>
                                        </p:cTn>
                                        <p:tgtEl>
                                          <p:spTgt spid="19464"/>
                                        </p:tgtEl>
                                        <p:attrNameLst>
                                          <p:attrName>style.visibility</p:attrName>
                                        </p:attrNameLst>
                                      </p:cBhvr>
                                      <p:to>
                                        <p:strVal val="visible"/>
                                      </p:to>
                                    </p:set>
                                    <p:animEffect transition="in" filter="wipe(down)">
                                      <p:cBhvr>
                                        <p:cTn id="47" dur="500"/>
                                        <p:tgtEl>
                                          <p:spTgt spid="19464"/>
                                        </p:tgtEl>
                                      </p:cBhvr>
                                    </p:animEffect>
                                  </p:childTnLst>
                                </p:cTn>
                              </p:par>
                              <p:par>
                                <p:cTn id="48" presetID="22" presetClass="entr" presetSubtype="4" fill="hold" grpId="0" nodeType="withEffect">
                                  <p:stCondLst>
                                    <p:cond delay="200"/>
                                  </p:stCondLst>
                                  <p:childTnLst>
                                    <p:set>
                                      <p:cBhvr>
                                        <p:cTn id="49" dur="1" fill="hold">
                                          <p:stCondLst>
                                            <p:cond delay="0"/>
                                          </p:stCondLst>
                                        </p:cTn>
                                        <p:tgtEl>
                                          <p:spTgt spid="19470"/>
                                        </p:tgtEl>
                                        <p:attrNameLst>
                                          <p:attrName>style.visibility</p:attrName>
                                        </p:attrNameLst>
                                      </p:cBhvr>
                                      <p:to>
                                        <p:strVal val="visible"/>
                                      </p:to>
                                    </p:set>
                                    <p:animEffect transition="in" filter="wipe(down)">
                                      <p:cBhvr>
                                        <p:cTn id="50" dur="500"/>
                                        <p:tgtEl>
                                          <p:spTgt spid="19470"/>
                                        </p:tgtEl>
                                      </p:cBhvr>
                                    </p:animEffect>
                                  </p:childTnLst>
                                </p:cTn>
                              </p:par>
                              <p:par>
                                <p:cTn id="51" presetID="22" presetClass="entr" presetSubtype="4" fill="hold" grpId="0" nodeType="withEffect">
                                  <p:stCondLst>
                                    <p:cond delay="400"/>
                                  </p:stCondLst>
                                  <p:childTnLst>
                                    <p:set>
                                      <p:cBhvr>
                                        <p:cTn id="52" dur="1" fill="hold">
                                          <p:stCondLst>
                                            <p:cond delay="0"/>
                                          </p:stCondLst>
                                        </p:cTn>
                                        <p:tgtEl>
                                          <p:spTgt spid="19471"/>
                                        </p:tgtEl>
                                        <p:attrNameLst>
                                          <p:attrName>style.visibility</p:attrName>
                                        </p:attrNameLst>
                                      </p:cBhvr>
                                      <p:to>
                                        <p:strVal val="visible"/>
                                      </p:to>
                                    </p:set>
                                    <p:animEffect transition="in" filter="wipe(down)">
                                      <p:cBhvr>
                                        <p:cTn id="53" dur="500"/>
                                        <p:tgtEl>
                                          <p:spTgt spid="19471"/>
                                        </p:tgtEl>
                                      </p:cBhvr>
                                    </p:animEffect>
                                  </p:childTnLst>
                                </p:cTn>
                              </p:par>
                            </p:childTnLst>
                          </p:cTn>
                        </p:par>
                        <p:par>
                          <p:cTn id="54" fill="hold">
                            <p:stCondLst>
                              <p:cond delay="4480"/>
                            </p:stCondLst>
                            <p:childTnLst>
                              <p:par>
                                <p:cTn id="55" presetID="2" presetClass="entr" presetSubtype="3" fill="hold" grpId="0" nodeType="afterEffect">
                                  <p:stCondLst>
                                    <p:cond delay="0"/>
                                  </p:stCondLst>
                                  <p:childTnLst>
                                    <p:set>
                                      <p:cBhvr>
                                        <p:cTn id="56" dur="1" fill="hold">
                                          <p:stCondLst>
                                            <p:cond delay="0"/>
                                          </p:stCondLst>
                                        </p:cTn>
                                        <p:tgtEl>
                                          <p:spTgt spid="19467"/>
                                        </p:tgtEl>
                                        <p:attrNameLst>
                                          <p:attrName>style.visibility</p:attrName>
                                        </p:attrNameLst>
                                      </p:cBhvr>
                                      <p:to>
                                        <p:strVal val="visible"/>
                                      </p:to>
                                    </p:set>
                                    <p:anim calcmode="lin" valueType="num">
                                      <p:cBhvr additive="base">
                                        <p:cTn id="57" dur="500" fill="hold"/>
                                        <p:tgtEl>
                                          <p:spTgt spid="19467"/>
                                        </p:tgtEl>
                                        <p:attrNameLst>
                                          <p:attrName>ppt_x</p:attrName>
                                        </p:attrNameLst>
                                      </p:cBhvr>
                                      <p:tavLst>
                                        <p:tav tm="0">
                                          <p:val>
                                            <p:strVal val="1+#ppt_w/2"/>
                                          </p:val>
                                        </p:tav>
                                        <p:tav tm="100000">
                                          <p:val>
                                            <p:strVal val="#ppt_x"/>
                                          </p:val>
                                        </p:tav>
                                      </p:tavLst>
                                    </p:anim>
                                    <p:anim calcmode="lin" valueType="num">
                                      <p:cBhvr additive="base">
                                        <p:cTn id="58" dur="500" fill="hold"/>
                                        <p:tgtEl>
                                          <p:spTgt spid="19467"/>
                                        </p:tgtEl>
                                        <p:attrNameLst>
                                          <p:attrName>ppt_y</p:attrName>
                                        </p:attrNameLst>
                                      </p:cBhvr>
                                      <p:tavLst>
                                        <p:tav tm="0">
                                          <p:val>
                                            <p:strVal val="0-#ppt_h/2"/>
                                          </p:val>
                                        </p:tav>
                                        <p:tav tm="100000">
                                          <p:val>
                                            <p:strVal val="#ppt_y"/>
                                          </p:val>
                                        </p:tav>
                                      </p:tavLst>
                                    </p:anim>
                                  </p:childTnLst>
                                </p:cTn>
                              </p:par>
                              <p:par>
                                <p:cTn id="59" presetID="2" presetClass="entr" presetSubtype="3" fill="hold" grpId="0" nodeType="withEffect">
                                  <p:stCondLst>
                                    <p:cond delay="200"/>
                                  </p:stCondLst>
                                  <p:childTnLst>
                                    <p:set>
                                      <p:cBhvr>
                                        <p:cTn id="60" dur="1" fill="hold">
                                          <p:stCondLst>
                                            <p:cond delay="0"/>
                                          </p:stCondLst>
                                        </p:cTn>
                                        <p:tgtEl>
                                          <p:spTgt spid="19468"/>
                                        </p:tgtEl>
                                        <p:attrNameLst>
                                          <p:attrName>style.visibility</p:attrName>
                                        </p:attrNameLst>
                                      </p:cBhvr>
                                      <p:to>
                                        <p:strVal val="visible"/>
                                      </p:to>
                                    </p:set>
                                    <p:anim calcmode="lin" valueType="num">
                                      <p:cBhvr additive="base">
                                        <p:cTn id="61" dur="500" fill="hold"/>
                                        <p:tgtEl>
                                          <p:spTgt spid="19468"/>
                                        </p:tgtEl>
                                        <p:attrNameLst>
                                          <p:attrName>ppt_x</p:attrName>
                                        </p:attrNameLst>
                                      </p:cBhvr>
                                      <p:tavLst>
                                        <p:tav tm="0">
                                          <p:val>
                                            <p:strVal val="1+#ppt_w/2"/>
                                          </p:val>
                                        </p:tav>
                                        <p:tav tm="100000">
                                          <p:val>
                                            <p:strVal val="#ppt_x"/>
                                          </p:val>
                                        </p:tav>
                                      </p:tavLst>
                                    </p:anim>
                                    <p:anim calcmode="lin" valueType="num">
                                      <p:cBhvr additive="base">
                                        <p:cTn id="62" dur="500" fill="hold"/>
                                        <p:tgtEl>
                                          <p:spTgt spid="19468"/>
                                        </p:tgtEl>
                                        <p:attrNameLst>
                                          <p:attrName>ppt_y</p:attrName>
                                        </p:attrNameLst>
                                      </p:cBhvr>
                                      <p:tavLst>
                                        <p:tav tm="0">
                                          <p:val>
                                            <p:strVal val="0-#ppt_h/2"/>
                                          </p:val>
                                        </p:tav>
                                        <p:tav tm="100000">
                                          <p:val>
                                            <p:strVal val="#ppt_y"/>
                                          </p:val>
                                        </p:tav>
                                      </p:tavLst>
                                    </p:anim>
                                  </p:childTnLst>
                                </p:cTn>
                              </p:par>
                              <p:par>
                                <p:cTn id="63" presetID="2" presetClass="entr" presetSubtype="3" fill="hold" grpId="0" nodeType="withEffect">
                                  <p:stCondLst>
                                    <p:cond delay="400"/>
                                  </p:stCondLst>
                                  <p:childTnLst>
                                    <p:set>
                                      <p:cBhvr>
                                        <p:cTn id="64" dur="1" fill="hold">
                                          <p:stCondLst>
                                            <p:cond delay="0"/>
                                          </p:stCondLst>
                                        </p:cTn>
                                        <p:tgtEl>
                                          <p:spTgt spid="19469"/>
                                        </p:tgtEl>
                                        <p:attrNameLst>
                                          <p:attrName>style.visibility</p:attrName>
                                        </p:attrNameLst>
                                      </p:cBhvr>
                                      <p:to>
                                        <p:strVal val="visible"/>
                                      </p:to>
                                    </p:set>
                                    <p:anim calcmode="lin" valueType="num">
                                      <p:cBhvr additive="base">
                                        <p:cTn id="65" dur="500" fill="hold"/>
                                        <p:tgtEl>
                                          <p:spTgt spid="19469"/>
                                        </p:tgtEl>
                                        <p:attrNameLst>
                                          <p:attrName>ppt_x</p:attrName>
                                        </p:attrNameLst>
                                      </p:cBhvr>
                                      <p:tavLst>
                                        <p:tav tm="0">
                                          <p:val>
                                            <p:strVal val="1+#ppt_w/2"/>
                                          </p:val>
                                        </p:tav>
                                        <p:tav tm="100000">
                                          <p:val>
                                            <p:strVal val="#ppt_x"/>
                                          </p:val>
                                        </p:tav>
                                      </p:tavLst>
                                    </p:anim>
                                    <p:anim calcmode="lin" valueType="num">
                                      <p:cBhvr additive="base">
                                        <p:cTn id="66" dur="500" fill="hold"/>
                                        <p:tgtEl>
                                          <p:spTgt spid="19469"/>
                                        </p:tgtEl>
                                        <p:attrNameLst>
                                          <p:attrName>ppt_y</p:attrName>
                                        </p:attrNameLst>
                                      </p:cBhvr>
                                      <p:tavLst>
                                        <p:tav tm="0">
                                          <p:val>
                                            <p:strVal val="0-#ppt_h/2"/>
                                          </p:val>
                                        </p:tav>
                                        <p:tav tm="100000">
                                          <p:val>
                                            <p:strVal val="#ppt_y"/>
                                          </p:val>
                                        </p:tav>
                                      </p:tavLst>
                                    </p:anim>
                                  </p:childTnLst>
                                </p:cTn>
                              </p:par>
                            </p:childTnLst>
                          </p:cTn>
                        </p:par>
                        <p:par>
                          <p:cTn id="67" fill="hold">
                            <p:stCondLst>
                              <p:cond delay="4980"/>
                            </p:stCondLst>
                            <p:childTnLst>
                              <p:par>
                                <p:cTn id="68" presetID="22" presetClass="entr" presetSubtype="1" fill="hold" grpId="0" nodeType="afterEffect">
                                  <p:stCondLst>
                                    <p:cond delay="0"/>
                                  </p:stCondLst>
                                  <p:childTnLst>
                                    <p:set>
                                      <p:cBhvr>
                                        <p:cTn id="69" dur="1" fill="hold">
                                          <p:stCondLst>
                                            <p:cond delay="0"/>
                                          </p:stCondLst>
                                        </p:cTn>
                                        <p:tgtEl>
                                          <p:spTgt spid="19472"/>
                                        </p:tgtEl>
                                        <p:attrNameLst>
                                          <p:attrName>style.visibility</p:attrName>
                                        </p:attrNameLst>
                                      </p:cBhvr>
                                      <p:to>
                                        <p:strVal val="visible"/>
                                      </p:to>
                                    </p:set>
                                    <p:animEffect transition="in" filter="wipe(up)">
                                      <p:cBhvr>
                                        <p:cTn id="70" dur="500"/>
                                        <p:tgtEl>
                                          <p:spTgt spid="19472"/>
                                        </p:tgtEl>
                                      </p:cBhvr>
                                    </p:animEffect>
                                  </p:childTnLst>
                                </p:cTn>
                              </p:par>
                              <p:par>
                                <p:cTn id="71" presetID="22" presetClass="entr" presetSubtype="1" fill="hold" grpId="0" nodeType="withEffect">
                                  <p:stCondLst>
                                    <p:cond delay="200"/>
                                  </p:stCondLst>
                                  <p:childTnLst>
                                    <p:set>
                                      <p:cBhvr>
                                        <p:cTn id="72" dur="1" fill="hold">
                                          <p:stCondLst>
                                            <p:cond delay="0"/>
                                          </p:stCondLst>
                                        </p:cTn>
                                        <p:tgtEl>
                                          <p:spTgt spid="19473"/>
                                        </p:tgtEl>
                                        <p:attrNameLst>
                                          <p:attrName>style.visibility</p:attrName>
                                        </p:attrNameLst>
                                      </p:cBhvr>
                                      <p:to>
                                        <p:strVal val="visible"/>
                                      </p:to>
                                    </p:set>
                                    <p:animEffect transition="in" filter="wipe(up)">
                                      <p:cBhvr>
                                        <p:cTn id="73" dur="500"/>
                                        <p:tgtEl>
                                          <p:spTgt spid="19473"/>
                                        </p:tgtEl>
                                      </p:cBhvr>
                                    </p:animEffect>
                                  </p:childTnLst>
                                </p:cTn>
                              </p:par>
                              <p:par>
                                <p:cTn id="74" presetID="22" presetClass="entr" presetSubtype="1" fill="hold" grpId="0" nodeType="withEffect">
                                  <p:stCondLst>
                                    <p:cond delay="400"/>
                                  </p:stCondLst>
                                  <p:childTnLst>
                                    <p:set>
                                      <p:cBhvr>
                                        <p:cTn id="75" dur="1" fill="hold">
                                          <p:stCondLst>
                                            <p:cond delay="0"/>
                                          </p:stCondLst>
                                        </p:cTn>
                                        <p:tgtEl>
                                          <p:spTgt spid="19474"/>
                                        </p:tgtEl>
                                        <p:attrNameLst>
                                          <p:attrName>style.visibility</p:attrName>
                                        </p:attrNameLst>
                                      </p:cBhvr>
                                      <p:to>
                                        <p:strVal val="visible"/>
                                      </p:to>
                                    </p:set>
                                    <p:animEffect transition="in" filter="wipe(up)">
                                      <p:cBhvr>
                                        <p:cTn id="76" dur="500"/>
                                        <p:tgtEl>
                                          <p:spTgt spid="19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63" grpId="0" animBg="1"/>
      <p:bldP spid="19464" grpId="0"/>
      <p:bldP spid="19465" grpId="0" animBg="1"/>
      <p:bldP spid="19466" grpId="0" animBg="1"/>
      <p:bldP spid="19467" grpId="0" animBg="1"/>
      <p:bldP spid="19468" grpId="0" animBg="1"/>
      <p:bldP spid="19469" grpId="0" animBg="1"/>
      <p:bldP spid="19470" grpId="0"/>
      <p:bldP spid="19471" grpId="0"/>
      <p:bldP spid="19472" grpId="0"/>
      <p:bldP spid="19473" grpId="0"/>
      <p:bldP spid="1947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27"/>
          <p:cNvSpPr txBox="1"/>
          <p:nvPr/>
        </p:nvSpPr>
        <p:spPr>
          <a:xfrm>
            <a:off x="1012825" y="176213"/>
            <a:ext cx="3462338"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2.3</a:t>
            </a:r>
            <a:r>
              <a:rPr lang="zh-CN" altLang="en-US" sz="3000" b="1" dirty="0">
                <a:solidFill>
                  <a:schemeClr val="accent1"/>
                </a:solidFill>
                <a:latin typeface="微软雅黑" panose="020B0503020204020204" pitchFamily="34" charset="-122"/>
                <a:ea typeface="微软雅黑" panose="020B0503020204020204" pitchFamily="34" charset="-122"/>
              </a:rPr>
              <a:t>某某某可行方案</a:t>
            </a:r>
          </a:p>
        </p:txBody>
      </p:sp>
      <p:sp>
        <p:nvSpPr>
          <p:cNvPr id="20483"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w="9525">
            <a:noFill/>
          </a:ln>
        </p:spPr>
        <p:txBody>
          <a:bodyPr/>
          <a:lstStyle/>
          <a:p>
            <a:endParaRPr lang="zh-CN" altLang="en-US"/>
          </a:p>
        </p:txBody>
      </p:sp>
      <p:sp>
        <p:nvSpPr>
          <p:cNvPr id="18435" name="AutoShape 4"/>
          <p:cNvSpPr>
            <a:spLocks noChangeAspect="1" noTextEdit="1"/>
          </p:cNvSpPr>
          <p:nvPr/>
        </p:nvSpPr>
        <p:spPr>
          <a:xfrm>
            <a:off x="760413" y="1773238"/>
            <a:ext cx="10542587" cy="3671887"/>
          </a:xfrm>
          <a:prstGeom prst="rect">
            <a:avLst/>
          </a:prstGeom>
          <a:noFill/>
          <a:ln w="9525">
            <a:noFill/>
          </a:ln>
        </p:spPr>
        <p:txBody>
          <a:bodyPr anchor="t"/>
          <a:lstStyle/>
          <a:p>
            <a:pPr eaLnBrk="0" hangingPunct="0"/>
            <a:endParaRPr lang="zh-CN" altLang="en-US">
              <a:latin typeface="Arial" panose="020B0604020202020204" pitchFamily="34" charset="0"/>
              <a:ea typeface="宋体" panose="02010600030101010101" pitchFamily="2" charset="-122"/>
            </a:endParaRPr>
          </a:p>
        </p:txBody>
      </p:sp>
      <p:sp>
        <p:nvSpPr>
          <p:cNvPr id="20485" name="Freeform 6"/>
          <p:cNvSpPr/>
          <p:nvPr/>
        </p:nvSpPr>
        <p:spPr>
          <a:xfrm>
            <a:off x="760413" y="1555750"/>
            <a:ext cx="2270125" cy="661988"/>
          </a:xfrm>
          <a:custGeom>
            <a:avLst/>
            <a:gdLst/>
            <a:ahLst/>
            <a:cxnLst>
              <a:cxn ang="0">
                <a:pos x="0" y="0"/>
              </a:cxn>
              <a:cxn ang="0">
                <a:pos x="2147483647" y="0"/>
              </a:cxn>
              <a:cxn ang="0">
                <a:pos x="2147483647" y="2147483647"/>
              </a:cxn>
              <a:cxn ang="0">
                <a:pos x="2147483647" y="2147483647"/>
              </a:cxn>
              <a:cxn ang="0">
                <a:pos x="0" y="2147483647"/>
              </a:cxn>
              <a:cxn ang="0">
                <a:pos x="0" y="0"/>
              </a:cxn>
            </a:cxnLst>
            <a:rect l="0" t="0" r="0" b="0"/>
            <a:pathLst>
              <a:path w="2965" h="581">
                <a:moveTo>
                  <a:pt x="0" y="0"/>
                </a:moveTo>
                <a:lnTo>
                  <a:pt x="2640" y="0"/>
                </a:lnTo>
                <a:lnTo>
                  <a:pt x="2965" y="291"/>
                </a:lnTo>
                <a:lnTo>
                  <a:pt x="2640" y="581"/>
                </a:lnTo>
                <a:lnTo>
                  <a:pt x="0" y="581"/>
                </a:lnTo>
                <a:lnTo>
                  <a:pt x="0" y="0"/>
                </a:lnTo>
                <a:close/>
              </a:path>
            </a:pathLst>
          </a:custGeom>
          <a:solidFill>
            <a:srgbClr val="113E6A"/>
          </a:solidFill>
          <a:ln w="9525">
            <a:noFill/>
          </a:ln>
        </p:spPr>
        <p:txBody>
          <a:bodyPr/>
          <a:lstStyle/>
          <a:p>
            <a:endParaRPr lang="zh-CN" altLang="en-US"/>
          </a:p>
        </p:txBody>
      </p:sp>
      <p:sp>
        <p:nvSpPr>
          <p:cNvPr id="20486" name="Freeform 7"/>
          <p:cNvSpPr/>
          <p:nvPr/>
        </p:nvSpPr>
        <p:spPr>
          <a:xfrm>
            <a:off x="2911475" y="1555750"/>
            <a:ext cx="2219325" cy="661988"/>
          </a:xfrm>
          <a:custGeom>
            <a:avLst/>
            <a:gdLst/>
            <a:ahLst/>
            <a:cxnLst>
              <a:cxn ang="0">
                <a:pos x="0" y="0"/>
              </a:cxn>
              <a:cxn ang="0">
                <a:pos x="2147483647" y="0"/>
              </a:cxn>
              <a:cxn ang="0">
                <a:pos x="2147483647" y="2147483647"/>
              </a:cxn>
              <a:cxn ang="0">
                <a:pos x="2147483647" y="2147483647"/>
              </a:cxn>
              <a:cxn ang="0">
                <a:pos x="0" y="2147483647"/>
              </a:cxn>
              <a:cxn ang="0">
                <a:pos x="2147483647" y="2147483647"/>
              </a:cxn>
              <a:cxn ang="0">
                <a:pos x="0" y="0"/>
              </a:cxn>
            </a:cxnLst>
            <a:rect l="0" t="0" r="0" b="0"/>
            <a:pathLst>
              <a:path w="2899" h="581">
                <a:moveTo>
                  <a:pt x="0" y="0"/>
                </a:moveTo>
                <a:lnTo>
                  <a:pt x="2574" y="0"/>
                </a:lnTo>
                <a:lnTo>
                  <a:pt x="2899" y="291"/>
                </a:lnTo>
                <a:lnTo>
                  <a:pt x="2574" y="581"/>
                </a:lnTo>
                <a:lnTo>
                  <a:pt x="0" y="581"/>
                </a:lnTo>
                <a:lnTo>
                  <a:pt x="325" y="291"/>
                </a:lnTo>
                <a:lnTo>
                  <a:pt x="0" y="0"/>
                </a:lnTo>
                <a:close/>
              </a:path>
            </a:pathLst>
          </a:custGeom>
          <a:solidFill>
            <a:srgbClr val="113E6A"/>
          </a:solidFill>
          <a:ln w="9525">
            <a:noFill/>
          </a:ln>
        </p:spPr>
        <p:txBody>
          <a:bodyPr/>
          <a:lstStyle/>
          <a:p>
            <a:endParaRPr lang="zh-CN" altLang="en-US"/>
          </a:p>
        </p:txBody>
      </p:sp>
      <p:sp>
        <p:nvSpPr>
          <p:cNvPr id="20487" name="Freeform 8"/>
          <p:cNvSpPr/>
          <p:nvPr/>
        </p:nvSpPr>
        <p:spPr>
          <a:xfrm>
            <a:off x="5013325" y="1555750"/>
            <a:ext cx="2219325" cy="661988"/>
          </a:xfrm>
          <a:custGeom>
            <a:avLst/>
            <a:gdLst/>
            <a:ahLst/>
            <a:cxnLst>
              <a:cxn ang="0">
                <a:pos x="0" y="0"/>
              </a:cxn>
              <a:cxn ang="0">
                <a:pos x="2147483647" y="0"/>
              </a:cxn>
              <a:cxn ang="0">
                <a:pos x="2147483647" y="2147483647"/>
              </a:cxn>
              <a:cxn ang="0">
                <a:pos x="2147483647" y="2147483647"/>
              </a:cxn>
              <a:cxn ang="0">
                <a:pos x="0" y="2147483647"/>
              </a:cxn>
              <a:cxn ang="0">
                <a:pos x="2147483647" y="2147483647"/>
              </a:cxn>
              <a:cxn ang="0">
                <a:pos x="0" y="0"/>
              </a:cxn>
            </a:cxnLst>
            <a:rect l="0" t="0" r="0" b="0"/>
            <a:pathLst>
              <a:path w="2900" h="581">
                <a:moveTo>
                  <a:pt x="0" y="0"/>
                </a:moveTo>
                <a:lnTo>
                  <a:pt x="2575" y="0"/>
                </a:lnTo>
                <a:lnTo>
                  <a:pt x="2900" y="291"/>
                </a:lnTo>
                <a:lnTo>
                  <a:pt x="2575" y="581"/>
                </a:lnTo>
                <a:lnTo>
                  <a:pt x="0" y="581"/>
                </a:lnTo>
                <a:lnTo>
                  <a:pt x="325" y="291"/>
                </a:lnTo>
                <a:lnTo>
                  <a:pt x="0" y="0"/>
                </a:lnTo>
                <a:close/>
              </a:path>
            </a:pathLst>
          </a:custGeom>
          <a:solidFill>
            <a:srgbClr val="113E6A"/>
          </a:solidFill>
          <a:ln w="9525">
            <a:noFill/>
          </a:ln>
        </p:spPr>
        <p:txBody>
          <a:bodyPr/>
          <a:lstStyle/>
          <a:p>
            <a:endParaRPr lang="zh-CN" altLang="en-US"/>
          </a:p>
        </p:txBody>
      </p:sp>
      <p:sp>
        <p:nvSpPr>
          <p:cNvPr id="20488" name="Freeform 9"/>
          <p:cNvSpPr/>
          <p:nvPr/>
        </p:nvSpPr>
        <p:spPr>
          <a:xfrm>
            <a:off x="7113588" y="1555750"/>
            <a:ext cx="2220912" cy="661988"/>
          </a:xfrm>
          <a:custGeom>
            <a:avLst/>
            <a:gdLst/>
            <a:ahLst/>
            <a:cxnLst>
              <a:cxn ang="0">
                <a:pos x="0" y="0"/>
              </a:cxn>
              <a:cxn ang="0">
                <a:pos x="2147483647" y="0"/>
              </a:cxn>
              <a:cxn ang="0">
                <a:pos x="2147483647" y="2147483647"/>
              </a:cxn>
              <a:cxn ang="0">
                <a:pos x="2147483647" y="2147483647"/>
              </a:cxn>
              <a:cxn ang="0">
                <a:pos x="0" y="2147483647"/>
              </a:cxn>
              <a:cxn ang="0">
                <a:pos x="2147483647" y="2147483647"/>
              </a:cxn>
              <a:cxn ang="0">
                <a:pos x="0" y="0"/>
              </a:cxn>
            </a:cxnLst>
            <a:rect l="0" t="0" r="0" b="0"/>
            <a:pathLst>
              <a:path w="2900" h="581">
                <a:moveTo>
                  <a:pt x="0" y="0"/>
                </a:moveTo>
                <a:lnTo>
                  <a:pt x="2575" y="0"/>
                </a:lnTo>
                <a:lnTo>
                  <a:pt x="2900" y="291"/>
                </a:lnTo>
                <a:lnTo>
                  <a:pt x="2575" y="581"/>
                </a:lnTo>
                <a:lnTo>
                  <a:pt x="0" y="581"/>
                </a:lnTo>
                <a:lnTo>
                  <a:pt x="325" y="291"/>
                </a:lnTo>
                <a:lnTo>
                  <a:pt x="0" y="0"/>
                </a:lnTo>
                <a:close/>
              </a:path>
            </a:pathLst>
          </a:custGeom>
          <a:solidFill>
            <a:srgbClr val="113E6A"/>
          </a:solidFill>
          <a:ln w="9525">
            <a:noFill/>
          </a:ln>
        </p:spPr>
        <p:txBody>
          <a:bodyPr/>
          <a:lstStyle/>
          <a:p>
            <a:endParaRPr lang="zh-CN" altLang="en-US"/>
          </a:p>
        </p:txBody>
      </p:sp>
      <p:sp>
        <p:nvSpPr>
          <p:cNvPr id="20489" name="Freeform 10"/>
          <p:cNvSpPr/>
          <p:nvPr/>
        </p:nvSpPr>
        <p:spPr>
          <a:xfrm>
            <a:off x="9215438" y="1555750"/>
            <a:ext cx="2220912" cy="661988"/>
          </a:xfrm>
          <a:custGeom>
            <a:avLst/>
            <a:gdLst/>
            <a:ahLst/>
            <a:cxnLst>
              <a:cxn ang="0">
                <a:pos x="0" y="0"/>
              </a:cxn>
              <a:cxn ang="0">
                <a:pos x="2147483647" y="0"/>
              </a:cxn>
              <a:cxn ang="0">
                <a:pos x="2147483647" y="2147483647"/>
              </a:cxn>
              <a:cxn ang="0">
                <a:pos x="2147483647" y="2147483647"/>
              </a:cxn>
              <a:cxn ang="0">
                <a:pos x="0" y="2147483647"/>
              </a:cxn>
              <a:cxn ang="0">
                <a:pos x="2147483647" y="2147483647"/>
              </a:cxn>
              <a:cxn ang="0">
                <a:pos x="0" y="0"/>
              </a:cxn>
            </a:cxnLst>
            <a:rect l="0" t="0" r="0" b="0"/>
            <a:pathLst>
              <a:path w="2900" h="581">
                <a:moveTo>
                  <a:pt x="0" y="0"/>
                </a:moveTo>
                <a:lnTo>
                  <a:pt x="2575" y="0"/>
                </a:lnTo>
                <a:lnTo>
                  <a:pt x="2900" y="291"/>
                </a:lnTo>
                <a:lnTo>
                  <a:pt x="2575" y="581"/>
                </a:lnTo>
                <a:lnTo>
                  <a:pt x="0" y="581"/>
                </a:lnTo>
                <a:lnTo>
                  <a:pt x="325" y="291"/>
                </a:lnTo>
                <a:lnTo>
                  <a:pt x="0" y="0"/>
                </a:lnTo>
                <a:close/>
              </a:path>
            </a:pathLst>
          </a:custGeom>
          <a:solidFill>
            <a:srgbClr val="113E6A"/>
          </a:solidFill>
          <a:ln w="9525">
            <a:noFill/>
          </a:ln>
        </p:spPr>
        <p:txBody>
          <a:bodyPr/>
          <a:lstStyle/>
          <a:p>
            <a:endParaRPr lang="zh-CN" altLang="en-US"/>
          </a:p>
        </p:txBody>
      </p:sp>
      <p:sp>
        <p:nvSpPr>
          <p:cNvPr id="20490" name="Rectangle 11"/>
          <p:cNvSpPr/>
          <p:nvPr/>
        </p:nvSpPr>
        <p:spPr>
          <a:xfrm>
            <a:off x="868363" y="2413000"/>
            <a:ext cx="1857375" cy="3536950"/>
          </a:xfrm>
          <a:prstGeom prst="rect">
            <a:avLst/>
          </a:prstGeom>
          <a:solidFill>
            <a:schemeClr val="tx2"/>
          </a:solidFill>
          <a:ln w="9525" cap="flat" cmpd="sng">
            <a:solidFill>
              <a:schemeClr val="bg2"/>
            </a:solidFill>
            <a:prstDash val="solid"/>
            <a:miter/>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20491" name="Rectangle 12"/>
          <p:cNvSpPr/>
          <p:nvPr/>
        </p:nvSpPr>
        <p:spPr>
          <a:xfrm>
            <a:off x="2984500" y="2413000"/>
            <a:ext cx="1857375" cy="3536950"/>
          </a:xfrm>
          <a:prstGeom prst="rect">
            <a:avLst/>
          </a:prstGeom>
          <a:solidFill>
            <a:schemeClr val="tx2"/>
          </a:solidFill>
          <a:ln w="9525" cap="flat" cmpd="sng">
            <a:solidFill>
              <a:schemeClr val="bg2"/>
            </a:solidFill>
            <a:prstDash val="solid"/>
            <a:miter/>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20492" name="Rectangle 13"/>
          <p:cNvSpPr/>
          <p:nvPr/>
        </p:nvSpPr>
        <p:spPr>
          <a:xfrm>
            <a:off x="5087938" y="2413000"/>
            <a:ext cx="1858962" cy="3536950"/>
          </a:xfrm>
          <a:prstGeom prst="rect">
            <a:avLst/>
          </a:prstGeom>
          <a:solidFill>
            <a:schemeClr val="tx2"/>
          </a:solidFill>
          <a:ln w="9525" cap="flat" cmpd="sng">
            <a:solidFill>
              <a:schemeClr val="bg2"/>
            </a:solidFill>
            <a:prstDash val="solid"/>
            <a:miter/>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20493" name="Rectangle 14"/>
          <p:cNvSpPr/>
          <p:nvPr/>
        </p:nvSpPr>
        <p:spPr>
          <a:xfrm>
            <a:off x="7192963" y="2413000"/>
            <a:ext cx="1858962" cy="3536950"/>
          </a:xfrm>
          <a:prstGeom prst="rect">
            <a:avLst/>
          </a:prstGeom>
          <a:solidFill>
            <a:schemeClr val="tx2"/>
          </a:solidFill>
          <a:ln w="9525" cap="flat" cmpd="sng">
            <a:solidFill>
              <a:schemeClr val="bg2"/>
            </a:solidFill>
            <a:prstDash val="solid"/>
            <a:miter/>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20494" name="Rectangle 15"/>
          <p:cNvSpPr/>
          <p:nvPr/>
        </p:nvSpPr>
        <p:spPr>
          <a:xfrm>
            <a:off x="9296400" y="2413000"/>
            <a:ext cx="1858963" cy="3536950"/>
          </a:xfrm>
          <a:prstGeom prst="rect">
            <a:avLst/>
          </a:prstGeom>
          <a:solidFill>
            <a:schemeClr val="tx2"/>
          </a:solidFill>
          <a:ln w="9525" cap="flat" cmpd="sng">
            <a:solidFill>
              <a:schemeClr val="bg2"/>
            </a:solidFill>
            <a:prstDash val="solid"/>
            <a:miter/>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20495" name="Rectangle 16"/>
          <p:cNvSpPr/>
          <p:nvPr/>
        </p:nvSpPr>
        <p:spPr>
          <a:xfrm>
            <a:off x="928688" y="2466975"/>
            <a:ext cx="1736725" cy="1452563"/>
          </a:xfrm>
          <a:prstGeom prst="rect">
            <a:avLst/>
          </a:prstGeom>
          <a:blipFill rotWithShape="1">
            <a:blip r:embed="rId2" cstate="print"/>
            <a:stretch>
              <a:fillRect/>
            </a:stretch>
          </a:blip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20496" name="Rectangle 17"/>
          <p:cNvSpPr/>
          <p:nvPr/>
        </p:nvSpPr>
        <p:spPr>
          <a:xfrm>
            <a:off x="3043238" y="2466975"/>
            <a:ext cx="1738312" cy="1452563"/>
          </a:xfrm>
          <a:prstGeom prst="rect">
            <a:avLst/>
          </a:prstGeom>
          <a:blipFill rotWithShape="1">
            <a:blip r:embed="rId3" cstate="print"/>
            <a:stretch>
              <a:fillRect/>
            </a:stretch>
          </a:blip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20497" name="Rectangle 18"/>
          <p:cNvSpPr/>
          <p:nvPr/>
        </p:nvSpPr>
        <p:spPr>
          <a:xfrm>
            <a:off x="5148263" y="2466975"/>
            <a:ext cx="1738312" cy="1452563"/>
          </a:xfrm>
          <a:prstGeom prst="rect">
            <a:avLst/>
          </a:prstGeom>
          <a:blipFill rotWithShape="1">
            <a:blip r:embed="rId4" cstate="print"/>
            <a:stretch>
              <a:fillRect/>
            </a:stretch>
          </a:blip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20498" name="Rectangle 19"/>
          <p:cNvSpPr/>
          <p:nvPr/>
        </p:nvSpPr>
        <p:spPr>
          <a:xfrm>
            <a:off x="7253288" y="2466975"/>
            <a:ext cx="1736725" cy="1452563"/>
          </a:xfrm>
          <a:prstGeom prst="rect">
            <a:avLst/>
          </a:prstGeom>
          <a:blipFill rotWithShape="1">
            <a:blip r:embed="rId5" cstate="print"/>
            <a:stretch>
              <a:fillRect/>
            </a:stretch>
          </a:blip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20499" name="Rectangle 20"/>
          <p:cNvSpPr/>
          <p:nvPr/>
        </p:nvSpPr>
        <p:spPr>
          <a:xfrm>
            <a:off x="9356725" y="2466975"/>
            <a:ext cx="1738313" cy="1452563"/>
          </a:xfrm>
          <a:prstGeom prst="rect">
            <a:avLst/>
          </a:prstGeom>
          <a:blipFill rotWithShape="1">
            <a:blip r:embed="rId6" cstate="print"/>
            <a:stretch>
              <a:fillRect/>
            </a:stretch>
          </a:blip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20500" name="TextBox 21"/>
          <p:cNvSpPr txBox="1"/>
          <p:nvPr/>
        </p:nvSpPr>
        <p:spPr>
          <a:xfrm>
            <a:off x="950913" y="4070350"/>
            <a:ext cx="1649412" cy="1077218"/>
          </a:xfrm>
          <a:prstGeom prst="rect">
            <a:avLst/>
          </a:prstGeom>
          <a:noFill/>
          <a:ln w="9525">
            <a:noFill/>
          </a:ln>
        </p:spPr>
        <p:txBody>
          <a:bodyPr anchor="t">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亮亮图文旗舰店</a:t>
            </a:r>
          </a:p>
          <a:p>
            <a:r>
              <a:rPr lang="en-US" altLang="zh-CN" sz="1600" dirty="0" smtClean="0">
                <a:solidFill>
                  <a:schemeClr val="accent1"/>
                </a:solidFill>
                <a:latin typeface="微软雅黑" panose="020B0503020204020204" pitchFamily="34" charset="-122"/>
                <a:ea typeface="微软雅黑" panose="020B0503020204020204" pitchFamily="34" charset="-122"/>
              </a:rPr>
              <a:t>https://liangliangtuwen.tmall.com</a:t>
            </a:r>
            <a:endParaRPr lang="en-US" altLang="zh-CN" sz="1600" dirty="0">
              <a:solidFill>
                <a:schemeClr val="accent1"/>
              </a:solidFill>
              <a:latin typeface="微软雅黑" panose="020B0503020204020204" pitchFamily="34" charset="-122"/>
              <a:ea typeface="微软雅黑" panose="020B0503020204020204" pitchFamily="34" charset="-122"/>
            </a:endParaRPr>
          </a:p>
        </p:txBody>
      </p:sp>
      <p:sp>
        <p:nvSpPr>
          <p:cNvPr id="20501" name="TextBox 22"/>
          <p:cNvSpPr txBox="1"/>
          <p:nvPr/>
        </p:nvSpPr>
        <p:spPr>
          <a:xfrm>
            <a:off x="3067050" y="4070350"/>
            <a:ext cx="1649413" cy="1570038"/>
          </a:xfrm>
          <a:prstGeom prst="rect">
            <a:avLst/>
          </a:prstGeom>
          <a:noFill/>
          <a:ln w="9525">
            <a:noFill/>
          </a:ln>
        </p:spPr>
        <p:txBody>
          <a:bodyPr anchor="t">
            <a:spAutoFit/>
          </a:bodyPr>
          <a:lstStyle/>
          <a:p>
            <a:r>
              <a:rPr lang="zh-CN" altLang="en-US" sz="16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2" name="TextBox 23"/>
          <p:cNvSpPr txBox="1"/>
          <p:nvPr/>
        </p:nvSpPr>
        <p:spPr>
          <a:xfrm>
            <a:off x="5168900" y="4070350"/>
            <a:ext cx="1649413" cy="1570038"/>
          </a:xfrm>
          <a:prstGeom prst="rect">
            <a:avLst/>
          </a:prstGeom>
          <a:noFill/>
          <a:ln w="9525">
            <a:noFill/>
          </a:ln>
        </p:spPr>
        <p:txBody>
          <a:bodyPr anchor="t">
            <a:spAutoFit/>
          </a:bodyPr>
          <a:lstStyle/>
          <a:p>
            <a:r>
              <a:rPr lang="zh-CN" altLang="en-US" sz="16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3" name="TextBox 24"/>
          <p:cNvSpPr txBox="1"/>
          <p:nvPr/>
        </p:nvSpPr>
        <p:spPr>
          <a:xfrm>
            <a:off x="7297738" y="4070350"/>
            <a:ext cx="1649412" cy="1570038"/>
          </a:xfrm>
          <a:prstGeom prst="rect">
            <a:avLst/>
          </a:prstGeom>
          <a:noFill/>
          <a:ln w="9525">
            <a:noFill/>
          </a:ln>
        </p:spPr>
        <p:txBody>
          <a:bodyPr anchor="t">
            <a:spAutoFit/>
          </a:bodyPr>
          <a:lstStyle/>
          <a:p>
            <a:r>
              <a:rPr lang="zh-CN" altLang="en-US" sz="16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4" name="TextBox 25"/>
          <p:cNvSpPr txBox="1"/>
          <p:nvPr/>
        </p:nvSpPr>
        <p:spPr>
          <a:xfrm>
            <a:off x="9399588" y="4070350"/>
            <a:ext cx="1649412" cy="1570038"/>
          </a:xfrm>
          <a:prstGeom prst="rect">
            <a:avLst/>
          </a:prstGeom>
          <a:noFill/>
          <a:ln w="9525">
            <a:noFill/>
          </a:ln>
        </p:spPr>
        <p:txBody>
          <a:bodyPr anchor="t">
            <a:spAutoFit/>
          </a:bodyPr>
          <a:lstStyle/>
          <a:p>
            <a:r>
              <a:rPr lang="zh-CN" altLang="en-US" sz="16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5" name="TextBox 26"/>
          <p:cNvSpPr txBox="1"/>
          <p:nvPr/>
        </p:nvSpPr>
        <p:spPr>
          <a:xfrm>
            <a:off x="958850" y="1720850"/>
            <a:ext cx="1570038" cy="369888"/>
          </a:xfrm>
          <a:prstGeom prst="rect">
            <a:avLst/>
          </a:prstGeom>
          <a:noFill/>
          <a:ln w="9525">
            <a:noFill/>
          </a:ln>
        </p:spPr>
        <p:txBody>
          <a:bodyPr wrap="none" anchor="t">
            <a:spAutoFit/>
          </a:bodyPr>
          <a:lstStyle/>
          <a:p>
            <a:r>
              <a:rPr lang="zh-CN" altLang="en-US" dirty="0">
                <a:solidFill>
                  <a:srgbClr val="F8F8F8"/>
                </a:solidFill>
                <a:latin typeface="微软雅黑" panose="020B0503020204020204" pitchFamily="34" charset="-122"/>
                <a:ea typeface="微软雅黑" panose="020B0503020204020204" pitchFamily="34" charset="-122"/>
              </a:rPr>
              <a:t>一、项目论证</a:t>
            </a:r>
          </a:p>
        </p:txBody>
      </p:sp>
      <p:sp>
        <p:nvSpPr>
          <p:cNvPr id="20506" name="TextBox 28"/>
          <p:cNvSpPr txBox="1"/>
          <p:nvPr/>
        </p:nvSpPr>
        <p:spPr>
          <a:xfrm>
            <a:off x="3232150" y="1739900"/>
            <a:ext cx="1609725" cy="369888"/>
          </a:xfrm>
          <a:prstGeom prst="rect">
            <a:avLst/>
          </a:prstGeom>
          <a:noFill/>
          <a:ln w="9525">
            <a:noFill/>
          </a:ln>
        </p:spPr>
        <p:txBody>
          <a:bodyPr anchor="t">
            <a:spAutoFit/>
          </a:bodyPr>
          <a:lstStyle/>
          <a:p>
            <a:pPr algn="ctr"/>
            <a:r>
              <a:rPr lang="zh-CN" altLang="en-US" dirty="0">
                <a:solidFill>
                  <a:srgbClr val="F8F8F8"/>
                </a:solidFill>
                <a:latin typeface="微软雅黑" panose="020B0503020204020204" pitchFamily="34" charset="-122"/>
                <a:ea typeface="微软雅黑" panose="020B0503020204020204" pitchFamily="34" charset="-122"/>
              </a:rPr>
              <a:t>二、资料收集</a:t>
            </a:r>
          </a:p>
        </p:txBody>
      </p:sp>
      <p:sp>
        <p:nvSpPr>
          <p:cNvPr id="20507" name="TextBox 29"/>
          <p:cNvSpPr txBox="1"/>
          <p:nvPr/>
        </p:nvSpPr>
        <p:spPr>
          <a:xfrm>
            <a:off x="5321300" y="1601788"/>
            <a:ext cx="1625600" cy="646112"/>
          </a:xfrm>
          <a:prstGeom prst="rect">
            <a:avLst/>
          </a:prstGeom>
          <a:noFill/>
          <a:ln w="9525">
            <a:noFill/>
          </a:ln>
        </p:spPr>
        <p:txBody>
          <a:bodyPr anchor="t">
            <a:spAutoFit/>
          </a:bodyPr>
          <a:lstStyle/>
          <a:p>
            <a:pPr algn="ctr"/>
            <a:r>
              <a:rPr lang="zh-CN" altLang="en-US" dirty="0">
                <a:solidFill>
                  <a:srgbClr val="F8F8F8"/>
                </a:solidFill>
                <a:latin typeface="微软雅黑" panose="020B0503020204020204" pitchFamily="34" charset="-122"/>
                <a:ea typeface="微软雅黑" panose="020B0503020204020204" pitchFamily="34" charset="-122"/>
              </a:rPr>
              <a:t>三、数据调查分析</a:t>
            </a:r>
          </a:p>
        </p:txBody>
      </p:sp>
      <p:sp>
        <p:nvSpPr>
          <p:cNvPr id="20508" name="TextBox 30"/>
          <p:cNvSpPr txBox="1"/>
          <p:nvPr/>
        </p:nvSpPr>
        <p:spPr>
          <a:xfrm>
            <a:off x="7377113" y="1562100"/>
            <a:ext cx="1674812" cy="647700"/>
          </a:xfrm>
          <a:prstGeom prst="rect">
            <a:avLst/>
          </a:prstGeom>
          <a:noFill/>
          <a:ln w="9525">
            <a:noFill/>
          </a:ln>
        </p:spPr>
        <p:txBody>
          <a:bodyPr anchor="t">
            <a:spAutoFit/>
          </a:bodyPr>
          <a:lstStyle/>
          <a:p>
            <a:pPr algn="ctr"/>
            <a:r>
              <a:rPr lang="zh-CN" altLang="en-US" dirty="0">
                <a:solidFill>
                  <a:srgbClr val="F8F8F8"/>
                </a:solidFill>
                <a:latin typeface="微软雅黑" panose="020B0503020204020204" pitchFamily="34" charset="-122"/>
                <a:ea typeface="微软雅黑" panose="020B0503020204020204" pitchFamily="34" charset="-122"/>
              </a:rPr>
              <a:t>四、按计划实施</a:t>
            </a:r>
          </a:p>
        </p:txBody>
      </p:sp>
      <p:sp>
        <p:nvSpPr>
          <p:cNvPr id="20509" name="TextBox 31"/>
          <p:cNvSpPr txBox="1"/>
          <p:nvPr/>
        </p:nvSpPr>
        <p:spPr>
          <a:xfrm>
            <a:off x="9529763" y="1562100"/>
            <a:ext cx="1527175" cy="647700"/>
          </a:xfrm>
          <a:prstGeom prst="rect">
            <a:avLst/>
          </a:prstGeom>
          <a:noFill/>
          <a:ln w="9525">
            <a:noFill/>
          </a:ln>
        </p:spPr>
        <p:txBody>
          <a:bodyPr anchor="t">
            <a:spAutoFit/>
          </a:bodyPr>
          <a:lstStyle/>
          <a:p>
            <a:pPr algn="ctr"/>
            <a:r>
              <a:rPr lang="zh-CN" altLang="en-US" dirty="0">
                <a:solidFill>
                  <a:srgbClr val="F8F8F8"/>
                </a:solidFill>
                <a:latin typeface="微软雅黑" panose="020B0503020204020204" pitchFamily="34" charset="-122"/>
                <a:ea typeface="微软雅黑" panose="020B0503020204020204" pitchFamily="34" charset="-122"/>
              </a:rPr>
              <a:t>五、完成数据表，总结</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p:cTn id="7" dur="300" fill="hold"/>
                                        <p:tgtEl>
                                          <p:spTgt spid="20483"/>
                                        </p:tgtEl>
                                        <p:attrNameLst>
                                          <p:attrName>ppt_w</p:attrName>
                                        </p:attrNameLst>
                                      </p:cBhvr>
                                      <p:tavLst>
                                        <p:tav tm="0">
                                          <p:val>
                                            <p:fltVal val="0"/>
                                          </p:val>
                                        </p:tav>
                                        <p:tav tm="100000">
                                          <p:val>
                                            <p:strVal val="#ppt_w"/>
                                          </p:val>
                                        </p:tav>
                                      </p:tavLst>
                                    </p:anim>
                                    <p:anim calcmode="lin" valueType="num">
                                      <p:cBhvr>
                                        <p:cTn id="8" dur="300" fill="hold"/>
                                        <p:tgtEl>
                                          <p:spTgt spid="20483"/>
                                        </p:tgtEl>
                                        <p:attrNameLst>
                                          <p:attrName>ppt_h</p:attrName>
                                        </p:attrNameLst>
                                      </p:cBhvr>
                                      <p:tavLst>
                                        <p:tav tm="0">
                                          <p:val>
                                            <p:fltVal val="0"/>
                                          </p:val>
                                        </p:tav>
                                        <p:tav tm="100000">
                                          <p:val>
                                            <p:strVal val="#ppt_h"/>
                                          </p:val>
                                        </p:tav>
                                      </p:tavLst>
                                    </p:anim>
                                    <p:anim calcmode="lin" valueType="num">
                                      <p:cBhvr>
                                        <p:cTn id="9" dur="300" fill="hold"/>
                                        <p:tgtEl>
                                          <p:spTgt spid="20483"/>
                                        </p:tgtEl>
                                        <p:attrNameLst>
                                          <p:attrName>style.rotation</p:attrName>
                                        </p:attrNameLst>
                                      </p:cBhvr>
                                      <p:tavLst>
                                        <p:tav tm="0">
                                          <p:val>
                                            <p:fltVal val="90"/>
                                          </p:val>
                                        </p:tav>
                                        <p:tav tm="100000">
                                          <p:val>
                                            <p:fltVal val="0"/>
                                          </p:val>
                                        </p:tav>
                                      </p:tavLst>
                                    </p:anim>
                                    <p:animEffect transition="in" filter="fade">
                                      <p:cBhvr>
                                        <p:cTn id="10" dur="300"/>
                                        <p:tgtEl>
                                          <p:spTgt spid="20483"/>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0482"/>
                                        </p:tgtEl>
                                        <p:attrNameLst>
                                          <p:attrName>style.visibility</p:attrName>
                                        </p:attrNameLst>
                                      </p:cBhvr>
                                      <p:to>
                                        <p:strVal val="visible"/>
                                      </p:to>
                                    </p:set>
                                    <p:anim calcmode="lin" valueType="num">
                                      <p:cBhvr>
                                        <p:cTn id="14" dur="400" fill="hold"/>
                                        <p:tgtEl>
                                          <p:spTgt spid="2048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0482"/>
                                        </p:tgtEl>
                                        <p:attrNameLst>
                                          <p:attrName>ppt_y</p:attrName>
                                        </p:attrNameLst>
                                      </p:cBhvr>
                                      <p:tavLst>
                                        <p:tav tm="0">
                                          <p:val>
                                            <p:strVal val="#ppt_y"/>
                                          </p:val>
                                        </p:tav>
                                        <p:tav tm="100000">
                                          <p:val>
                                            <p:strVal val="#ppt_y"/>
                                          </p:val>
                                        </p:tav>
                                      </p:tavLst>
                                    </p:anim>
                                    <p:anim calcmode="lin" valueType="num">
                                      <p:cBhvr>
                                        <p:cTn id="16" dur="400" fill="hold"/>
                                        <p:tgtEl>
                                          <p:spTgt spid="2048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048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0482"/>
                                        </p:tgtEl>
                                      </p:cBhvr>
                                    </p:animEffect>
                                  </p:childTnLst>
                                </p:cTn>
                              </p:par>
                            </p:childTnLst>
                          </p:cTn>
                        </p:par>
                        <p:par>
                          <p:cTn id="19" fill="hold">
                            <p:stCondLst>
                              <p:cond delay="1059"/>
                            </p:stCondLst>
                            <p:childTnLst>
                              <p:par>
                                <p:cTn id="20" presetID="2" presetClass="entr" presetSubtype="8" fill="hold" nodeType="afterEffect">
                                  <p:stCondLst>
                                    <p:cond delay="0"/>
                                  </p:stCondLst>
                                  <p:childTnLst>
                                    <p:set>
                                      <p:cBhvr>
                                        <p:cTn id="21" dur="1" fill="hold">
                                          <p:stCondLst>
                                            <p:cond delay="0"/>
                                          </p:stCondLst>
                                        </p:cTn>
                                        <p:tgtEl>
                                          <p:spTgt spid="20485"/>
                                        </p:tgtEl>
                                        <p:attrNameLst>
                                          <p:attrName>style.visibility</p:attrName>
                                        </p:attrNameLst>
                                      </p:cBhvr>
                                      <p:to>
                                        <p:strVal val="visible"/>
                                      </p:to>
                                    </p:set>
                                    <p:anim calcmode="lin" valueType="num">
                                      <p:cBhvr additive="base">
                                        <p:cTn id="22" dur="500" fill="hold"/>
                                        <p:tgtEl>
                                          <p:spTgt spid="20485"/>
                                        </p:tgtEl>
                                        <p:attrNameLst>
                                          <p:attrName>ppt_x</p:attrName>
                                        </p:attrNameLst>
                                      </p:cBhvr>
                                      <p:tavLst>
                                        <p:tav tm="0">
                                          <p:val>
                                            <p:strVal val="0-#ppt_w/2"/>
                                          </p:val>
                                        </p:tav>
                                        <p:tav tm="100000">
                                          <p:val>
                                            <p:strVal val="#ppt_x"/>
                                          </p:val>
                                        </p:tav>
                                      </p:tavLst>
                                    </p:anim>
                                    <p:anim calcmode="lin" valueType="num">
                                      <p:cBhvr additive="base">
                                        <p:cTn id="23" dur="500" fill="hold"/>
                                        <p:tgtEl>
                                          <p:spTgt spid="20485"/>
                                        </p:tgtEl>
                                        <p:attrNameLst>
                                          <p:attrName>ppt_y</p:attrName>
                                        </p:attrNameLst>
                                      </p:cBhvr>
                                      <p:tavLst>
                                        <p:tav tm="0">
                                          <p:val>
                                            <p:strVal val="#ppt_y"/>
                                          </p:val>
                                        </p:tav>
                                        <p:tav tm="100000">
                                          <p:val>
                                            <p:strVal val="#ppt_y"/>
                                          </p:val>
                                        </p:tav>
                                      </p:tavLst>
                                    </p:anim>
                                  </p:childTnLst>
                                </p:cTn>
                              </p:par>
                            </p:childTnLst>
                          </p:cTn>
                        </p:par>
                        <p:par>
                          <p:cTn id="24" fill="hold">
                            <p:stCondLst>
                              <p:cond delay="1559"/>
                            </p:stCondLst>
                            <p:childTnLst>
                              <p:par>
                                <p:cTn id="25" presetID="31" presetClass="entr" presetSubtype="0" fill="hold" grpId="0" nodeType="afterEffect">
                                  <p:stCondLst>
                                    <p:cond delay="0"/>
                                  </p:stCondLst>
                                  <p:childTnLst>
                                    <p:set>
                                      <p:cBhvr>
                                        <p:cTn id="26" dur="1" fill="hold">
                                          <p:stCondLst>
                                            <p:cond delay="0"/>
                                          </p:stCondLst>
                                        </p:cTn>
                                        <p:tgtEl>
                                          <p:spTgt spid="20505"/>
                                        </p:tgtEl>
                                        <p:attrNameLst>
                                          <p:attrName>style.visibility</p:attrName>
                                        </p:attrNameLst>
                                      </p:cBhvr>
                                      <p:to>
                                        <p:strVal val="visible"/>
                                      </p:to>
                                    </p:set>
                                    <p:anim calcmode="lin" valueType="num">
                                      <p:cBhvr>
                                        <p:cTn id="27" dur="300" fill="hold"/>
                                        <p:tgtEl>
                                          <p:spTgt spid="20505"/>
                                        </p:tgtEl>
                                        <p:attrNameLst>
                                          <p:attrName>ppt_w</p:attrName>
                                        </p:attrNameLst>
                                      </p:cBhvr>
                                      <p:tavLst>
                                        <p:tav tm="0">
                                          <p:val>
                                            <p:fltVal val="0"/>
                                          </p:val>
                                        </p:tav>
                                        <p:tav tm="100000">
                                          <p:val>
                                            <p:strVal val="#ppt_w"/>
                                          </p:val>
                                        </p:tav>
                                      </p:tavLst>
                                    </p:anim>
                                    <p:anim calcmode="lin" valueType="num">
                                      <p:cBhvr>
                                        <p:cTn id="28" dur="300" fill="hold"/>
                                        <p:tgtEl>
                                          <p:spTgt spid="20505"/>
                                        </p:tgtEl>
                                        <p:attrNameLst>
                                          <p:attrName>ppt_h</p:attrName>
                                        </p:attrNameLst>
                                      </p:cBhvr>
                                      <p:tavLst>
                                        <p:tav tm="0">
                                          <p:val>
                                            <p:fltVal val="0"/>
                                          </p:val>
                                        </p:tav>
                                        <p:tav tm="100000">
                                          <p:val>
                                            <p:strVal val="#ppt_h"/>
                                          </p:val>
                                        </p:tav>
                                      </p:tavLst>
                                    </p:anim>
                                    <p:anim calcmode="lin" valueType="num">
                                      <p:cBhvr>
                                        <p:cTn id="29" dur="300" fill="hold"/>
                                        <p:tgtEl>
                                          <p:spTgt spid="20505"/>
                                        </p:tgtEl>
                                        <p:attrNameLst>
                                          <p:attrName>style.rotation</p:attrName>
                                        </p:attrNameLst>
                                      </p:cBhvr>
                                      <p:tavLst>
                                        <p:tav tm="0">
                                          <p:val>
                                            <p:fltVal val="90"/>
                                          </p:val>
                                        </p:tav>
                                        <p:tav tm="100000">
                                          <p:val>
                                            <p:fltVal val="0"/>
                                          </p:val>
                                        </p:tav>
                                      </p:tavLst>
                                    </p:anim>
                                    <p:animEffect transition="in" filter="fade">
                                      <p:cBhvr>
                                        <p:cTn id="30" dur="300"/>
                                        <p:tgtEl>
                                          <p:spTgt spid="20505"/>
                                        </p:tgtEl>
                                      </p:cBhvr>
                                    </p:animEffect>
                                  </p:childTnLst>
                                </p:cTn>
                              </p:par>
                            </p:childTnLst>
                          </p:cTn>
                        </p:par>
                        <p:par>
                          <p:cTn id="31" fill="hold">
                            <p:stCondLst>
                              <p:cond delay="2059"/>
                            </p:stCondLst>
                            <p:childTnLst>
                              <p:par>
                                <p:cTn id="32" presetID="22" presetClass="entr" presetSubtype="1" fill="hold" grpId="0" nodeType="afterEffect">
                                  <p:stCondLst>
                                    <p:cond delay="0"/>
                                  </p:stCondLst>
                                  <p:childTnLst>
                                    <p:set>
                                      <p:cBhvr>
                                        <p:cTn id="33" dur="1" fill="hold">
                                          <p:stCondLst>
                                            <p:cond delay="0"/>
                                          </p:stCondLst>
                                        </p:cTn>
                                        <p:tgtEl>
                                          <p:spTgt spid="20490"/>
                                        </p:tgtEl>
                                        <p:attrNameLst>
                                          <p:attrName>style.visibility</p:attrName>
                                        </p:attrNameLst>
                                      </p:cBhvr>
                                      <p:to>
                                        <p:strVal val="visible"/>
                                      </p:to>
                                    </p:set>
                                    <p:animEffect transition="in" filter="wipe(up)">
                                      <p:cBhvr>
                                        <p:cTn id="34" dur="500"/>
                                        <p:tgtEl>
                                          <p:spTgt spid="20490"/>
                                        </p:tgtEl>
                                      </p:cBhvr>
                                    </p:animEffect>
                                  </p:childTnLst>
                                </p:cTn>
                              </p:par>
                            </p:childTnLst>
                          </p:cTn>
                        </p:par>
                        <p:par>
                          <p:cTn id="35" fill="hold">
                            <p:stCondLst>
                              <p:cond delay="2559"/>
                            </p:stCondLst>
                            <p:childTnLst>
                              <p:par>
                                <p:cTn id="36" presetID="14" presetClass="entr" presetSubtype="10" fill="hold" grpId="0" nodeType="afterEffect">
                                  <p:stCondLst>
                                    <p:cond delay="0"/>
                                  </p:stCondLst>
                                  <p:childTnLst>
                                    <p:set>
                                      <p:cBhvr>
                                        <p:cTn id="37" dur="1" fill="hold">
                                          <p:stCondLst>
                                            <p:cond delay="0"/>
                                          </p:stCondLst>
                                        </p:cTn>
                                        <p:tgtEl>
                                          <p:spTgt spid="20495"/>
                                        </p:tgtEl>
                                        <p:attrNameLst>
                                          <p:attrName>style.visibility</p:attrName>
                                        </p:attrNameLst>
                                      </p:cBhvr>
                                      <p:to>
                                        <p:strVal val="visible"/>
                                      </p:to>
                                    </p:set>
                                    <p:animEffect transition="in" filter="randombar(horizontal)">
                                      <p:cBhvr>
                                        <p:cTn id="38" dur="500"/>
                                        <p:tgtEl>
                                          <p:spTgt spid="20495"/>
                                        </p:tgtEl>
                                      </p:cBhvr>
                                    </p:animEffect>
                                  </p:childTnLst>
                                </p:cTn>
                              </p:par>
                            </p:childTnLst>
                          </p:cTn>
                        </p:par>
                        <p:par>
                          <p:cTn id="39" fill="hold">
                            <p:stCondLst>
                              <p:cond delay="3059"/>
                            </p:stCondLst>
                            <p:childTnLst>
                              <p:par>
                                <p:cTn id="40" presetID="22" presetClass="entr" presetSubtype="1" fill="hold" grpId="0" nodeType="afterEffect">
                                  <p:stCondLst>
                                    <p:cond delay="0"/>
                                  </p:stCondLst>
                                  <p:childTnLst>
                                    <p:set>
                                      <p:cBhvr>
                                        <p:cTn id="41" dur="1" fill="hold">
                                          <p:stCondLst>
                                            <p:cond delay="0"/>
                                          </p:stCondLst>
                                        </p:cTn>
                                        <p:tgtEl>
                                          <p:spTgt spid="20500"/>
                                        </p:tgtEl>
                                        <p:attrNameLst>
                                          <p:attrName>style.visibility</p:attrName>
                                        </p:attrNameLst>
                                      </p:cBhvr>
                                      <p:to>
                                        <p:strVal val="visible"/>
                                      </p:to>
                                    </p:set>
                                    <p:animEffect transition="in" filter="wipe(up)">
                                      <p:cBhvr>
                                        <p:cTn id="42" dur="500"/>
                                        <p:tgtEl>
                                          <p:spTgt spid="20500"/>
                                        </p:tgtEl>
                                      </p:cBhvr>
                                    </p:animEffect>
                                  </p:childTnLst>
                                </p:cTn>
                              </p:par>
                            </p:childTnLst>
                          </p:cTn>
                        </p:par>
                        <p:par>
                          <p:cTn id="43" fill="hold">
                            <p:stCondLst>
                              <p:cond delay="3559"/>
                            </p:stCondLst>
                            <p:childTnLst>
                              <p:par>
                                <p:cTn id="44" presetID="2" presetClass="entr" presetSubtype="8" fill="hold" nodeType="afterEffect">
                                  <p:stCondLst>
                                    <p:cond delay="0"/>
                                  </p:stCondLst>
                                  <p:childTnLst>
                                    <p:set>
                                      <p:cBhvr>
                                        <p:cTn id="45" dur="1" fill="hold">
                                          <p:stCondLst>
                                            <p:cond delay="0"/>
                                          </p:stCondLst>
                                        </p:cTn>
                                        <p:tgtEl>
                                          <p:spTgt spid="20486"/>
                                        </p:tgtEl>
                                        <p:attrNameLst>
                                          <p:attrName>style.visibility</p:attrName>
                                        </p:attrNameLst>
                                      </p:cBhvr>
                                      <p:to>
                                        <p:strVal val="visible"/>
                                      </p:to>
                                    </p:set>
                                    <p:anim calcmode="lin" valueType="num">
                                      <p:cBhvr additive="base">
                                        <p:cTn id="46" dur="500" fill="hold"/>
                                        <p:tgtEl>
                                          <p:spTgt spid="20486"/>
                                        </p:tgtEl>
                                        <p:attrNameLst>
                                          <p:attrName>ppt_x</p:attrName>
                                        </p:attrNameLst>
                                      </p:cBhvr>
                                      <p:tavLst>
                                        <p:tav tm="0">
                                          <p:val>
                                            <p:strVal val="0-#ppt_w/2"/>
                                          </p:val>
                                        </p:tav>
                                        <p:tav tm="100000">
                                          <p:val>
                                            <p:strVal val="#ppt_x"/>
                                          </p:val>
                                        </p:tav>
                                      </p:tavLst>
                                    </p:anim>
                                    <p:anim calcmode="lin" valueType="num">
                                      <p:cBhvr additive="base">
                                        <p:cTn id="47" dur="500" fill="hold"/>
                                        <p:tgtEl>
                                          <p:spTgt spid="20486"/>
                                        </p:tgtEl>
                                        <p:attrNameLst>
                                          <p:attrName>ppt_y</p:attrName>
                                        </p:attrNameLst>
                                      </p:cBhvr>
                                      <p:tavLst>
                                        <p:tav tm="0">
                                          <p:val>
                                            <p:strVal val="#ppt_y"/>
                                          </p:val>
                                        </p:tav>
                                        <p:tav tm="100000">
                                          <p:val>
                                            <p:strVal val="#ppt_y"/>
                                          </p:val>
                                        </p:tav>
                                      </p:tavLst>
                                    </p:anim>
                                  </p:childTnLst>
                                </p:cTn>
                              </p:par>
                            </p:childTnLst>
                          </p:cTn>
                        </p:par>
                        <p:par>
                          <p:cTn id="48" fill="hold">
                            <p:stCondLst>
                              <p:cond delay="4059"/>
                            </p:stCondLst>
                            <p:childTnLst>
                              <p:par>
                                <p:cTn id="49" presetID="31" presetClass="entr" presetSubtype="0" fill="hold" grpId="0" nodeType="afterEffect">
                                  <p:stCondLst>
                                    <p:cond delay="0"/>
                                  </p:stCondLst>
                                  <p:childTnLst>
                                    <p:set>
                                      <p:cBhvr>
                                        <p:cTn id="50" dur="1" fill="hold">
                                          <p:stCondLst>
                                            <p:cond delay="0"/>
                                          </p:stCondLst>
                                        </p:cTn>
                                        <p:tgtEl>
                                          <p:spTgt spid="20506"/>
                                        </p:tgtEl>
                                        <p:attrNameLst>
                                          <p:attrName>style.visibility</p:attrName>
                                        </p:attrNameLst>
                                      </p:cBhvr>
                                      <p:to>
                                        <p:strVal val="visible"/>
                                      </p:to>
                                    </p:set>
                                    <p:anim calcmode="lin" valueType="num">
                                      <p:cBhvr>
                                        <p:cTn id="51" dur="300" fill="hold"/>
                                        <p:tgtEl>
                                          <p:spTgt spid="20506"/>
                                        </p:tgtEl>
                                        <p:attrNameLst>
                                          <p:attrName>ppt_w</p:attrName>
                                        </p:attrNameLst>
                                      </p:cBhvr>
                                      <p:tavLst>
                                        <p:tav tm="0">
                                          <p:val>
                                            <p:fltVal val="0"/>
                                          </p:val>
                                        </p:tav>
                                        <p:tav tm="100000">
                                          <p:val>
                                            <p:strVal val="#ppt_w"/>
                                          </p:val>
                                        </p:tav>
                                      </p:tavLst>
                                    </p:anim>
                                    <p:anim calcmode="lin" valueType="num">
                                      <p:cBhvr>
                                        <p:cTn id="52" dur="300" fill="hold"/>
                                        <p:tgtEl>
                                          <p:spTgt spid="20506"/>
                                        </p:tgtEl>
                                        <p:attrNameLst>
                                          <p:attrName>ppt_h</p:attrName>
                                        </p:attrNameLst>
                                      </p:cBhvr>
                                      <p:tavLst>
                                        <p:tav tm="0">
                                          <p:val>
                                            <p:fltVal val="0"/>
                                          </p:val>
                                        </p:tav>
                                        <p:tav tm="100000">
                                          <p:val>
                                            <p:strVal val="#ppt_h"/>
                                          </p:val>
                                        </p:tav>
                                      </p:tavLst>
                                    </p:anim>
                                    <p:anim calcmode="lin" valueType="num">
                                      <p:cBhvr>
                                        <p:cTn id="53" dur="300" fill="hold"/>
                                        <p:tgtEl>
                                          <p:spTgt spid="20506"/>
                                        </p:tgtEl>
                                        <p:attrNameLst>
                                          <p:attrName>style.rotation</p:attrName>
                                        </p:attrNameLst>
                                      </p:cBhvr>
                                      <p:tavLst>
                                        <p:tav tm="0">
                                          <p:val>
                                            <p:fltVal val="90"/>
                                          </p:val>
                                        </p:tav>
                                        <p:tav tm="100000">
                                          <p:val>
                                            <p:fltVal val="0"/>
                                          </p:val>
                                        </p:tav>
                                      </p:tavLst>
                                    </p:anim>
                                    <p:animEffect transition="in" filter="fade">
                                      <p:cBhvr>
                                        <p:cTn id="54" dur="300"/>
                                        <p:tgtEl>
                                          <p:spTgt spid="20506"/>
                                        </p:tgtEl>
                                      </p:cBhvr>
                                    </p:animEffect>
                                  </p:childTnLst>
                                </p:cTn>
                              </p:par>
                            </p:childTnLst>
                          </p:cTn>
                        </p:par>
                        <p:par>
                          <p:cTn id="55" fill="hold">
                            <p:stCondLst>
                              <p:cond delay="4559"/>
                            </p:stCondLst>
                            <p:childTnLst>
                              <p:par>
                                <p:cTn id="56" presetID="22" presetClass="entr" presetSubtype="1" fill="hold" grpId="0" nodeType="afterEffect">
                                  <p:stCondLst>
                                    <p:cond delay="0"/>
                                  </p:stCondLst>
                                  <p:childTnLst>
                                    <p:set>
                                      <p:cBhvr>
                                        <p:cTn id="57" dur="1" fill="hold">
                                          <p:stCondLst>
                                            <p:cond delay="0"/>
                                          </p:stCondLst>
                                        </p:cTn>
                                        <p:tgtEl>
                                          <p:spTgt spid="20491"/>
                                        </p:tgtEl>
                                        <p:attrNameLst>
                                          <p:attrName>style.visibility</p:attrName>
                                        </p:attrNameLst>
                                      </p:cBhvr>
                                      <p:to>
                                        <p:strVal val="visible"/>
                                      </p:to>
                                    </p:set>
                                    <p:animEffect transition="in" filter="wipe(up)">
                                      <p:cBhvr>
                                        <p:cTn id="58" dur="500"/>
                                        <p:tgtEl>
                                          <p:spTgt spid="20491"/>
                                        </p:tgtEl>
                                      </p:cBhvr>
                                    </p:animEffect>
                                  </p:childTnLst>
                                </p:cTn>
                              </p:par>
                            </p:childTnLst>
                          </p:cTn>
                        </p:par>
                        <p:par>
                          <p:cTn id="59" fill="hold">
                            <p:stCondLst>
                              <p:cond delay="5059"/>
                            </p:stCondLst>
                            <p:childTnLst>
                              <p:par>
                                <p:cTn id="60" presetID="14" presetClass="entr" presetSubtype="10" fill="hold" grpId="0" nodeType="afterEffect">
                                  <p:stCondLst>
                                    <p:cond delay="0"/>
                                  </p:stCondLst>
                                  <p:childTnLst>
                                    <p:set>
                                      <p:cBhvr>
                                        <p:cTn id="61" dur="1" fill="hold">
                                          <p:stCondLst>
                                            <p:cond delay="0"/>
                                          </p:stCondLst>
                                        </p:cTn>
                                        <p:tgtEl>
                                          <p:spTgt spid="20496"/>
                                        </p:tgtEl>
                                        <p:attrNameLst>
                                          <p:attrName>style.visibility</p:attrName>
                                        </p:attrNameLst>
                                      </p:cBhvr>
                                      <p:to>
                                        <p:strVal val="visible"/>
                                      </p:to>
                                    </p:set>
                                    <p:animEffect transition="in" filter="randombar(horizontal)">
                                      <p:cBhvr>
                                        <p:cTn id="62" dur="500"/>
                                        <p:tgtEl>
                                          <p:spTgt spid="20496"/>
                                        </p:tgtEl>
                                      </p:cBhvr>
                                    </p:animEffect>
                                  </p:childTnLst>
                                </p:cTn>
                              </p:par>
                            </p:childTnLst>
                          </p:cTn>
                        </p:par>
                        <p:par>
                          <p:cTn id="63" fill="hold">
                            <p:stCondLst>
                              <p:cond delay="5559"/>
                            </p:stCondLst>
                            <p:childTnLst>
                              <p:par>
                                <p:cTn id="64" presetID="22" presetClass="entr" presetSubtype="1" fill="hold" grpId="0" nodeType="afterEffect">
                                  <p:stCondLst>
                                    <p:cond delay="0"/>
                                  </p:stCondLst>
                                  <p:childTnLst>
                                    <p:set>
                                      <p:cBhvr>
                                        <p:cTn id="65" dur="1" fill="hold">
                                          <p:stCondLst>
                                            <p:cond delay="0"/>
                                          </p:stCondLst>
                                        </p:cTn>
                                        <p:tgtEl>
                                          <p:spTgt spid="20501"/>
                                        </p:tgtEl>
                                        <p:attrNameLst>
                                          <p:attrName>style.visibility</p:attrName>
                                        </p:attrNameLst>
                                      </p:cBhvr>
                                      <p:to>
                                        <p:strVal val="visible"/>
                                      </p:to>
                                    </p:set>
                                    <p:animEffect transition="in" filter="wipe(up)">
                                      <p:cBhvr>
                                        <p:cTn id="66" dur="500"/>
                                        <p:tgtEl>
                                          <p:spTgt spid="20501"/>
                                        </p:tgtEl>
                                      </p:cBhvr>
                                    </p:animEffect>
                                  </p:childTnLst>
                                </p:cTn>
                              </p:par>
                            </p:childTnLst>
                          </p:cTn>
                        </p:par>
                        <p:par>
                          <p:cTn id="67" fill="hold">
                            <p:stCondLst>
                              <p:cond delay="6059"/>
                            </p:stCondLst>
                            <p:childTnLst>
                              <p:par>
                                <p:cTn id="68" presetID="2" presetClass="entr" presetSubtype="8" fill="hold" nodeType="afterEffect">
                                  <p:stCondLst>
                                    <p:cond delay="0"/>
                                  </p:stCondLst>
                                  <p:childTnLst>
                                    <p:set>
                                      <p:cBhvr>
                                        <p:cTn id="69" dur="1" fill="hold">
                                          <p:stCondLst>
                                            <p:cond delay="0"/>
                                          </p:stCondLst>
                                        </p:cTn>
                                        <p:tgtEl>
                                          <p:spTgt spid="20487"/>
                                        </p:tgtEl>
                                        <p:attrNameLst>
                                          <p:attrName>style.visibility</p:attrName>
                                        </p:attrNameLst>
                                      </p:cBhvr>
                                      <p:to>
                                        <p:strVal val="visible"/>
                                      </p:to>
                                    </p:set>
                                    <p:anim calcmode="lin" valueType="num">
                                      <p:cBhvr additive="base">
                                        <p:cTn id="70" dur="500" fill="hold"/>
                                        <p:tgtEl>
                                          <p:spTgt spid="20487"/>
                                        </p:tgtEl>
                                        <p:attrNameLst>
                                          <p:attrName>ppt_x</p:attrName>
                                        </p:attrNameLst>
                                      </p:cBhvr>
                                      <p:tavLst>
                                        <p:tav tm="0">
                                          <p:val>
                                            <p:strVal val="0-#ppt_w/2"/>
                                          </p:val>
                                        </p:tav>
                                        <p:tav tm="100000">
                                          <p:val>
                                            <p:strVal val="#ppt_x"/>
                                          </p:val>
                                        </p:tav>
                                      </p:tavLst>
                                    </p:anim>
                                    <p:anim calcmode="lin" valueType="num">
                                      <p:cBhvr additive="base">
                                        <p:cTn id="71" dur="500" fill="hold"/>
                                        <p:tgtEl>
                                          <p:spTgt spid="20487"/>
                                        </p:tgtEl>
                                        <p:attrNameLst>
                                          <p:attrName>ppt_y</p:attrName>
                                        </p:attrNameLst>
                                      </p:cBhvr>
                                      <p:tavLst>
                                        <p:tav tm="0">
                                          <p:val>
                                            <p:strVal val="#ppt_y"/>
                                          </p:val>
                                        </p:tav>
                                        <p:tav tm="100000">
                                          <p:val>
                                            <p:strVal val="#ppt_y"/>
                                          </p:val>
                                        </p:tav>
                                      </p:tavLst>
                                    </p:anim>
                                  </p:childTnLst>
                                </p:cTn>
                              </p:par>
                            </p:childTnLst>
                          </p:cTn>
                        </p:par>
                        <p:par>
                          <p:cTn id="72" fill="hold">
                            <p:stCondLst>
                              <p:cond delay="6559"/>
                            </p:stCondLst>
                            <p:childTnLst>
                              <p:par>
                                <p:cTn id="73" presetID="31" presetClass="entr" presetSubtype="0" fill="hold" grpId="0" nodeType="afterEffect">
                                  <p:stCondLst>
                                    <p:cond delay="0"/>
                                  </p:stCondLst>
                                  <p:childTnLst>
                                    <p:set>
                                      <p:cBhvr>
                                        <p:cTn id="74" dur="1" fill="hold">
                                          <p:stCondLst>
                                            <p:cond delay="0"/>
                                          </p:stCondLst>
                                        </p:cTn>
                                        <p:tgtEl>
                                          <p:spTgt spid="20507"/>
                                        </p:tgtEl>
                                        <p:attrNameLst>
                                          <p:attrName>style.visibility</p:attrName>
                                        </p:attrNameLst>
                                      </p:cBhvr>
                                      <p:to>
                                        <p:strVal val="visible"/>
                                      </p:to>
                                    </p:set>
                                    <p:anim calcmode="lin" valueType="num">
                                      <p:cBhvr>
                                        <p:cTn id="75" dur="300" fill="hold"/>
                                        <p:tgtEl>
                                          <p:spTgt spid="20507"/>
                                        </p:tgtEl>
                                        <p:attrNameLst>
                                          <p:attrName>ppt_w</p:attrName>
                                        </p:attrNameLst>
                                      </p:cBhvr>
                                      <p:tavLst>
                                        <p:tav tm="0">
                                          <p:val>
                                            <p:fltVal val="0"/>
                                          </p:val>
                                        </p:tav>
                                        <p:tav tm="100000">
                                          <p:val>
                                            <p:strVal val="#ppt_w"/>
                                          </p:val>
                                        </p:tav>
                                      </p:tavLst>
                                    </p:anim>
                                    <p:anim calcmode="lin" valueType="num">
                                      <p:cBhvr>
                                        <p:cTn id="76" dur="300" fill="hold"/>
                                        <p:tgtEl>
                                          <p:spTgt spid="20507"/>
                                        </p:tgtEl>
                                        <p:attrNameLst>
                                          <p:attrName>ppt_h</p:attrName>
                                        </p:attrNameLst>
                                      </p:cBhvr>
                                      <p:tavLst>
                                        <p:tav tm="0">
                                          <p:val>
                                            <p:fltVal val="0"/>
                                          </p:val>
                                        </p:tav>
                                        <p:tav tm="100000">
                                          <p:val>
                                            <p:strVal val="#ppt_h"/>
                                          </p:val>
                                        </p:tav>
                                      </p:tavLst>
                                    </p:anim>
                                    <p:anim calcmode="lin" valueType="num">
                                      <p:cBhvr>
                                        <p:cTn id="77" dur="300" fill="hold"/>
                                        <p:tgtEl>
                                          <p:spTgt spid="20507"/>
                                        </p:tgtEl>
                                        <p:attrNameLst>
                                          <p:attrName>style.rotation</p:attrName>
                                        </p:attrNameLst>
                                      </p:cBhvr>
                                      <p:tavLst>
                                        <p:tav tm="0">
                                          <p:val>
                                            <p:fltVal val="90"/>
                                          </p:val>
                                        </p:tav>
                                        <p:tav tm="100000">
                                          <p:val>
                                            <p:fltVal val="0"/>
                                          </p:val>
                                        </p:tav>
                                      </p:tavLst>
                                    </p:anim>
                                    <p:animEffect transition="in" filter="fade">
                                      <p:cBhvr>
                                        <p:cTn id="78" dur="300"/>
                                        <p:tgtEl>
                                          <p:spTgt spid="20507"/>
                                        </p:tgtEl>
                                      </p:cBhvr>
                                    </p:animEffect>
                                  </p:childTnLst>
                                </p:cTn>
                              </p:par>
                            </p:childTnLst>
                          </p:cTn>
                        </p:par>
                        <p:par>
                          <p:cTn id="79" fill="hold">
                            <p:stCondLst>
                              <p:cond delay="7059"/>
                            </p:stCondLst>
                            <p:childTnLst>
                              <p:par>
                                <p:cTn id="80" presetID="14" presetClass="entr" presetSubtype="10" fill="hold" grpId="0" nodeType="afterEffect">
                                  <p:stCondLst>
                                    <p:cond delay="0"/>
                                  </p:stCondLst>
                                  <p:childTnLst>
                                    <p:set>
                                      <p:cBhvr>
                                        <p:cTn id="81" dur="1" fill="hold">
                                          <p:stCondLst>
                                            <p:cond delay="0"/>
                                          </p:stCondLst>
                                        </p:cTn>
                                        <p:tgtEl>
                                          <p:spTgt spid="20497"/>
                                        </p:tgtEl>
                                        <p:attrNameLst>
                                          <p:attrName>style.visibility</p:attrName>
                                        </p:attrNameLst>
                                      </p:cBhvr>
                                      <p:to>
                                        <p:strVal val="visible"/>
                                      </p:to>
                                    </p:set>
                                    <p:animEffect transition="in" filter="randombar(horizontal)">
                                      <p:cBhvr>
                                        <p:cTn id="82" dur="500"/>
                                        <p:tgtEl>
                                          <p:spTgt spid="20497"/>
                                        </p:tgtEl>
                                      </p:cBhvr>
                                    </p:animEffect>
                                  </p:childTnLst>
                                </p:cTn>
                              </p:par>
                            </p:childTnLst>
                          </p:cTn>
                        </p:par>
                        <p:par>
                          <p:cTn id="83" fill="hold">
                            <p:stCondLst>
                              <p:cond delay="7559"/>
                            </p:stCondLst>
                            <p:childTnLst>
                              <p:par>
                                <p:cTn id="84" presetID="22" presetClass="entr" presetSubtype="1" fill="hold" grpId="0" nodeType="afterEffect">
                                  <p:stCondLst>
                                    <p:cond delay="0"/>
                                  </p:stCondLst>
                                  <p:childTnLst>
                                    <p:set>
                                      <p:cBhvr>
                                        <p:cTn id="85" dur="1" fill="hold">
                                          <p:stCondLst>
                                            <p:cond delay="0"/>
                                          </p:stCondLst>
                                        </p:cTn>
                                        <p:tgtEl>
                                          <p:spTgt spid="20492"/>
                                        </p:tgtEl>
                                        <p:attrNameLst>
                                          <p:attrName>style.visibility</p:attrName>
                                        </p:attrNameLst>
                                      </p:cBhvr>
                                      <p:to>
                                        <p:strVal val="visible"/>
                                      </p:to>
                                    </p:set>
                                    <p:animEffect transition="in" filter="wipe(up)">
                                      <p:cBhvr>
                                        <p:cTn id="86" dur="500"/>
                                        <p:tgtEl>
                                          <p:spTgt spid="20492"/>
                                        </p:tgtEl>
                                      </p:cBhvr>
                                    </p:animEffect>
                                  </p:childTnLst>
                                </p:cTn>
                              </p:par>
                            </p:childTnLst>
                          </p:cTn>
                        </p:par>
                        <p:par>
                          <p:cTn id="87" fill="hold">
                            <p:stCondLst>
                              <p:cond delay="8059"/>
                            </p:stCondLst>
                            <p:childTnLst>
                              <p:par>
                                <p:cTn id="88" presetID="22" presetClass="entr" presetSubtype="1" fill="hold" grpId="0" nodeType="afterEffect">
                                  <p:stCondLst>
                                    <p:cond delay="0"/>
                                  </p:stCondLst>
                                  <p:childTnLst>
                                    <p:set>
                                      <p:cBhvr>
                                        <p:cTn id="89" dur="1" fill="hold">
                                          <p:stCondLst>
                                            <p:cond delay="0"/>
                                          </p:stCondLst>
                                        </p:cTn>
                                        <p:tgtEl>
                                          <p:spTgt spid="20502"/>
                                        </p:tgtEl>
                                        <p:attrNameLst>
                                          <p:attrName>style.visibility</p:attrName>
                                        </p:attrNameLst>
                                      </p:cBhvr>
                                      <p:to>
                                        <p:strVal val="visible"/>
                                      </p:to>
                                    </p:set>
                                    <p:animEffect transition="in" filter="wipe(up)">
                                      <p:cBhvr>
                                        <p:cTn id="90" dur="500"/>
                                        <p:tgtEl>
                                          <p:spTgt spid="20502"/>
                                        </p:tgtEl>
                                      </p:cBhvr>
                                    </p:animEffect>
                                  </p:childTnLst>
                                </p:cTn>
                              </p:par>
                            </p:childTnLst>
                          </p:cTn>
                        </p:par>
                        <p:par>
                          <p:cTn id="91" fill="hold">
                            <p:stCondLst>
                              <p:cond delay="8559"/>
                            </p:stCondLst>
                            <p:childTnLst>
                              <p:par>
                                <p:cTn id="92" presetID="2" presetClass="entr" presetSubtype="8" fill="hold" nodeType="afterEffect">
                                  <p:stCondLst>
                                    <p:cond delay="0"/>
                                  </p:stCondLst>
                                  <p:childTnLst>
                                    <p:set>
                                      <p:cBhvr>
                                        <p:cTn id="93" dur="1" fill="hold">
                                          <p:stCondLst>
                                            <p:cond delay="0"/>
                                          </p:stCondLst>
                                        </p:cTn>
                                        <p:tgtEl>
                                          <p:spTgt spid="20488"/>
                                        </p:tgtEl>
                                        <p:attrNameLst>
                                          <p:attrName>style.visibility</p:attrName>
                                        </p:attrNameLst>
                                      </p:cBhvr>
                                      <p:to>
                                        <p:strVal val="visible"/>
                                      </p:to>
                                    </p:set>
                                    <p:anim calcmode="lin" valueType="num">
                                      <p:cBhvr additive="base">
                                        <p:cTn id="94" dur="500" fill="hold"/>
                                        <p:tgtEl>
                                          <p:spTgt spid="20488"/>
                                        </p:tgtEl>
                                        <p:attrNameLst>
                                          <p:attrName>ppt_x</p:attrName>
                                        </p:attrNameLst>
                                      </p:cBhvr>
                                      <p:tavLst>
                                        <p:tav tm="0">
                                          <p:val>
                                            <p:strVal val="0-#ppt_w/2"/>
                                          </p:val>
                                        </p:tav>
                                        <p:tav tm="100000">
                                          <p:val>
                                            <p:strVal val="#ppt_x"/>
                                          </p:val>
                                        </p:tav>
                                      </p:tavLst>
                                    </p:anim>
                                    <p:anim calcmode="lin" valueType="num">
                                      <p:cBhvr additive="base">
                                        <p:cTn id="95" dur="500" fill="hold"/>
                                        <p:tgtEl>
                                          <p:spTgt spid="20488"/>
                                        </p:tgtEl>
                                        <p:attrNameLst>
                                          <p:attrName>ppt_y</p:attrName>
                                        </p:attrNameLst>
                                      </p:cBhvr>
                                      <p:tavLst>
                                        <p:tav tm="0">
                                          <p:val>
                                            <p:strVal val="#ppt_y"/>
                                          </p:val>
                                        </p:tav>
                                        <p:tav tm="100000">
                                          <p:val>
                                            <p:strVal val="#ppt_y"/>
                                          </p:val>
                                        </p:tav>
                                      </p:tavLst>
                                    </p:anim>
                                  </p:childTnLst>
                                </p:cTn>
                              </p:par>
                            </p:childTnLst>
                          </p:cTn>
                        </p:par>
                        <p:par>
                          <p:cTn id="96" fill="hold">
                            <p:stCondLst>
                              <p:cond delay="9059"/>
                            </p:stCondLst>
                            <p:childTnLst>
                              <p:par>
                                <p:cTn id="97" presetID="31" presetClass="entr" presetSubtype="0" fill="hold" grpId="0" nodeType="afterEffect">
                                  <p:stCondLst>
                                    <p:cond delay="0"/>
                                  </p:stCondLst>
                                  <p:childTnLst>
                                    <p:set>
                                      <p:cBhvr>
                                        <p:cTn id="98" dur="1" fill="hold">
                                          <p:stCondLst>
                                            <p:cond delay="0"/>
                                          </p:stCondLst>
                                        </p:cTn>
                                        <p:tgtEl>
                                          <p:spTgt spid="20508"/>
                                        </p:tgtEl>
                                        <p:attrNameLst>
                                          <p:attrName>style.visibility</p:attrName>
                                        </p:attrNameLst>
                                      </p:cBhvr>
                                      <p:to>
                                        <p:strVal val="visible"/>
                                      </p:to>
                                    </p:set>
                                    <p:anim calcmode="lin" valueType="num">
                                      <p:cBhvr>
                                        <p:cTn id="99" dur="300" fill="hold"/>
                                        <p:tgtEl>
                                          <p:spTgt spid="20508"/>
                                        </p:tgtEl>
                                        <p:attrNameLst>
                                          <p:attrName>ppt_w</p:attrName>
                                        </p:attrNameLst>
                                      </p:cBhvr>
                                      <p:tavLst>
                                        <p:tav tm="0">
                                          <p:val>
                                            <p:fltVal val="0"/>
                                          </p:val>
                                        </p:tav>
                                        <p:tav tm="100000">
                                          <p:val>
                                            <p:strVal val="#ppt_w"/>
                                          </p:val>
                                        </p:tav>
                                      </p:tavLst>
                                    </p:anim>
                                    <p:anim calcmode="lin" valueType="num">
                                      <p:cBhvr>
                                        <p:cTn id="100" dur="300" fill="hold"/>
                                        <p:tgtEl>
                                          <p:spTgt spid="20508"/>
                                        </p:tgtEl>
                                        <p:attrNameLst>
                                          <p:attrName>ppt_h</p:attrName>
                                        </p:attrNameLst>
                                      </p:cBhvr>
                                      <p:tavLst>
                                        <p:tav tm="0">
                                          <p:val>
                                            <p:fltVal val="0"/>
                                          </p:val>
                                        </p:tav>
                                        <p:tav tm="100000">
                                          <p:val>
                                            <p:strVal val="#ppt_h"/>
                                          </p:val>
                                        </p:tav>
                                      </p:tavLst>
                                    </p:anim>
                                    <p:anim calcmode="lin" valueType="num">
                                      <p:cBhvr>
                                        <p:cTn id="101" dur="300" fill="hold"/>
                                        <p:tgtEl>
                                          <p:spTgt spid="20508"/>
                                        </p:tgtEl>
                                        <p:attrNameLst>
                                          <p:attrName>style.rotation</p:attrName>
                                        </p:attrNameLst>
                                      </p:cBhvr>
                                      <p:tavLst>
                                        <p:tav tm="0">
                                          <p:val>
                                            <p:fltVal val="90"/>
                                          </p:val>
                                        </p:tav>
                                        <p:tav tm="100000">
                                          <p:val>
                                            <p:fltVal val="0"/>
                                          </p:val>
                                        </p:tav>
                                      </p:tavLst>
                                    </p:anim>
                                    <p:animEffect transition="in" filter="fade">
                                      <p:cBhvr>
                                        <p:cTn id="102" dur="300"/>
                                        <p:tgtEl>
                                          <p:spTgt spid="20508"/>
                                        </p:tgtEl>
                                      </p:cBhvr>
                                    </p:animEffect>
                                  </p:childTnLst>
                                </p:cTn>
                              </p:par>
                            </p:childTnLst>
                          </p:cTn>
                        </p:par>
                        <p:par>
                          <p:cTn id="103" fill="hold">
                            <p:stCondLst>
                              <p:cond delay="9559"/>
                            </p:stCondLst>
                            <p:childTnLst>
                              <p:par>
                                <p:cTn id="104" presetID="22" presetClass="entr" presetSubtype="1" fill="hold" grpId="0" nodeType="afterEffect">
                                  <p:stCondLst>
                                    <p:cond delay="0"/>
                                  </p:stCondLst>
                                  <p:childTnLst>
                                    <p:set>
                                      <p:cBhvr>
                                        <p:cTn id="105" dur="1" fill="hold">
                                          <p:stCondLst>
                                            <p:cond delay="0"/>
                                          </p:stCondLst>
                                        </p:cTn>
                                        <p:tgtEl>
                                          <p:spTgt spid="20493"/>
                                        </p:tgtEl>
                                        <p:attrNameLst>
                                          <p:attrName>style.visibility</p:attrName>
                                        </p:attrNameLst>
                                      </p:cBhvr>
                                      <p:to>
                                        <p:strVal val="visible"/>
                                      </p:to>
                                    </p:set>
                                    <p:animEffect transition="in" filter="wipe(up)">
                                      <p:cBhvr>
                                        <p:cTn id="106" dur="500"/>
                                        <p:tgtEl>
                                          <p:spTgt spid="20493"/>
                                        </p:tgtEl>
                                      </p:cBhvr>
                                    </p:animEffect>
                                  </p:childTnLst>
                                </p:cTn>
                              </p:par>
                            </p:childTnLst>
                          </p:cTn>
                        </p:par>
                        <p:par>
                          <p:cTn id="107" fill="hold">
                            <p:stCondLst>
                              <p:cond delay="10059"/>
                            </p:stCondLst>
                            <p:childTnLst>
                              <p:par>
                                <p:cTn id="108" presetID="14" presetClass="entr" presetSubtype="10" fill="hold" grpId="0" nodeType="afterEffect">
                                  <p:stCondLst>
                                    <p:cond delay="0"/>
                                  </p:stCondLst>
                                  <p:childTnLst>
                                    <p:set>
                                      <p:cBhvr>
                                        <p:cTn id="109" dur="1" fill="hold">
                                          <p:stCondLst>
                                            <p:cond delay="0"/>
                                          </p:stCondLst>
                                        </p:cTn>
                                        <p:tgtEl>
                                          <p:spTgt spid="20498"/>
                                        </p:tgtEl>
                                        <p:attrNameLst>
                                          <p:attrName>style.visibility</p:attrName>
                                        </p:attrNameLst>
                                      </p:cBhvr>
                                      <p:to>
                                        <p:strVal val="visible"/>
                                      </p:to>
                                    </p:set>
                                    <p:animEffect transition="in" filter="randombar(horizontal)">
                                      <p:cBhvr>
                                        <p:cTn id="110" dur="500"/>
                                        <p:tgtEl>
                                          <p:spTgt spid="20498"/>
                                        </p:tgtEl>
                                      </p:cBhvr>
                                    </p:animEffect>
                                  </p:childTnLst>
                                </p:cTn>
                              </p:par>
                            </p:childTnLst>
                          </p:cTn>
                        </p:par>
                        <p:par>
                          <p:cTn id="111" fill="hold">
                            <p:stCondLst>
                              <p:cond delay="10559"/>
                            </p:stCondLst>
                            <p:childTnLst>
                              <p:par>
                                <p:cTn id="112" presetID="22" presetClass="entr" presetSubtype="1" fill="hold" grpId="0" nodeType="afterEffect">
                                  <p:stCondLst>
                                    <p:cond delay="0"/>
                                  </p:stCondLst>
                                  <p:childTnLst>
                                    <p:set>
                                      <p:cBhvr>
                                        <p:cTn id="113" dur="1" fill="hold">
                                          <p:stCondLst>
                                            <p:cond delay="0"/>
                                          </p:stCondLst>
                                        </p:cTn>
                                        <p:tgtEl>
                                          <p:spTgt spid="20503"/>
                                        </p:tgtEl>
                                        <p:attrNameLst>
                                          <p:attrName>style.visibility</p:attrName>
                                        </p:attrNameLst>
                                      </p:cBhvr>
                                      <p:to>
                                        <p:strVal val="visible"/>
                                      </p:to>
                                    </p:set>
                                    <p:animEffect transition="in" filter="wipe(up)">
                                      <p:cBhvr>
                                        <p:cTn id="114" dur="500"/>
                                        <p:tgtEl>
                                          <p:spTgt spid="20503"/>
                                        </p:tgtEl>
                                      </p:cBhvr>
                                    </p:animEffect>
                                  </p:childTnLst>
                                </p:cTn>
                              </p:par>
                            </p:childTnLst>
                          </p:cTn>
                        </p:par>
                        <p:par>
                          <p:cTn id="115" fill="hold">
                            <p:stCondLst>
                              <p:cond delay="11059"/>
                            </p:stCondLst>
                            <p:childTnLst>
                              <p:par>
                                <p:cTn id="116" presetID="2" presetClass="entr" presetSubtype="8" fill="hold" nodeType="afterEffect">
                                  <p:stCondLst>
                                    <p:cond delay="0"/>
                                  </p:stCondLst>
                                  <p:childTnLst>
                                    <p:set>
                                      <p:cBhvr>
                                        <p:cTn id="117" dur="1" fill="hold">
                                          <p:stCondLst>
                                            <p:cond delay="0"/>
                                          </p:stCondLst>
                                        </p:cTn>
                                        <p:tgtEl>
                                          <p:spTgt spid="20489"/>
                                        </p:tgtEl>
                                        <p:attrNameLst>
                                          <p:attrName>style.visibility</p:attrName>
                                        </p:attrNameLst>
                                      </p:cBhvr>
                                      <p:to>
                                        <p:strVal val="visible"/>
                                      </p:to>
                                    </p:set>
                                    <p:anim calcmode="lin" valueType="num">
                                      <p:cBhvr additive="base">
                                        <p:cTn id="118" dur="500" fill="hold"/>
                                        <p:tgtEl>
                                          <p:spTgt spid="20489"/>
                                        </p:tgtEl>
                                        <p:attrNameLst>
                                          <p:attrName>ppt_x</p:attrName>
                                        </p:attrNameLst>
                                      </p:cBhvr>
                                      <p:tavLst>
                                        <p:tav tm="0">
                                          <p:val>
                                            <p:strVal val="0-#ppt_w/2"/>
                                          </p:val>
                                        </p:tav>
                                        <p:tav tm="100000">
                                          <p:val>
                                            <p:strVal val="#ppt_x"/>
                                          </p:val>
                                        </p:tav>
                                      </p:tavLst>
                                    </p:anim>
                                    <p:anim calcmode="lin" valueType="num">
                                      <p:cBhvr additive="base">
                                        <p:cTn id="119" dur="500" fill="hold"/>
                                        <p:tgtEl>
                                          <p:spTgt spid="20489"/>
                                        </p:tgtEl>
                                        <p:attrNameLst>
                                          <p:attrName>ppt_y</p:attrName>
                                        </p:attrNameLst>
                                      </p:cBhvr>
                                      <p:tavLst>
                                        <p:tav tm="0">
                                          <p:val>
                                            <p:strVal val="#ppt_y"/>
                                          </p:val>
                                        </p:tav>
                                        <p:tav tm="100000">
                                          <p:val>
                                            <p:strVal val="#ppt_y"/>
                                          </p:val>
                                        </p:tav>
                                      </p:tavLst>
                                    </p:anim>
                                  </p:childTnLst>
                                </p:cTn>
                              </p:par>
                            </p:childTnLst>
                          </p:cTn>
                        </p:par>
                        <p:par>
                          <p:cTn id="120" fill="hold">
                            <p:stCondLst>
                              <p:cond delay="11559"/>
                            </p:stCondLst>
                            <p:childTnLst>
                              <p:par>
                                <p:cTn id="121" presetID="31" presetClass="entr" presetSubtype="0" fill="hold" grpId="0" nodeType="afterEffect">
                                  <p:stCondLst>
                                    <p:cond delay="0"/>
                                  </p:stCondLst>
                                  <p:childTnLst>
                                    <p:set>
                                      <p:cBhvr>
                                        <p:cTn id="122" dur="1" fill="hold">
                                          <p:stCondLst>
                                            <p:cond delay="0"/>
                                          </p:stCondLst>
                                        </p:cTn>
                                        <p:tgtEl>
                                          <p:spTgt spid="20509"/>
                                        </p:tgtEl>
                                        <p:attrNameLst>
                                          <p:attrName>style.visibility</p:attrName>
                                        </p:attrNameLst>
                                      </p:cBhvr>
                                      <p:to>
                                        <p:strVal val="visible"/>
                                      </p:to>
                                    </p:set>
                                    <p:anim calcmode="lin" valueType="num">
                                      <p:cBhvr>
                                        <p:cTn id="123" dur="300" fill="hold"/>
                                        <p:tgtEl>
                                          <p:spTgt spid="20509"/>
                                        </p:tgtEl>
                                        <p:attrNameLst>
                                          <p:attrName>ppt_w</p:attrName>
                                        </p:attrNameLst>
                                      </p:cBhvr>
                                      <p:tavLst>
                                        <p:tav tm="0">
                                          <p:val>
                                            <p:fltVal val="0"/>
                                          </p:val>
                                        </p:tav>
                                        <p:tav tm="100000">
                                          <p:val>
                                            <p:strVal val="#ppt_w"/>
                                          </p:val>
                                        </p:tav>
                                      </p:tavLst>
                                    </p:anim>
                                    <p:anim calcmode="lin" valueType="num">
                                      <p:cBhvr>
                                        <p:cTn id="124" dur="300" fill="hold"/>
                                        <p:tgtEl>
                                          <p:spTgt spid="20509"/>
                                        </p:tgtEl>
                                        <p:attrNameLst>
                                          <p:attrName>ppt_h</p:attrName>
                                        </p:attrNameLst>
                                      </p:cBhvr>
                                      <p:tavLst>
                                        <p:tav tm="0">
                                          <p:val>
                                            <p:fltVal val="0"/>
                                          </p:val>
                                        </p:tav>
                                        <p:tav tm="100000">
                                          <p:val>
                                            <p:strVal val="#ppt_h"/>
                                          </p:val>
                                        </p:tav>
                                      </p:tavLst>
                                    </p:anim>
                                    <p:anim calcmode="lin" valueType="num">
                                      <p:cBhvr>
                                        <p:cTn id="125" dur="300" fill="hold"/>
                                        <p:tgtEl>
                                          <p:spTgt spid="20509"/>
                                        </p:tgtEl>
                                        <p:attrNameLst>
                                          <p:attrName>style.rotation</p:attrName>
                                        </p:attrNameLst>
                                      </p:cBhvr>
                                      <p:tavLst>
                                        <p:tav tm="0">
                                          <p:val>
                                            <p:fltVal val="90"/>
                                          </p:val>
                                        </p:tav>
                                        <p:tav tm="100000">
                                          <p:val>
                                            <p:fltVal val="0"/>
                                          </p:val>
                                        </p:tav>
                                      </p:tavLst>
                                    </p:anim>
                                    <p:animEffect transition="in" filter="fade">
                                      <p:cBhvr>
                                        <p:cTn id="126" dur="300"/>
                                        <p:tgtEl>
                                          <p:spTgt spid="20509"/>
                                        </p:tgtEl>
                                      </p:cBhvr>
                                    </p:animEffect>
                                  </p:childTnLst>
                                </p:cTn>
                              </p:par>
                            </p:childTnLst>
                          </p:cTn>
                        </p:par>
                        <p:par>
                          <p:cTn id="127" fill="hold">
                            <p:stCondLst>
                              <p:cond delay="12059"/>
                            </p:stCondLst>
                            <p:childTnLst>
                              <p:par>
                                <p:cTn id="128" presetID="22" presetClass="entr" presetSubtype="1" fill="hold" grpId="0" nodeType="afterEffect">
                                  <p:stCondLst>
                                    <p:cond delay="0"/>
                                  </p:stCondLst>
                                  <p:childTnLst>
                                    <p:set>
                                      <p:cBhvr>
                                        <p:cTn id="129" dur="1" fill="hold">
                                          <p:stCondLst>
                                            <p:cond delay="0"/>
                                          </p:stCondLst>
                                        </p:cTn>
                                        <p:tgtEl>
                                          <p:spTgt spid="20494"/>
                                        </p:tgtEl>
                                        <p:attrNameLst>
                                          <p:attrName>style.visibility</p:attrName>
                                        </p:attrNameLst>
                                      </p:cBhvr>
                                      <p:to>
                                        <p:strVal val="visible"/>
                                      </p:to>
                                    </p:set>
                                    <p:animEffect transition="in" filter="wipe(up)">
                                      <p:cBhvr>
                                        <p:cTn id="130" dur="500"/>
                                        <p:tgtEl>
                                          <p:spTgt spid="20494"/>
                                        </p:tgtEl>
                                      </p:cBhvr>
                                    </p:animEffect>
                                  </p:childTnLst>
                                </p:cTn>
                              </p:par>
                            </p:childTnLst>
                          </p:cTn>
                        </p:par>
                        <p:par>
                          <p:cTn id="131" fill="hold">
                            <p:stCondLst>
                              <p:cond delay="12559"/>
                            </p:stCondLst>
                            <p:childTnLst>
                              <p:par>
                                <p:cTn id="132" presetID="14" presetClass="entr" presetSubtype="10" fill="hold" grpId="0" nodeType="afterEffect">
                                  <p:stCondLst>
                                    <p:cond delay="0"/>
                                  </p:stCondLst>
                                  <p:childTnLst>
                                    <p:set>
                                      <p:cBhvr>
                                        <p:cTn id="133" dur="1" fill="hold">
                                          <p:stCondLst>
                                            <p:cond delay="0"/>
                                          </p:stCondLst>
                                        </p:cTn>
                                        <p:tgtEl>
                                          <p:spTgt spid="20499"/>
                                        </p:tgtEl>
                                        <p:attrNameLst>
                                          <p:attrName>style.visibility</p:attrName>
                                        </p:attrNameLst>
                                      </p:cBhvr>
                                      <p:to>
                                        <p:strVal val="visible"/>
                                      </p:to>
                                    </p:set>
                                    <p:animEffect transition="in" filter="randombar(horizontal)">
                                      <p:cBhvr>
                                        <p:cTn id="134" dur="500"/>
                                        <p:tgtEl>
                                          <p:spTgt spid="20499"/>
                                        </p:tgtEl>
                                      </p:cBhvr>
                                    </p:animEffect>
                                  </p:childTnLst>
                                </p:cTn>
                              </p:par>
                            </p:childTnLst>
                          </p:cTn>
                        </p:par>
                        <p:par>
                          <p:cTn id="135" fill="hold">
                            <p:stCondLst>
                              <p:cond delay="13059"/>
                            </p:stCondLst>
                            <p:childTnLst>
                              <p:par>
                                <p:cTn id="136" presetID="22" presetClass="entr" presetSubtype="1" fill="hold" grpId="0" nodeType="afterEffect">
                                  <p:stCondLst>
                                    <p:cond delay="0"/>
                                  </p:stCondLst>
                                  <p:childTnLst>
                                    <p:set>
                                      <p:cBhvr>
                                        <p:cTn id="137" dur="1" fill="hold">
                                          <p:stCondLst>
                                            <p:cond delay="0"/>
                                          </p:stCondLst>
                                        </p:cTn>
                                        <p:tgtEl>
                                          <p:spTgt spid="20504"/>
                                        </p:tgtEl>
                                        <p:attrNameLst>
                                          <p:attrName>style.visibility</p:attrName>
                                        </p:attrNameLst>
                                      </p:cBhvr>
                                      <p:to>
                                        <p:strVal val="visible"/>
                                      </p:to>
                                    </p:set>
                                    <p:animEffect transition="in" filter="wipe(up)">
                                      <p:cBhvr>
                                        <p:cTn id="138" dur="500"/>
                                        <p:tgtEl>
                                          <p:spTgt spid="205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90" grpId="0" animBg="1"/>
      <p:bldP spid="20491" grpId="0" animBg="1"/>
      <p:bldP spid="20492" grpId="0" animBg="1"/>
      <p:bldP spid="20493" grpId="0" animBg="1"/>
      <p:bldP spid="20494" grpId="0" animBg="1"/>
      <p:bldP spid="20495" grpId="0" animBg="1"/>
      <p:bldP spid="20496" grpId="0" animBg="1"/>
      <p:bldP spid="20497" grpId="0" animBg="1"/>
      <p:bldP spid="20498" grpId="0" animBg="1"/>
      <p:bldP spid="20499" grpId="0" animBg="1"/>
      <p:bldP spid="20500" grpId="0"/>
      <p:bldP spid="20501" grpId="0"/>
      <p:bldP spid="20502" grpId="0"/>
      <p:bldP spid="20503" grpId="0"/>
      <p:bldP spid="20504" grpId="0"/>
      <p:bldP spid="20505" grpId="0"/>
      <p:bldP spid="20506" grpId="0"/>
      <p:bldP spid="20507" grpId="0"/>
      <p:bldP spid="20508" grpId="0"/>
      <p:bldP spid="2050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27"/>
          <p:cNvSpPr txBox="1"/>
          <p:nvPr/>
        </p:nvSpPr>
        <p:spPr>
          <a:xfrm>
            <a:off x="1012825" y="176213"/>
            <a:ext cx="2806700"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2.4 </a:t>
            </a:r>
            <a:r>
              <a:rPr lang="zh-CN" altLang="en-US" sz="3000" b="1" dirty="0">
                <a:solidFill>
                  <a:schemeClr val="accent1"/>
                </a:solidFill>
                <a:latin typeface="微软雅黑" panose="020B0503020204020204" pitchFamily="34" charset="-122"/>
                <a:ea typeface="微软雅黑" panose="020B0503020204020204" pitchFamily="34" charset="-122"/>
              </a:rPr>
              <a:t>可行性说明</a:t>
            </a:r>
          </a:p>
        </p:txBody>
      </p:sp>
      <p:sp>
        <p:nvSpPr>
          <p:cNvPr id="21507"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w="9525">
            <a:noFill/>
          </a:ln>
        </p:spPr>
        <p:txBody>
          <a:bodyPr/>
          <a:lstStyle/>
          <a:p>
            <a:endParaRPr lang="zh-CN" altLang="en-US"/>
          </a:p>
        </p:txBody>
      </p:sp>
      <p:sp>
        <p:nvSpPr>
          <p:cNvPr id="21508" name="Freeform 10"/>
          <p:cNvSpPr/>
          <p:nvPr/>
        </p:nvSpPr>
        <p:spPr>
          <a:xfrm>
            <a:off x="7932738" y="1633538"/>
            <a:ext cx="388937" cy="388937"/>
          </a:xfrm>
          <a:custGeom>
            <a:avLst/>
            <a:gdLst/>
            <a:ahLst/>
            <a:cxnLst>
              <a:cxn ang="0">
                <a:pos x="2147483647" y="0"/>
              </a:cxn>
              <a:cxn ang="0">
                <a:pos x="2147483647" y="2147483647"/>
              </a:cxn>
              <a:cxn ang="0">
                <a:pos x="2147483647" y="2147483647"/>
              </a:cxn>
              <a:cxn ang="0">
                <a:pos x="2147483647" y="2147483647"/>
              </a:cxn>
              <a:cxn ang="0">
                <a:pos x="0" y="2147483647"/>
              </a:cxn>
              <a:cxn ang="0">
                <a:pos x="2147483647" y="2147483647"/>
              </a:cxn>
              <a:cxn ang="0">
                <a:pos x="2147483647" y="0"/>
              </a:cxn>
            </a:cxnLst>
            <a:rect l="0" t="0" r="0" b="0"/>
            <a:pathLst>
              <a:path w="477" h="476">
                <a:moveTo>
                  <a:pt x="477" y="0"/>
                </a:moveTo>
                <a:lnTo>
                  <a:pt x="413" y="238"/>
                </a:lnTo>
                <a:lnTo>
                  <a:pt x="349" y="476"/>
                </a:lnTo>
                <a:lnTo>
                  <a:pt x="175" y="302"/>
                </a:lnTo>
                <a:lnTo>
                  <a:pt x="0" y="127"/>
                </a:lnTo>
                <a:lnTo>
                  <a:pt x="239" y="63"/>
                </a:lnTo>
                <a:lnTo>
                  <a:pt x="477" y="0"/>
                </a:lnTo>
                <a:close/>
              </a:path>
            </a:pathLst>
          </a:custGeom>
          <a:solidFill>
            <a:srgbClr val="113E6A"/>
          </a:solidFill>
          <a:ln w="9525">
            <a:noFill/>
          </a:ln>
        </p:spPr>
        <p:txBody>
          <a:bodyPr/>
          <a:lstStyle/>
          <a:p>
            <a:endParaRPr lang="zh-CN" altLang="en-US"/>
          </a:p>
        </p:txBody>
      </p:sp>
      <p:sp>
        <p:nvSpPr>
          <p:cNvPr id="21509" name="Freeform 11"/>
          <p:cNvSpPr/>
          <p:nvPr/>
        </p:nvSpPr>
        <p:spPr>
          <a:xfrm>
            <a:off x="4119563" y="1633538"/>
            <a:ext cx="388937" cy="388937"/>
          </a:xfrm>
          <a:custGeom>
            <a:avLst/>
            <a:gdLst/>
            <a:ahLst/>
            <a:cxnLst>
              <a:cxn ang="0">
                <a:pos x="0" y="0"/>
              </a:cxn>
              <a:cxn ang="0">
                <a:pos x="2147483647" y="2147483647"/>
              </a:cxn>
              <a:cxn ang="0">
                <a:pos x="2147483647" y="2147483647"/>
              </a:cxn>
              <a:cxn ang="0">
                <a:pos x="2147483647" y="2147483647"/>
              </a:cxn>
              <a:cxn ang="0">
                <a:pos x="2147483647" y="2147483647"/>
              </a:cxn>
              <a:cxn ang="0">
                <a:pos x="2147483647" y="2147483647"/>
              </a:cxn>
              <a:cxn ang="0">
                <a:pos x="0" y="0"/>
              </a:cxn>
            </a:cxnLst>
            <a:rect l="0" t="0" r="0" b="0"/>
            <a:pathLst>
              <a:path w="476" h="476">
                <a:moveTo>
                  <a:pt x="0" y="0"/>
                </a:moveTo>
                <a:lnTo>
                  <a:pt x="63" y="238"/>
                </a:lnTo>
                <a:lnTo>
                  <a:pt x="127" y="476"/>
                </a:lnTo>
                <a:lnTo>
                  <a:pt x="302" y="302"/>
                </a:lnTo>
                <a:lnTo>
                  <a:pt x="476" y="127"/>
                </a:lnTo>
                <a:lnTo>
                  <a:pt x="238" y="63"/>
                </a:lnTo>
                <a:lnTo>
                  <a:pt x="0" y="0"/>
                </a:lnTo>
                <a:close/>
              </a:path>
            </a:pathLst>
          </a:custGeom>
          <a:solidFill>
            <a:srgbClr val="113E6A"/>
          </a:solidFill>
          <a:ln w="9525">
            <a:noFill/>
          </a:ln>
        </p:spPr>
        <p:txBody>
          <a:bodyPr/>
          <a:lstStyle/>
          <a:p>
            <a:endParaRPr lang="zh-CN" altLang="en-US"/>
          </a:p>
        </p:txBody>
      </p:sp>
      <p:sp>
        <p:nvSpPr>
          <p:cNvPr id="21510" name="Freeform 12"/>
          <p:cNvSpPr/>
          <p:nvPr/>
        </p:nvSpPr>
        <p:spPr>
          <a:xfrm>
            <a:off x="4138613" y="5260975"/>
            <a:ext cx="388937" cy="387350"/>
          </a:xfrm>
          <a:custGeom>
            <a:avLst/>
            <a:gdLst/>
            <a:ahLst/>
            <a:cxnLst>
              <a:cxn ang="0">
                <a:pos x="2147483647" y="0"/>
              </a:cxn>
              <a:cxn ang="0">
                <a:pos x="2147483647" y="2147483647"/>
              </a:cxn>
              <a:cxn ang="0">
                <a:pos x="0" y="2147483647"/>
              </a:cxn>
              <a:cxn ang="0">
                <a:pos x="2147483647" y="2147483647"/>
              </a:cxn>
              <a:cxn ang="0">
                <a:pos x="2147483647" y="2147483647"/>
              </a:cxn>
              <a:cxn ang="0">
                <a:pos x="2147483647" y="2147483647"/>
              </a:cxn>
              <a:cxn ang="0">
                <a:pos x="2147483647" y="0"/>
              </a:cxn>
            </a:cxnLst>
            <a:rect l="0" t="0" r="0" b="0"/>
            <a:pathLst>
              <a:path w="477" h="476">
                <a:moveTo>
                  <a:pt x="128" y="0"/>
                </a:moveTo>
                <a:lnTo>
                  <a:pt x="64" y="238"/>
                </a:lnTo>
                <a:lnTo>
                  <a:pt x="0" y="476"/>
                </a:lnTo>
                <a:lnTo>
                  <a:pt x="238" y="413"/>
                </a:lnTo>
                <a:lnTo>
                  <a:pt x="477" y="349"/>
                </a:lnTo>
                <a:lnTo>
                  <a:pt x="302" y="174"/>
                </a:lnTo>
                <a:lnTo>
                  <a:pt x="128" y="0"/>
                </a:lnTo>
                <a:close/>
              </a:path>
            </a:pathLst>
          </a:custGeom>
          <a:solidFill>
            <a:srgbClr val="113E6A"/>
          </a:solidFill>
          <a:ln w="9525">
            <a:noFill/>
          </a:ln>
        </p:spPr>
        <p:txBody>
          <a:bodyPr/>
          <a:lstStyle/>
          <a:p>
            <a:endParaRPr lang="zh-CN" altLang="en-US"/>
          </a:p>
        </p:txBody>
      </p:sp>
      <p:sp>
        <p:nvSpPr>
          <p:cNvPr id="21511" name="Freeform 13"/>
          <p:cNvSpPr/>
          <p:nvPr/>
        </p:nvSpPr>
        <p:spPr>
          <a:xfrm>
            <a:off x="7915275" y="5260975"/>
            <a:ext cx="387350" cy="387350"/>
          </a:xfrm>
          <a:custGeom>
            <a:avLst/>
            <a:gdLst/>
            <a:ahLst/>
            <a:cxnLst>
              <a:cxn ang="0">
                <a:pos x="2147483647" y="0"/>
              </a:cxn>
              <a:cxn ang="0">
                <a:pos x="2147483647" y="2147483647"/>
              </a:cxn>
              <a:cxn ang="0">
                <a:pos x="2147483647" y="2147483647"/>
              </a:cxn>
              <a:cxn ang="0">
                <a:pos x="2147483647" y="2147483647"/>
              </a:cxn>
              <a:cxn ang="0">
                <a:pos x="0" y="2147483647"/>
              </a:cxn>
              <a:cxn ang="0">
                <a:pos x="2147483647" y="2147483647"/>
              </a:cxn>
              <a:cxn ang="0">
                <a:pos x="2147483647" y="0"/>
              </a:cxn>
            </a:cxnLst>
            <a:rect l="0" t="0" r="0" b="0"/>
            <a:pathLst>
              <a:path w="477" h="476">
                <a:moveTo>
                  <a:pt x="349" y="0"/>
                </a:moveTo>
                <a:lnTo>
                  <a:pt x="413" y="238"/>
                </a:lnTo>
                <a:lnTo>
                  <a:pt x="477" y="476"/>
                </a:lnTo>
                <a:lnTo>
                  <a:pt x="238" y="413"/>
                </a:lnTo>
                <a:lnTo>
                  <a:pt x="0" y="349"/>
                </a:lnTo>
                <a:lnTo>
                  <a:pt x="175" y="174"/>
                </a:lnTo>
                <a:lnTo>
                  <a:pt x="349" y="0"/>
                </a:lnTo>
                <a:close/>
              </a:path>
            </a:pathLst>
          </a:custGeom>
          <a:solidFill>
            <a:srgbClr val="113E6A"/>
          </a:solidFill>
          <a:ln w="9525">
            <a:noFill/>
          </a:ln>
        </p:spPr>
        <p:txBody>
          <a:bodyPr/>
          <a:lstStyle/>
          <a:p>
            <a:endParaRPr lang="zh-CN" altLang="en-US"/>
          </a:p>
        </p:txBody>
      </p:sp>
      <p:sp>
        <p:nvSpPr>
          <p:cNvPr id="21512" name="TextBox 8"/>
          <p:cNvSpPr txBox="1"/>
          <p:nvPr/>
        </p:nvSpPr>
        <p:spPr>
          <a:xfrm>
            <a:off x="5056188" y="3295650"/>
            <a:ext cx="2400300" cy="830263"/>
          </a:xfrm>
          <a:prstGeom prst="rect">
            <a:avLst/>
          </a:prstGeom>
          <a:noFill/>
          <a:ln w="9525">
            <a:noFill/>
          </a:ln>
        </p:spPr>
        <p:txBody>
          <a:bodyPr anchor="t">
            <a:spAutoFit/>
          </a:bodyPr>
          <a:lstStyle/>
          <a:p>
            <a:pPr algn="ctr"/>
            <a:r>
              <a:rPr lang="zh-CN" altLang="en-US" sz="2400" b="1" dirty="0">
                <a:solidFill>
                  <a:schemeClr val="accent1"/>
                </a:solidFill>
                <a:latin typeface="微软雅黑" panose="020B0503020204020204" pitchFamily="34" charset="-122"/>
                <a:ea typeface="微软雅黑" panose="020B0503020204020204" pitchFamily="34" charset="-122"/>
              </a:rPr>
              <a:t>关于研究方案可行的四点理由</a:t>
            </a:r>
            <a:endParaRPr lang="en-US" altLang="zh-CN" sz="2400" b="1" dirty="0">
              <a:solidFill>
                <a:schemeClr val="accent1"/>
              </a:solidFill>
              <a:latin typeface="微软雅黑" panose="020B0503020204020204" pitchFamily="34" charset="-122"/>
              <a:ea typeface="微软雅黑" panose="020B0503020204020204" pitchFamily="34" charset="-122"/>
            </a:endParaRPr>
          </a:p>
        </p:txBody>
      </p:sp>
      <p:sp>
        <p:nvSpPr>
          <p:cNvPr id="21513" name="TextBox 9"/>
          <p:cNvSpPr txBox="1"/>
          <p:nvPr/>
        </p:nvSpPr>
        <p:spPr>
          <a:xfrm>
            <a:off x="8612188" y="1228725"/>
            <a:ext cx="2398712" cy="400050"/>
          </a:xfrm>
          <a:prstGeom prst="rect">
            <a:avLst/>
          </a:prstGeom>
          <a:noFill/>
          <a:ln w="9525">
            <a:noFill/>
          </a:ln>
        </p:spPr>
        <p:txBody>
          <a:bodyPr anchor="t">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rPr>
              <a:t>可行性理由二</a:t>
            </a:r>
            <a:endParaRPr lang="en-US" altLang="zh-CN" sz="2000" b="1" dirty="0">
              <a:solidFill>
                <a:schemeClr val="accent1"/>
              </a:solidFill>
              <a:latin typeface="微软雅黑" panose="020B0503020204020204" pitchFamily="34" charset="-122"/>
              <a:ea typeface="微软雅黑" panose="020B0503020204020204" pitchFamily="34" charset="-122"/>
            </a:endParaRPr>
          </a:p>
        </p:txBody>
      </p:sp>
      <p:sp>
        <p:nvSpPr>
          <p:cNvPr id="21514" name="TextBox 10"/>
          <p:cNvSpPr txBox="1"/>
          <p:nvPr/>
        </p:nvSpPr>
        <p:spPr>
          <a:xfrm>
            <a:off x="8612188" y="1635125"/>
            <a:ext cx="3108325" cy="830263"/>
          </a:xfrm>
          <a:prstGeom prst="rect">
            <a:avLst/>
          </a:prstGeom>
          <a:noFill/>
          <a:ln w="9525">
            <a:noFill/>
          </a:ln>
        </p:spPr>
        <p:txBody>
          <a:bodyPr anchor="t">
            <a:spAutoFit/>
          </a:bodyPr>
          <a:lstStyle/>
          <a:p>
            <a:r>
              <a:rPr lang="zh-CN" altLang="en-US" sz="16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15" name="TextBox 11"/>
          <p:cNvSpPr txBox="1"/>
          <p:nvPr/>
        </p:nvSpPr>
        <p:spPr>
          <a:xfrm>
            <a:off x="8612188" y="5062538"/>
            <a:ext cx="2398712" cy="400050"/>
          </a:xfrm>
          <a:prstGeom prst="rect">
            <a:avLst/>
          </a:prstGeom>
          <a:noFill/>
          <a:ln w="9525">
            <a:noFill/>
          </a:ln>
        </p:spPr>
        <p:txBody>
          <a:bodyPr anchor="t">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rPr>
              <a:t>可行性理由四</a:t>
            </a:r>
            <a:endParaRPr lang="en-US" altLang="zh-CN" sz="2000" b="1" dirty="0">
              <a:solidFill>
                <a:schemeClr val="accent1"/>
              </a:solidFill>
              <a:latin typeface="微软雅黑" panose="020B0503020204020204" pitchFamily="34" charset="-122"/>
              <a:ea typeface="微软雅黑" panose="020B0503020204020204" pitchFamily="34" charset="-122"/>
            </a:endParaRPr>
          </a:p>
        </p:txBody>
      </p:sp>
      <p:sp>
        <p:nvSpPr>
          <p:cNvPr id="21516" name="TextBox 13"/>
          <p:cNvSpPr txBox="1"/>
          <p:nvPr/>
        </p:nvSpPr>
        <p:spPr>
          <a:xfrm>
            <a:off x="8612188" y="5468938"/>
            <a:ext cx="3108325" cy="831850"/>
          </a:xfrm>
          <a:prstGeom prst="rect">
            <a:avLst/>
          </a:prstGeom>
          <a:noFill/>
          <a:ln w="9525">
            <a:noFill/>
          </a:ln>
        </p:spPr>
        <p:txBody>
          <a:bodyPr anchor="t">
            <a:spAutoFit/>
          </a:bodyPr>
          <a:lstStyle/>
          <a:p>
            <a:r>
              <a:rPr lang="zh-CN" altLang="en-US" sz="16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17" name="TextBox 14"/>
          <p:cNvSpPr txBox="1"/>
          <p:nvPr/>
        </p:nvSpPr>
        <p:spPr>
          <a:xfrm>
            <a:off x="1284288" y="5062538"/>
            <a:ext cx="2398712" cy="400050"/>
          </a:xfrm>
          <a:prstGeom prst="rect">
            <a:avLst/>
          </a:prstGeom>
          <a:noFill/>
          <a:ln w="9525">
            <a:noFill/>
          </a:ln>
        </p:spPr>
        <p:txBody>
          <a:bodyPr anchor="t">
            <a:spAutoFit/>
          </a:bodyPr>
          <a:lstStyle/>
          <a:p>
            <a:pPr algn="r"/>
            <a:r>
              <a:rPr lang="zh-CN" altLang="en-US" sz="2000" b="1" dirty="0">
                <a:solidFill>
                  <a:schemeClr val="accent1"/>
                </a:solidFill>
                <a:latin typeface="微软雅黑" panose="020B0503020204020204" pitchFamily="34" charset="-122"/>
                <a:ea typeface="微软雅黑" panose="020B0503020204020204" pitchFamily="34" charset="-122"/>
              </a:rPr>
              <a:t>可行性理由三</a:t>
            </a:r>
            <a:endParaRPr lang="en-US" altLang="zh-CN" sz="2000" b="1" dirty="0">
              <a:solidFill>
                <a:schemeClr val="accent1"/>
              </a:solidFill>
              <a:latin typeface="微软雅黑" panose="020B0503020204020204" pitchFamily="34" charset="-122"/>
              <a:ea typeface="微软雅黑" panose="020B0503020204020204" pitchFamily="34" charset="-122"/>
            </a:endParaRPr>
          </a:p>
        </p:txBody>
      </p:sp>
      <p:sp>
        <p:nvSpPr>
          <p:cNvPr id="21518" name="TextBox 15"/>
          <p:cNvSpPr txBox="1"/>
          <p:nvPr/>
        </p:nvSpPr>
        <p:spPr>
          <a:xfrm>
            <a:off x="741363" y="5468938"/>
            <a:ext cx="3109912" cy="831850"/>
          </a:xfrm>
          <a:prstGeom prst="rect">
            <a:avLst/>
          </a:prstGeom>
          <a:noFill/>
          <a:ln w="9525">
            <a:noFill/>
          </a:ln>
        </p:spPr>
        <p:txBody>
          <a:bodyPr anchor="t">
            <a:spAutoFit/>
          </a:bodyPr>
          <a:lstStyle/>
          <a:p>
            <a:r>
              <a:rPr lang="zh-CN" altLang="en-US" sz="16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19" name="TextBox 16"/>
          <p:cNvSpPr txBox="1"/>
          <p:nvPr/>
        </p:nvSpPr>
        <p:spPr>
          <a:xfrm>
            <a:off x="1279525" y="1228725"/>
            <a:ext cx="2398713" cy="400050"/>
          </a:xfrm>
          <a:prstGeom prst="rect">
            <a:avLst/>
          </a:prstGeom>
          <a:noFill/>
          <a:ln w="9525">
            <a:noFill/>
          </a:ln>
        </p:spPr>
        <p:txBody>
          <a:bodyPr anchor="t">
            <a:spAutoFit/>
          </a:bodyPr>
          <a:lstStyle/>
          <a:p>
            <a:pPr algn="r"/>
            <a:r>
              <a:rPr lang="zh-CN" altLang="en-US" sz="2000" b="1" dirty="0">
                <a:solidFill>
                  <a:schemeClr val="accent1"/>
                </a:solidFill>
                <a:latin typeface="微软雅黑" panose="020B0503020204020204" pitchFamily="34" charset="-122"/>
                <a:ea typeface="微软雅黑" panose="020B0503020204020204" pitchFamily="34" charset="-122"/>
              </a:rPr>
              <a:t>可行性理由一</a:t>
            </a:r>
            <a:endParaRPr lang="en-US" altLang="zh-CN" sz="2000" b="1" dirty="0">
              <a:solidFill>
                <a:schemeClr val="accent1"/>
              </a:solidFill>
              <a:latin typeface="微软雅黑" panose="020B0503020204020204" pitchFamily="34" charset="-122"/>
              <a:ea typeface="微软雅黑" panose="020B0503020204020204" pitchFamily="34" charset="-122"/>
            </a:endParaRPr>
          </a:p>
        </p:txBody>
      </p:sp>
      <p:sp>
        <p:nvSpPr>
          <p:cNvPr id="21520" name="TextBox 17"/>
          <p:cNvSpPr txBox="1"/>
          <p:nvPr/>
        </p:nvSpPr>
        <p:spPr>
          <a:xfrm>
            <a:off x="736600" y="1635125"/>
            <a:ext cx="3109913" cy="830263"/>
          </a:xfrm>
          <a:prstGeom prst="rect">
            <a:avLst/>
          </a:prstGeom>
          <a:noFill/>
          <a:ln w="9525">
            <a:noFill/>
          </a:ln>
        </p:spPr>
        <p:txBody>
          <a:bodyPr anchor="t">
            <a:spAutoFit/>
          </a:bodyPr>
          <a:lstStyle/>
          <a:p>
            <a:r>
              <a:rPr lang="zh-CN" altLang="en-US" sz="16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21" name="Freeform 6"/>
          <p:cNvSpPr/>
          <p:nvPr/>
        </p:nvSpPr>
        <p:spPr>
          <a:xfrm>
            <a:off x="3871913" y="1268413"/>
            <a:ext cx="2311400" cy="2312987"/>
          </a:xfrm>
          <a:custGeom>
            <a:avLst/>
            <a:gdLst/>
            <a:ahLst/>
            <a:cxnLst>
              <a:cxn ang="0">
                <a:pos x="0" y="2147483647"/>
              </a:cxn>
              <a:cxn ang="0">
                <a:pos x="2147483647" y="0"/>
              </a:cxn>
              <a:cxn ang="0">
                <a:pos x="2147483647" y="2147483647"/>
              </a:cxn>
              <a:cxn ang="0">
                <a:pos x="2147483647" y="2147483647"/>
              </a:cxn>
              <a:cxn ang="0">
                <a:pos x="0" y="2147483647"/>
              </a:cxn>
            </a:cxnLst>
            <a:rect l="0" t="0" r="0" b="0"/>
            <a:pathLst>
              <a:path w="2839" h="2839">
                <a:moveTo>
                  <a:pt x="0" y="2839"/>
                </a:moveTo>
                <a:cubicBezTo>
                  <a:pt x="37" y="1288"/>
                  <a:pt x="1288" y="37"/>
                  <a:pt x="2839" y="0"/>
                </a:cubicBezTo>
                <a:lnTo>
                  <a:pt x="2839" y="872"/>
                </a:lnTo>
                <a:cubicBezTo>
                  <a:pt x="1770" y="909"/>
                  <a:pt x="909" y="1770"/>
                  <a:pt x="872" y="2839"/>
                </a:cubicBezTo>
                <a:lnTo>
                  <a:pt x="0" y="2839"/>
                </a:lnTo>
                <a:close/>
              </a:path>
            </a:pathLst>
          </a:custGeom>
          <a:solidFill>
            <a:srgbClr val="006BBC"/>
          </a:solidFill>
          <a:ln w="9525">
            <a:noFill/>
          </a:ln>
        </p:spPr>
        <p:txBody>
          <a:bodyPr/>
          <a:lstStyle/>
          <a:p>
            <a:endParaRPr lang="zh-CN" altLang="en-US"/>
          </a:p>
        </p:txBody>
      </p:sp>
      <p:sp>
        <p:nvSpPr>
          <p:cNvPr id="21522" name="Freeform 7"/>
          <p:cNvSpPr/>
          <p:nvPr/>
        </p:nvSpPr>
        <p:spPr>
          <a:xfrm>
            <a:off x="3871913" y="3697288"/>
            <a:ext cx="2311400" cy="2312987"/>
          </a:xfrm>
          <a:custGeom>
            <a:avLst/>
            <a:gdLst/>
            <a:ahLst/>
            <a:cxnLst>
              <a:cxn ang="0">
                <a:pos x="2147483647" y="2147483647"/>
              </a:cxn>
              <a:cxn ang="0">
                <a:pos x="0" y="0"/>
              </a:cxn>
              <a:cxn ang="0">
                <a:pos x="2147483647" y="0"/>
              </a:cxn>
              <a:cxn ang="0">
                <a:pos x="2147483647" y="2147483647"/>
              </a:cxn>
              <a:cxn ang="0">
                <a:pos x="2147483647" y="2147483647"/>
              </a:cxn>
            </a:cxnLst>
            <a:rect l="0" t="0" r="0" b="0"/>
            <a:pathLst>
              <a:path w="2839" h="2839">
                <a:moveTo>
                  <a:pt x="2839" y="2839"/>
                </a:moveTo>
                <a:cubicBezTo>
                  <a:pt x="1288" y="2802"/>
                  <a:pt x="37" y="1551"/>
                  <a:pt x="0" y="0"/>
                </a:cubicBezTo>
                <a:lnTo>
                  <a:pt x="872" y="0"/>
                </a:lnTo>
                <a:cubicBezTo>
                  <a:pt x="909" y="1069"/>
                  <a:pt x="1770" y="1930"/>
                  <a:pt x="2839" y="1967"/>
                </a:cubicBezTo>
                <a:lnTo>
                  <a:pt x="2839" y="2839"/>
                </a:lnTo>
                <a:close/>
              </a:path>
            </a:pathLst>
          </a:custGeom>
          <a:solidFill>
            <a:srgbClr val="113E6A"/>
          </a:solidFill>
          <a:ln w="9525">
            <a:noFill/>
          </a:ln>
        </p:spPr>
        <p:txBody>
          <a:bodyPr/>
          <a:lstStyle/>
          <a:p>
            <a:endParaRPr lang="zh-CN" altLang="en-US"/>
          </a:p>
        </p:txBody>
      </p:sp>
      <p:sp>
        <p:nvSpPr>
          <p:cNvPr id="21523" name="Freeform 8"/>
          <p:cNvSpPr/>
          <p:nvPr/>
        </p:nvSpPr>
        <p:spPr>
          <a:xfrm>
            <a:off x="6300788" y="3697288"/>
            <a:ext cx="2311400" cy="2312987"/>
          </a:xfrm>
          <a:custGeom>
            <a:avLst/>
            <a:gdLst/>
            <a:ahLst/>
            <a:cxnLst>
              <a:cxn ang="0">
                <a:pos x="2147483647" y="0"/>
              </a:cxn>
              <a:cxn ang="0">
                <a:pos x="0" y="2147483647"/>
              </a:cxn>
              <a:cxn ang="0">
                <a:pos x="0" y="2147483647"/>
              </a:cxn>
              <a:cxn ang="0">
                <a:pos x="2147483647" y="0"/>
              </a:cxn>
              <a:cxn ang="0">
                <a:pos x="2147483647" y="0"/>
              </a:cxn>
            </a:cxnLst>
            <a:rect l="0" t="0" r="0" b="0"/>
            <a:pathLst>
              <a:path w="2839" h="2839">
                <a:moveTo>
                  <a:pt x="2839" y="0"/>
                </a:moveTo>
                <a:cubicBezTo>
                  <a:pt x="2802" y="1551"/>
                  <a:pt x="1551" y="2802"/>
                  <a:pt x="0" y="2839"/>
                </a:cubicBezTo>
                <a:lnTo>
                  <a:pt x="0" y="1967"/>
                </a:lnTo>
                <a:cubicBezTo>
                  <a:pt x="1069" y="1930"/>
                  <a:pt x="1930" y="1069"/>
                  <a:pt x="1967" y="0"/>
                </a:cubicBezTo>
                <a:lnTo>
                  <a:pt x="2839" y="0"/>
                </a:lnTo>
                <a:close/>
              </a:path>
            </a:pathLst>
          </a:custGeom>
          <a:solidFill>
            <a:srgbClr val="006BBC"/>
          </a:solidFill>
          <a:ln w="9525">
            <a:noFill/>
          </a:ln>
        </p:spPr>
        <p:txBody>
          <a:bodyPr/>
          <a:lstStyle/>
          <a:p>
            <a:endParaRPr lang="zh-CN" altLang="en-US"/>
          </a:p>
        </p:txBody>
      </p:sp>
      <p:sp>
        <p:nvSpPr>
          <p:cNvPr id="21524" name="Freeform 9"/>
          <p:cNvSpPr/>
          <p:nvPr/>
        </p:nvSpPr>
        <p:spPr>
          <a:xfrm>
            <a:off x="6300788" y="1268413"/>
            <a:ext cx="2311400" cy="2312987"/>
          </a:xfrm>
          <a:custGeom>
            <a:avLst/>
            <a:gdLst/>
            <a:ahLst/>
            <a:cxnLst>
              <a:cxn ang="0">
                <a:pos x="0" y="0"/>
              </a:cxn>
              <a:cxn ang="0">
                <a:pos x="2147483647" y="2147483647"/>
              </a:cxn>
              <a:cxn ang="0">
                <a:pos x="2147483647" y="2147483647"/>
              </a:cxn>
              <a:cxn ang="0">
                <a:pos x="0" y="2147483647"/>
              </a:cxn>
              <a:cxn ang="0">
                <a:pos x="0" y="0"/>
              </a:cxn>
            </a:cxnLst>
            <a:rect l="0" t="0" r="0" b="0"/>
            <a:pathLst>
              <a:path w="2839" h="2839">
                <a:moveTo>
                  <a:pt x="0" y="0"/>
                </a:moveTo>
                <a:cubicBezTo>
                  <a:pt x="1551" y="37"/>
                  <a:pt x="2802" y="1288"/>
                  <a:pt x="2839" y="2839"/>
                </a:cubicBezTo>
                <a:lnTo>
                  <a:pt x="1967" y="2839"/>
                </a:lnTo>
                <a:cubicBezTo>
                  <a:pt x="1930" y="1770"/>
                  <a:pt x="1069" y="909"/>
                  <a:pt x="0" y="872"/>
                </a:cubicBezTo>
                <a:lnTo>
                  <a:pt x="0" y="0"/>
                </a:lnTo>
                <a:close/>
              </a:path>
            </a:pathLst>
          </a:custGeom>
          <a:solidFill>
            <a:srgbClr val="113E6A"/>
          </a:solidFill>
          <a:ln w="9525">
            <a:noFill/>
          </a:ln>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1507"/>
                                        </p:tgtEl>
                                        <p:attrNameLst>
                                          <p:attrName>style.visibility</p:attrName>
                                        </p:attrNameLst>
                                      </p:cBhvr>
                                      <p:to>
                                        <p:strVal val="visible"/>
                                      </p:to>
                                    </p:set>
                                    <p:anim calcmode="lin" valueType="num">
                                      <p:cBhvr>
                                        <p:cTn id="7" dur="300" fill="hold"/>
                                        <p:tgtEl>
                                          <p:spTgt spid="21507"/>
                                        </p:tgtEl>
                                        <p:attrNameLst>
                                          <p:attrName>ppt_w</p:attrName>
                                        </p:attrNameLst>
                                      </p:cBhvr>
                                      <p:tavLst>
                                        <p:tav tm="0">
                                          <p:val>
                                            <p:fltVal val="0"/>
                                          </p:val>
                                        </p:tav>
                                        <p:tav tm="100000">
                                          <p:val>
                                            <p:strVal val="#ppt_w"/>
                                          </p:val>
                                        </p:tav>
                                      </p:tavLst>
                                    </p:anim>
                                    <p:anim calcmode="lin" valueType="num">
                                      <p:cBhvr>
                                        <p:cTn id="8" dur="300" fill="hold"/>
                                        <p:tgtEl>
                                          <p:spTgt spid="21507"/>
                                        </p:tgtEl>
                                        <p:attrNameLst>
                                          <p:attrName>ppt_h</p:attrName>
                                        </p:attrNameLst>
                                      </p:cBhvr>
                                      <p:tavLst>
                                        <p:tav tm="0">
                                          <p:val>
                                            <p:fltVal val="0"/>
                                          </p:val>
                                        </p:tav>
                                        <p:tav tm="100000">
                                          <p:val>
                                            <p:strVal val="#ppt_h"/>
                                          </p:val>
                                        </p:tav>
                                      </p:tavLst>
                                    </p:anim>
                                    <p:anim calcmode="lin" valueType="num">
                                      <p:cBhvr>
                                        <p:cTn id="9" dur="300" fill="hold"/>
                                        <p:tgtEl>
                                          <p:spTgt spid="21507"/>
                                        </p:tgtEl>
                                        <p:attrNameLst>
                                          <p:attrName>style.rotation</p:attrName>
                                        </p:attrNameLst>
                                      </p:cBhvr>
                                      <p:tavLst>
                                        <p:tav tm="0">
                                          <p:val>
                                            <p:fltVal val="90"/>
                                          </p:val>
                                        </p:tav>
                                        <p:tav tm="100000">
                                          <p:val>
                                            <p:fltVal val="0"/>
                                          </p:val>
                                        </p:tav>
                                      </p:tavLst>
                                    </p:anim>
                                    <p:animEffect transition="in" filter="fade">
                                      <p:cBhvr>
                                        <p:cTn id="10" dur="300"/>
                                        <p:tgtEl>
                                          <p:spTgt spid="21507"/>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1506"/>
                                        </p:tgtEl>
                                        <p:attrNameLst>
                                          <p:attrName>style.visibility</p:attrName>
                                        </p:attrNameLst>
                                      </p:cBhvr>
                                      <p:to>
                                        <p:strVal val="visible"/>
                                      </p:to>
                                    </p:set>
                                    <p:anim calcmode="lin" valueType="num">
                                      <p:cBhvr>
                                        <p:cTn id="14" dur="400" fill="hold"/>
                                        <p:tgtEl>
                                          <p:spTgt spid="2150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1506"/>
                                        </p:tgtEl>
                                        <p:attrNameLst>
                                          <p:attrName>ppt_y</p:attrName>
                                        </p:attrNameLst>
                                      </p:cBhvr>
                                      <p:tavLst>
                                        <p:tav tm="0">
                                          <p:val>
                                            <p:strVal val="#ppt_y"/>
                                          </p:val>
                                        </p:tav>
                                        <p:tav tm="100000">
                                          <p:val>
                                            <p:strVal val="#ppt_y"/>
                                          </p:val>
                                        </p:tav>
                                      </p:tavLst>
                                    </p:anim>
                                    <p:anim calcmode="lin" valueType="num">
                                      <p:cBhvr>
                                        <p:cTn id="16" dur="400" fill="hold"/>
                                        <p:tgtEl>
                                          <p:spTgt spid="2150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150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1506"/>
                                        </p:tgtEl>
                                      </p:cBhvr>
                                    </p:animEffect>
                                  </p:childTnLst>
                                </p:cTn>
                              </p:par>
                            </p:childTnLst>
                          </p:cTn>
                        </p:par>
                        <p:par>
                          <p:cTn id="19" fill="hold">
                            <p:stCondLst>
                              <p:cond delay="1019"/>
                            </p:stCondLst>
                            <p:childTnLst>
                              <p:par>
                                <p:cTn id="20" presetID="2" presetClass="entr" presetSubtype="9" fill="hold" nodeType="afterEffect">
                                  <p:stCondLst>
                                    <p:cond delay="0"/>
                                  </p:stCondLst>
                                  <p:childTnLst>
                                    <p:set>
                                      <p:cBhvr>
                                        <p:cTn id="21" dur="1" fill="hold">
                                          <p:stCondLst>
                                            <p:cond delay="0"/>
                                          </p:stCondLst>
                                        </p:cTn>
                                        <p:tgtEl>
                                          <p:spTgt spid="21521"/>
                                        </p:tgtEl>
                                        <p:attrNameLst>
                                          <p:attrName>style.visibility</p:attrName>
                                        </p:attrNameLst>
                                      </p:cBhvr>
                                      <p:to>
                                        <p:strVal val="visible"/>
                                      </p:to>
                                    </p:set>
                                    <p:anim calcmode="lin" valueType="num">
                                      <p:cBhvr additive="base">
                                        <p:cTn id="22" dur="500" fill="hold"/>
                                        <p:tgtEl>
                                          <p:spTgt spid="21521"/>
                                        </p:tgtEl>
                                        <p:attrNameLst>
                                          <p:attrName>ppt_x</p:attrName>
                                        </p:attrNameLst>
                                      </p:cBhvr>
                                      <p:tavLst>
                                        <p:tav tm="0">
                                          <p:val>
                                            <p:strVal val="0-#ppt_w/2"/>
                                          </p:val>
                                        </p:tav>
                                        <p:tav tm="100000">
                                          <p:val>
                                            <p:strVal val="#ppt_x"/>
                                          </p:val>
                                        </p:tav>
                                      </p:tavLst>
                                    </p:anim>
                                    <p:anim calcmode="lin" valueType="num">
                                      <p:cBhvr additive="base">
                                        <p:cTn id="23" dur="500" fill="hold"/>
                                        <p:tgtEl>
                                          <p:spTgt spid="21521"/>
                                        </p:tgtEl>
                                        <p:attrNameLst>
                                          <p:attrName>ppt_y</p:attrName>
                                        </p:attrNameLst>
                                      </p:cBhvr>
                                      <p:tavLst>
                                        <p:tav tm="0">
                                          <p:val>
                                            <p:strVal val="0-#ppt_h/2"/>
                                          </p:val>
                                        </p:tav>
                                        <p:tav tm="100000">
                                          <p:val>
                                            <p:strVal val="#ppt_y"/>
                                          </p:val>
                                        </p:tav>
                                      </p:tavLst>
                                    </p:anim>
                                  </p:childTnLst>
                                </p:cTn>
                              </p:par>
                              <p:par>
                                <p:cTn id="24" presetID="2" presetClass="entr" presetSubtype="6" fill="hold" nodeType="withEffect">
                                  <p:stCondLst>
                                    <p:cond delay="0"/>
                                  </p:stCondLst>
                                  <p:childTnLst>
                                    <p:set>
                                      <p:cBhvr>
                                        <p:cTn id="25" dur="1" fill="hold">
                                          <p:stCondLst>
                                            <p:cond delay="0"/>
                                          </p:stCondLst>
                                        </p:cTn>
                                        <p:tgtEl>
                                          <p:spTgt spid="21523"/>
                                        </p:tgtEl>
                                        <p:attrNameLst>
                                          <p:attrName>style.visibility</p:attrName>
                                        </p:attrNameLst>
                                      </p:cBhvr>
                                      <p:to>
                                        <p:strVal val="visible"/>
                                      </p:to>
                                    </p:set>
                                    <p:anim calcmode="lin" valueType="num">
                                      <p:cBhvr additive="base">
                                        <p:cTn id="26" dur="500" fill="hold"/>
                                        <p:tgtEl>
                                          <p:spTgt spid="21523"/>
                                        </p:tgtEl>
                                        <p:attrNameLst>
                                          <p:attrName>ppt_x</p:attrName>
                                        </p:attrNameLst>
                                      </p:cBhvr>
                                      <p:tavLst>
                                        <p:tav tm="0">
                                          <p:val>
                                            <p:strVal val="1+#ppt_w/2"/>
                                          </p:val>
                                        </p:tav>
                                        <p:tav tm="100000">
                                          <p:val>
                                            <p:strVal val="#ppt_x"/>
                                          </p:val>
                                        </p:tav>
                                      </p:tavLst>
                                    </p:anim>
                                    <p:anim calcmode="lin" valueType="num">
                                      <p:cBhvr additive="base">
                                        <p:cTn id="27" dur="500" fill="hold"/>
                                        <p:tgtEl>
                                          <p:spTgt spid="21523"/>
                                        </p:tgtEl>
                                        <p:attrNameLst>
                                          <p:attrName>ppt_y</p:attrName>
                                        </p:attrNameLst>
                                      </p:cBhvr>
                                      <p:tavLst>
                                        <p:tav tm="0">
                                          <p:val>
                                            <p:strVal val="1+#ppt_h/2"/>
                                          </p:val>
                                        </p:tav>
                                        <p:tav tm="100000">
                                          <p:val>
                                            <p:strVal val="#ppt_y"/>
                                          </p:val>
                                        </p:tav>
                                      </p:tavLst>
                                    </p:anim>
                                  </p:childTnLst>
                                </p:cTn>
                              </p:par>
                              <p:par>
                                <p:cTn id="28" presetID="2" presetClass="entr" presetSubtype="3" fill="hold" nodeType="withEffect">
                                  <p:stCondLst>
                                    <p:cond delay="0"/>
                                  </p:stCondLst>
                                  <p:childTnLst>
                                    <p:set>
                                      <p:cBhvr>
                                        <p:cTn id="29" dur="1" fill="hold">
                                          <p:stCondLst>
                                            <p:cond delay="0"/>
                                          </p:stCondLst>
                                        </p:cTn>
                                        <p:tgtEl>
                                          <p:spTgt spid="21524"/>
                                        </p:tgtEl>
                                        <p:attrNameLst>
                                          <p:attrName>style.visibility</p:attrName>
                                        </p:attrNameLst>
                                      </p:cBhvr>
                                      <p:to>
                                        <p:strVal val="visible"/>
                                      </p:to>
                                    </p:set>
                                    <p:anim calcmode="lin" valueType="num">
                                      <p:cBhvr additive="base">
                                        <p:cTn id="30" dur="500" fill="hold"/>
                                        <p:tgtEl>
                                          <p:spTgt spid="21524"/>
                                        </p:tgtEl>
                                        <p:attrNameLst>
                                          <p:attrName>ppt_x</p:attrName>
                                        </p:attrNameLst>
                                      </p:cBhvr>
                                      <p:tavLst>
                                        <p:tav tm="0">
                                          <p:val>
                                            <p:strVal val="1+#ppt_w/2"/>
                                          </p:val>
                                        </p:tav>
                                        <p:tav tm="100000">
                                          <p:val>
                                            <p:strVal val="#ppt_x"/>
                                          </p:val>
                                        </p:tav>
                                      </p:tavLst>
                                    </p:anim>
                                    <p:anim calcmode="lin" valueType="num">
                                      <p:cBhvr additive="base">
                                        <p:cTn id="31" dur="500" fill="hold"/>
                                        <p:tgtEl>
                                          <p:spTgt spid="21524"/>
                                        </p:tgtEl>
                                        <p:attrNameLst>
                                          <p:attrName>ppt_y</p:attrName>
                                        </p:attrNameLst>
                                      </p:cBhvr>
                                      <p:tavLst>
                                        <p:tav tm="0">
                                          <p:val>
                                            <p:strVal val="0-#ppt_h/2"/>
                                          </p:val>
                                        </p:tav>
                                        <p:tav tm="100000">
                                          <p:val>
                                            <p:strVal val="#ppt_y"/>
                                          </p:val>
                                        </p:tav>
                                      </p:tavLst>
                                    </p:anim>
                                  </p:childTnLst>
                                </p:cTn>
                              </p:par>
                              <p:par>
                                <p:cTn id="32" presetID="2" presetClass="entr" presetSubtype="12" fill="hold" nodeType="withEffect">
                                  <p:stCondLst>
                                    <p:cond delay="0"/>
                                  </p:stCondLst>
                                  <p:childTnLst>
                                    <p:set>
                                      <p:cBhvr>
                                        <p:cTn id="33" dur="1" fill="hold">
                                          <p:stCondLst>
                                            <p:cond delay="0"/>
                                          </p:stCondLst>
                                        </p:cTn>
                                        <p:tgtEl>
                                          <p:spTgt spid="21522"/>
                                        </p:tgtEl>
                                        <p:attrNameLst>
                                          <p:attrName>style.visibility</p:attrName>
                                        </p:attrNameLst>
                                      </p:cBhvr>
                                      <p:to>
                                        <p:strVal val="visible"/>
                                      </p:to>
                                    </p:set>
                                    <p:anim calcmode="lin" valueType="num">
                                      <p:cBhvr additive="base">
                                        <p:cTn id="34" dur="500" fill="hold"/>
                                        <p:tgtEl>
                                          <p:spTgt spid="21522"/>
                                        </p:tgtEl>
                                        <p:attrNameLst>
                                          <p:attrName>ppt_x</p:attrName>
                                        </p:attrNameLst>
                                      </p:cBhvr>
                                      <p:tavLst>
                                        <p:tav tm="0">
                                          <p:val>
                                            <p:strVal val="0-#ppt_w/2"/>
                                          </p:val>
                                        </p:tav>
                                        <p:tav tm="100000">
                                          <p:val>
                                            <p:strVal val="#ppt_x"/>
                                          </p:val>
                                        </p:tav>
                                      </p:tavLst>
                                    </p:anim>
                                    <p:anim calcmode="lin" valueType="num">
                                      <p:cBhvr additive="base">
                                        <p:cTn id="35" dur="500" fill="hold"/>
                                        <p:tgtEl>
                                          <p:spTgt spid="21522"/>
                                        </p:tgtEl>
                                        <p:attrNameLst>
                                          <p:attrName>ppt_y</p:attrName>
                                        </p:attrNameLst>
                                      </p:cBhvr>
                                      <p:tavLst>
                                        <p:tav tm="0">
                                          <p:val>
                                            <p:strVal val="1+#ppt_h/2"/>
                                          </p:val>
                                        </p:tav>
                                        <p:tav tm="100000">
                                          <p:val>
                                            <p:strVal val="#ppt_y"/>
                                          </p:val>
                                        </p:tav>
                                      </p:tavLst>
                                    </p:anim>
                                  </p:childTnLst>
                                </p:cTn>
                              </p:par>
                            </p:childTnLst>
                          </p:cTn>
                        </p:par>
                        <p:par>
                          <p:cTn id="36" fill="hold">
                            <p:stCondLst>
                              <p:cond delay="1519"/>
                            </p:stCondLst>
                            <p:childTnLst>
                              <p:par>
                                <p:cTn id="37" presetID="1" presetClass="entr" presetSubtype="0" fill="hold" nodeType="afterEffect">
                                  <p:stCondLst>
                                    <p:cond delay="0"/>
                                  </p:stCondLst>
                                  <p:childTnLst>
                                    <p:set>
                                      <p:cBhvr>
                                        <p:cTn id="38" dur="1" fill="hold">
                                          <p:stCondLst>
                                            <p:cond delay="0"/>
                                          </p:stCondLst>
                                        </p:cTn>
                                        <p:tgtEl>
                                          <p:spTgt spid="21509"/>
                                        </p:tgtEl>
                                        <p:attrNameLst>
                                          <p:attrName>style.visibility</p:attrName>
                                        </p:attrNameLst>
                                      </p:cBhvr>
                                      <p:to>
                                        <p:strVal val="visible"/>
                                      </p:to>
                                    </p:set>
                                  </p:childTnLst>
                                </p:cTn>
                              </p:par>
                              <p:par>
                                <p:cTn id="39" presetID="49" presetClass="path" presetSubtype="0" accel="50000" decel="50000" fill="hold" nodeType="withEffect">
                                  <p:stCondLst>
                                    <p:cond delay="0"/>
                                  </p:stCondLst>
                                  <p:childTnLst>
                                    <p:animMotion origin="layout" path="M -3.52413E-6 4.81481E-6 L 0.06414 0.09699 " pathEditMode="relative" rAng="0" ptsTypes="AA">
                                      <p:cBhvr>
                                        <p:cTn id="40" dur="500" spd="-99900" fill="hold"/>
                                        <p:tgtEl>
                                          <p:spTgt spid="21509"/>
                                        </p:tgtEl>
                                        <p:attrNameLst>
                                          <p:attrName>ppt_x</p:attrName>
                                          <p:attrName>ppt_y</p:attrName>
                                        </p:attrNameLst>
                                      </p:cBhvr>
                                      <p:rCtr x="3200" y="4800"/>
                                    </p:animMotion>
                                  </p:childTnLst>
                                </p:cTn>
                              </p:par>
                              <p:par>
                                <p:cTn id="41" presetID="1" presetClass="entr" presetSubtype="0" fill="hold" nodeType="withEffect">
                                  <p:stCondLst>
                                    <p:cond delay="0"/>
                                  </p:stCondLst>
                                  <p:childTnLst>
                                    <p:set>
                                      <p:cBhvr>
                                        <p:cTn id="42" dur="1" fill="hold">
                                          <p:stCondLst>
                                            <p:cond delay="0"/>
                                          </p:stCondLst>
                                        </p:cTn>
                                        <p:tgtEl>
                                          <p:spTgt spid="21508"/>
                                        </p:tgtEl>
                                        <p:attrNameLst>
                                          <p:attrName>style.visibility</p:attrName>
                                        </p:attrNameLst>
                                      </p:cBhvr>
                                      <p:to>
                                        <p:strVal val="visible"/>
                                      </p:to>
                                    </p:set>
                                  </p:childTnLst>
                                </p:cTn>
                              </p:par>
                              <p:par>
                                <p:cTn id="43" presetID="49" presetClass="path" presetSubtype="0" accel="50000" decel="50000" fill="hold" nodeType="withEffect">
                                  <p:stCondLst>
                                    <p:cond delay="0"/>
                                  </p:stCondLst>
                                  <p:childTnLst>
                                    <p:animMotion origin="layout" path="M 8.67699E-7 4.81481E-6 L -0.05945 0.09699 " pathEditMode="relative" rAng="0" ptsTypes="AA">
                                      <p:cBhvr>
                                        <p:cTn id="44" dur="500" spd="-99900" fill="hold"/>
                                        <p:tgtEl>
                                          <p:spTgt spid="21508"/>
                                        </p:tgtEl>
                                        <p:attrNameLst>
                                          <p:attrName>ppt_x</p:attrName>
                                          <p:attrName>ppt_y</p:attrName>
                                        </p:attrNameLst>
                                      </p:cBhvr>
                                      <p:rCtr x="-2900" y="4800"/>
                                    </p:animMotion>
                                  </p:childTnLst>
                                </p:cTn>
                              </p:par>
                              <p:par>
                                <p:cTn id="45" presetID="1" presetClass="entr" presetSubtype="0" fill="hold" nodeType="withEffect">
                                  <p:stCondLst>
                                    <p:cond delay="0"/>
                                  </p:stCondLst>
                                  <p:childTnLst>
                                    <p:set>
                                      <p:cBhvr>
                                        <p:cTn id="46" dur="1" fill="hold">
                                          <p:stCondLst>
                                            <p:cond delay="0"/>
                                          </p:stCondLst>
                                        </p:cTn>
                                        <p:tgtEl>
                                          <p:spTgt spid="21511"/>
                                        </p:tgtEl>
                                        <p:attrNameLst>
                                          <p:attrName>style.visibility</p:attrName>
                                        </p:attrNameLst>
                                      </p:cBhvr>
                                      <p:to>
                                        <p:strVal val="visible"/>
                                      </p:to>
                                    </p:set>
                                  </p:childTnLst>
                                </p:cTn>
                              </p:par>
                              <p:par>
                                <p:cTn id="47" presetID="49" presetClass="path" presetSubtype="0" accel="50000" decel="50000" fill="hold" nodeType="withEffect">
                                  <p:stCondLst>
                                    <p:cond delay="0"/>
                                  </p:stCondLst>
                                  <p:childTnLst>
                                    <p:animMotion origin="layout" path="M 1.85508E-6 -3.7037E-7 L -0.05802 -0.08542 " pathEditMode="relative" rAng="0" ptsTypes="AA">
                                      <p:cBhvr>
                                        <p:cTn id="48" dur="500" spd="-99900" fill="hold"/>
                                        <p:tgtEl>
                                          <p:spTgt spid="21511"/>
                                        </p:tgtEl>
                                        <p:attrNameLst>
                                          <p:attrName>ppt_x</p:attrName>
                                          <p:attrName>ppt_y</p:attrName>
                                        </p:attrNameLst>
                                      </p:cBhvr>
                                      <p:rCtr x="-2800" y="-4200"/>
                                    </p:animMotion>
                                  </p:childTnLst>
                                </p:cTn>
                              </p:par>
                              <p:par>
                                <p:cTn id="49" presetID="1" presetClass="entr" presetSubtype="0" fill="hold" nodeType="withEffect">
                                  <p:stCondLst>
                                    <p:cond delay="0"/>
                                  </p:stCondLst>
                                  <p:childTnLst>
                                    <p:set>
                                      <p:cBhvr>
                                        <p:cTn id="50" dur="1" fill="hold">
                                          <p:stCondLst>
                                            <p:cond delay="0"/>
                                          </p:stCondLst>
                                        </p:cTn>
                                        <p:tgtEl>
                                          <p:spTgt spid="21510"/>
                                        </p:tgtEl>
                                        <p:attrNameLst>
                                          <p:attrName>style.visibility</p:attrName>
                                        </p:attrNameLst>
                                      </p:cBhvr>
                                      <p:to>
                                        <p:strVal val="visible"/>
                                      </p:to>
                                    </p:set>
                                  </p:childTnLst>
                                </p:cTn>
                              </p:par>
                              <p:par>
                                <p:cTn id="51" presetID="49" presetClass="path" presetSubtype="0" accel="50000" decel="50000" fill="hold" nodeType="withEffect">
                                  <p:stCondLst>
                                    <p:cond delay="0"/>
                                  </p:stCondLst>
                                  <p:childTnLst>
                                    <p:animMotion origin="layout" path="M -4.60127E-6 -3.7037E-7 L 0.06258 -0.08542 " pathEditMode="relative" rAng="0" ptsTypes="AA">
                                      <p:cBhvr>
                                        <p:cTn id="52" dur="500" spd="-99900" fill="hold"/>
                                        <p:tgtEl>
                                          <p:spTgt spid="21510"/>
                                        </p:tgtEl>
                                        <p:attrNameLst>
                                          <p:attrName>ppt_x</p:attrName>
                                          <p:attrName>ppt_y</p:attrName>
                                        </p:attrNameLst>
                                      </p:cBhvr>
                                      <p:rCtr x="3100" y="-4200"/>
                                    </p:animMotion>
                                  </p:childTnLst>
                                </p:cTn>
                              </p:par>
                            </p:childTnLst>
                          </p:cTn>
                        </p:par>
                        <p:par>
                          <p:cTn id="53" fill="hold">
                            <p:stCondLst>
                              <p:cond delay="1519"/>
                            </p:stCondLst>
                            <p:childTnLst>
                              <p:par>
                                <p:cTn id="54" presetID="31" presetClass="entr" presetSubtype="0" fill="hold" grpId="0" nodeType="afterEffect">
                                  <p:stCondLst>
                                    <p:cond delay="0"/>
                                  </p:stCondLst>
                                  <p:childTnLst>
                                    <p:set>
                                      <p:cBhvr>
                                        <p:cTn id="55" dur="1" fill="hold">
                                          <p:stCondLst>
                                            <p:cond delay="0"/>
                                          </p:stCondLst>
                                        </p:cTn>
                                        <p:tgtEl>
                                          <p:spTgt spid="21512"/>
                                        </p:tgtEl>
                                        <p:attrNameLst>
                                          <p:attrName>style.visibility</p:attrName>
                                        </p:attrNameLst>
                                      </p:cBhvr>
                                      <p:to>
                                        <p:strVal val="visible"/>
                                      </p:to>
                                    </p:set>
                                    <p:anim calcmode="lin" valueType="num">
                                      <p:cBhvr>
                                        <p:cTn id="56" dur="500" fill="hold"/>
                                        <p:tgtEl>
                                          <p:spTgt spid="21512"/>
                                        </p:tgtEl>
                                        <p:attrNameLst>
                                          <p:attrName>ppt_w</p:attrName>
                                        </p:attrNameLst>
                                      </p:cBhvr>
                                      <p:tavLst>
                                        <p:tav tm="0">
                                          <p:val>
                                            <p:fltVal val="0"/>
                                          </p:val>
                                        </p:tav>
                                        <p:tav tm="100000">
                                          <p:val>
                                            <p:strVal val="#ppt_w"/>
                                          </p:val>
                                        </p:tav>
                                      </p:tavLst>
                                    </p:anim>
                                    <p:anim calcmode="lin" valueType="num">
                                      <p:cBhvr>
                                        <p:cTn id="57" dur="500" fill="hold"/>
                                        <p:tgtEl>
                                          <p:spTgt spid="21512"/>
                                        </p:tgtEl>
                                        <p:attrNameLst>
                                          <p:attrName>ppt_h</p:attrName>
                                        </p:attrNameLst>
                                      </p:cBhvr>
                                      <p:tavLst>
                                        <p:tav tm="0">
                                          <p:val>
                                            <p:fltVal val="0"/>
                                          </p:val>
                                        </p:tav>
                                        <p:tav tm="100000">
                                          <p:val>
                                            <p:strVal val="#ppt_h"/>
                                          </p:val>
                                        </p:tav>
                                      </p:tavLst>
                                    </p:anim>
                                    <p:anim calcmode="lin" valueType="num">
                                      <p:cBhvr>
                                        <p:cTn id="58" dur="500" fill="hold"/>
                                        <p:tgtEl>
                                          <p:spTgt spid="21512"/>
                                        </p:tgtEl>
                                        <p:attrNameLst>
                                          <p:attrName>style.rotation</p:attrName>
                                        </p:attrNameLst>
                                      </p:cBhvr>
                                      <p:tavLst>
                                        <p:tav tm="0">
                                          <p:val>
                                            <p:fltVal val="90"/>
                                          </p:val>
                                        </p:tav>
                                        <p:tav tm="100000">
                                          <p:val>
                                            <p:fltVal val="0"/>
                                          </p:val>
                                        </p:tav>
                                      </p:tavLst>
                                    </p:anim>
                                    <p:animEffect transition="in" filter="fade">
                                      <p:cBhvr>
                                        <p:cTn id="59" dur="500"/>
                                        <p:tgtEl>
                                          <p:spTgt spid="21512"/>
                                        </p:tgtEl>
                                      </p:cBhvr>
                                    </p:animEffect>
                                  </p:childTnLst>
                                </p:cTn>
                              </p:par>
                            </p:childTnLst>
                          </p:cTn>
                        </p:par>
                        <p:par>
                          <p:cTn id="60" fill="hold">
                            <p:stCondLst>
                              <p:cond delay="2019"/>
                            </p:stCondLst>
                            <p:childTnLst>
                              <p:par>
                                <p:cTn id="61" presetID="2" presetClass="entr" presetSubtype="6" fill="hold" grpId="0" nodeType="afterEffect">
                                  <p:stCondLst>
                                    <p:cond delay="0"/>
                                  </p:stCondLst>
                                  <p:childTnLst>
                                    <p:set>
                                      <p:cBhvr>
                                        <p:cTn id="62" dur="1" fill="hold">
                                          <p:stCondLst>
                                            <p:cond delay="0"/>
                                          </p:stCondLst>
                                        </p:cTn>
                                        <p:tgtEl>
                                          <p:spTgt spid="21519"/>
                                        </p:tgtEl>
                                        <p:attrNameLst>
                                          <p:attrName>style.visibility</p:attrName>
                                        </p:attrNameLst>
                                      </p:cBhvr>
                                      <p:to>
                                        <p:strVal val="visible"/>
                                      </p:to>
                                    </p:set>
                                    <p:anim calcmode="lin" valueType="num">
                                      <p:cBhvr additive="base">
                                        <p:cTn id="63" dur="500" fill="hold"/>
                                        <p:tgtEl>
                                          <p:spTgt spid="21519"/>
                                        </p:tgtEl>
                                        <p:attrNameLst>
                                          <p:attrName>ppt_x</p:attrName>
                                        </p:attrNameLst>
                                      </p:cBhvr>
                                      <p:tavLst>
                                        <p:tav tm="0">
                                          <p:val>
                                            <p:strVal val="1+#ppt_w/2"/>
                                          </p:val>
                                        </p:tav>
                                        <p:tav tm="100000">
                                          <p:val>
                                            <p:strVal val="#ppt_x"/>
                                          </p:val>
                                        </p:tav>
                                      </p:tavLst>
                                    </p:anim>
                                    <p:anim calcmode="lin" valueType="num">
                                      <p:cBhvr additive="base">
                                        <p:cTn id="64" dur="500" fill="hold"/>
                                        <p:tgtEl>
                                          <p:spTgt spid="21519"/>
                                        </p:tgtEl>
                                        <p:attrNameLst>
                                          <p:attrName>ppt_y</p:attrName>
                                        </p:attrNameLst>
                                      </p:cBhvr>
                                      <p:tavLst>
                                        <p:tav tm="0">
                                          <p:val>
                                            <p:strVal val="1+#ppt_h/2"/>
                                          </p:val>
                                        </p:tav>
                                        <p:tav tm="100000">
                                          <p:val>
                                            <p:strVal val="#ppt_y"/>
                                          </p:val>
                                        </p:tav>
                                      </p:tavLst>
                                    </p:anim>
                                  </p:childTnLst>
                                </p:cTn>
                              </p:par>
                              <p:par>
                                <p:cTn id="65" presetID="2" presetClass="entr" presetSubtype="6" fill="hold" grpId="0" nodeType="withEffect">
                                  <p:stCondLst>
                                    <p:cond delay="0"/>
                                  </p:stCondLst>
                                  <p:childTnLst>
                                    <p:set>
                                      <p:cBhvr>
                                        <p:cTn id="66" dur="1" fill="hold">
                                          <p:stCondLst>
                                            <p:cond delay="0"/>
                                          </p:stCondLst>
                                        </p:cTn>
                                        <p:tgtEl>
                                          <p:spTgt spid="21517"/>
                                        </p:tgtEl>
                                        <p:attrNameLst>
                                          <p:attrName>style.visibility</p:attrName>
                                        </p:attrNameLst>
                                      </p:cBhvr>
                                      <p:to>
                                        <p:strVal val="visible"/>
                                      </p:to>
                                    </p:set>
                                    <p:anim calcmode="lin" valueType="num">
                                      <p:cBhvr additive="base">
                                        <p:cTn id="67" dur="500" fill="hold"/>
                                        <p:tgtEl>
                                          <p:spTgt spid="21517"/>
                                        </p:tgtEl>
                                        <p:attrNameLst>
                                          <p:attrName>ppt_x</p:attrName>
                                        </p:attrNameLst>
                                      </p:cBhvr>
                                      <p:tavLst>
                                        <p:tav tm="0">
                                          <p:val>
                                            <p:strVal val="1+#ppt_w/2"/>
                                          </p:val>
                                        </p:tav>
                                        <p:tav tm="100000">
                                          <p:val>
                                            <p:strVal val="#ppt_x"/>
                                          </p:val>
                                        </p:tav>
                                      </p:tavLst>
                                    </p:anim>
                                    <p:anim calcmode="lin" valueType="num">
                                      <p:cBhvr additive="base">
                                        <p:cTn id="68" dur="500" fill="hold"/>
                                        <p:tgtEl>
                                          <p:spTgt spid="21517"/>
                                        </p:tgtEl>
                                        <p:attrNameLst>
                                          <p:attrName>ppt_y</p:attrName>
                                        </p:attrNameLst>
                                      </p:cBhvr>
                                      <p:tavLst>
                                        <p:tav tm="0">
                                          <p:val>
                                            <p:strVal val="1+#ppt_h/2"/>
                                          </p:val>
                                        </p:tav>
                                        <p:tav tm="100000">
                                          <p:val>
                                            <p:strVal val="#ppt_y"/>
                                          </p:val>
                                        </p:tav>
                                      </p:tavLst>
                                    </p:anim>
                                  </p:childTnLst>
                                </p:cTn>
                              </p:par>
                              <p:par>
                                <p:cTn id="69" presetID="2" presetClass="entr" presetSubtype="12" fill="hold" grpId="0" nodeType="withEffect">
                                  <p:stCondLst>
                                    <p:cond delay="0"/>
                                  </p:stCondLst>
                                  <p:childTnLst>
                                    <p:set>
                                      <p:cBhvr>
                                        <p:cTn id="70" dur="1" fill="hold">
                                          <p:stCondLst>
                                            <p:cond delay="0"/>
                                          </p:stCondLst>
                                        </p:cTn>
                                        <p:tgtEl>
                                          <p:spTgt spid="21513"/>
                                        </p:tgtEl>
                                        <p:attrNameLst>
                                          <p:attrName>style.visibility</p:attrName>
                                        </p:attrNameLst>
                                      </p:cBhvr>
                                      <p:to>
                                        <p:strVal val="visible"/>
                                      </p:to>
                                    </p:set>
                                    <p:anim calcmode="lin" valueType="num">
                                      <p:cBhvr additive="base">
                                        <p:cTn id="71" dur="500" fill="hold"/>
                                        <p:tgtEl>
                                          <p:spTgt spid="21513"/>
                                        </p:tgtEl>
                                        <p:attrNameLst>
                                          <p:attrName>ppt_x</p:attrName>
                                        </p:attrNameLst>
                                      </p:cBhvr>
                                      <p:tavLst>
                                        <p:tav tm="0">
                                          <p:val>
                                            <p:strVal val="0-#ppt_w/2"/>
                                          </p:val>
                                        </p:tav>
                                        <p:tav tm="100000">
                                          <p:val>
                                            <p:strVal val="#ppt_x"/>
                                          </p:val>
                                        </p:tav>
                                      </p:tavLst>
                                    </p:anim>
                                    <p:anim calcmode="lin" valueType="num">
                                      <p:cBhvr additive="base">
                                        <p:cTn id="72" dur="500" fill="hold"/>
                                        <p:tgtEl>
                                          <p:spTgt spid="21513"/>
                                        </p:tgtEl>
                                        <p:attrNameLst>
                                          <p:attrName>ppt_y</p:attrName>
                                        </p:attrNameLst>
                                      </p:cBhvr>
                                      <p:tavLst>
                                        <p:tav tm="0">
                                          <p:val>
                                            <p:strVal val="1+#ppt_h/2"/>
                                          </p:val>
                                        </p:tav>
                                        <p:tav tm="100000">
                                          <p:val>
                                            <p:strVal val="#ppt_y"/>
                                          </p:val>
                                        </p:tav>
                                      </p:tavLst>
                                    </p:anim>
                                  </p:childTnLst>
                                </p:cTn>
                              </p:par>
                              <p:par>
                                <p:cTn id="73" presetID="2" presetClass="entr" presetSubtype="12" fill="hold" grpId="0" nodeType="withEffect">
                                  <p:stCondLst>
                                    <p:cond delay="0"/>
                                  </p:stCondLst>
                                  <p:childTnLst>
                                    <p:set>
                                      <p:cBhvr>
                                        <p:cTn id="74" dur="1" fill="hold">
                                          <p:stCondLst>
                                            <p:cond delay="0"/>
                                          </p:stCondLst>
                                        </p:cTn>
                                        <p:tgtEl>
                                          <p:spTgt spid="21515"/>
                                        </p:tgtEl>
                                        <p:attrNameLst>
                                          <p:attrName>style.visibility</p:attrName>
                                        </p:attrNameLst>
                                      </p:cBhvr>
                                      <p:to>
                                        <p:strVal val="visible"/>
                                      </p:to>
                                    </p:set>
                                    <p:anim calcmode="lin" valueType="num">
                                      <p:cBhvr additive="base">
                                        <p:cTn id="75" dur="500" fill="hold"/>
                                        <p:tgtEl>
                                          <p:spTgt spid="21515"/>
                                        </p:tgtEl>
                                        <p:attrNameLst>
                                          <p:attrName>ppt_x</p:attrName>
                                        </p:attrNameLst>
                                      </p:cBhvr>
                                      <p:tavLst>
                                        <p:tav tm="0">
                                          <p:val>
                                            <p:strVal val="0-#ppt_w/2"/>
                                          </p:val>
                                        </p:tav>
                                        <p:tav tm="100000">
                                          <p:val>
                                            <p:strVal val="#ppt_x"/>
                                          </p:val>
                                        </p:tav>
                                      </p:tavLst>
                                    </p:anim>
                                    <p:anim calcmode="lin" valueType="num">
                                      <p:cBhvr additive="base">
                                        <p:cTn id="76" dur="500" fill="hold"/>
                                        <p:tgtEl>
                                          <p:spTgt spid="21515"/>
                                        </p:tgtEl>
                                        <p:attrNameLst>
                                          <p:attrName>ppt_y</p:attrName>
                                        </p:attrNameLst>
                                      </p:cBhvr>
                                      <p:tavLst>
                                        <p:tav tm="0">
                                          <p:val>
                                            <p:strVal val="1+#ppt_h/2"/>
                                          </p:val>
                                        </p:tav>
                                        <p:tav tm="100000">
                                          <p:val>
                                            <p:strVal val="#ppt_y"/>
                                          </p:val>
                                        </p:tav>
                                      </p:tavLst>
                                    </p:anim>
                                  </p:childTnLst>
                                </p:cTn>
                              </p:par>
                            </p:childTnLst>
                          </p:cTn>
                        </p:par>
                        <p:par>
                          <p:cTn id="77" fill="hold">
                            <p:stCondLst>
                              <p:cond delay="2519"/>
                            </p:stCondLst>
                            <p:childTnLst>
                              <p:par>
                                <p:cTn id="78" presetID="22" presetClass="entr" presetSubtype="1" fill="hold" grpId="0" nodeType="afterEffect">
                                  <p:stCondLst>
                                    <p:cond delay="0"/>
                                  </p:stCondLst>
                                  <p:childTnLst>
                                    <p:set>
                                      <p:cBhvr>
                                        <p:cTn id="79" dur="1" fill="hold">
                                          <p:stCondLst>
                                            <p:cond delay="0"/>
                                          </p:stCondLst>
                                        </p:cTn>
                                        <p:tgtEl>
                                          <p:spTgt spid="21520"/>
                                        </p:tgtEl>
                                        <p:attrNameLst>
                                          <p:attrName>style.visibility</p:attrName>
                                        </p:attrNameLst>
                                      </p:cBhvr>
                                      <p:to>
                                        <p:strVal val="visible"/>
                                      </p:to>
                                    </p:set>
                                    <p:animEffect transition="in" filter="wipe(up)">
                                      <p:cBhvr>
                                        <p:cTn id="80" dur="500"/>
                                        <p:tgtEl>
                                          <p:spTgt spid="2152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21514"/>
                                        </p:tgtEl>
                                        <p:attrNameLst>
                                          <p:attrName>style.visibility</p:attrName>
                                        </p:attrNameLst>
                                      </p:cBhvr>
                                      <p:to>
                                        <p:strVal val="visible"/>
                                      </p:to>
                                    </p:set>
                                    <p:animEffect transition="in" filter="wipe(up)">
                                      <p:cBhvr>
                                        <p:cTn id="83" dur="500"/>
                                        <p:tgtEl>
                                          <p:spTgt spid="21514"/>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21516"/>
                                        </p:tgtEl>
                                        <p:attrNameLst>
                                          <p:attrName>style.visibility</p:attrName>
                                        </p:attrNameLst>
                                      </p:cBhvr>
                                      <p:to>
                                        <p:strVal val="visible"/>
                                      </p:to>
                                    </p:set>
                                    <p:animEffect transition="in" filter="wipe(up)">
                                      <p:cBhvr>
                                        <p:cTn id="86" dur="500"/>
                                        <p:tgtEl>
                                          <p:spTgt spid="21516"/>
                                        </p:tgtEl>
                                      </p:cBhvr>
                                    </p:animEffect>
                                  </p:childTnLst>
                                </p:cTn>
                              </p:par>
                              <p:par>
                                <p:cTn id="87" presetID="22" presetClass="entr" presetSubtype="1" fill="hold" grpId="0" nodeType="withEffect">
                                  <p:stCondLst>
                                    <p:cond delay="0"/>
                                  </p:stCondLst>
                                  <p:childTnLst>
                                    <p:set>
                                      <p:cBhvr>
                                        <p:cTn id="88" dur="1" fill="hold">
                                          <p:stCondLst>
                                            <p:cond delay="0"/>
                                          </p:stCondLst>
                                        </p:cTn>
                                        <p:tgtEl>
                                          <p:spTgt spid="21518"/>
                                        </p:tgtEl>
                                        <p:attrNameLst>
                                          <p:attrName>style.visibility</p:attrName>
                                        </p:attrNameLst>
                                      </p:cBhvr>
                                      <p:to>
                                        <p:strVal val="visible"/>
                                      </p:to>
                                    </p:set>
                                    <p:animEffect transition="in" filter="wipe(up)">
                                      <p:cBhvr>
                                        <p:cTn id="89" dur="500"/>
                                        <p:tgtEl>
                                          <p:spTgt spid="215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1512" grpId="0"/>
      <p:bldP spid="21513" grpId="0"/>
      <p:bldP spid="21514" grpId="0"/>
      <p:bldP spid="21515" grpId="0"/>
      <p:bldP spid="21516" grpId="0"/>
      <p:bldP spid="21517" grpId="0"/>
      <p:bldP spid="21518" grpId="0"/>
      <p:bldP spid="21519" grpId="0"/>
      <p:bldP spid="21520"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2530" name="Oval 5"/>
          <p:cNvSpPr/>
          <p:nvPr/>
        </p:nvSpPr>
        <p:spPr>
          <a:xfrm>
            <a:off x="4062413" y="627063"/>
            <a:ext cx="4141787" cy="4144962"/>
          </a:xfrm>
          <a:prstGeom prst="ellipse">
            <a:avLst/>
          </a:prstGeom>
          <a:solidFill>
            <a:srgbClr val="FFFFFF"/>
          </a:solidFill>
          <a:ln w="9525">
            <a:noFill/>
          </a:ln>
        </p:spPr>
        <p:txBody>
          <a:bodyPr anchor="t"/>
          <a:lstStyle/>
          <a:p>
            <a:endParaRPr lang="zh-CN" altLang="en-US" dirty="0">
              <a:solidFill>
                <a:srgbClr val="004C54"/>
              </a:solidFill>
              <a:latin typeface="Arial" panose="020B0604020202020204" pitchFamily="34" charset="0"/>
              <a:ea typeface="宋体" panose="02010600030101010101" pitchFamily="2" charset="-122"/>
            </a:endParaRPr>
          </a:p>
        </p:txBody>
      </p:sp>
      <p:sp>
        <p:nvSpPr>
          <p:cNvPr id="22531" name="Line 12"/>
          <p:cNvSpPr/>
          <p:nvPr/>
        </p:nvSpPr>
        <p:spPr>
          <a:xfrm>
            <a:off x="4195763" y="2740025"/>
            <a:ext cx="3808412" cy="0"/>
          </a:xfrm>
          <a:prstGeom prst="line">
            <a:avLst/>
          </a:prstGeom>
          <a:ln w="12700" cap="flat" cmpd="sng">
            <a:solidFill>
              <a:schemeClr val="bg2"/>
            </a:solidFill>
            <a:prstDash val="solid"/>
            <a:round/>
            <a:headEnd type="none" w="med" len="med"/>
            <a:tailEnd type="none" w="med" len="med"/>
          </a:ln>
        </p:spPr>
      </p:sp>
      <p:sp>
        <p:nvSpPr>
          <p:cNvPr id="22532" name="TextBox 77"/>
          <p:cNvSpPr txBox="1"/>
          <p:nvPr/>
        </p:nvSpPr>
        <p:spPr>
          <a:xfrm>
            <a:off x="4602163" y="2852738"/>
            <a:ext cx="3168650" cy="1446212"/>
          </a:xfrm>
          <a:prstGeom prst="rect">
            <a:avLst/>
          </a:prstGeom>
          <a:noFill/>
          <a:ln w="9525">
            <a:noFill/>
          </a:ln>
        </p:spPr>
        <p:txBody>
          <a:bodyPr anchor="t">
            <a:spAutoFit/>
          </a:bodyPr>
          <a:lstStyle/>
          <a:p>
            <a:pPr algn="ctr"/>
            <a:r>
              <a:rPr lang="zh-CN" altLang="en-US" sz="4400" b="1" dirty="0">
                <a:solidFill>
                  <a:srgbClr val="363636"/>
                </a:solidFill>
                <a:latin typeface="微软雅黑" panose="020B0503020204020204" pitchFamily="34" charset="-122"/>
                <a:ea typeface="微软雅黑" panose="020B0503020204020204" pitchFamily="34" charset="-122"/>
              </a:rPr>
              <a:t>关键技术和实践难点</a:t>
            </a:r>
          </a:p>
        </p:txBody>
      </p:sp>
      <p:sp>
        <p:nvSpPr>
          <p:cNvPr id="22533" name="Rectangle 14"/>
          <p:cNvSpPr/>
          <p:nvPr/>
        </p:nvSpPr>
        <p:spPr>
          <a:xfrm>
            <a:off x="5634038" y="2255838"/>
            <a:ext cx="930275" cy="400050"/>
          </a:xfrm>
          <a:prstGeom prst="rect">
            <a:avLst/>
          </a:prstGeom>
          <a:noFill/>
          <a:ln w="9525">
            <a:noFill/>
          </a:ln>
        </p:spPr>
        <p:txBody>
          <a:bodyPr wrap="none" lIns="0" tIns="0" rIns="0" bIns="0" anchor="t">
            <a:spAutoFit/>
          </a:bodyPr>
          <a:lstStyle/>
          <a:p>
            <a:r>
              <a:rPr lang="zh-CN" altLang="en-US" sz="2600" dirty="0">
                <a:solidFill>
                  <a:srgbClr val="363636"/>
                </a:solidFill>
                <a:latin typeface="微软雅黑" panose="020B0503020204020204" pitchFamily="34" charset="-122"/>
                <a:ea typeface="微软雅黑" panose="020B0503020204020204" pitchFamily="34" charset="-122"/>
              </a:rPr>
              <a:t>Part </a:t>
            </a:r>
            <a:r>
              <a:rPr lang="en-US" altLang="zh-CN" sz="2600" dirty="0">
                <a:solidFill>
                  <a:srgbClr val="363636"/>
                </a:solidFill>
                <a:latin typeface="微软雅黑" panose="020B0503020204020204" pitchFamily="34" charset="-122"/>
                <a:ea typeface="微软雅黑" panose="020B0503020204020204" pitchFamily="34" charset="-122"/>
              </a:rPr>
              <a:t>3</a:t>
            </a:r>
            <a:endParaRPr lang="zh-CN" altLang="en-US" sz="2600" dirty="0">
              <a:solidFill>
                <a:srgbClr val="363636"/>
              </a:solidFill>
              <a:latin typeface="微软雅黑" panose="020B0503020204020204" pitchFamily="34" charset="-122"/>
              <a:ea typeface="微软雅黑" panose="020B0503020204020204" pitchFamily="34" charset="-122"/>
            </a:endParaRPr>
          </a:p>
        </p:txBody>
      </p:sp>
      <p:sp>
        <p:nvSpPr>
          <p:cNvPr id="22534" name="Freeform 12"/>
          <p:cNvSpPr>
            <a:spLocks noEditPoints="1"/>
          </p:cNvSpPr>
          <p:nvPr/>
        </p:nvSpPr>
        <p:spPr>
          <a:xfrm>
            <a:off x="5340350" y="798513"/>
            <a:ext cx="1517650" cy="146367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rgbClr val="113E6A"/>
          </a:solidFill>
          <a:ln w="9525">
            <a:noFill/>
          </a:ln>
        </p:spPr>
        <p:txBody>
          <a:bodyPr/>
          <a:lstStyle/>
          <a:p>
            <a:endParaRPr lang="zh-CN" altLang="en-US"/>
          </a:p>
        </p:txBody>
      </p:sp>
      <p:sp>
        <p:nvSpPr>
          <p:cNvPr id="22535" name="Oval 39"/>
          <p:cNvSpPr>
            <a:spLocks noChangeAspect="1"/>
          </p:cNvSpPr>
          <p:nvPr/>
        </p:nvSpPr>
        <p:spPr>
          <a:xfrm>
            <a:off x="3252788" y="5392738"/>
            <a:ext cx="173037" cy="158750"/>
          </a:xfrm>
          <a:prstGeom prst="ellipse">
            <a:avLst/>
          </a:prstGeom>
          <a:solidFill>
            <a:schemeClr val="bg1"/>
          </a:solidFill>
          <a:ln w="28575" cap="flat" cmpd="sng">
            <a:solidFill>
              <a:schemeClr val="accent2"/>
            </a:solidFill>
            <a:prstDash val="solid"/>
            <a:round/>
            <a:headEnd type="none" w="med" len="med"/>
            <a:tailEnd type="none" w="med" len="med"/>
          </a:ln>
        </p:spPr>
        <p:txBody>
          <a:bodyPr anchor="t"/>
          <a:lstStyle/>
          <a:p>
            <a:endParaRPr lang="zh-CN" altLang="en-US" dirty="0">
              <a:solidFill>
                <a:schemeClr val="accent2"/>
              </a:solidFill>
              <a:latin typeface="Arial" panose="020B0604020202020204" pitchFamily="34" charset="0"/>
              <a:ea typeface="宋体" panose="02010600030101010101" pitchFamily="2" charset="-122"/>
            </a:endParaRPr>
          </a:p>
        </p:txBody>
      </p:sp>
      <p:sp>
        <p:nvSpPr>
          <p:cNvPr id="22536" name="Oval 40"/>
          <p:cNvSpPr>
            <a:spLocks noChangeAspect="1"/>
          </p:cNvSpPr>
          <p:nvPr/>
        </p:nvSpPr>
        <p:spPr>
          <a:xfrm>
            <a:off x="3252788" y="5829300"/>
            <a:ext cx="173037" cy="158750"/>
          </a:xfrm>
          <a:prstGeom prst="ellipse">
            <a:avLst/>
          </a:prstGeom>
          <a:solidFill>
            <a:schemeClr val="bg1"/>
          </a:solidFill>
          <a:ln w="28575" cap="flat" cmpd="sng">
            <a:solidFill>
              <a:schemeClr val="accent2"/>
            </a:solidFill>
            <a:prstDash val="solid"/>
            <a:round/>
            <a:headEnd type="none" w="med" len="med"/>
            <a:tailEnd type="none" w="med" len="med"/>
          </a:ln>
        </p:spPr>
        <p:txBody>
          <a:bodyPr anchor="t"/>
          <a:lstStyle/>
          <a:p>
            <a:endParaRPr lang="zh-CN" altLang="en-US" dirty="0">
              <a:solidFill>
                <a:schemeClr val="accent2"/>
              </a:solidFill>
              <a:latin typeface="Arial" panose="020B0604020202020204" pitchFamily="34" charset="0"/>
              <a:ea typeface="宋体" panose="02010600030101010101" pitchFamily="2" charset="-122"/>
            </a:endParaRPr>
          </a:p>
        </p:txBody>
      </p:sp>
      <p:sp>
        <p:nvSpPr>
          <p:cNvPr id="22537" name="Oval 42"/>
          <p:cNvSpPr>
            <a:spLocks noChangeAspect="1"/>
          </p:cNvSpPr>
          <p:nvPr/>
        </p:nvSpPr>
        <p:spPr>
          <a:xfrm>
            <a:off x="7029450" y="5392738"/>
            <a:ext cx="158750" cy="158750"/>
          </a:xfrm>
          <a:prstGeom prst="ellipse">
            <a:avLst/>
          </a:prstGeom>
          <a:solidFill>
            <a:schemeClr val="bg1"/>
          </a:solidFill>
          <a:ln w="28575" cap="flat" cmpd="sng">
            <a:solidFill>
              <a:schemeClr val="accent2"/>
            </a:solidFill>
            <a:prstDash val="solid"/>
            <a:round/>
            <a:headEnd type="none" w="med" len="med"/>
            <a:tailEnd type="none" w="med" len="med"/>
          </a:ln>
        </p:spPr>
        <p:txBody>
          <a:bodyPr anchor="t"/>
          <a:lstStyle/>
          <a:p>
            <a:endParaRPr lang="zh-CN" altLang="en-US" dirty="0">
              <a:solidFill>
                <a:schemeClr val="accent2"/>
              </a:solidFill>
              <a:latin typeface="Arial" panose="020B0604020202020204" pitchFamily="34" charset="0"/>
              <a:ea typeface="宋体" panose="02010600030101010101" pitchFamily="2" charset="-122"/>
            </a:endParaRPr>
          </a:p>
        </p:txBody>
      </p:sp>
      <p:sp>
        <p:nvSpPr>
          <p:cNvPr id="22538" name="TextBox 28"/>
          <p:cNvSpPr txBox="1"/>
          <p:nvPr/>
        </p:nvSpPr>
        <p:spPr>
          <a:xfrm>
            <a:off x="3402013" y="5240338"/>
            <a:ext cx="2859087" cy="461962"/>
          </a:xfrm>
          <a:prstGeom prst="rect">
            <a:avLst/>
          </a:prstGeom>
          <a:noFill/>
          <a:ln w="9525">
            <a:noFill/>
          </a:ln>
        </p:spPr>
        <p:txBody>
          <a:bodyPr anchor="t">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关键技术</a:t>
            </a:r>
          </a:p>
        </p:txBody>
      </p:sp>
      <p:sp>
        <p:nvSpPr>
          <p:cNvPr id="22539" name="TextBox 29"/>
          <p:cNvSpPr txBox="1"/>
          <p:nvPr/>
        </p:nvSpPr>
        <p:spPr>
          <a:xfrm>
            <a:off x="3402013" y="5676900"/>
            <a:ext cx="2859087" cy="461963"/>
          </a:xfrm>
          <a:prstGeom prst="rect">
            <a:avLst/>
          </a:prstGeom>
          <a:noFill/>
          <a:ln w="9525">
            <a:noFill/>
          </a:ln>
        </p:spPr>
        <p:txBody>
          <a:bodyPr anchor="t">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案例对比分析</a:t>
            </a:r>
          </a:p>
        </p:txBody>
      </p:sp>
      <p:sp>
        <p:nvSpPr>
          <p:cNvPr id="22540" name="Oval 42"/>
          <p:cNvSpPr>
            <a:spLocks noChangeAspect="1"/>
          </p:cNvSpPr>
          <p:nvPr/>
        </p:nvSpPr>
        <p:spPr>
          <a:xfrm>
            <a:off x="7029450" y="5829300"/>
            <a:ext cx="158750" cy="158750"/>
          </a:xfrm>
          <a:prstGeom prst="ellipse">
            <a:avLst/>
          </a:prstGeom>
          <a:solidFill>
            <a:schemeClr val="bg1"/>
          </a:solidFill>
          <a:ln w="28575" cap="flat" cmpd="sng">
            <a:solidFill>
              <a:schemeClr val="accent2"/>
            </a:solidFill>
            <a:prstDash val="solid"/>
            <a:round/>
            <a:headEnd type="none" w="med" len="med"/>
            <a:tailEnd type="none" w="med" len="med"/>
          </a:ln>
        </p:spPr>
        <p:txBody>
          <a:bodyPr anchor="t"/>
          <a:lstStyle/>
          <a:p>
            <a:endParaRPr lang="zh-CN" altLang="en-US" dirty="0">
              <a:solidFill>
                <a:schemeClr val="accent2"/>
              </a:solidFill>
              <a:latin typeface="Arial" panose="020B0604020202020204" pitchFamily="34" charset="0"/>
              <a:ea typeface="宋体" panose="02010600030101010101" pitchFamily="2" charset="-122"/>
            </a:endParaRPr>
          </a:p>
        </p:txBody>
      </p:sp>
      <p:sp>
        <p:nvSpPr>
          <p:cNvPr id="22541" name="TextBox 32"/>
          <p:cNvSpPr txBox="1"/>
          <p:nvPr/>
        </p:nvSpPr>
        <p:spPr>
          <a:xfrm>
            <a:off x="7178675" y="5240338"/>
            <a:ext cx="2665413" cy="461962"/>
          </a:xfrm>
          <a:prstGeom prst="rect">
            <a:avLst/>
          </a:prstGeom>
          <a:noFill/>
          <a:ln w="9525">
            <a:noFill/>
          </a:ln>
        </p:spPr>
        <p:txBody>
          <a:bodyPr anchor="t">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实践难点</a:t>
            </a:r>
          </a:p>
        </p:txBody>
      </p:sp>
      <p:sp>
        <p:nvSpPr>
          <p:cNvPr id="22542" name="TextBox 33"/>
          <p:cNvSpPr txBox="1"/>
          <p:nvPr/>
        </p:nvSpPr>
        <p:spPr>
          <a:xfrm>
            <a:off x="7178675" y="5676900"/>
            <a:ext cx="2665413" cy="461963"/>
          </a:xfrm>
          <a:prstGeom prst="rect">
            <a:avLst/>
          </a:prstGeom>
          <a:noFill/>
          <a:ln w="9525">
            <a:noFill/>
          </a:ln>
        </p:spPr>
        <p:txBody>
          <a:bodyPr anchor="t">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解决方案</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wheel(1)">
                                      <p:cBhvr>
                                        <p:cTn id="7" dur="2000"/>
                                        <p:tgtEl>
                                          <p:spTgt spid="22530"/>
                                        </p:tgtEl>
                                      </p:cBhvr>
                                    </p:animEffect>
                                  </p:childTnLst>
                                </p:cTn>
                              </p:par>
                            </p:childTnLst>
                          </p:cTn>
                        </p:par>
                        <p:par>
                          <p:cTn id="8" fill="hold">
                            <p:stCondLst>
                              <p:cond delay="2000"/>
                            </p:stCondLst>
                            <p:childTnLst>
                              <p:par>
                                <p:cTn id="9" presetID="16" presetClass="entr" presetSubtype="21" fill="hold" nodeType="afterEffect">
                                  <p:stCondLst>
                                    <p:cond delay="0"/>
                                  </p:stCondLst>
                                  <p:childTnLst>
                                    <p:set>
                                      <p:cBhvr>
                                        <p:cTn id="10" dur="1" fill="hold">
                                          <p:stCondLst>
                                            <p:cond delay="0"/>
                                          </p:stCondLst>
                                        </p:cTn>
                                        <p:tgtEl>
                                          <p:spTgt spid="22531"/>
                                        </p:tgtEl>
                                        <p:attrNameLst>
                                          <p:attrName>style.visibility</p:attrName>
                                        </p:attrNameLst>
                                      </p:cBhvr>
                                      <p:to>
                                        <p:strVal val="visible"/>
                                      </p:to>
                                    </p:set>
                                    <p:animEffect transition="in" filter="barn(inVertical)">
                                      <p:cBhvr>
                                        <p:cTn id="11" dur="500"/>
                                        <p:tgtEl>
                                          <p:spTgt spid="22531"/>
                                        </p:tgtEl>
                                      </p:cBhvr>
                                    </p:animEffect>
                                  </p:childTnLst>
                                </p:cTn>
                              </p:par>
                            </p:childTnLst>
                          </p:cTn>
                        </p:par>
                        <p:par>
                          <p:cTn id="12" fill="hold">
                            <p:stCondLst>
                              <p:cond delay="2500"/>
                            </p:stCondLst>
                            <p:childTnLst>
                              <p:par>
                                <p:cTn id="13" presetID="22" presetClass="entr" presetSubtype="1" fill="hold" grpId="0" nodeType="afterEffect">
                                  <p:stCondLst>
                                    <p:cond delay="0"/>
                                  </p:stCondLst>
                                  <p:childTnLst>
                                    <p:set>
                                      <p:cBhvr>
                                        <p:cTn id="14" dur="1" fill="hold">
                                          <p:stCondLst>
                                            <p:cond delay="0"/>
                                          </p:stCondLst>
                                        </p:cTn>
                                        <p:tgtEl>
                                          <p:spTgt spid="22532"/>
                                        </p:tgtEl>
                                        <p:attrNameLst>
                                          <p:attrName>style.visibility</p:attrName>
                                        </p:attrNameLst>
                                      </p:cBhvr>
                                      <p:to>
                                        <p:strVal val="visible"/>
                                      </p:to>
                                    </p:set>
                                    <p:animEffect transition="in" filter="wipe(up)">
                                      <p:cBhvr>
                                        <p:cTn id="15" dur="500"/>
                                        <p:tgtEl>
                                          <p:spTgt spid="2253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2533"/>
                                        </p:tgtEl>
                                        <p:attrNameLst>
                                          <p:attrName>style.visibility</p:attrName>
                                        </p:attrNameLst>
                                      </p:cBhvr>
                                      <p:to>
                                        <p:strVal val="visible"/>
                                      </p:to>
                                    </p:set>
                                    <p:animEffect transition="in" filter="wipe(down)">
                                      <p:cBhvr>
                                        <p:cTn id="18" dur="500"/>
                                        <p:tgtEl>
                                          <p:spTgt spid="22533"/>
                                        </p:tgtEl>
                                      </p:cBhvr>
                                    </p:animEffect>
                                  </p:childTnLst>
                                </p:cTn>
                              </p:par>
                            </p:childTnLst>
                          </p:cTn>
                        </p:par>
                        <p:par>
                          <p:cTn id="19" fill="hold">
                            <p:stCondLst>
                              <p:cond delay="3000"/>
                            </p:stCondLst>
                            <p:childTnLst>
                              <p:par>
                                <p:cTn id="20" presetID="31" presetClass="entr" presetSubtype="0" fill="hold" nodeType="afterEffect">
                                  <p:stCondLst>
                                    <p:cond delay="0"/>
                                  </p:stCondLst>
                                  <p:childTnLst>
                                    <p:set>
                                      <p:cBhvr>
                                        <p:cTn id="21" dur="1" fill="hold">
                                          <p:stCondLst>
                                            <p:cond delay="0"/>
                                          </p:stCondLst>
                                        </p:cTn>
                                        <p:tgtEl>
                                          <p:spTgt spid="22534"/>
                                        </p:tgtEl>
                                        <p:attrNameLst>
                                          <p:attrName>style.visibility</p:attrName>
                                        </p:attrNameLst>
                                      </p:cBhvr>
                                      <p:to>
                                        <p:strVal val="visible"/>
                                      </p:to>
                                    </p:set>
                                    <p:anim calcmode="lin" valueType="num">
                                      <p:cBhvr>
                                        <p:cTn id="22" dur="400" fill="hold"/>
                                        <p:tgtEl>
                                          <p:spTgt spid="22534"/>
                                        </p:tgtEl>
                                        <p:attrNameLst>
                                          <p:attrName>ppt_w</p:attrName>
                                        </p:attrNameLst>
                                      </p:cBhvr>
                                      <p:tavLst>
                                        <p:tav tm="0">
                                          <p:val>
                                            <p:fltVal val="0"/>
                                          </p:val>
                                        </p:tav>
                                        <p:tav tm="100000">
                                          <p:val>
                                            <p:strVal val="#ppt_w"/>
                                          </p:val>
                                        </p:tav>
                                      </p:tavLst>
                                    </p:anim>
                                    <p:anim calcmode="lin" valueType="num">
                                      <p:cBhvr>
                                        <p:cTn id="23" dur="400" fill="hold"/>
                                        <p:tgtEl>
                                          <p:spTgt spid="22534"/>
                                        </p:tgtEl>
                                        <p:attrNameLst>
                                          <p:attrName>ppt_h</p:attrName>
                                        </p:attrNameLst>
                                      </p:cBhvr>
                                      <p:tavLst>
                                        <p:tav tm="0">
                                          <p:val>
                                            <p:fltVal val="0"/>
                                          </p:val>
                                        </p:tav>
                                        <p:tav tm="100000">
                                          <p:val>
                                            <p:strVal val="#ppt_h"/>
                                          </p:val>
                                        </p:tav>
                                      </p:tavLst>
                                    </p:anim>
                                    <p:anim calcmode="lin" valueType="num">
                                      <p:cBhvr>
                                        <p:cTn id="24" dur="400" fill="hold"/>
                                        <p:tgtEl>
                                          <p:spTgt spid="22534"/>
                                        </p:tgtEl>
                                        <p:attrNameLst>
                                          <p:attrName>style.rotation</p:attrName>
                                        </p:attrNameLst>
                                      </p:cBhvr>
                                      <p:tavLst>
                                        <p:tav tm="0">
                                          <p:val>
                                            <p:fltVal val="90"/>
                                          </p:val>
                                        </p:tav>
                                        <p:tav tm="100000">
                                          <p:val>
                                            <p:fltVal val="0"/>
                                          </p:val>
                                        </p:tav>
                                      </p:tavLst>
                                    </p:anim>
                                    <p:animEffect transition="in" filter="fade">
                                      <p:cBhvr>
                                        <p:cTn id="25" dur="400"/>
                                        <p:tgtEl>
                                          <p:spTgt spid="22534"/>
                                        </p:tgtEl>
                                      </p:cBhvr>
                                    </p:animEffect>
                                  </p:childTnLst>
                                </p:cTn>
                              </p:par>
                            </p:childTnLst>
                          </p:cTn>
                        </p:par>
                        <p:par>
                          <p:cTn id="26" fill="hold">
                            <p:stCondLst>
                              <p:cond delay="3500"/>
                            </p:stCondLst>
                            <p:childTnLst>
                              <p:par>
                                <p:cTn id="27" presetID="2" presetClass="entr" presetSubtype="12" fill="hold" grpId="0" nodeType="afterEffect">
                                  <p:stCondLst>
                                    <p:cond delay="0"/>
                                  </p:stCondLst>
                                  <p:childTnLst>
                                    <p:set>
                                      <p:cBhvr>
                                        <p:cTn id="28" dur="1" fill="hold">
                                          <p:stCondLst>
                                            <p:cond delay="0"/>
                                          </p:stCondLst>
                                        </p:cTn>
                                        <p:tgtEl>
                                          <p:spTgt spid="22535"/>
                                        </p:tgtEl>
                                        <p:attrNameLst>
                                          <p:attrName>style.visibility</p:attrName>
                                        </p:attrNameLst>
                                      </p:cBhvr>
                                      <p:to>
                                        <p:strVal val="visible"/>
                                      </p:to>
                                    </p:set>
                                    <p:anim calcmode="lin" valueType="num">
                                      <p:cBhvr additive="base">
                                        <p:cTn id="29" dur="500" fill="hold"/>
                                        <p:tgtEl>
                                          <p:spTgt spid="22535"/>
                                        </p:tgtEl>
                                        <p:attrNameLst>
                                          <p:attrName>ppt_x</p:attrName>
                                        </p:attrNameLst>
                                      </p:cBhvr>
                                      <p:tavLst>
                                        <p:tav tm="0">
                                          <p:val>
                                            <p:strVal val="0-#ppt_w/2"/>
                                          </p:val>
                                        </p:tav>
                                        <p:tav tm="100000">
                                          <p:val>
                                            <p:strVal val="#ppt_x"/>
                                          </p:val>
                                        </p:tav>
                                      </p:tavLst>
                                    </p:anim>
                                    <p:anim calcmode="lin" valueType="num">
                                      <p:cBhvr additive="base">
                                        <p:cTn id="30" dur="500" fill="hold"/>
                                        <p:tgtEl>
                                          <p:spTgt spid="22535"/>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22536"/>
                                        </p:tgtEl>
                                        <p:attrNameLst>
                                          <p:attrName>style.visibility</p:attrName>
                                        </p:attrNameLst>
                                      </p:cBhvr>
                                      <p:to>
                                        <p:strVal val="visible"/>
                                      </p:to>
                                    </p:set>
                                    <p:anim calcmode="lin" valueType="num">
                                      <p:cBhvr additive="base">
                                        <p:cTn id="33" dur="500" fill="hold"/>
                                        <p:tgtEl>
                                          <p:spTgt spid="22536"/>
                                        </p:tgtEl>
                                        <p:attrNameLst>
                                          <p:attrName>ppt_x</p:attrName>
                                        </p:attrNameLst>
                                      </p:cBhvr>
                                      <p:tavLst>
                                        <p:tav tm="0">
                                          <p:val>
                                            <p:strVal val="0-#ppt_w/2"/>
                                          </p:val>
                                        </p:tav>
                                        <p:tav tm="100000">
                                          <p:val>
                                            <p:strVal val="#ppt_x"/>
                                          </p:val>
                                        </p:tav>
                                      </p:tavLst>
                                    </p:anim>
                                    <p:anim calcmode="lin" valueType="num">
                                      <p:cBhvr additive="base">
                                        <p:cTn id="34" dur="500" fill="hold"/>
                                        <p:tgtEl>
                                          <p:spTgt spid="22536"/>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22537"/>
                                        </p:tgtEl>
                                        <p:attrNameLst>
                                          <p:attrName>style.visibility</p:attrName>
                                        </p:attrNameLst>
                                      </p:cBhvr>
                                      <p:to>
                                        <p:strVal val="visible"/>
                                      </p:to>
                                    </p:set>
                                    <p:anim calcmode="lin" valueType="num">
                                      <p:cBhvr additive="base">
                                        <p:cTn id="37" dur="500" fill="hold"/>
                                        <p:tgtEl>
                                          <p:spTgt spid="22537"/>
                                        </p:tgtEl>
                                        <p:attrNameLst>
                                          <p:attrName>ppt_x</p:attrName>
                                        </p:attrNameLst>
                                      </p:cBhvr>
                                      <p:tavLst>
                                        <p:tav tm="0">
                                          <p:val>
                                            <p:strVal val="0-#ppt_w/2"/>
                                          </p:val>
                                        </p:tav>
                                        <p:tav tm="100000">
                                          <p:val>
                                            <p:strVal val="#ppt_x"/>
                                          </p:val>
                                        </p:tav>
                                      </p:tavLst>
                                    </p:anim>
                                    <p:anim calcmode="lin" valueType="num">
                                      <p:cBhvr additive="base">
                                        <p:cTn id="38" dur="500" fill="hold"/>
                                        <p:tgtEl>
                                          <p:spTgt spid="22537"/>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400"/>
                                  </p:stCondLst>
                                  <p:childTnLst>
                                    <p:set>
                                      <p:cBhvr>
                                        <p:cTn id="40" dur="1" fill="hold">
                                          <p:stCondLst>
                                            <p:cond delay="0"/>
                                          </p:stCondLst>
                                        </p:cTn>
                                        <p:tgtEl>
                                          <p:spTgt spid="22540"/>
                                        </p:tgtEl>
                                        <p:attrNameLst>
                                          <p:attrName>style.visibility</p:attrName>
                                        </p:attrNameLst>
                                      </p:cBhvr>
                                      <p:to>
                                        <p:strVal val="visible"/>
                                      </p:to>
                                    </p:set>
                                    <p:anim calcmode="lin" valueType="num">
                                      <p:cBhvr additive="base">
                                        <p:cTn id="41" dur="500" fill="hold"/>
                                        <p:tgtEl>
                                          <p:spTgt spid="22540"/>
                                        </p:tgtEl>
                                        <p:attrNameLst>
                                          <p:attrName>ppt_x</p:attrName>
                                        </p:attrNameLst>
                                      </p:cBhvr>
                                      <p:tavLst>
                                        <p:tav tm="0">
                                          <p:val>
                                            <p:strVal val="0-#ppt_w/2"/>
                                          </p:val>
                                        </p:tav>
                                        <p:tav tm="100000">
                                          <p:val>
                                            <p:strVal val="#ppt_x"/>
                                          </p:val>
                                        </p:tav>
                                      </p:tavLst>
                                    </p:anim>
                                    <p:anim calcmode="lin" valueType="num">
                                      <p:cBhvr additive="base">
                                        <p:cTn id="42" dur="500" fill="hold"/>
                                        <p:tgtEl>
                                          <p:spTgt spid="22540"/>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22538"/>
                                        </p:tgtEl>
                                        <p:attrNameLst>
                                          <p:attrName>style.visibility</p:attrName>
                                        </p:attrNameLst>
                                      </p:cBhvr>
                                      <p:to>
                                        <p:strVal val="visible"/>
                                      </p:to>
                                    </p:set>
                                    <p:animEffect transition="in" filter="wipe(left)">
                                      <p:cBhvr>
                                        <p:cTn id="46" dur="500"/>
                                        <p:tgtEl>
                                          <p:spTgt spid="22538"/>
                                        </p:tgtEl>
                                      </p:cBhvr>
                                    </p:animEffect>
                                  </p:childTnLst>
                                </p:cTn>
                              </p:par>
                              <p:par>
                                <p:cTn id="47" presetID="22" presetClass="entr" presetSubtype="8" fill="hold" grpId="0" nodeType="withEffect">
                                  <p:stCondLst>
                                    <p:cond delay="100"/>
                                  </p:stCondLst>
                                  <p:childTnLst>
                                    <p:set>
                                      <p:cBhvr>
                                        <p:cTn id="48" dur="1" fill="hold">
                                          <p:stCondLst>
                                            <p:cond delay="0"/>
                                          </p:stCondLst>
                                        </p:cTn>
                                        <p:tgtEl>
                                          <p:spTgt spid="22539"/>
                                        </p:tgtEl>
                                        <p:attrNameLst>
                                          <p:attrName>style.visibility</p:attrName>
                                        </p:attrNameLst>
                                      </p:cBhvr>
                                      <p:to>
                                        <p:strVal val="visible"/>
                                      </p:to>
                                    </p:set>
                                    <p:animEffect transition="in" filter="wipe(left)">
                                      <p:cBhvr>
                                        <p:cTn id="49" dur="500"/>
                                        <p:tgtEl>
                                          <p:spTgt spid="22539"/>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22541"/>
                                        </p:tgtEl>
                                        <p:attrNameLst>
                                          <p:attrName>style.visibility</p:attrName>
                                        </p:attrNameLst>
                                      </p:cBhvr>
                                      <p:to>
                                        <p:strVal val="visible"/>
                                      </p:to>
                                    </p:set>
                                    <p:animEffect transition="in" filter="wipe(left)">
                                      <p:cBhvr>
                                        <p:cTn id="52" dur="500"/>
                                        <p:tgtEl>
                                          <p:spTgt spid="22541"/>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22542"/>
                                        </p:tgtEl>
                                        <p:attrNameLst>
                                          <p:attrName>style.visibility</p:attrName>
                                        </p:attrNameLst>
                                      </p:cBhvr>
                                      <p:to>
                                        <p:strVal val="visible"/>
                                      </p:to>
                                    </p:set>
                                    <p:animEffect transition="in" filter="wipe(left)">
                                      <p:cBhvr>
                                        <p:cTn id="55" dur="500"/>
                                        <p:tgtEl>
                                          <p:spTgt spid="225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P spid="22532" grpId="0"/>
      <p:bldP spid="22533" grpId="0"/>
      <p:bldP spid="22535" grpId="0" animBg="1"/>
      <p:bldP spid="22536" grpId="0" animBg="1"/>
      <p:bldP spid="22537" grpId="0" animBg="1"/>
      <p:bldP spid="22538" grpId="0"/>
      <p:bldP spid="22539" grpId="0"/>
      <p:bldP spid="22540" grpId="0" animBg="1"/>
      <p:bldP spid="22541" grpId="0"/>
      <p:bldP spid="225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27"/>
          <p:cNvSpPr txBox="1"/>
          <p:nvPr/>
        </p:nvSpPr>
        <p:spPr>
          <a:xfrm>
            <a:off x="1012825" y="176213"/>
            <a:ext cx="2422525"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3.1 </a:t>
            </a:r>
            <a:r>
              <a:rPr lang="zh-CN" altLang="en-US" sz="3000" b="1" dirty="0">
                <a:solidFill>
                  <a:schemeClr val="accent1"/>
                </a:solidFill>
                <a:latin typeface="微软雅黑" panose="020B0503020204020204" pitchFamily="34" charset="-122"/>
                <a:ea typeface="微软雅黑" panose="020B0503020204020204" pitchFamily="34" charset="-122"/>
              </a:rPr>
              <a:t>关键技术</a:t>
            </a:r>
          </a:p>
        </p:txBody>
      </p:sp>
      <p:sp>
        <p:nvSpPr>
          <p:cNvPr id="23555"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w="9525">
            <a:noFill/>
          </a:ln>
        </p:spPr>
        <p:txBody>
          <a:bodyPr/>
          <a:lstStyle/>
          <a:p>
            <a:endParaRPr lang="zh-CN" altLang="en-US"/>
          </a:p>
        </p:txBody>
      </p:sp>
      <p:sp>
        <p:nvSpPr>
          <p:cNvPr id="23556" name="Oval 6"/>
          <p:cNvSpPr/>
          <p:nvPr/>
        </p:nvSpPr>
        <p:spPr>
          <a:xfrm flipH="1">
            <a:off x="1946275" y="1558925"/>
            <a:ext cx="4257675" cy="4256088"/>
          </a:xfrm>
          <a:prstGeom prst="ellipse">
            <a:avLst/>
          </a:prstGeom>
          <a:noFill/>
          <a:ln w="11" cap="flat" cmpd="sng">
            <a:solidFill>
              <a:schemeClr val="accent1"/>
            </a:solidFill>
            <a:prstDash val="dash"/>
            <a:round/>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23557" name="Line 16"/>
          <p:cNvSpPr/>
          <p:nvPr/>
        </p:nvSpPr>
        <p:spPr>
          <a:xfrm flipH="1">
            <a:off x="3605213" y="2173288"/>
            <a:ext cx="790575" cy="804862"/>
          </a:xfrm>
          <a:prstGeom prst="line">
            <a:avLst/>
          </a:prstGeom>
          <a:ln w="19050" cap="flat" cmpd="sng">
            <a:solidFill>
              <a:srgbClr val="2E2C2C"/>
            </a:solidFill>
            <a:prstDash val="solid"/>
            <a:round/>
            <a:headEnd type="triangle" w="med" len="med"/>
            <a:tailEnd type="none" w="med" len="med"/>
          </a:ln>
        </p:spPr>
      </p:sp>
      <p:sp>
        <p:nvSpPr>
          <p:cNvPr id="23558" name="Line 17"/>
          <p:cNvSpPr/>
          <p:nvPr/>
        </p:nvSpPr>
        <p:spPr>
          <a:xfrm flipH="1" flipV="1">
            <a:off x="3713163" y="3892550"/>
            <a:ext cx="1711325" cy="404813"/>
          </a:xfrm>
          <a:prstGeom prst="line">
            <a:avLst/>
          </a:prstGeom>
          <a:ln w="19050" cap="flat" cmpd="sng">
            <a:solidFill>
              <a:srgbClr val="2E2C2C"/>
            </a:solidFill>
            <a:prstDash val="solid"/>
            <a:round/>
            <a:headEnd type="triangle" w="med" len="med"/>
            <a:tailEnd type="none" w="med" len="med"/>
          </a:ln>
        </p:spPr>
      </p:sp>
      <p:sp>
        <p:nvSpPr>
          <p:cNvPr id="23559" name="Line 18"/>
          <p:cNvSpPr/>
          <p:nvPr/>
        </p:nvSpPr>
        <p:spPr>
          <a:xfrm flipH="1">
            <a:off x="3754438" y="3005138"/>
            <a:ext cx="1665287" cy="409575"/>
          </a:xfrm>
          <a:prstGeom prst="line">
            <a:avLst/>
          </a:prstGeom>
          <a:ln w="19050" cap="flat" cmpd="sng">
            <a:solidFill>
              <a:srgbClr val="2E2C2C"/>
            </a:solidFill>
            <a:prstDash val="solid"/>
            <a:round/>
            <a:headEnd type="triangle" w="med" len="med"/>
            <a:tailEnd type="none" w="med" len="med"/>
          </a:ln>
        </p:spPr>
      </p:sp>
      <p:grpSp>
        <p:nvGrpSpPr>
          <p:cNvPr id="23560" name="组合 8"/>
          <p:cNvGrpSpPr/>
          <p:nvPr/>
        </p:nvGrpSpPr>
        <p:grpSpPr bwMode="auto">
          <a:xfrm flipH="1">
            <a:off x="4232275" y="1233487"/>
            <a:ext cx="1038225" cy="1038225"/>
            <a:chOff x="0" y="0"/>
            <a:chExt cx="1038225" cy="1038225"/>
          </a:xfrm>
          <a:solidFill>
            <a:srgbClr val="113E6A"/>
          </a:solidFill>
        </p:grpSpPr>
        <p:sp>
          <p:nvSpPr>
            <p:cNvPr id="23561" name="Oval 10"/>
            <p:cNvSpPr>
              <a:spLocks noChangeArrowheads="1"/>
            </p:cNvSpPr>
            <p:nvPr/>
          </p:nvSpPr>
          <p:spPr bwMode="auto">
            <a:xfrm>
              <a:off x="0" y="0"/>
              <a:ext cx="1038225" cy="1038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accent2"/>
                </a:solidFill>
                <a:effectLst/>
                <a:uLnTx/>
                <a:uFillTx/>
                <a:latin typeface="Arial" panose="020B0604020202020204" pitchFamily="34" charset="0"/>
                <a:ea typeface="宋体" panose="02010600030101010101" pitchFamily="2" charset="-122"/>
                <a:cs typeface="+mn-cs"/>
              </a:endParaRPr>
            </a:p>
          </p:txBody>
        </p:sp>
        <p:sp>
          <p:nvSpPr>
            <p:cNvPr id="23562" name="TextBox 10"/>
            <p:cNvSpPr txBox="1">
              <a:spLocks noChangeArrowheads="1"/>
            </p:cNvSpPr>
            <p:nvPr/>
          </p:nvSpPr>
          <p:spPr bwMode="auto">
            <a:xfrm>
              <a:off x="112953" y="165169"/>
              <a:ext cx="812317" cy="7078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cs typeface="+mn-cs"/>
                </a:rPr>
                <a:t>某某技术</a:t>
              </a:r>
            </a:p>
          </p:txBody>
        </p:sp>
      </p:grpSp>
      <p:grpSp>
        <p:nvGrpSpPr>
          <p:cNvPr id="23563" name="组合 11"/>
          <p:cNvGrpSpPr/>
          <p:nvPr/>
        </p:nvGrpSpPr>
        <p:grpSpPr bwMode="auto">
          <a:xfrm flipH="1">
            <a:off x="5492750" y="2333624"/>
            <a:ext cx="1038224" cy="1038226"/>
            <a:chOff x="0" y="0"/>
            <a:chExt cx="1038225" cy="1038225"/>
          </a:xfrm>
          <a:solidFill>
            <a:srgbClr val="113E6A"/>
          </a:solidFill>
        </p:grpSpPr>
        <p:sp>
          <p:nvSpPr>
            <p:cNvPr id="23564" name="Oval 12"/>
            <p:cNvSpPr>
              <a:spLocks noChangeArrowheads="1"/>
            </p:cNvSpPr>
            <p:nvPr/>
          </p:nvSpPr>
          <p:spPr bwMode="auto">
            <a:xfrm>
              <a:off x="0" y="0"/>
              <a:ext cx="1038225" cy="1038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accent2"/>
                </a:solidFill>
                <a:effectLst/>
                <a:uLnTx/>
                <a:uFillTx/>
                <a:latin typeface="微软雅黑" panose="020B0503020204020204" pitchFamily="34" charset="-122"/>
                <a:ea typeface="微软雅黑" panose="020B0503020204020204" pitchFamily="34" charset="-122"/>
                <a:cs typeface="+mn-cs"/>
              </a:endParaRPr>
            </a:p>
          </p:txBody>
        </p:sp>
        <p:sp>
          <p:nvSpPr>
            <p:cNvPr id="23565" name="TextBox 14"/>
            <p:cNvSpPr txBox="1">
              <a:spLocks noChangeArrowheads="1"/>
            </p:cNvSpPr>
            <p:nvPr/>
          </p:nvSpPr>
          <p:spPr bwMode="auto">
            <a:xfrm>
              <a:off x="80801" y="158962"/>
              <a:ext cx="812317" cy="7078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cs typeface="+mn-cs"/>
                </a:rPr>
                <a:t>某某技术</a:t>
              </a:r>
            </a:p>
          </p:txBody>
        </p:sp>
      </p:grpSp>
      <p:grpSp>
        <p:nvGrpSpPr>
          <p:cNvPr id="23566" name="组合 15"/>
          <p:cNvGrpSpPr/>
          <p:nvPr/>
        </p:nvGrpSpPr>
        <p:grpSpPr bwMode="auto">
          <a:xfrm flipH="1">
            <a:off x="5411787" y="4022725"/>
            <a:ext cx="1038224" cy="1039812"/>
            <a:chOff x="0" y="0"/>
            <a:chExt cx="1038225" cy="1039812"/>
          </a:xfrm>
          <a:solidFill>
            <a:srgbClr val="113E6A"/>
          </a:solidFill>
        </p:grpSpPr>
        <p:sp>
          <p:nvSpPr>
            <p:cNvPr id="23567" name="Oval 11"/>
            <p:cNvSpPr>
              <a:spLocks noChangeArrowheads="1"/>
            </p:cNvSpPr>
            <p:nvPr/>
          </p:nvSpPr>
          <p:spPr bwMode="auto">
            <a:xfrm>
              <a:off x="0" y="0"/>
              <a:ext cx="1038225" cy="1039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accent2"/>
                </a:solidFill>
                <a:effectLst/>
                <a:uLnTx/>
                <a:uFillTx/>
                <a:latin typeface="微软雅黑" panose="020B0503020204020204" pitchFamily="34" charset="-122"/>
                <a:ea typeface="微软雅黑" panose="020B0503020204020204" pitchFamily="34" charset="-122"/>
                <a:cs typeface="+mn-cs"/>
              </a:endParaRPr>
            </a:p>
          </p:txBody>
        </p:sp>
        <p:sp>
          <p:nvSpPr>
            <p:cNvPr id="23568" name="TextBox 17"/>
            <p:cNvSpPr txBox="1">
              <a:spLocks noChangeArrowheads="1"/>
            </p:cNvSpPr>
            <p:nvPr/>
          </p:nvSpPr>
          <p:spPr bwMode="auto">
            <a:xfrm>
              <a:off x="126601" y="172444"/>
              <a:ext cx="812317" cy="7078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cs typeface="+mn-cs"/>
                </a:rPr>
                <a:t>某某技术</a:t>
              </a:r>
            </a:p>
          </p:txBody>
        </p:sp>
      </p:grpSp>
      <p:sp>
        <p:nvSpPr>
          <p:cNvPr id="23569" name="Oval 8"/>
          <p:cNvSpPr/>
          <p:nvPr/>
        </p:nvSpPr>
        <p:spPr>
          <a:xfrm flipH="1">
            <a:off x="1184275" y="2405063"/>
            <a:ext cx="2411413" cy="2411412"/>
          </a:xfrm>
          <a:prstGeom prst="ellipse">
            <a:avLst/>
          </a:prstGeom>
          <a:solidFill>
            <a:srgbClr val="DFDFE1"/>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23570" name="Oval 9"/>
          <p:cNvSpPr/>
          <p:nvPr/>
        </p:nvSpPr>
        <p:spPr>
          <a:xfrm flipH="1">
            <a:off x="1374775" y="2595563"/>
            <a:ext cx="2030413" cy="2032000"/>
          </a:xfrm>
          <a:prstGeom prst="ellipse">
            <a:avLst/>
          </a:prstGeom>
          <a:solidFill>
            <a:srgbClr val="006BBC"/>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23571" name="TextBox 20"/>
          <p:cNvSpPr txBox="1"/>
          <p:nvPr/>
        </p:nvSpPr>
        <p:spPr>
          <a:xfrm flipH="1">
            <a:off x="1792288" y="3103563"/>
            <a:ext cx="1193800" cy="1014412"/>
          </a:xfrm>
          <a:prstGeom prst="rect">
            <a:avLst/>
          </a:prstGeom>
          <a:noFill/>
          <a:ln w="9525">
            <a:noFill/>
          </a:ln>
        </p:spPr>
        <p:txBody>
          <a:bodyPr anchor="t">
            <a:spAutoFit/>
          </a:bodyPr>
          <a:lstStyle/>
          <a:p>
            <a:pPr algn="ctr"/>
            <a:r>
              <a:rPr lang="zh-CN" altLang="en-US" sz="3000" dirty="0">
                <a:solidFill>
                  <a:schemeClr val="accent2"/>
                </a:solidFill>
                <a:latin typeface="微软雅黑" panose="020B0503020204020204" pitchFamily="34" charset="-122"/>
                <a:ea typeface="微软雅黑" panose="020B0503020204020204" pitchFamily="34" charset="-122"/>
              </a:rPr>
              <a:t>关键技术</a:t>
            </a:r>
            <a:endParaRPr lang="en-US" altLang="zh-CN" sz="3000" dirty="0">
              <a:solidFill>
                <a:schemeClr val="accent2"/>
              </a:solidFill>
              <a:latin typeface="微软雅黑" panose="020B0503020204020204" pitchFamily="34" charset="-122"/>
              <a:ea typeface="微软雅黑" panose="020B0503020204020204" pitchFamily="34" charset="-122"/>
            </a:endParaRPr>
          </a:p>
        </p:txBody>
      </p:sp>
      <p:grpSp>
        <p:nvGrpSpPr>
          <p:cNvPr id="23572" name="组合 21"/>
          <p:cNvGrpSpPr/>
          <p:nvPr/>
        </p:nvGrpSpPr>
        <p:grpSpPr bwMode="auto">
          <a:xfrm flipH="1">
            <a:off x="4244974" y="5116511"/>
            <a:ext cx="1038225" cy="1039814"/>
            <a:chOff x="0" y="0"/>
            <a:chExt cx="1038225" cy="1039812"/>
          </a:xfrm>
          <a:solidFill>
            <a:srgbClr val="113E6A"/>
          </a:solidFill>
        </p:grpSpPr>
        <p:sp>
          <p:nvSpPr>
            <p:cNvPr id="23573" name="Oval 11"/>
            <p:cNvSpPr>
              <a:spLocks noChangeArrowheads="1"/>
            </p:cNvSpPr>
            <p:nvPr/>
          </p:nvSpPr>
          <p:spPr bwMode="auto">
            <a:xfrm>
              <a:off x="0" y="0"/>
              <a:ext cx="1038225" cy="1039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smtClean="0">
                <a:ln>
                  <a:noFill/>
                </a:ln>
                <a:solidFill>
                  <a:schemeClr val="accent2"/>
                </a:solidFill>
                <a:effectLst/>
                <a:uLnTx/>
                <a:uFillTx/>
                <a:latin typeface="微软雅黑" panose="020B0503020204020204" pitchFamily="34" charset="-122"/>
                <a:ea typeface="微软雅黑" panose="020B0503020204020204" pitchFamily="34" charset="-122"/>
                <a:cs typeface="+mn-cs"/>
              </a:endParaRPr>
            </a:p>
          </p:txBody>
        </p:sp>
        <p:sp>
          <p:nvSpPr>
            <p:cNvPr id="23574" name="TextBox 23"/>
            <p:cNvSpPr txBox="1">
              <a:spLocks noChangeArrowheads="1"/>
            </p:cNvSpPr>
            <p:nvPr/>
          </p:nvSpPr>
          <p:spPr bwMode="auto">
            <a:xfrm>
              <a:off x="126601" y="172444"/>
              <a:ext cx="812317" cy="7078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cs typeface="+mn-cs"/>
                </a:rPr>
                <a:t>某某技术</a:t>
              </a:r>
            </a:p>
          </p:txBody>
        </p:sp>
      </p:grpSp>
      <p:sp>
        <p:nvSpPr>
          <p:cNvPr id="23575" name="Line 16"/>
          <p:cNvSpPr/>
          <p:nvPr/>
        </p:nvSpPr>
        <p:spPr>
          <a:xfrm flipH="1" flipV="1">
            <a:off x="3590925" y="4438650"/>
            <a:ext cx="792163" cy="804863"/>
          </a:xfrm>
          <a:prstGeom prst="line">
            <a:avLst/>
          </a:prstGeom>
          <a:ln w="19050" cap="flat" cmpd="sng">
            <a:solidFill>
              <a:srgbClr val="2E2C2C"/>
            </a:solidFill>
            <a:prstDash val="solid"/>
            <a:round/>
            <a:headEnd type="triangle" w="med" len="med"/>
            <a:tailEnd type="none" w="med" len="med"/>
          </a:ln>
        </p:spPr>
      </p:sp>
      <p:sp>
        <p:nvSpPr>
          <p:cNvPr id="23576" name="TextBox 25"/>
          <p:cNvSpPr txBox="1"/>
          <p:nvPr/>
        </p:nvSpPr>
        <p:spPr>
          <a:xfrm>
            <a:off x="5507038" y="1143000"/>
            <a:ext cx="5843587" cy="585788"/>
          </a:xfrm>
          <a:prstGeom prst="rect">
            <a:avLst/>
          </a:prstGeom>
          <a:noFill/>
          <a:ln w="9525">
            <a:noFill/>
          </a:ln>
        </p:spPr>
        <p:txBody>
          <a:bodyPr anchor="t">
            <a:spAutoFit/>
          </a:bodyPr>
          <a:lstStyle/>
          <a:p>
            <a:r>
              <a:rPr lang="zh-CN" altLang="en-US" sz="16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3577" name="TextBox 26"/>
          <p:cNvSpPr txBox="1"/>
          <p:nvPr/>
        </p:nvSpPr>
        <p:spPr>
          <a:xfrm>
            <a:off x="6588125" y="2271713"/>
            <a:ext cx="4527550" cy="584200"/>
          </a:xfrm>
          <a:prstGeom prst="rect">
            <a:avLst/>
          </a:prstGeom>
          <a:noFill/>
          <a:ln w="9525">
            <a:noFill/>
          </a:ln>
        </p:spPr>
        <p:txBody>
          <a:bodyPr anchor="t">
            <a:spAutoFit/>
          </a:bodyPr>
          <a:lstStyle/>
          <a:p>
            <a:r>
              <a:rPr lang="zh-CN" altLang="en-US" sz="16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3578" name="TextBox 28"/>
          <p:cNvSpPr txBox="1"/>
          <p:nvPr/>
        </p:nvSpPr>
        <p:spPr>
          <a:xfrm>
            <a:off x="6588125" y="4017963"/>
            <a:ext cx="4527550" cy="584200"/>
          </a:xfrm>
          <a:prstGeom prst="rect">
            <a:avLst/>
          </a:prstGeom>
          <a:noFill/>
          <a:ln w="9525">
            <a:noFill/>
          </a:ln>
        </p:spPr>
        <p:txBody>
          <a:bodyPr anchor="t">
            <a:spAutoFit/>
          </a:bodyPr>
          <a:lstStyle/>
          <a:p>
            <a:r>
              <a:rPr lang="zh-CN" altLang="en-US" sz="16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3579" name="TextBox 29"/>
          <p:cNvSpPr txBox="1"/>
          <p:nvPr/>
        </p:nvSpPr>
        <p:spPr>
          <a:xfrm>
            <a:off x="5507038" y="5399088"/>
            <a:ext cx="5843587" cy="585787"/>
          </a:xfrm>
          <a:prstGeom prst="rect">
            <a:avLst/>
          </a:prstGeom>
          <a:noFill/>
          <a:ln w="9525">
            <a:noFill/>
          </a:ln>
        </p:spPr>
        <p:txBody>
          <a:bodyPr anchor="t">
            <a:spAutoFit/>
          </a:bodyPr>
          <a:lstStyle/>
          <a:p>
            <a:r>
              <a:rPr lang="zh-CN" altLang="en-US" sz="16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300" fill="hold"/>
                                        <p:tgtEl>
                                          <p:spTgt spid="23555"/>
                                        </p:tgtEl>
                                        <p:attrNameLst>
                                          <p:attrName>ppt_w</p:attrName>
                                        </p:attrNameLst>
                                      </p:cBhvr>
                                      <p:tavLst>
                                        <p:tav tm="0">
                                          <p:val>
                                            <p:fltVal val="0"/>
                                          </p:val>
                                        </p:tav>
                                        <p:tav tm="100000">
                                          <p:val>
                                            <p:strVal val="#ppt_w"/>
                                          </p:val>
                                        </p:tav>
                                      </p:tavLst>
                                    </p:anim>
                                    <p:anim calcmode="lin" valueType="num">
                                      <p:cBhvr>
                                        <p:cTn id="8" dur="300" fill="hold"/>
                                        <p:tgtEl>
                                          <p:spTgt spid="23555"/>
                                        </p:tgtEl>
                                        <p:attrNameLst>
                                          <p:attrName>ppt_h</p:attrName>
                                        </p:attrNameLst>
                                      </p:cBhvr>
                                      <p:tavLst>
                                        <p:tav tm="0">
                                          <p:val>
                                            <p:fltVal val="0"/>
                                          </p:val>
                                        </p:tav>
                                        <p:tav tm="100000">
                                          <p:val>
                                            <p:strVal val="#ppt_h"/>
                                          </p:val>
                                        </p:tav>
                                      </p:tavLst>
                                    </p:anim>
                                    <p:anim calcmode="lin" valueType="num">
                                      <p:cBhvr>
                                        <p:cTn id="9" dur="300" fill="hold"/>
                                        <p:tgtEl>
                                          <p:spTgt spid="23555"/>
                                        </p:tgtEl>
                                        <p:attrNameLst>
                                          <p:attrName>style.rotation</p:attrName>
                                        </p:attrNameLst>
                                      </p:cBhvr>
                                      <p:tavLst>
                                        <p:tav tm="0">
                                          <p:val>
                                            <p:fltVal val="90"/>
                                          </p:val>
                                        </p:tav>
                                        <p:tav tm="100000">
                                          <p:val>
                                            <p:fltVal val="0"/>
                                          </p:val>
                                        </p:tav>
                                      </p:tavLst>
                                    </p:anim>
                                    <p:animEffect transition="in" filter="fade">
                                      <p:cBhvr>
                                        <p:cTn id="10" dur="300"/>
                                        <p:tgtEl>
                                          <p:spTgt spid="23555"/>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3554"/>
                                        </p:tgtEl>
                                        <p:attrNameLst>
                                          <p:attrName>style.visibility</p:attrName>
                                        </p:attrNameLst>
                                      </p:cBhvr>
                                      <p:to>
                                        <p:strVal val="visible"/>
                                      </p:to>
                                    </p:set>
                                    <p:anim calcmode="lin" valueType="num">
                                      <p:cBhvr>
                                        <p:cTn id="14" dur="400" fill="hold"/>
                                        <p:tgtEl>
                                          <p:spTgt spid="2355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3554"/>
                                        </p:tgtEl>
                                        <p:attrNameLst>
                                          <p:attrName>ppt_y</p:attrName>
                                        </p:attrNameLst>
                                      </p:cBhvr>
                                      <p:tavLst>
                                        <p:tav tm="0">
                                          <p:val>
                                            <p:strVal val="#ppt_y"/>
                                          </p:val>
                                        </p:tav>
                                        <p:tav tm="100000">
                                          <p:val>
                                            <p:strVal val="#ppt_y"/>
                                          </p:val>
                                        </p:tav>
                                      </p:tavLst>
                                    </p:anim>
                                    <p:anim calcmode="lin" valueType="num">
                                      <p:cBhvr>
                                        <p:cTn id="16" dur="400" fill="hold"/>
                                        <p:tgtEl>
                                          <p:spTgt spid="2355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355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3554"/>
                                        </p:tgtEl>
                                      </p:cBhvr>
                                    </p:animEffect>
                                  </p:childTnLst>
                                </p:cTn>
                              </p:par>
                            </p:childTnLst>
                          </p:cTn>
                        </p:par>
                        <p:par>
                          <p:cTn id="19" fill="hold">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23569"/>
                                        </p:tgtEl>
                                        <p:attrNameLst>
                                          <p:attrName>style.visibility</p:attrName>
                                        </p:attrNameLst>
                                      </p:cBhvr>
                                      <p:to>
                                        <p:strVal val="visible"/>
                                      </p:to>
                                    </p:set>
                                    <p:animScale>
                                      <p:cBhvr>
                                        <p:cTn id="22" dur="1000" decel="50000" fill="hold">
                                          <p:stCondLst>
                                            <p:cond delay="0"/>
                                          </p:stCondLst>
                                        </p:cTn>
                                        <p:tgtEl>
                                          <p:spTgt spid="235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3569"/>
                                        </p:tgtEl>
                                        <p:attrNameLst>
                                          <p:attrName>ppt_x</p:attrName>
                                          <p:attrName>ppt_y</p:attrName>
                                        </p:attrNameLst>
                                      </p:cBhvr>
                                    </p:animMotion>
                                    <p:animEffect transition="in" filter="fade">
                                      <p:cBhvr>
                                        <p:cTn id="24" dur="1000"/>
                                        <p:tgtEl>
                                          <p:spTgt spid="23569"/>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23570"/>
                                        </p:tgtEl>
                                        <p:attrNameLst>
                                          <p:attrName>style.visibility</p:attrName>
                                        </p:attrNameLst>
                                      </p:cBhvr>
                                      <p:to>
                                        <p:strVal val="visible"/>
                                      </p:to>
                                    </p:set>
                                    <p:animScale>
                                      <p:cBhvr>
                                        <p:cTn id="27" dur="1000" decel="50000" fill="hold">
                                          <p:stCondLst>
                                            <p:cond delay="0"/>
                                          </p:stCondLst>
                                        </p:cTn>
                                        <p:tgtEl>
                                          <p:spTgt spid="235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3570"/>
                                        </p:tgtEl>
                                        <p:attrNameLst>
                                          <p:attrName>ppt_x</p:attrName>
                                          <p:attrName>ppt_y</p:attrName>
                                        </p:attrNameLst>
                                      </p:cBhvr>
                                    </p:animMotion>
                                    <p:animEffect transition="in" filter="fade">
                                      <p:cBhvr>
                                        <p:cTn id="29" dur="1000"/>
                                        <p:tgtEl>
                                          <p:spTgt spid="23570"/>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23571"/>
                                        </p:tgtEl>
                                        <p:attrNameLst>
                                          <p:attrName>style.visibility</p:attrName>
                                        </p:attrNameLst>
                                      </p:cBhvr>
                                      <p:to>
                                        <p:strVal val="visible"/>
                                      </p:to>
                                    </p:set>
                                    <p:animScale>
                                      <p:cBhvr>
                                        <p:cTn id="32" dur="1000" decel="50000" fill="hold">
                                          <p:stCondLst>
                                            <p:cond delay="0"/>
                                          </p:stCondLst>
                                        </p:cTn>
                                        <p:tgtEl>
                                          <p:spTgt spid="235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23571"/>
                                        </p:tgtEl>
                                        <p:attrNameLst>
                                          <p:attrName>ppt_x</p:attrName>
                                          <p:attrName>ppt_y</p:attrName>
                                        </p:attrNameLst>
                                      </p:cBhvr>
                                    </p:animMotion>
                                    <p:animEffect transition="in" filter="fade">
                                      <p:cBhvr>
                                        <p:cTn id="34" dur="1000"/>
                                        <p:tgtEl>
                                          <p:spTgt spid="23571"/>
                                        </p:tgtEl>
                                      </p:cBhvr>
                                    </p:animEffect>
                                  </p:childTnLst>
                                </p:cTn>
                              </p:par>
                            </p:childTnLst>
                          </p:cTn>
                        </p:par>
                        <p:par>
                          <p:cTn id="35" fill="hold">
                            <p:stCondLst>
                              <p:cond delay="1980"/>
                            </p:stCondLst>
                            <p:childTnLst>
                              <p:par>
                                <p:cTn id="36" presetID="21" presetClass="entr" presetSubtype="1" fill="hold" grpId="0" nodeType="afterEffect">
                                  <p:stCondLst>
                                    <p:cond delay="0"/>
                                  </p:stCondLst>
                                  <p:childTnLst>
                                    <p:set>
                                      <p:cBhvr>
                                        <p:cTn id="37" dur="1" fill="hold">
                                          <p:stCondLst>
                                            <p:cond delay="0"/>
                                          </p:stCondLst>
                                        </p:cTn>
                                        <p:tgtEl>
                                          <p:spTgt spid="23556"/>
                                        </p:tgtEl>
                                        <p:attrNameLst>
                                          <p:attrName>style.visibility</p:attrName>
                                        </p:attrNameLst>
                                      </p:cBhvr>
                                      <p:to>
                                        <p:strVal val="visible"/>
                                      </p:to>
                                    </p:set>
                                    <p:animEffect transition="in" filter="wheel(1)">
                                      <p:cBhvr>
                                        <p:cTn id="38" dur="1000"/>
                                        <p:tgtEl>
                                          <p:spTgt spid="23556"/>
                                        </p:tgtEl>
                                      </p:cBhvr>
                                    </p:animEffect>
                                  </p:childTnLst>
                                </p:cTn>
                              </p:par>
                            </p:childTnLst>
                          </p:cTn>
                        </p:par>
                        <p:par>
                          <p:cTn id="39" fill="hold">
                            <p:stCondLst>
                              <p:cond delay="2980"/>
                            </p:stCondLst>
                            <p:childTnLst>
                              <p:par>
                                <p:cTn id="40" presetID="22" presetClass="entr" presetSubtype="8" fill="hold" nodeType="afterEffect">
                                  <p:stCondLst>
                                    <p:cond delay="0"/>
                                  </p:stCondLst>
                                  <p:childTnLst>
                                    <p:set>
                                      <p:cBhvr>
                                        <p:cTn id="41" dur="1" fill="hold">
                                          <p:stCondLst>
                                            <p:cond delay="0"/>
                                          </p:stCondLst>
                                        </p:cTn>
                                        <p:tgtEl>
                                          <p:spTgt spid="23557"/>
                                        </p:tgtEl>
                                        <p:attrNameLst>
                                          <p:attrName>style.visibility</p:attrName>
                                        </p:attrNameLst>
                                      </p:cBhvr>
                                      <p:to>
                                        <p:strVal val="visible"/>
                                      </p:to>
                                    </p:set>
                                    <p:animEffect transition="in" filter="wipe(left)">
                                      <p:cBhvr>
                                        <p:cTn id="42" dur="500"/>
                                        <p:tgtEl>
                                          <p:spTgt spid="23557"/>
                                        </p:tgtEl>
                                      </p:cBhvr>
                                    </p:animEffect>
                                  </p:childTnLst>
                                </p:cTn>
                              </p:par>
                              <p:par>
                                <p:cTn id="43" presetID="22" presetClass="entr" presetSubtype="8" fill="hold" nodeType="withEffect">
                                  <p:stCondLst>
                                    <p:cond delay="0"/>
                                  </p:stCondLst>
                                  <p:childTnLst>
                                    <p:set>
                                      <p:cBhvr>
                                        <p:cTn id="44" dur="1" fill="hold">
                                          <p:stCondLst>
                                            <p:cond delay="0"/>
                                          </p:stCondLst>
                                        </p:cTn>
                                        <p:tgtEl>
                                          <p:spTgt spid="23559"/>
                                        </p:tgtEl>
                                        <p:attrNameLst>
                                          <p:attrName>style.visibility</p:attrName>
                                        </p:attrNameLst>
                                      </p:cBhvr>
                                      <p:to>
                                        <p:strVal val="visible"/>
                                      </p:to>
                                    </p:set>
                                    <p:animEffect transition="in" filter="wipe(left)">
                                      <p:cBhvr>
                                        <p:cTn id="45" dur="500"/>
                                        <p:tgtEl>
                                          <p:spTgt spid="23559"/>
                                        </p:tgtEl>
                                      </p:cBhvr>
                                    </p:animEffect>
                                  </p:childTnLst>
                                </p:cTn>
                              </p:par>
                              <p:par>
                                <p:cTn id="46" presetID="22" presetClass="entr" presetSubtype="8" fill="hold" nodeType="withEffect">
                                  <p:stCondLst>
                                    <p:cond delay="0"/>
                                  </p:stCondLst>
                                  <p:childTnLst>
                                    <p:set>
                                      <p:cBhvr>
                                        <p:cTn id="47" dur="1" fill="hold">
                                          <p:stCondLst>
                                            <p:cond delay="0"/>
                                          </p:stCondLst>
                                        </p:cTn>
                                        <p:tgtEl>
                                          <p:spTgt spid="23558"/>
                                        </p:tgtEl>
                                        <p:attrNameLst>
                                          <p:attrName>style.visibility</p:attrName>
                                        </p:attrNameLst>
                                      </p:cBhvr>
                                      <p:to>
                                        <p:strVal val="visible"/>
                                      </p:to>
                                    </p:set>
                                    <p:animEffect transition="in" filter="wipe(left)">
                                      <p:cBhvr>
                                        <p:cTn id="48" dur="500"/>
                                        <p:tgtEl>
                                          <p:spTgt spid="23558"/>
                                        </p:tgtEl>
                                      </p:cBhvr>
                                    </p:animEffect>
                                  </p:childTnLst>
                                </p:cTn>
                              </p:par>
                              <p:par>
                                <p:cTn id="49" presetID="22" presetClass="entr" presetSubtype="8" fill="hold" nodeType="withEffect">
                                  <p:stCondLst>
                                    <p:cond delay="0"/>
                                  </p:stCondLst>
                                  <p:childTnLst>
                                    <p:set>
                                      <p:cBhvr>
                                        <p:cTn id="50" dur="1" fill="hold">
                                          <p:stCondLst>
                                            <p:cond delay="0"/>
                                          </p:stCondLst>
                                        </p:cTn>
                                        <p:tgtEl>
                                          <p:spTgt spid="23575"/>
                                        </p:tgtEl>
                                        <p:attrNameLst>
                                          <p:attrName>style.visibility</p:attrName>
                                        </p:attrNameLst>
                                      </p:cBhvr>
                                      <p:to>
                                        <p:strVal val="visible"/>
                                      </p:to>
                                    </p:set>
                                    <p:animEffect transition="in" filter="wipe(left)">
                                      <p:cBhvr>
                                        <p:cTn id="51" dur="500"/>
                                        <p:tgtEl>
                                          <p:spTgt spid="23575"/>
                                        </p:tgtEl>
                                      </p:cBhvr>
                                    </p:animEffect>
                                  </p:childTnLst>
                                </p:cTn>
                              </p:par>
                            </p:childTnLst>
                          </p:cTn>
                        </p:par>
                        <p:par>
                          <p:cTn id="52" fill="hold">
                            <p:stCondLst>
                              <p:cond delay="3480"/>
                            </p:stCondLst>
                            <p:childTnLst>
                              <p:par>
                                <p:cTn id="53" presetID="10" presetClass="entr" presetSubtype="0" fill="hold" nodeType="afterEffect">
                                  <p:stCondLst>
                                    <p:cond delay="0"/>
                                  </p:stCondLst>
                                  <p:childTnLst>
                                    <p:set>
                                      <p:cBhvr>
                                        <p:cTn id="54" dur="1" fill="hold">
                                          <p:stCondLst>
                                            <p:cond delay="0"/>
                                          </p:stCondLst>
                                        </p:cTn>
                                        <p:tgtEl>
                                          <p:spTgt spid="23560"/>
                                        </p:tgtEl>
                                        <p:attrNameLst>
                                          <p:attrName>style.visibility</p:attrName>
                                        </p:attrNameLst>
                                      </p:cBhvr>
                                      <p:to>
                                        <p:strVal val="visible"/>
                                      </p:to>
                                    </p:set>
                                    <p:anim calcmode="lin" valueType="num">
                                      <p:cBhvr>
                                        <p:cTn id="55" dur="500" fill="hold"/>
                                        <p:tgtEl>
                                          <p:spTgt spid="23560"/>
                                        </p:tgtEl>
                                        <p:attrNameLst>
                                          <p:attrName>ppt_w</p:attrName>
                                        </p:attrNameLst>
                                      </p:cBhvr>
                                      <p:tavLst>
                                        <p:tav tm="0">
                                          <p:val>
                                            <p:fltVal val="0"/>
                                          </p:val>
                                        </p:tav>
                                        <p:tav tm="100000">
                                          <p:val>
                                            <p:strVal val="#ppt_w"/>
                                          </p:val>
                                        </p:tav>
                                      </p:tavLst>
                                    </p:anim>
                                    <p:anim calcmode="lin" valueType="num">
                                      <p:cBhvr>
                                        <p:cTn id="56" dur="500" fill="hold"/>
                                        <p:tgtEl>
                                          <p:spTgt spid="23560"/>
                                        </p:tgtEl>
                                        <p:attrNameLst>
                                          <p:attrName>ppt_h</p:attrName>
                                        </p:attrNameLst>
                                      </p:cBhvr>
                                      <p:tavLst>
                                        <p:tav tm="0">
                                          <p:val>
                                            <p:fltVal val="0"/>
                                          </p:val>
                                        </p:tav>
                                        <p:tav tm="100000">
                                          <p:val>
                                            <p:strVal val="#ppt_h"/>
                                          </p:val>
                                        </p:tav>
                                      </p:tavLst>
                                    </p:anim>
                                    <p:animEffect transition="in" filter="fade">
                                      <p:cBhvr>
                                        <p:cTn id="57" dur="500"/>
                                        <p:tgtEl>
                                          <p:spTgt spid="23560"/>
                                        </p:tgtEl>
                                      </p:cBhvr>
                                    </p:animEffect>
                                  </p:childTnLst>
                                </p:cTn>
                              </p:par>
                              <p:par>
                                <p:cTn id="58" presetID="10" presetClass="entr" presetSubtype="0" fill="hold" nodeType="withEffect">
                                  <p:stCondLst>
                                    <p:cond delay="0"/>
                                  </p:stCondLst>
                                  <p:childTnLst>
                                    <p:set>
                                      <p:cBhvr>
                                        <p:cTn id="59" dur="1" fill="hold">
                                          <p:stCondLst>
                                            <p:cond delay="0"/>
                                          </p:stCondLst>
                                        </p:cTn>
                                        <p:tgtEl>
                                          <p:spTgt spid="23563"/>
                                        </p:tgtEl>
                                        <p:attrNameLst>
                                          <p:attrName>style.visibility</p:attrName>
                                        </p:attrNameLst>
                                      </p:cBhvr>
                                      <p:to>
                                        <p:strVal val="visible"/>
                                      </p:to>
                                    </p:set>
                                    <p:anim calcmode="lin" valueType="num">
                                      <p:cBhvr>
                                        <p:cTn id="60" dur="500" fill="hold"/>
                                        <p:tgtEl>
                                          <p:spTgt spid="23563"/>
                                        </p:tgtEl>
                                        <p:attrNameLst>
                                          <p:attrName>ppt_w</p:attrName>
                                        </p:attrNameLst>
                                      </p:cBhvr>
                                      <p:tavLst>
                                        <p:tav tm="0">
                                          <p:val>
                                            <p:fltVal val="0"/>
                                          </p:val>
                                        </p:tav>
                                        <p:tav tm="100000">
                                          <p:val>
                                            <p:strVal val="#ppt_w"/>
                                          </p:val>
                                        </p:tav>
                                      </p:tavLst>
                                    </p:anim>
                                    <p:anim calcmode="lin" valueType="num">
                                      <p:cBhvr>
                                        <p:cTn id="61" dur="500" fill="hold"/>
                                        <p:tgtEl>
                                          <p:spTgt spid="23563"/>
                                        </p:tgtEl>
                                        <p:attrNameLst>
                                          <p:attrName>ppt_h</p:attrName>
                                        </p:attrNameLst>
                                      </p:cBhvr>
                                      <p:tavLst>
                                        <p:tav tm="0">
                                          <p:val>
                                            <p:fltVal val="0"/>
                                          </p:val>
                                        </p:tav>
                                        <p:tav tm="100000">
                                          <p:val>
                                            <p:strVal val="#ppt_h"/>
                                          </p:val>
                                        </p:tav>
                                      </p:tavLst>
                                    </p:anim>
                                    <p:animEffect transition="in" filter="fade">
                                      <p:cBhvr>
                                        <p:cTn id="62" dur="500"/>
                                        <p:tgtEl>
                                          <p:spTgt spid="23563"/>
                                        </p:tgtEl>
                                      </p:cBhvr>
                                    </p:animEffect>
                                  </p:childTnLst>
                                </p:cTn>
                              </p:par>
                              <p:par>
                                <p:cTn id="63" presetID="10" presetClass="entr" presetSubtype="0" fill="hold" nodeType="withEffect">
                                  <p:stCondLst>
                                    <p:cond delay="0"/>
                                  </p:stCondLst>
                                  <p:childTnLst>
                                    <p:set>
                                      <p:cBhvr>
                                        <p:cTn id="64" dur="1" fill="hold">
                                          <p:stCondLst>
                                            <p:cond delay="0"/>
                                          </p:stCondLst>
                                        </p:cTn>
                                        <p:tgtEl>
                                          <p:spTgt spid="23566"/>
                                        </p:tgtEl>
                                        <p:attrNameLst>
                                          <p:attrName>style.visibility</p:attrName>
                                        </p:attrNameLst>
                                      </p:cBhvr>
                                      <p:to>
                                        <p:strVal val="visible"/>
                                      </p:to>
                                    </p:set>
                                    <p:anim calcmode="lin" valueType="num">
                                      <p:cBhvr>
                                        <p:cTn id="65" dur="500" fill="hold"/>
                                        <p:tgtEl>
                                          <p:spTgt spid="23566"/>
                                        </p:tgtEl>
                                        <p:attrNameLst>
                                          <p:attrName>ppt_w</p:attrName>
                                        </p:attrNameLst>
                                      </p:cBhvr>
                                      <p:tavLst>
                                        <p:tav tm="0">
                                          <p:val>
                                            <p:fltVal val="0"/>
                                          </p:val>
                                        </p:tav>
                                        <p:tav tm="100000">
                                          <p:val>
                                            <p:strVal val="#ppt_w"/>
                                          </p:val>
                                        </p:tav>
                                      </p:tavLst>
                                    </p:anim>
                                    <p:anim calcmode="lin" valueType="num">
                                      <p:cBhvr>
                                        <p:cTn id="66" dur="500" fill="hold"/>
                                        <p:tgtEl>
                                          <p:spTgt spid="23566"/>
                                        </p:tgtEl>
                                        <p:attrNameLst>
                                          <p:attrName>ppt_h</p:attrName>
                                        </p:attrNameLst>
                                      </p:cBhvr>
                                      <p:tavLst>
                                        <p:tav tm="0">
                                          <p:val>
                                            <p:fltVal val="0"/>
                                          </p:val>
                                        </p:tav>
                                        <p:tav tm="100000">
                                          <p:val>
                                            <p:strVal val="#ppt_h"/>
                                          </p:val>
                                        </p:tav>
                                      </p:tavLst>
                                    </p:anim>
                                    <p:animEffect transition="in" filter="fade">
                                      <p:cBhvr>
                                        <p:cTn id="67" dur="500"/>
                                        <p:tgtEl>
                                          <p:spTgt spid="23566"/>
                                        </p:tgtEl>
                                      </p:cBhvr>
                                    </p:animEffect>
                                  </p:childTnLst>
                                </p:cTn>
                              </p:par>
                              <p:par>
                                <p:cTn id="68" presetID="10" presetClass="entr" presetSubtype="0" fill="hold" nodeType="withEffect">
                                  <p:stCondLst>
                                    <p:cond delay="0"/>
                                  </p:stCondLst>
                                  <p:childTnLst>
                                    <p:set>
                                      <p:cBhvr>
                                        <p:cTn id="69" dur="1" fill="hold">
                                          <p:stCondLst>
                                            <p:cond delay="0"/>
                                          </p:stCondLst>
                                        </p:cTn>
                                        <p:tgtEl>
                                          <p:spTgt spid="23572"/>
                                        </p:tgtEl>
                                        <p:attrNameLst>
                                          <p:attrName>style.visibility</p:attrName>
                                        </p:attrNameLst>
                                      </p:cBhvr>
                                      <p:to>
                                        <p:strVal val="visible"/>
                                      </p:to>
                                    </p:set>
                                    <p:anim calcmode="lin" valueType="num">
                                      <p:cBhvr>
                                        <p:cTn id="70" dur="500" fill="hold"/>
                                        <p:tgtEl>
                                          <p:spTgt spid="23572"/>
                                        </p:tgtEl>
                                        <p:attrNameLst>
                                          <p:attrName>ppt_w</p:attrName>
                                        </p:attrNameLst>
                                      </p:cBhvr>
                                      <p:tavLst>
                                        <p:tav tm="0">
                                          <p:val>
                                            <p:fltVal val="0"/>
                                          </p:val>
                                        </p:tav>
                                        <p:tav tm="100000">
                                          <p:val>
                                            <p:strVal val="#ppt_w"/>
                                          </p:val>
                                        </p:tav>
                                      </p:tavLst>
                                    </p:anim>
                                    <p:anim calcmode="lin" valueType="num">
                                      <p:cBhvr>
                                        <p:cTn id="71" dur="500" fill="hold"/>
                                        <p:tgtEl>
                                          <p:spTgt spid="23572"/>
                                        </p:tgtEl>
                                        <p:attrNameLst>
                                          <p:attrName>ppt_h</p:attrName>
                                        </p:attrNameLst>
                                      </p:cBhvr>
                                      <p:tavLst>
                                        <p:tav tm="0">
                                          <p:val>
                                            <p:fltVal val="0"/>
                                          </p:val>
                                        </p:tav>
                                        <p:tav tm="100000">
                                          <p:val>
                                            <p:strVal val="#ppt_h"/>
                                          </p:val>
                                        </p:tav>
                                      </p:tavLst>
                                    </p:anim>
                                    <p:animEffect transition="in" filter="fade">
                                      <p:cBhvr>
                                        <p:cTn id="72" dur="500"/>
                                        <p:tgtEl>
                                          <p:spTgt spid="23572"/>
                                        </p:tgtEl>
                                      </p:cBhvr>
                                    </p:animEffect>
                                  </p:childTnLst>
                                </p:cTn>
                              </p:par>
                            </p:childTnLst>
                          </p:cTn>
                        </p:par>
                        <p:par>
                          <p:cTn id="73" fill="hold">
                            <p:stCondLst>
                              <p:cond delay="3980"/>
                            </p:stCondLst>
                            <p:childTnLst>
                              <p:par>
                                <p:cTn id="74" presetID="22" presetClass="entr" presetSubtype="8" fill="hold" grpId="0" nodeType="afterEffect">
                                  <p:stCondLst>
                                    <p:cond delay="0"/>
                                  </p:stCondLst>
                                  <p:childTnLst>
                                    <p:set>
                                      <p:cBhvr>
                                        <p:cTn id="75" dur="1" fill="hold">
                                          <p:stCondLst>
                                            <p:cond delay="0"/>
                                          </p:stCondLst>
                                        </p:cTn>
                                        <p:tgtEl>
                                          <p:spTgt spid="23576"/>
                                        </p:tgtEl>
                                        <p:attrNameLst>
                                          <p:attrName>style.visibility</p:attrName>
                                        </p:attrNameLst>
                                      </p:cBhvr>
                                      <p:to>
                                        <p:strVal val="visible"/>
                                      </p:to>
                                    </p:set>
                                    <p:animEffect transition="in" filter="wipe(left)">
                                      <p:cBhvr>
                                        <p:cTn id="76" dur="500"/>
                                        <p:tgtEl>
                                          <p:spTgt spid="23576"/>
                                        </p:tgtEl>
                                      </p:cBhvr>
                                    </p:animEffect>
                                  </p:childTnLst>
                                </p:cTn>
                              </p:par>
                              <p:par>
                                <p:cTn id="77" presetID="22" presetClass="entr" presetSubtype="8" fill="hold" grpId="0" nodeType="withEffect">
                                  <p:stCondLst>
                                    <p:cond delay="100"/>
                                  </p:stCondLst>
                                  <p:childTnLst>
                                    <p:set>
                                      <p:cBhvr>
                                        <p:cTn id="78" dur="1" fill="hold">
                                          <p:stCondLst>
                                            <p:cond delay="0"/>
                                          </p:stCondLst>
                                        </p:cTn>
                                        <p:tgtEl>
                                          <p:spTgt spid="23577"/>
                                        </p:tgtEl>
                                        <p:attrNameLst>
                                          <p:attrName>style.visibility</p:attrName>
                                        </p:attrNameLst>
                                      </p:cBhvr>
                                      <p:to>
                                        <p:strVal val="visible"/>
                                      </p:to>
                                    </p:set>
                                    <p:animEffect transition="in" filter="wipe(left)">
                                      <p:cBhvr>
                                        <p:cTn id="79" dur="500"/>
                                        <p:tgtEl>
                                          <p:spTgt spid="23577"/>
                                        </p:tgtEl>
                                      </p:cBhvr>
                                    </p:animEffect>
                                  </p:childTnLst>
                                </p:cTn>
                              </p:par>
                              <p:par>
                                <p:cTn id="80" presetID="22" presetClass="entr" presetSubtype="8" fill="hold" grpId="0" nodeType="withEffect">
                                  <p:stCondLst>
                                    <p:cond delay="200"/>
                                  </p:stCondLst>
                                  <p:childTnLst>
                                    <p:set>
                                      <p:cBhvr>
                                        <p:cTn id="81" dur="1" fill="hold">
                                          <p:stCondLst>
                                            <p:cond delay="0"/>
                                          </p:stCondLst>
                                        </p:cTn>
                                        <p:tgtEl>
                                          <p:spTgt spid="23578"/>
                                        </p:tgtEl>
                                        <p:attrNameLst>
                                          <p:attrName>style.visibility</p:attrName>
                                        </p:attrNameLst>
                                      </p:cBhvr>
                                      <p:to>
                                        <p:strVal val="visible"/>
                                      </p:to>
                                    </p:set>
                                    <p:animEffect transition="in" filter="wipe(left)">
                                      <p:cBhvr>
                                        <p:cTn id="82" dur="500"/>
                                        <p:tgtEl>
                                          <p:spTgt spid="23578"/>
                                        </p:tgtEl>
                                      </p:cBhvr>
                                    </p:animEffect>
                                  </p:childTnLst>
                                </p:cTn>
                              </p:par>
                              <p:par>
                                <p:cTn id="83" presetID="22" presetClass="entr" presetSubtype="8" fill="hold" grpId="0" nodeType="withEffect">
                                  <p:stCondLst>
                                    <p:cond delay="300"/>
                                  </p:stCondLst>
                                  <p:childTnLst>
                                    <p:set>
                                      <p:cBhvr>
                                        <p:cTn id="84" dur="1" fill="hold">
                                          <p:stCondLst>
                                            <p:cond delay="0"/>
                                          </p:stCondLst>
                                        </p:cTn>
                                        <p:tgtEl>
                                          <p:spTgt spid="23579"/>
                                        </p:tgtEl>
                                        <p:attrNameLst>
                                          <p:attrName>style.visibility</p:attrName>
                                        </p:attrNameLst>
                                      </p:cBhvr>
                                      <p:to>
                                        <p:strVal val="visible"/>
                                      </p:to>
                                    </p:set>
                                    <p:animEffect transition="in" filter="wipe(left)">
                                      <p:cBhvr>
                                        <p:cTn id="85" dur="500"/>
                                        <p:tgtEl>
                                          <p:spTgt spid="23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6" grpId="0" animBg="1"/>
      <p:bldP spid="23569" grpId="0" animBg="1"/>
      <p:bldP spid="23570" grpId="0" animBg="1"/>
      <p:bldP spid="23571" grpId="0"/>
      <p:bldP spid="23576" grpId="0"/>
      <p:bldP spid="23577" grpId="0"/>
      <p:bldP spid="23578" grpId="0"/>
      <p:bldP spid="2357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27"/>
          <p:cNvSpPr txBox="1"/>
          <p:nvPr/>
        </p:nvSpPr>
        <p:spPr>
          <a:xfrm>
            <a:off x="1012825" y="176213"/>
            <a:ext cx="2422525"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3.2 </a:t>
            </a:r>
            <a:r>
              <a:rPr lang="zh-CN" altLang="en-US" sz="3000" b="1" dirty="0">
                <a:solidFill>
                  <a:schemeClr val="accent1"/>
                </a:solidFill>
                <a:latin typeface="微软雅黑" panose="020B0503020204020204" pitchFamily="34" charset="-122"/>
                <a:ea typeface="微软雅黑" panose="020B0503020204020204" pitchFamily="34" charset="-122"/>
              </a:rPr>
              <a:t>实践难点</a:t>
            </a:r>
          </a:p>
        </p:txBody>
      </p:sp>
      <p:sp>
        <p:nvSpPr>
          <p:cNvPr id="24579"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w="9525">
            <a:noFill/>
          </a:ln>
        </p:spPr>
        <p:txBody>
          <a:bodyPr/>
          <a:lstStyle/>
          <a:p>
            <a:endParaRPr lang="zh-CN" altLang="en-US"/>
          </a:p>
        </p:txBody>
      </p:sp>
      <p:sp>
        <p:nvSpPr>
          <p:cNvPr id="24580" name="Freeform 6"/>
          <p:cNvSpPr/>
          <p:nvPr/>
        </p:nvSpPr>
        <p:spPr>
          <a:xfrm>
            <a:off x="920750" y="2719388"/>
            <a:ext cx="2065338" cy="1787525"/>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0"/>
              </a:cxn>
              <a:cxn ang="0">
                <a:pos x="2147483647" y="0"/>
              </a:cxn>
              <a:cxn ang="0">
                <a:pos x="2147483647" y="0"/>
              </a:cxn>
            </a:cxnLst>
            <a:rect l="0" t="0" r="0" b="0"/>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rgbClr val="006BBC"/>
          </a:solidFill>
          <a:ln w="9" cap="flat" cmpd="sng">
            <a:solidFill>
              <a:schemeClr val="accent1"/>
            </a:solidFill>
            <a:prstDash val="solid"/>
            <a:round/>
            <a:headEnd type="none" w="med" len="med"/>
            <a:tailEnd type="none" w="med" len="med"/>
          </a:ln>
        </p:spPr>
        <p:txBody>
          <a:bodyPr/>
          <a:lstStyle/>
          <a:p>
            <a:endParaRPr lang="zh-CN" altLang="en-US"/>
          </a:p>
        </p:txBody>
      </p:sp>
      <p:sp>
        <p:nvSpPr>
          <p:cNvPr id="24581" name="Line 7"/>
          <p:cNvSpPr/>
          <p:nvPr/>
        </p:nvSpPr>
        <p:spPr>
          <a:xfrm flipV="1">
            <a:off x="2473325" y="1884363"/>
            <a:ext cx="1055688" cy="833437"/>
          </a:xfrm>
          <a:prstGeom prst="line">
            <a:avLst/>
          </a:prstGeom>
          <a:ln w="9" cap="flat" cmpd="sng">
            <a:solidFill>
              <a:srgbClr val="2E2C2C"/>
            </a:solidFill>
            <a:prstDash val="solid"/>
            <a:round/>
            <a:headEnd type="none" w="med" len="med"/>
            <a:tailEnd type="triangle" w="med" len="med"/>
          </a:ln>
        </p:spPr>
      </p:sp>
      <p:sp>
        <p:nvSpPr>
          <p:cNvPr id="24582" name="Line 8"/>
          <p:cNvSpPr/>
          <p:nvPr/>
        </p:nvSpPr>
        <p:spPr>
          <a:xfrm flipV="1">
            <a:off x="2984500" y="3614738"/>
            <a:ext cx="549275" cy="0"/>
          </a:xfrm>
          <a:prstGeom prst="line">
            <a:avLst/>
          </a:prstGeom>
          <a:ln w="9" cap="flat" cmpd="sng">
            <a:solidFill>
              <a:srgbClr val="2E2C2C"/>
            </a:solidFill>
            <a:prstDash val="solid"/>
            <a:round/>
            <a:headEnd type="none" w="med" len="med"/>
            <a:tailEnd type="triangle" w="med" len="med"/>
          </a:ln>
        </p:spPr>
      </p:sp>
      <p:sp>
        <p:nvSpPr>
          <p:cNvPr id="24583" name="Rectangle 9"/>
          <p:cNvSpPr/>
          <p:nvPr/>
        </p:nvSpPr>
        <p:spPr>
          <a:xfrm>
            <a:off x="3533775" y="1252538"/>
            <a:ext cx="6884988" cy="1293812"/>
          </a:xfrm>
          <a:prstGeom prst="rect">
            <a:avLst/>
          </a:prstGeom>
          <a:solidFill>
            <a:schemeClr val="tx2"/>
          </a:solidFill>
          <a:ln w="9" cap="flat" cmpd="sng">
            <a:solidFill>
              <a:schemeClr val="bg2"/>
            </a:solidFill>
            <a:prstDash val="solid"/>
            <a:miter/>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24584" name="Rectangle 10"/>
          <p:cNvSpPr/>
          <p:nvPr/>
        </p:nvSpPr>
        <p:spPr>
          <a:xfrm>
            <a:off x="5064125" y="1046163"/>
            <a:ext cx="3581400" cy="422275"/>
          </a:xfrm>
          <a:prstGeom prst="rect">
            <a:avLst/>
          </a:prstGeom>
          <a:solidFill>
            <a:srgbClr val="113E6A"/>
          </a:solidFill>
          <a:ln w="9" cap="flat" cmpd="sng">
            <a:solidFill>
              <a:schemeClr val="accent1"/>
            </a:solidFill>
            <a:prstDash val="solid"/>
            <a:miter/>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24585" name="Rectangle 11"/>
          <p:cNvSpPr/>
          <p:nvPr/>
        </p:nvSpPr>
        <p:spPr>
          <a:xfrm>
            <a:off x="3533775" y="2998788"/>
            <a:ext cx="6884988" cy="1292225"/>
          </a:xfrm>
          <a:prstGeom prst="rect">
            <a:avLst/>
          </a:prstGeom>
          <a:solidFill>
            <a:schemeClr val="tx2"/>
          </a:solidFill>
          <a:ln w="9" cap="flat" cmpd="sng">
            <a:solidFill>
              <a:schemeClr val="bg2"/>
            </a:solidFill>
            <a:prstDash val="solid"/>
            <a:miter/>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24586" name="Rectangle 12"/>
          <p:cNvSpPr/>
          <p:nvPr/>
        </p:nvSpPr>
        <p:spPr>
          <a:xfrm>
            <a:off x="5064125" y="2792413"/>
            <a:ext cx="3581400" cy="423862"/>
          </a:xfrm>
          <a:prstGeom prst="rect">
            <a:avLst/>
          </a:prstGeom>
          <a:solidFill>
            <a:srgbClr val="113E6A"/>
          </a:solidFill>
          <a:ln w="9" cap="flat" cmpd="sng">
            <a:solidFill>
              <a:schemeClr val="accent1"/>
            </a:solidFill>
            <a:prstDash val="solid"/>
            <a:miter/>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24587" name="Line 13"/>
          <p:cNvSpPr/>
          <p:nvPr/>
        </p:nvSpPr>
        <p:spPr>
          <a:xfrm>
            <a:off x="2473325" y="4506913"/>
            <a:ext cx="1055688" cy="833437"/>
          </a:xfrm>
          <a:prstGeom prst="line">
            <a:avLst/>
          </a:prstGeom>
          <a:ln w="9" cap="flat" cmpd="sng">
            <a:solidFill>
              <a:srgbClr val="2E2C2C"/>
            </a:solidFill>
            <a:prstDash val="solid"/>
            <a:round/>
            <a:headEnd type="none" w="med" len="med"/>
            <a:tailEnd type="triangle" w="med" len="med"/>
          </a:ln>
        </p:spPr>
      </p:sp>
      <p:sp>
        <p:nvSpPr>
          <p:cNvPr id="24588" name="Rectangle 14"/>
          <p:cNvSpPr/>
          <p:nvPr/>
        </p:nvSpPr>
        <p:spPr>
          <a:xfrm>
            <a:off x="3533775" y="4751388"/>
            <a:ext cx="6884988" cy="1293812"/>
          </a:xfrm>
          <a:prstGeom prst="rect">
            <a:avLst/>
          </a:prstGeom>
          <a:solidFill>
            <a:schemeClr val="tx2"/>
          </a:solidFill>
          <a:ln w="9" cap="flat" cmpd="sng">
            <a:solidFill>
              <a:schemeClr val="bg2"/>
            </a:solidFill>
            <a:prstDash val="solid"/>
            <a:miter/>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24589" name="Rectangle 15"/>
          <p:cNvSpPr/>
          <p:nvPr/>
        </p:nvSpPr>
        <p:spPr>
          <a:xfrm>
            <a:off x="5064125" y="4545013"/>
            <a:ext cx="3581400" cy="423862"/>
          </a:xfrm>
          <a:prstGeom prst="rect">
            <a:avLst/>
          </a:prstGeom>
          <a:solidFill>
            <a:srgbClr val="113E6A"/>
          </a:solidFill>
          <a:ln w="9" cap="flat" cmpd="sng">
            <a:solidFill>
              <a:schemeClr val="accent1"/>
            </a:solidFill>
            <a:prstDash val="solid"/>
            <a:miter/>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24590" name="TextBox 15"/>
          <p:cNvSpPr txBox="1"/>
          <p:nvPr/>
        </p:nvSpPr>
        <p:spPr>
          <a:xfrm>
            <a:off x="5300663" y="1066800"/>
            <a:ext cx="3106737" cy="400050"/>
          </a:xfrm>
          <a:prstGeom prst="rect">
            <a:avLst/>
          </a:prstGeom>
          <a:noFill/>
          <a:ln w="9525">
            <a:noFill/>
          </a:ln>
        </p:spPr>
        <p:txBody>
          <a:bodyPr anchor="t">
            <a:spAutoFit/>
          </a:bodyPr>
          <a:lstStyle/>
          <a:p>
            <a:pPr algn="ctr"/>
            <a:r>
              <a:rPr lang="zh-CN" altLang="en-US" sz="2000" dirty="0">
                <a:solidFill>
                  <a:schemeClr val="accent2"/>
                </a:solidFill>
                <a:latin typeface="微软雅黑" panose="020B0503020204020204" pitchFamily="34" charset="-122"/>
                <a:ea typeface="微软雅黑" panose="020B0503020204020204" pitchFamily="34" charset="-122"/>
              </a:rPr>
              <a:t>实践难点一</a:t>
            </a:r>
            <a:endParaRPr lang="en-US" altLang="zh-CN" sz="2000" dirty="0">
              <a:solidFill>
                <a:schemeClr val="accent2"/>
              </a:solidFill>
              <a:latin typeface="微软雅黑" panose="020B0503020204020204" pitchFamily="34" charset="-122"/>
              <a:ea typeface="微软雅黑" panose="020B0503020204020204" pitchFamily="34" charset="-122"/>
            </a:endParaRPr>
          </a:p>
        </p:txBody>
      </p:sp>
      <p:sp>
        <p:nvSpPr>
          <p:cNvPr id="24591" name="TextBox 16"/>
          <p:cNvSpPr txBox="1"/>
          <p:nvPr/>
        </p:nvSpPr>
        <p:spPr>
          <a:xfrm>
            <a:off x="3721100" y="1577975"/>
            <a:ext cx="6265863" cy="646113"/>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24592" name="TextBox 17"/>
          <p:cNvSpPr txBox="1"/>
          <p:nvPr/>
        </p:nvSpPr>
        <p:spPr>
          <a:xfrm>
            <a:off x="5300663" y="2800350"/>
            <a:ext cx="3106737" cy="400050"/>
          </a:xfrm>
          <a:prstGeom prst="rect">
            <a:avLst/>
          </a:prstGeom>
          <a:noFill/>
          <a:ln w="9525">
            <a:noFill/>
          </a:ln>
        </p:spPr>
        <p:txBody>
          <a:bodyPr anchor="t">
            <a:spAutoFit/>
          </a:bodyPr>
          <a:lstStyle/>
          <a:p>
            <a:pPr algn="ctr"/>
            <a:r>
              <a:rPr lang="zh-CN" altLang="en-US" sz="2000" dirty="0">
                <a:solidFill>
                  <a:schemeClr val="accent2"/>
                </a:solidFill>
                <a:latin typeface="微软雅黑" panose="020B0503020204020204" pitchFamily="34" charset="-122"/>
                <a:ea typeface="微软雅黑" panose="020B0503020204020204" pitchFamily="34" charset="-122"/>
              </a:rPr>
              <a:t>实践难点二</a:t>
            </a:r>
            <a:endParaRPr lang="en-US" altLang="zh-CN" sz="2000" dirty="0">
              <a:solidFill>
                <a:schemeClr val="accent2"/>
              </a:solidFill>
              <a:latin typeface="微软雅黑" panose="020B0503020204020204" pitchFamily="34" charset="-122"/>
              <a:ea typeface="微软雅黑" panose="020B0503020204020204" pitchFamily="34" charset="-122"/>
            </a:endParaRPr>
          </a:p>
        </p:txBody>
      </p:sp>
      <p:sp>
        <p:nvSpPr>
          <p:cNvPr id="24593" name="TextBox 18"/>
          <p:cNvSpPr txBox="1"/>
          <p:nvPr/>
        </p:nvSpPr>
        <p:spPr>
          <a:xfrm>
            <a:off x="3721100" y="3311525"/>
            <a:ext cx="6265863" cy="646113"/>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24594" name="TextBox 19"/>
          <p:cNvSpPr txBox="1"/>
          <p:nvPr/>
        </p:nvSpPr>
        <p:spPr>
          <a:xfrm>
            <a:off x="5300663" y="4546600"/>
            <a:ext cx="3106737" cy="400050"/>
          </a:xfrm>
          <a:prstGeom prst="rect">
            <a:avLst/>
          </a:prstGeom>
          <a:noFill/>
          <a:ln w="9525">
            <a:noFill/>
          </a:ln>
        </p:spPr>
        <p:txBody>
          <a:bodyPr anchor="t">
            <a:spAutoFit/>
          </a:bodyPr>
          <a:lstStyle/>
          <a:p>
            <a:pPr algn="ctr"/>
            <a:r>
              <a:rPr lang="zh-CN" altLang="en-US" sz="2000" dirty="0">
                <a:solidFill>
                  <a:schemeClr val="accent2"/>
                </a:solidFill>
                <a:latin typeface="微软雅黑" panose="020B0503020204020204" pitchFamily="34" charset="-122"/>
                <a:ea typeface="微软雅黑" panose="020B0503020204020204" pitchFamily="34" charset="-122"/>
              </a:rPr>
              <a:t>实践难点三</a:t>
            </a:r>
            <a:endParaRPr lang="en-US" altLang="zh-CN" sz="2000" dirty="0">
              <a:solidFill>
                <a:schemeClr val="accent2"/>
              </a:solidFill>
              <a:latin typeface="微软雅黑" panose="020B0503020204020204" pitchFamily="34" charset="-122"/>
              <a:ea typeface="微软雅黑" panose="020B0503020204020204" pitchFamily="34" charset="-122"/>
            </a:endParaRPr>
          </a:p>
        </p:txBody>
      </p:sp>
      <p:sp>
        <p:nvSpPr>
          <p:cNvPr id="24595" name="TextBox 20"/>
          <p:cNvSpPr txBox="1"/>
          <p:nvPr/>
        </p:nvSpPr>
        <p:spPr>
          <a:xfrm>
            <a:off x="3721100" y="5057775"/>
            <a:ext cx="6265863" cy="646113"/>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24596" name="TextBox 21"/>
          <p:cNvSpPr txBox="1"/>
          <p:nvPr/>
        </p:nvSpPr>
        <p:spPr>
          <a:xfrm>
            <a:off x="1204913" y="3230563"/>
            <a:ext cx="1498600" cy="893762"/>
          </a:xfrm>
          <a:prstGeom prst="rect">
            <a:avLst/>
          </a:prstGeom>
          <a:noFill/>
          <a:ln w="9525">
            <a:noFill/>
          </a:ln>
        </p:spPr>
        <p:txBody>
          <a:bodyPr anchor="t">
            <a:spAutoFit/>
          </a:bodyPr>
          <a:lstStyle/>
          <a:p>
            <a:pPr algn="ctr"/>
            <a:r>
              <a:rPr lang="zh-CN" altLang="en-US" sz="2600" b="1" dirty="0">
                <a:solidFill>
                  <a:schemeClr val="accent2"/>
                </a:solidFill>
                <a:latin typeface="微软雅黑" panose="020B0503020204020204" pitchFamily="34" charset="-122"/>
                <a:ea typeface="微软雅黑" panose="020B0503020204020204" pitchFamily="34" charset="-122"/>
              </a:rPr>
              <a:t>实践</a:t>
            </a:r>
            <a:endParaRPr lang="en-US" altLang="zh-CN" sz="2600" b="1" dirty="0">
              <a:solidFill>
                <a:schemeClr val="accent2"/>
              </a:solidFill>
              <a:latin typeface="微软雅黑" panose="020B0503020204020204" pitchFamily="34" charset="-122"/>
              <a:ea typeface="微软雅黑" panose="020B0503020204020204" pitchFamily="34" charset="-122"/>
            </a:endParaRPr>
          </a:p>
          <a:p>
            <a:pPr algn="ctr"/>
            <a:r>
              <a:rPr lang="zh-CN" altLang="en-US" sz="2600" b="1" dirty="0">
                <a:solidFill>
                  <a:schemeClr val="accent2"/>
                </a:solidFill>
                <a:latin typeface="微软雅黑" panose="020B0503020204020204" pitchFamily="34" charset="-122"/>
                <a:ea typeface="微软雅黑" panose="020B0503020204020204" pitchFamily="34" charset="-122"/>
              </a:rPr>
              <a:t>难点</a:t>
            </a:r>
            <a:endParaRPr lang="en-US" altLang="zh-CN" sz="2600" b="1" dirty="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p:cTn id="7" dur="300" fill="hold"/>
                                        <p:tgtEl>
                                          <p:spTgt spid="24579"/>
                                        </p:tgtEl>
                                        <p:attrNameLst>
                                          <p:attrName>ppt_w</p:attrName>
                                        </p:attrNameLst>
                                      </p:cBhvr>
                                      <p:tavLst>
                                        <p:tav tm="0">
                                          <p:val>
                                            <p:fltVal val="0"/>
                                          </p:val>
                                        </p:tav>
                                        <p:tav tm="100000">
                                          <p:val>
                                            <p:strVal val="#ppt_w"/>
                                          </p:val>
                                        </p:tav>
                                      </p:tavLst>
                                    </p:anim>
                                    <p:anim calcmode="lin" valueType="num">
                                      <p:cBhvr>
                                        <p:cTn id="8" dur="300" fill="hold"/>
                                        <p:tgtEl>
                                          <p:spTgt spid="24579"/>
                                        </p:tgtEl>
                                        <p:attrNameLst>
                                          <p:attrName>ppt_h</p:attrName>
                                        </p:attrNameLst>
                                      </p:cBhvr>
                                      <p:tavLst>
                                        <p:tav tm="0">
                                          <p:val>
                                            <p:fltVal val="0"/>
                                          </p:val>
                                        </p:tav>
                                        <p:tav tm="100000">
                                          <p:val>
                                            <p:strVal val="#ppt_h"/>
                                          </p:val>
                                        </p:tav>
                                      </p:tavLst>
                                    </p:anim>
                                    <p:anim calcmode="lin" valueType="num">
                                      <p:cBhvr>
                                        <p:cTn id="9" dur="300" fill="hold"/>
                                        <p:tgtEl>
                                          <p:spTgt spid="24579"/>
                                        </p:tgtEl>
                                        <p:attrNameLst>
                                          <p:attrName>style.rotation</p:attrName>
                                        </p:attrNameLst>
                                      </p:cBhvr>
                                      <p:tavLst>
                                        <p:tav tm="0">
                                          <p:val>
                                            <p:fltVal val="90"/>
                                          </p:val>
                                        </p:tav>
                                        <p:tav tm="100000">
                                          <p:val>
                                            <p:fltVal val="0"/>
                                          </p:val>
                                        </p:tav>
                                      </p:tavLst>
                                    </p:anim>
                                    <p:animEffect transition="in" filter="fade">
                                      <p:cBhvr>
                                        <p:cTn id="10" dur="300"/>
                                        <p:tgtEl>
                                          <p:spTgt spid="24579"/>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4578"/>
                                        </p:tgtEl>
                                        <p:attrNameLst>
                                          <p:attrName>style.visibility</p:attrName>
                                        </p:attrNameLst>
                                      </p:cBhvr>
                                      <p:to>
                                        <p:strVal val="visible"/>
                                      </p:to>
                                    </p:set>
                                    <p:anim calcmode="lin" valueType="num">
                                      <p:cBhvr>
                                        <p:cTn id="14" dur="400" fill="hold"/>
                                        <p:tgtEl>
                                          <p:spTgt spid="2457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4578"/>
                                        </p:tgtEl>
                                        <p:attrNameLst>
                                          <p:attrName>ppt_y</p:attrName>
                                        </p:attrNameLst>
                                      </p:cBhvr>
                                      <p:tavLst>
                                        <p:tav tm="0">
                                          <p:val>
                                            <p:strVal val="#ppt_y"/>
                                          </p:val>
                                        </p:tav>
                                        <p:tav tm="100000">
                                          <p:val>
                                            <p:strVal val="#ppt_y"/>
                                          </p:val>
                                        </p:tav>
                                      </p:tavLst>
                                    </p:anim>
                                    <p:anim calcmode="lin" valueType="num">
                                      <p:cBhvr>
                                        <p:cTn id="16" dur="400" fill="hold"/>
                                        <p:tgtEl>
                                          <p:spTgt spid="2457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457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4578"/>
                                        </p:tgtEl>
                                      </p:cBhvr>
                                    </p:animEffect>
                                  </p:childTnLst>
                                </p:cTn>
                              </p:par>
                            </p:childTnLst>
                          </p:cTn>
                        </p:par>
                        <p:par>
                          <p:cTn id="19" fill="hold">
                            <p:stCondLst>
                              <p:cond delay="980"/>
                            </p:stCondLst>
                            <p:childTnLst>
                              <p:par>
                                <p:cTn id="20" presetID="31" presetClass="entr" presetSubtype="0" fill="hold" nodeType="afterEffect">
                                  <p:stCondLst>
                                    <p:cond delay="0"/>
                                  </p:stCondLst>
                                  <p:childTnLst>
                                    <p:set>
                                      <p:cBhvr>
                                        <p:cTn id="21" dur="1" fill="hold">
                                          <p:stCondLst>
                                            <p:cond delay="0"/>
                                          </p:stCondLst>
                                        </p:cTn>
                                        <p:tgtEl>
                                          <p:spTgt spid="24580"/>
                                        </p:tgtEl>
                                        <p:attrNameLst>
                                          <p:attrName>style.visibility</p:attrName>
                                        </p:attrNameLst>
                                      </p:cBhvr>
                                      <p:to>
                                        <p:strVal val="visible"/>
                                      </p:to>
                                    </p:set>
                                    <p:anim calcmode="lin" valueType="num">
                                      <p:cBhvr>
                                        <p:cTn id="22" dur="1000" fill="hold"/>
                                        <p:tgtEl>
                                          <p:spTgt spid="24580"/>
                                        </p:tgtEl>
                                        <p:attrNameLst>
                                          <p:attrName>ppt_w</p:attrName>
                                        </p:attrNameLst>
                                      </p:cBhvr>
                                      <p:tavLst>
                                        <p:tav tm="0">
                                          <p:val>
                                            <p:fltVal val="0"/>
                                          </p:val>
                                        </p:tav>
                                        <p:tav tm="100000">
                                          <p:val>
                                            <p:strVal val="#ppt_w"/>
                                          </p:val>
                                        </p:tav>
                                      </p:tavLst>
                                    </p:anim>
                                    <p:anim calcmode="lin" valueType="num">
                                      <p:cBhvr>
                                        <p:cTn id="23" dur="1000" fill="hold"/>
                                        <p:tgtEl>
                                          <p:spTgt spid="24580"/>
                                        </p:tgtEl>
                                        <p:attrNameLst>
                                          <p:attrName>ppt_h</p:attrName>
                                        </p:attrNameLst>
                                      </p:cBhvr>
                                      <p:tavLst>
                                        <p:tav tm="0">
                                          <p:val>
                                            <p:fltVal val="0"/>
                                          </p:val>
                                        </p:tav>
                                        <p:tav tm="100000">
                                          <p:val>
                                            <p:strVal val="#ppt_h"/>
                                          </p:val>
                                        </p:tav>
                                      </p:tavLst>
                                    </p:anim>
                                    <p:anim calcmode="lin" valueType="num">
                                      <p:cBhvr>
                                        <p:cTn id="24" dur="1000" fill="hold"/>
                                        <p:tgtEl>
                                          <p:spTgt spid="24580"/>
                                        </p:tgtEl>
                                        <p:attrNameLst>
                                          <p:attrName>style.rotation</p:attrName>
                                        </p:attrNameLst>
                                      </p:cBhvr>
                                      <p:tavLst>
                                        <p:tav tm="0">
                                          <p:val>
                                            <p:fltVal val="90"/>
                                          </p:val>
                                        </p:tav>
                                        <p:tav tm="100000">
                                          <p:val>
                                            <p:fltVal val="0"/>
                                          </p:val>
                                        </p:tav>
                                      </p:tavLst>
                                    </p:anim>
                                    <p:animEffect transition="in" filter="fade">
                                      <p:cBhvr>
                                        <p:cTn id="25" dur="1000"/>
                                        <p:tgtEl>
                                          <p:spTgt spid="24580"/>
                                        </p:tgtEl>
                                      </p:cBhvr>
                                    </p:animEffect>
                                  </p:childTnLst>
                                </p:cTn>
                              </p:par>
                            </p:childTnLst>
                          </p:cTn>
                        </p:par>
                        <p:par>
                          <p:cTn id="26" fill="hold">
                            <p:stCondLst>
                              <p:cond delay="198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24596"/>
                                        </p:tgtEl>
                                        <p:attrNameLst>
                                          <p:attrName>style.visibility</p:attrName>
                                        </p:attrNameLst>
                                      </p:cBhvr>
                                      <p:to>
                                        <p:strVal val="visible"/>
                                      </p:to>
                                    </p:set>
                                    <p:anim calcmode="lin" valueType="num">
                                      <p:cBhvr>
                                        <p:cTn id="29" dur="500" fill="hold"/>
                                        <p:tgtEl>
                                          <p:spTgt spid="2459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4596"/>
                                        </p:tgtEl>
                                        <p:attrNameLst>
                                          <p:attrName>ppt_y</p:attrName>
                                        </p:attrNameLst>
                                      </p:cBhvr>
                                      <p:tavLst>
                                        <p:tav tm="0">
                                          <p:val>
                                            <p:strVal val="#ppt_y"/>
                                          </p:val>
                                        </p:tav>
                                        <p:tav tm="100000">
                                          <p:val>
                                            <p:strVal val="#ppt_y"/>
                                          </p:val>
                                        </p:tav>
                                      </p:tavLst>
                                    </p:anim>
                                    <p:anim calcmode="lin" valueType="num">
                                      <p:cBhvr>
                                        <p:cTn id="31" dur="500" fill="hold"/>
                                        <p:tgtEl>
                                          <p:spTgt spid="2459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459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24596"/>
                                        </p:tgtEl>
                                      </p:cBhvr>
                                    </p:animEffect>
                                  </p:childTnLst>
                                </p:cTn>
                              </p:par>
                            </p:childTnLst>
                          </p:cTn>
                        </p:par>
                        <p:par>
                          <p:cTn id="34" fill="hold">
                            <p:stCondLst>
                              <p:cond delay="2629"/>
                            </p:stCondLst>
                            <p:childTnLst>
                              <p:par>
                                <p:cTn id="35" presetID="22" presetClass="entr" presetSubtype="8" fill="hold" nodeType="afterEffect">
                                  <p:stCondLst>
                                    <p:cond delay="0"/>
                                  </p:stCondLst>
                                  <p:childTnLst>
                                    <p:set>
                                      <p:cBhvr>
                                        <p:cTn id="36" dur="1" fill="hold">
                                          <p:stCondLst>
                                            <p:cond delay="0"/>
                                          </p:stCondLst>
                                        </p:cTn>
                                        <p:tgtEl>
                                          <p:spTgt spid="24581"/>
                                        </p:tgtEl>
                                        <p:attrNameLst>
                                          <p:attrName>style.visibility</p:attrName>
                                        </p:attrNameLst>
                                      </p:cBhvr>
                                      <p:to>
                                        <p:strVal val="visible"/>
                                      </p:to>
                                    </p:set>
                                    <p:animEffect transition="in" filter="wipe(left)">
                                      <p:cBhvr>
                                        <p:cTn id="37" dur="500"/>
                                        <p:tgtEl>
                                          <p:spTgt spid="24581"/>
                                        </p:tgtEl>
                                      </p:cBhvr>
                                    </p:animEffect>
                                  </p:childTnLst>
                                </p:cTn>
                              </p:par>
                              <p:par>
                                <p:cTn id="38" presetID="22" presetClass="entr" presetSubtype="8" fill="hold" nodeType="withEffect">
                                  <p:stCondLst>
                                    <p:cond delay="0"/>
                                  </p:stCondLst>
                                  <p:childTnLst>
                                    <p:set>
                                      <p:cBhvr>
                                        <p:cTn id="39" dur="1" fill="hold">
                                          <p:stCondLst>
                                            <p:cond delay="0"/>
                                          </p:stCondLst>
                                        </p:cTn>
                                        <p:tgtEl>
                                          <p:spTgt spid="24582"/>
                                        </p:tgtEl>
                                        <p:attrNameLst>
                                          <p:attrName>style.visibility</p:attrName>
                                        </p:attrNameLst>
                                      </p:cBhvr>
                                      <p:to>
                                        <p:strVal val="visible"/>
                                      </p:to>
                                    </p:set>
                                    <p:animEffect transition="in" filter="wipe(left)">
                                      <p:cBhvr>
                                        <p:cTn id="40" dur="500"/>
                                        <p:tgtEl>
                                          <p:spTgt spid="24582"/>
                                        </p:tgtEl>
                                      </p:cBhvr>
                                    </p:animEffect>
                                  </p:childTnLst>
                                </p:cTn>
                              </p:par>
                              <p:par>
                                <p:cTn id="41" presetID="22" presetClass="entr" presetSubtype="8" fill="hold" nodeType="withEffect">
                                  <p:stCondLst>
                                    <p:cond delay="0"/>
                                  </p:stCondLst>
                                  <p:childTnLst>
                                    <p:set>
                                      <p:cBhvr>
                                        <p:cTn id="42" dur="1" fill="hold">
                                          <p:stCondLst>
                                            <p:cond delay="0"/>
                                          </p:stCondLst>
                                        </p:cTn>
                                        <p:tgtEl>
                                          <p:spTgt spid="24587"/>
                                        </p:tgtEl>
                                        <p:attrNameLst>
                                          <p:attrName>style.visibility</p:attrName>
                                        </p:attrNameLst>
                                      </p:cBhvr>
                                      <p:to>
                                        <p:strVal val="visible"/>
                                      </p:to>
                                    </p:set>
                                    <p:animEffect transition="in" filter="wipe(left)">
                                      <p:cBhvr>
                                        <p:cTn id="43" dur="500"/>
                                        <p:tgtEl>
                                          <p:spTgt spid="24587"/>
                                        </p:tgtEl>
                                      </p:cBhvr>
                                    </p:animEffect>
                                  </p:childTnLst>
                                </p:cTn>
                              </p:par>
                            </p:childTnLst>
                          </p:cTn>
                        </p:par>
                        <p:par>
                          <p:cTn id="44" fill="hold">
                            <p:stCondLst>
                              <p:cond delay="3129"/>
                            </p:stCondLst>
                            <p:childTnLst>
                              <p:par>
                                <p:cTn id="45" presetID="22" presetClass="entr" presetSubtype="8" fill="hold" grpId="0" nodeType="afterEffect">
                                  <p:stCondLst>
                                    <p:cond delay="0"/>
                                  </p:stCondLst>
                                  <p:childTnLst>
                                    <p:set>
                                      <p:cBhvr>
                                        <p:cTn id="46" dur="1" fill="hold">
                                          <p:stCondLst>
                                            <p:cond delay="0"/>
                                          </p:stCondLst>
                                        </p:cTn>
                                        <p:tgtEl>
                                          <p:spTgt spid="24591"/>
                                        </p:tgtEl>
                                        <p:attrNameLst>
                                          <p:attrName>style.visibility</p:attrName>
                                        </p:attrNameLst>
                                      </p:cBhvr>
                                      <p:to>
                                        <p:strVal val="visible"/>
                                      </p:to>
                                    </p:set>
                                    <p:animEffect transition="in" filter="wipe(left)">
                                      <p:cBhvr>
                                        <p:cTn id="47" dur="500"/>
                                        <p:tgtEl>
                                          <p:spTgt spid="2459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4583"/>
                                        </p:tgtEl>
                                        <p:attrNameLst>
                                          <p:attrName>style.visibility</p:attrName>
                                        </p:attrNameLst>
                                      </p:cBhvr>
                                      <p:to>
                                        <p:strVal val="visible"/>
                                      </p:to>
                                    </p:set>
                                    <p:animEffect transition="in" filter="wipe(left)">
                                      <p:cBhvr>
                                        <p:cTn id="50" dur="500"/>
                                        <p:tgtEl>
                                          <p:spTgt spid="2458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593"/>
                                        </p:tgtEl>
                                        <p:attrNameLst>
                                          <p:attrName>style.visibility</p:attrName>
                                        </p:attrNameLst>
                                      </p:cBhvr>
                                      <p:to>
                                        <p:strVal val="visible"/>
                                      </p:to>
                                    </p:set>
                                    <p:animEffect transition="in" filter="wipe(left)">
                                      <p:cBhvr>
                                        <p:cTn id="53" dur="500"/>
                                        <p:tgtEl>
                                          <p:spTgt spid="2459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4585"/>
                                        </p:tgtEl>
                                        <p:attrNameLst>
                                          <p:attrName>style.visibility</p:attrName>
                                        </p:attrNameLst>
                                      </p:cBhvr>
                                      <p:to>
                                        <p:strVal val="visible"/>
                                      </p:to>
                                    </p:set>
                                    <p:animEffect transition="in" filter="wipe(left)">
                                      <p:cBhvr>
                                        <p:cTn id="56" dur="500"/>
                                        <p:tgtEl>
                                          <p:spTgt spid="2458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4595"/>
                                        </p:tgtEl>
                                        <p:attrNameLst>
                                          <p:attrName>style.visibility</p:attrName>
                                        </p:attrNameLst>
                                      </p:cBhvr>
                                      <p:to>
                                        <p:strVal val="visible"/>
                                      </p:to>
                                    </p:set>
                                    <p:animEffect transition="in" filter="wipe(left)">
                                      <p:cBhvr>
                                        <p:cTn id="59" dur="500"/>
                                        <p:tgtEl>
                                          <p:spTgt spid="24595"/>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4588"/>
                                        </p:tgtEl>
                                        <p:attrNameLst>
                                          <p:attrName>style.visibility</p:attrName>
                                        </p:attrNameLst>
                                      </p:cBhvr>
                                      <p:to>
                                        <p:strVal val="visible"/>
                                      </p:to>
                                    </p:set>
                                    <p:animEffect transition="in" filter="wipe(left)">
                                      <p:cBhvr>
                                        <p:cTn id="62" dur="500"/>
                                        <p:tgtEl>
                                          <p:spTgt spid="24588"/>
                                        </p:tgtEl>
                                      </p:cBhvr>
                                    </p:animEffect>
                                  </p:childTnLst>
                                </p:cTn>
                              </p:par>
                            </p:childTnLst>
                          </p:cTn>
                        </p:par>
                        <p:par>
                          <p:cTn id="63" fill="hold">
                            <p:stCondLst>
                              <p:cond delay="3629"/>
                            </p:stCondLst>
                            <p:childTnLst>
                              <p:par>
                                <p:cTn id="64" presetID="47" presetClass="entr" presetSubtype="0" fill="hold" grpId="0" nodeType="afterEffect">
                                  <p:stCondLst>
                                    <p:cond delay="0"/>
                                  </p:stCondLst>
                                  <p:childTnLst>
                                    <p:set>
                                      <p:cBhvr>
                                        <p:cTn id="65" dur="1" fill="hold">
                                          <p:stCondLst>
                                            <p:cond delay="0"/>
                                          </p:stCondLst>
                                        </p:cTn>
                                        <p:tgtEl>
                                          <p:spTgt spid="24590"/>
                                        </p:tgtEl>
                                        <p:attrNameLst>
                                          <p:attrName>style.visibility</p:attrName>
                                        </p:attrNameLst>
                                      </p:cBhvr>
                                      <p:to>
                                        <p:strVal val="visible"/>
                                      </p:to>
                                    </p:set>
                                    <p:animEffect transition="in" filter="fade">
                                      <p:cBhvr>
                                        <p:cTn id="66" dur="1000"/>
                                        <p:tgtEl>
                                          <p:spTgt spid="24590"/>
                                        </p:tgtEl>
                                      </p:cBhvr>
                                    </p:animEffect>
                                    <p:anim calcmode="lin" valueType="num">
                                      <p:cBhvr>
                                        <p:cTn id="67" dur="1000" fill="hold"/>
                                        <p:tgtEl>
                                          <p:spTgt spid="24590"/>
                                        </p:tgtEl>
                                        <p:attrNameLst>
                                          <p:attrName>ppt_x</p:attrName>
                                        </p:attrNameLst>
                                      </p:cBhvr>
                                      <p:tavLst>
                                        <p:tav tm="0">
                                          <p:val>
                                            <p:strVal val="#ppt_x"/>
                                          </p:val>
                                        </p:tav>
                                        <p:tav tm="100000">
                                          <p:val>
                                            <p:strVal val="#ppt_x"/>
                                          </p:val>
                                        </p:tav>
                                      </p:tavLst>
                                    </p:anim>
                                    <p:anim calcmode="lin" valueType="num">
                                      <p:cBhvr>
                                        <p:cTn id="68" dur="1000" fill="hold"/>
                                        <p:tgtEl>
                                          <p:spTgt spid="24590"/>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24584"/>
                                        </p:tgtEl>
                                        <p:attrNameLst>
                                          <p:attrName>style.visibility</p:attrName>
                                        </p:attrNameLst>
                                      </p:cBhvr>
                                      <p:to>
                                        <p:strVal val="visible"/>
                                      </p:to>
                                    </p:set>
                                    <p:animEffect transition="in" filter="fade">
                                      <p:cBhvr>
                                        <p:cTn id="71" dur="1000"/>
                                        <p:tgtEl>
                                          <p:spTgt spid="24584"/>
                                        </p:tgtEl>
                                      </p:cBhvr>
                                    </p:animEffect>
                                    <p:anim calcmode="lin" valueType="num">
                                      <p:cBhvr>
                                        <p:cTn id="72" dur="1000" fill="hold"/>
                                        <p:tgtEl>
                                          <p:spTgt spid="24584"/>
                                        </p:tgtEl>
                                        <p:attrNameLst>
                                          <p:attrName>ppt_x</p:attrName>
                                        </p:attrNameLst>
                                      </p:cBhvr>
                                      <p:tavLst>
                                        <p:tav tm="0">
                                          <p:val>
                                            <p:strVal val="#ppt_x"/>
                                          </p:val>
                                        </p:tav>
                                        <p:tav tm="100000">
                                          <p:val>
                                            <p:strVal val="#ppt_x"/>
                                          </p:val>
                                        </p:tav>
                                      </p:tavLst>
                                    </p:anim>
                                    <p:anim calcmode="lin" valueType="num">
                                      <p:cBhvr>
                                        <p:cTn id="73" dur="1000" fill="hold"/>
                                        <p:tgtEl>
                                          <p:spTgt spid="24584"/>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24592"/>
                                        </p:tgtEl>
                                        <p:attrNameLst>
                                          <p:attrName>style.visibility</p:attrName>
                                        </p:attrNameLst>
                                      </p:cBhvr>
                                      <p:to>
                                        <p:strVal val="visible"/>
                                      </p:to>
                                    </p:set>
                                    <p:animEffect transition="in" filter="fade">
                                      <p:cBhvr>
                                        <p:cTn id="76" dur="1000"/>
                                        <p:tgtEl>
                                          <p:spTgt spid="24592"/>
                                        </p:tgtEl>
                                      </p:cBhvr>
                                    </p:animEffect>
                                    <p:anim calcmode="lin" valueType="num">
                                      <p:cBhvr>
                                        <p:cTn id="77" dur="1000" fill="hold"/>
                                        <p:tgtEl>
                                          <p:spTgt spid="24592"/>
                                        </p:tgtEl>
                                        <p:attrNameLst>
                                          <p:attrName>ppt_x</p:attrName>
                                        </p:attrNameLst>
                                      </p:cBhvr>
                                      <p:tavLst>
                                        <p:tav tm="0">
                                          <p:val>
                                            <p:strVal val="#ppt_x"/>
                                          </p:val>
                                        </p:tav>
                                        <p:tav tm="100000">
                                          <p:val>
                                            <p:strVal val="#ppt_x"/>
                                          </p:val>
                                        </p:tav>
                                      </p:tavLst>
                                    </p:anim>
                                    <p:anim calcmode="lin" valueType="num">
                                      <p:cBhvr>
                                        <p:cTn id="78" dur="1000" fill="hold"/>
                                        <p:tgtEl>
                                          <p:spTgt spid="24592"/>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24586"/>
                                        </p:tgtEl>
                                        <p:attrNameLst>
                                          <p:attrName>style.visibility</p:attrName>
                                        </p:attrNameLst>
                                      </p:cBhvr>
                                      <p:to>
                                        <p:strVal val="visible"/>
                                      </p:to>
                                    </p:set>
                                    <p:animEffect transition="in" filter="fade">
                                      <p:cBhvr>
                                        <p:cTn id="81" dur="1000"/>
                                        <p:tgtEl>
                                          <p:spTgt spid="24586"/>
                                        </p:tgtEl>
                                      </p:cBhvr>
                                    </p:animEffect>
                                    <p:anim calcmode="lin" valueType="num">
                                      <p:cBhvr>
                                        <p:cTn id="82" dur="1000" fill="hold"/>
                                        <p:tgtEl>
                                          <p:spTgt spid="24586"/>
                                        </p:tgtEl>
                                        <p:attrNameLst>
                                          <p:attrName>ppt_x</p:attrName>
                                        </p:attrNameLst>
                                      </p:cBhvr>
                                      <p:tavLst>
                                        <p:tav tm="0">
                                          <p:val>
                                            <p:strVal val="#ppt_x"/>
                                          </p:val>
                                        </p:tav>
                                        <p:tav tm="100000">
                                          <p:val>
                                            <p:strVal val="#ppt_x"/>
                                          </p:val>
                                        </p:tav>
                                      </p:tavLst>
                                    </p:anim>
                                    <p:anim calcmode="lin" valueType="num">
                                      <p:cBhvr>
                                        <p:cTn id="83" dur="1000" fill="hold"/>
                                        <p:tgtEl>
                                          <p:spTgt spid="24586"/>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24594"/>
                                        </p:tgtEl>
                                        <p:attrNameLst>
                                          <p:attrName>style.visibility</p:attrName>
                                        </p:attrNameLst>
                                      </p:cBhvr>
                                      <p:to>
                                        <p:strVal val="visible"/>
                                      </p:to>
                                    </p:set>
                                    <p:animEffect transition="in" filter="fade">
                                      <p:cBhvr>
                                        <p:cTn id="86" dur="1000"/>
                                        <p:tgtEl>
                                          <p:spTgt spid="24594"/>
                                        </p:tgtEl>
                                      </p:cBhvr>
                                    </p:animEffect>
                                    <p:anim calcmode="lin" valueType="num">
                                      <p:cBhvr>
                                        <p:cTn id="87" dur="1000" fill="hold"/>
                                        <p:tgtEl>
                                          <p:spTgt spid="24594"/>
                                        </p:tgtEl>
                                        <p:attrNameLst>
                                          <p:attrName>ppt_x</p:attrName>
                                        </p:attrNameLst>
                                      </p:cBhvr>
                                      <p:tavLst>
                                        <p:tav tm="0">
                                          <p:val>
                                            <p:strVal val="#ppt_x"/>
                                          </p:val>
                                        </p:tav>
                                        <p:tav tm="100000">
                                          <p:val>
                                            <p:strVal val="#ppt_x"/>
                                          </p:val>
                                        </p:tav>
                                      </p:tavLst>
                                    </p:anim>
                                    <p:anim calcmode="lin" valueType="num">
                                      <p:cBhvr>
                                        <p:cTn id="88" dur="1000" fill="hold"/>
                                        <p:tgtEl>
                                          <p:spTgt spid="24594"/>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0"/>
                                  </p:stCondLst>
                                  <p:childTnLst>
                                    <p:set>
                                      <p:cBhvr>
                                        <p:cTn id="90" dur="1" fill="hold">
                                          <p:stCondLst>
                                            <p:cond delay="0"/>
                                          </p:stCondLst>
                                        </p:cTn>
                                        <p:tgtEl>
                                          <p:spTgt spid="24589"/>
                                        </p:tgtEl>
                                        <p:attrNameLst>
                                          <p:attrName>style.visibility</p:attrName>
                                        </p:attrNameLst>
                                      </p:cBhvr>
                                      <p:to>
                                        <p:strVal val="visible"/>
                                      </p:to>
                                    </p:set>
                                    <p:animEffect transition="in" filter="fade">
                                      <p:cBhvr>
                                        <p:cTn id="91" dur="1000"/>
                                        <p:tgtEl>
                                          <p:spTgt spid="24589"/>
                                        </p:tgtEl>
                                      </p:cBhvr>
                                    </p:animEffect>
                                    <p:anim calcmode="lin" valueType="num">
                                      <p:cBhvr>
                                        <p:cTn id="92" dur="1000" fill="hold"/>
                                        <p:tgtEl>
                                          <p:spTgt spid="24589"/>
                                        </p:tgtEl>
                                        <p:attrNameLst>
                                          <p:attrName>ppt_x</p:attrName>
                                        </p:attrNameLst>
                                      </p:cBhvr>
                                      <p:tavLst>
                                        <p:tav tm="0">
                                          <p:val>
                                            <p:strVal val="#ppt_x"/>
                                          </p:val>
                                        </p:tav>
                                        <p:tav tm="100000">
                                          <p:val>
                                            <p:strVal val="#ppt_x"/>
                                          </p:val>
                                        </p:tav>
                                      </p:tavLst>
                                    </p:anim>
                                    <p:anim calcmode="lin" valueType="num">
                                      <p:cBhvr>
                                        <p:cTn id="93" dur="1000" fill="hold"/>
                                        <p:tgtEl>
                                          <p:spTgt spid="245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83" grpId="0" animBg="1"/>
      <p:bldP spid="24584" grpId="0" animBg="1"/>
      <p:bldP spid="24585" grpId="0" animBg="1"/>
      <p:bldP spid="24586" grpId="0" animBg="1"/>
      <p:bldP spid="24588" grpId="0" animBg="1"/>
      <p:bldP spid="24589" grpId="0" animBg="1"/>
      <p:bldP spid="24590" grpId="0"/>
      <p:bldP spid="24591" grpId="0"/>
      <p:bldP spid="24592" grpId="0"/>
      <p:bldP spid="24593" grpId="0"/>
      <p:bldP spid="24594" grpId="0"/>
      <p:bldP spid="24595" grpId="0"/>
      <p:bldP spid="2459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27"/>
          <p:cNvSpPr txBox="1"/>
          <p:nvPr/>
        </p:nvSpPr>
        <p:spPr>
          <a:xfrm>
            <a:off x="1012825" y="176213"/>
            <a:ext cx="3190875"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3.3 </a:t>
            </a:r>
            <a:r>
              <a:rPr lang="zh-CN" altLang="en-US" sz="3000" b="1" dirty="0">
                <a:solidFill>
                  <a:schemeClr val="accent1"/>
                </a:solidFill>
                <a:latin typeface="微软雅黑" panose="020B0503020204020204" pitchFamily="34" charset="-122"/>
                <a:ea typeface="微软雅黑" panose="020B0503020204020204" pitchFamily="34" charset="-122"/>
              </a:rPr>
              <a:t>案例对比分析</a:t>
            </a:r>
          </a:p>
        </p:txBody>
      </p:sp>
      <p:sp>
        <p:nvSpPr>
          <p:cNvPr id="25603"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w="9525">
            <a:noFill/>
          </a:ln>
        </p:spPr>
        <p:txBody>
          <a:bodyPr/>
          <a:lstStyle/>
          <a:p>
            <a:endParaRPr lang="zh-CN" altLang="en-US"/>
          </a:p>
        </p:txBody>
      </p:sp>
      <p:cxnSp>
        <p:nvCxnSpPr>
          <p:cNvPr id="25604" name="直接连接符 4"/>
          <p:cNvCxnSpPr/>
          <p:nvPr/>
        </p:nvCxnSpPr>
        <p:spPr>
          <a:xfrm>
            <a:off x="5810250" y="1419225"/>
            <a:ext cx="0" cy="1944688"/>
          </a:xfrm>
          <a:prstGeom prst="line">
            <a:avLst/>
          </a:prstGeom>
          <a:ln w="9525" cap="flat" cmpd="sng">
            <a:solidFill>
              <a:schemeClr val="accent1"/>
            </a:solidFill>
            <a:prstDash val="solid"/>
            <a:round/>
            <a:headEnd type="none" w="med" len="med"/>
            <a:tailEnd type="none" w="med" len="med"/>
          </a:ln>
        </p:spPr>
      </p:cxnSp>
      <p:cxnSp>
        <p:nvCxnSpPr>
          <p:cNvPr id="25605" name="直接连接符 5"/>
          <p:cNvCxnSpPr/>
          <p:nvPr/>
        </p:nvCxnSpPr>
        <p:spPr>
          <a:xfrm>
            <a:off x="5810250" y="4225925"/>
            <a:ext cx="0" cy="1944688"/>
          </a:xfrm>
          <a:prstGeom prst="line">
            <a:avLst/>
          </a:prstGeom>
          <a:ln w="9525" cap="flat" cmpd="sng">
            <a:solidFill>
              <a:schemeClr val="accent1"/>
            </a:solidFill>
            <a:prstDash val="solid"/>
            <a:round/>
            <a:headEnd type="none" w="med" len="med"/>
            <a:tailEnd type="none" w="med" len="med"/>
          </a:ln>
        </p:spPr>
      </p:cxnSp>
      <p:sp>
        <p:nvSpPr>
          <p:cNvPr id="25606" name="椭圆 6"/>
          <p:cNvSpPr/>
          <p:nvPr/>
        </p:nvSpPr>
        <p:spPr>
          <a:xfrm>
            <a:off x="5314950" y="3235325"/>
            <a:ext cx="990600" cy="990600"/>
          </a:xfrm>
          <a:prstGeom prst="ellipse">
            <a:avLst/>
          </a:prstGeom>
          <a:solidFill>
            <a:srgbClr val="006BBC"/>
          </a:solidFill>
          <a:ln w="9525" cap="flat" cmpd="sng">
            <a:solidFill>
              <a:srgbClr val="F8F8F8"/>
            </a:solidFill>
            <a:prstDash val="solid"/>
            <a:round/>
            <a:headEnd type="none" w="med" len="med"/>
            <a:tailEnd type="none" w="med" len="med"/>
          </a:ln>
        </p:spPr>
        <p:txBody>
          <a:bodyPr anchor="t"/>
          <a:lstStyle/>
          <a:p>
            <a:endParaRPr lang="zh-CN" altLang="en-US" dirty="0">
              <a:solidFill>
                <a:schemeClr val="accent1"/>
              </a:solidFill>
              <a:latin typeface="Arial" panose="020B0604020202020204" pitchFamily="34" charset="0"/>
              <a:ea typeface="宋体" panose="02010600030101010101" pitchFamily="2" charset="-122"/>
            </a:endParaRPr>
          </a:p>
        </p:txBody>
      </p:sp>
      <p:sp>
        <p:nvSpPr>
          <p:cNvPr id="25607" name="TextBox 7"/>
          <p:cNvSpPr txBox="1"/>
          <p:nvPr/>
        </p:nvSpPr>
        <p:spPr>
          <a:xfrm>
            <a:off x="3743325" y="1924050"/>
            <a:ext cx="1209675" cy="400050"/>
          </a:xfrm>
          <a:prstGeom prst="rect">
            <a:avLst/>
          </a:prstGeom>
          <a:noFill/>
          <a:ln w="9525">
            <a:noFill/>
          </a:ln>
        </p:spPr>
        <p:txBody>
          <a:bodyPr wrap="none" anchor="t">
            <a:spAutoFit/>
          </a:bodyPr>
          <a:lstStyle/>
          <a:p>
            <a:pPr algn="r"/>
            <a:r>
              <a:rPr lang="zh-CN" altLang="en-US" sz="2000" b="1" dirty="0">
                <a:solidFill>
                  <a:schemeClr val="accent1"/>
                </a:solidFill>
                <a:latin typeface="微软雅黑" panose="020B0503020204020204" pitchFamily="34" charset="-122"/>
                <a:ea typeface="微软雅黑" panose="020B0503020204020204" pitchFamily="34" charset="-122"/>
              </a:rPr>
              <a:t>某某案例</a:t>
            </a:r>
          </a:p>
        </p:txBody>
      </p:sp>
      <p:sp>
        <p:nvSpPr>
          <p:cNvPr id="25608" name="TextBox 8"/>
          <p:cNvSpPr txBox="1"/>
          <p:nvPr/>
        </p:nvSpPr>
        <p:spPr>
          <a:xfrm>
            <a:off x="6678613" y="1924050"/>
            <a:ext cx="1211262" cy="400050"/>
          </a:xfrm>
          <a:prstGeom prst="rect">
            <a:avLst/>
          </a:prstGeom>
          <a:noFill/>
          <a:ln w="9525">
            <a:noFill/>
          </a:ln>
        </p:spPr>
        <p:txBody>
          <a:bodyPr wrap="none" anchor="t">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rPr>
              <a:t>某某案例</a:t>
            </a:r>
          </a:p>
        </p:txBody>
      </p:sp>
      <p:sp>
        <p:nvSpPr>
          <p:cNvPr id="25609" name="TextBox 9"/>
          <p:cNvSpPr txBox="1"/>
          <p:nvPr/>
        </p:nvSpPr>
        <p:spPr>
          <a:xfrm>
            <a:off x="1309688" y="2390775"/>
            <a:ext cx="3705225" cy="923925"/>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这里输入简要文字说明这里输入简要文字说明这里输入简要文字说明</a:t>
            </a:r>
          </a:p>
          <a:p>
            <a:r>
              <a:rPr lang="zh-CN" altLang="en-US" dirty="0">
                <a:solidFill>
                  <a:schemeClr val="accent1"/>
                </a:solidFill>
                <a:latin typeface="微软雅黑" panose="020B0503020204020204" pitchFamily="34" charset="-122"/>
                <a:ea typeface="微软雅黑" panose="020B0503020204020204" pitchFamily="34" charset="-122"/>
              </a:rPr>
              <a:t>这里输入简要文字说明</a:t>
            </a:r>
          </a:p>
        </p:txBody>
      </p:sp>
      <p:sp>
        <p:nvSpPr>
          <p:cNvPr id="25610" name="TextBox 10"/>
          <p:cNvSpPr txBox="1"/>
          <p:nvPr/>
        </p:nvSpPr>
        <p:spPr>
          <a:xfrm>
            <a:off x="6678613" y="2390775"/>
            <a:ext cx="4202112" cy="923925"/>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这里输入简要文字说明这里输入简要文字说明这里输入简要文字说明</a:t>
            </a:r>
          </a:p>
          <a:p>
            <a:r>
              <a:rPr lang="zh-CN" altLang="en-US" dirty="0">
                <a:solidFill>
                  <a:schemeClr val="accent1"/>
                </a:solidFill>
                <a:latin typeface="微软雅黑" panose="020B0503020204020204" pitchFamily="34" charset="-122"/>
                <a:ea typeface="微软雅黑" panose="020B0503020204020204" pitchFamily="34" charset="-122"/>
              </a:rPr>
              <a:t>这里输入简要文字说明</a:t>
            </a:r>
          </a:p>
        </p:txBody>
      </p:sp>
      <p:sp>
        <p:nvSpPr>
          <p:cNvPr id="25611" name="矩形 11"/>
          <p:cNvSpPr/>
          <p:nvPr/>
        </p:nvSpPr>
        <p:spPr>
          <a:xfrm>
            <a:off x="2716213" y="3730625"/>
            <a:ext cx="2149475" cy="352425"/>
          </a:xfrm>
          <a:prstGeom prst="rect">
            <a:avLst/>
          </a:prstGeom>
          <a:solidFill>
            <a:srgbClr val="113E6A"/>
          </a:solidFill>
          <a:ln w="9525">
            <a:noFill/>
          </a:ln>
        </p:spPr>
        <p:txBody>
          <a:bodyPr anchor="t"/>
          <a:lstStyle/>
          <a:p>
            <a:pPr algn="r"/>
            <a:r>
              <a:rPr lang="zh-CN" altLang="en-US" dirty="0">
                <a:solidFill>
                  <a:schemeClr val="accent2"/>
                </a:solidFill>
                <a:latin typeface="微软雅黑" panose="020B0503020204020204" pitchFamily="34" charset="-122"/>
                <a:ea typeface="微软雅黑" panose="020B0503020204020204" pitchFamily="34" charset="-122"/>
              </a:rPr>
              <a:t>您的文字：</a:t>
            </a:r>
            <a:r>
              <a:rPr lang="en-US" altLang="zh-CN" dirty="0">
                <a:solidFill>
                  <a:schemeClr val="accent2"/>
                </a:solidFill>
                <a:latin typeface="微软雅黑" panose="020B0503020204020204" pitchFamily="34" charset="-122"/>
                <a:ea typeface="微软雅黑" panose="020B0503020204020204" pitchFamily="34" charset="-122"/>
              </a:rPr>
              <a:t>56%</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25612" name="矩形 13"/>
          <p:cNvSpPr/>
          <p:nvPr/>
        </p:nvSpPr>
        <p:spPr>
          <a:xfrm>
            <a:off x="1846263" y="4175125"/>
            <a:ext cx="3019425" cy="352425"/>
          </a:xfrm>
          <a:prstGeom prst="rect">
            <a:avLst/>
          </a:prstGeom>
          <a:solidFill>
            <a:schemeClr val="bg2"/>
          </a:solidFill>
          <a:ln w="9525">
            <a:noFill/>
          </a:ln>
        </p:spPr>
        <p:txBody>
          <a:bodyPr anchor="t"/>
          <a:lstStyle/>
          <a:p>
            <a:pPr algn="r"/>
            <a:r>
              <a:rPr lang="zh-CN" altLang="en-US" dirty="0">
                <a:solidFill>
                  <a:schemeClr val="accent2"/>
                </a:solidFill>
                <a:latin typeface="微软雅黑" panose="020B0503020204020204" pitchFamily="34" charset="-122"/>
                <a:ea typeface="微软雅黑" panose="020B0503020204020204" pitchFamily="34" charset="-122"/>
              </a:rPr>
              <a:t>指标一：</a:t>
            </a:r>
            <a:r>
              <a:rPr lang="en-US" altLang="zh-CN" dirty="0">
                <a:solidFill>
                  <a:schemeClr val="accent2"/>
                </a:solidFill>
                <a:latin typeface="微软雅黑" panose="020B0503020204020204" pitchFamily="34" charset="-122"/>
                <a:ea typeface="微软雅黑" panose="020B0503020204020204" pitchFamily="34" charset="-122"/>
              </a:rPr>
              <a:t>790.2</a:t>
            </a:r>
            <a:r>
              <a:rPr lang="zh-CN" altLang="en-US" dirty="0">
                <a:solidFill>
                  <a:schemeClr val="accent2"/>
                </a:solidFill>
                <a:latin typeface="微软雅黑" panose="020B0503020204020204" pitchFamily="34" charset="-122"/>
                <a:ea typeface="微软雅黑" panose="020B0503020204020204" pitchFamily="34" charset="-122"/>
              </a:rPr>
              <a:t>万</a:t>
            </a:r>
          </a:p>
        </p:txBody>
      </p:sp>
      <p:sp>
        <p:nvSpPr>
          <p:cNvPr id="25613" name="矩形 14"/>
          <p:cNvSpPr/>
          <p:nvPr/>
        </p:nvSpPr>
        <p:spPr>
          <a:xfrm>
            <a:off x="2278063" y="4670425"/>
            <a:ext cx="2587625" cy="352425"/>
          </a:xfrm>
          <a:prstGeom prst="rect">
            <a:avLst/>
          </a:prstGeom>
          <a:solidFill>
            <a:schemeClr val="bg2"/>
          </a:solidFill>
          <a:ln w="9525">
            <a:noFill/>
          </a:ln>
        </p:spPr>
        <p:txBody>
          <a:bodyPr anchor="t"/>
          <a:lstStyle/>
          <a:p>
            <a:pPr algn="r"/>
            <a:r>
              <a:rPr lang="zh-CN" altLang="en-US" dirty="0">
                <a:solidFill>
                  <a:schemeClr val="accent2"/>
                </a:solidFill>
                <a:latin typeface="微软雅黑" panose="020B0503020204020204" pitchFamily="34" charset="-122"/>
                <a:ea typeface="微软雅黑" panose="020B0503020204020204" pitchFamily="34" charset="-122"/>
              </a:rPr>
              <a:t>指标二：</a:t>
            </a:r>
            <a:r>
              <a:rPr lang="en-US" altLang="zh-CN" dirty="0">
                <a:solidFill>
                  <a:schemeClr val="accent2"/>
                </a:solidFill>
                <a:latin typeface="微软雅黑" panose="020B0503020204020204" pitchFamily="34" charset="-122"/>
                <a:ea typeface="微软雅黑" panose="020B0503020204020204" pitchFamily="34" charset="-122"/>
              </a:rPr>
              <a:t>640</a:t>
            </a:r>
            <a:r>
              <a:rPr lang="zh-CN" altLang="en-US" dirty="0">
                <a:solidFill>
                  <a:schemeClr val="accent2"/>
                </a:solidFill>
                <a:latin typeface="微软雅黑" panose="020B0503020204020204" pitchFamily="34" charset="-122"/>
                <a:ea typeface="微软雅黑" panose="020B0503020204020204" pitchFamily="34" charset="-122"/>
              </a:rPr>
              <a:t>万</a:t>
            </a:r>
          </a:p>
        </p:txBody>
      </p:sp>
      <p:sp>
        <p:nvSpPr>
          <p:cNvPr id="25614" name="矩形 15"/>
          <p:cNvSpPr/>
          <p:nvPr/>
        </p:nvSpPr>
        <p:spPr>
          <a:xfrm>
            <a:off x="2781300" y="5164138"/>
            <a:ext cx="2084388" cy="352425"/>
          </a:xfrm>
          <a:prstGeom prst="rect">
            <a:avLst/>
          </a:prstGeom>
          <a:solidFill>
            <a:schemeClr val="bg2"/>
          </a:solidFill>
          <a:ln w="9525">
            <a:noFill/>
          </a:ln>
        </p:spPr>
        <p:txBody>
          <a:bodyPr anchor="t"/>
          <a:lstStyle/>
          <a:p>
            <a:pPr algn="r"/>
            <a:r>
              <a:rPr lang="zh-CN" altLang="en-US" dirty="0">
                <a:solidFill>
                  <a:schemeClr val="accent2"/>
                </a:solidFill>
                <a:latin typeface="微软雅黑" panose="020B0503020204020204" pitchFamily="34" charset="-122"/>
                <a:ea typeface="微软雅黑" panose="020B0503020204020204" pitchFamily="34" charset="-122"/>
              </a:rPr>
              <a:t>您的文字</a:t>
            </a:r>
          </a:p>
        </p:txBody>
      </p:sp>
      <p:sp>
        <p:nvSpPr>
          <p:cNvPr id="25615" name="矩形 16"/>
          <p:cNvSpPr/>
          <p:nvPr/>
        </p:nvSpPr>
        <p:spPr>
          <a:xfrm>
            <a:off x="6818313" y="3730625"/>
            <a:ext cx="2336800" cy="352425"/>
          </a:xfrm>
          <a:prstGeom prst="rect">
            <a:avLst/>
          </a:prstGeom>
          <a:solidFill>
            <a:srgbClr val="113E6A"/>
          </a:solidFill>
          <a:ln w="9525">
            <a:noFill/>
          </a:ln>
        </p:spPr>
        <p:txBody>
          <a:bodyPr anchor="t"/>
          <a:lstStyle/>
          <a:p>
            <a:r>
              <a:rPr lang="zh-CN" altLang="en-US" dirty="0">
                <a:solidFill>
                  <a:schemeClr val="accent2"/>
                </a:solidFill>
                <a:latin typeface="微软雅黑" panose="020B0503020204020204" pitchFamily="34" charset="-122"/>
                <a:ea typeface="微软雅黑" panose="020B0503020204020204" pitchFamily="34" charset="-122"/>
              </a:rPr>
              <a:t>您的文字：</a:t>
            </a:r>
            <a:r>
              <a:rPr lang="en-US" altLang="zh-CN" dirty="0">
                <a:solidFill>
                  <a:schemeClr val="accent2"/>
                </a:solidFill>
                <a:latin typeface="微软雅黑" panose="020B0503020204020204" pitchFamily="34" charset="-122"/>
                <a:ea typeface="微软雅黑" panose="020B0503020204020204" pitchFamily="34" charset="-122"/>
              </a:rPr>
              <a:t>61%</a:t>
            </a:r>
            <a:endParaRPr lang="zh-CN" altLang="en-US" dirty="0">
              <a:solidFill>
                <a:schemeClr val="accent2"/>
              </a:solidFill>
              <a:latin typeface="微软雅黑" panose="020B0503020204020204" pitchFamily="34" charset="-122"/>
              <a:ea typeface="微软雅黑" panose="020B0503020204020204" pitchFamily="34" charset="-122"/>
            </a:endParaRPr>
          </a:p>
          <a:p>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25616" name="矩形 17"/>
          <p:cNvSpPr/>
          <p:nvPr/>
        </p:nvSpPr>
        <p:spPr>
          <a:xfrm>
            <a:off x="6831013" y="4175125"/>
            <a:ext cx="3486150" cy="352425"/>
          </a:xfrm>
          <a:prstGeom prst="rect">
            <a:avLst/>
          </a:prstGeom>
          <a:solidFill>
            <a:schemeClr val="bg2"/>
          </a:solidFill>
          <a:ln w="9525">
            <a:noFill/>
          </a:ln>
        </p:spPr>
        <p:txBody>
          <a:bodyPr anchor="t"/>
          <a:lstStyle/>
          <a:p>
            <a:r>
              <a:rPr lang="zh-CN" altLang="en-US" dirty="0">
                <a:solidFill>
                  <a:schemeClr val="accent2"/>
                </a:solidFill>
                <a:latin typeface="微软雅黑" panose="020B0503020204020204" pitchFamily="34" charset="-122"/>
                <a:ea typeface="微软雅黑" panose="020B0503020204020204" pitchFamily="34" charset="-122"/>
              </a:rPr>
              <a:t>指标一：</a:t>
            </a:r>
            <a:r>
              <a:rPr lang="en-US" altLang="zh-CN" dirty="0">
                <a:solidFill>
                  <a:schemeClr val="accent2"/>
                </a:solidFill>
                <a:latin typeface="微软雅黑" panose="020B0503020204020204" pitchFamily="34" charset="-122"/>
                <a:ea typeface="微软雅黑" panose="020B0503020204020204" pitchFamily="34" charset="-122"/>
              </a:rPr>
              <a:t>845.2</a:t>
            </a:r>
            <a:r>
              <a:rPr lang="zh-CN" altLang="en-US" dirty="0">
                <a:solidFill>
                  <a:schemeClr val="accent2"/>
                </a:solidFill>
                <a:latin typeface="微软雅黑" panose="020B0503020204020204" pitchFamily="34" charset="-122"/>
                <a:ea typeface="微软雅黑" panose="020B0503020204020204" pitchFamily="34" charset="-122"/>
              </a:rPr>
              <a:t>万</a:t>
            </a:r>
          </a:p>
          <a:p>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25617" name="矩形 18"/>
          <p:cNvSpPr/>
          <p:nvPr/>
        </p:nvSpPr>
        <p:spPr>
          <a:xfrm>
            <a:off x="6831013" y="4670425"/>
            <a:ext cx="1820862" cy="352425"/>
          </a:xfrm>
          <a:prstGeom prst="rect">
            <a:avLst/>
          </a:prstGeom>
          <a:solidFill>
            <a:schemeClr val="bg2"/>
          </a:solidFill>
          <a:ln w="9525">
            <a:noFill/>
          </a:ln>
        </p:spPr>
        <p:txBody>
          <a:bodyPr anchor="t"/>
          <a:lstStyle/>
          <a:p>
            <a:r>
              <a:rPr lang="zh-CN" altLang="en-US" dirty="0">
                <a:solidFill>
                  <a:schemeClr val="accent2"/>
                </a:solidFill>
                <a:latin typeface="微软雅黑" panose="020B0503020204020204" pitchFamily="34" charset="-122"/>
                <a:ea typeface="微软雅黑" panose="020B0503020204020204" pitchFamily="34" charset="-122"/>
              </a:rPr>
              <a:t>指标二：</a:t>
            </a:r>
            <a:r>
              <a:rPr lang="en-US" altLang="zh-CN" dirty="0">
                <a:solidFill>
                  <a:schemeClr val="accent2"/>
                </a:solidFill>
                <a:latin typeface="微软雅黑" panose="020B0503020204020204" pitchFamily="34" charset="-122"/>
                <a:ea typeface="微软雅黑" panose="020B0503020204020204" pitchFamily="34" charset="-122"/>
              </a:rPr>
              <a:t>582</a:t>
            </a:r>
            <a:r>
              <a:rPr lang="zh-CN" altLang="en-US" dirty="0">
                <a:solidFill>
                  <a:schemeClr val="accent2"/>
                </a:solidFill>
                <a:latin typeface="微软雅黑" panose="020B0503020204020204" pitchFamily="34" charset="-122"/>
                <a:ea typeface="微软雅黑" panose="020B0503020204020204" pitchFamily="34" charset="-122"/>
              </a:rPr>
              <a:t>万</a:t>
            </a:r>
          </a:p>
          <a:p>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25618" name="矩形 19"/>
          <p:cNvSpPr/>
          <p:nvPr/>
        </p:nvSpPr>
        <p:spPr>
          <a:xfrm>
            <a:off x="6818313" y="5164138"/>
            <a:ext cx="2481262" cy="352425"/>
          </a:xfrm>
          <a:prstGeom prst="rect">
            <a:avLst/>
          </a:prstGeom>
          <a:solidFill>
            <a:schemeClr val="bg2"/>
          </a:solidFill>
          <a:ln w="9525">
            <a:noFill/>
          </a:ln>
        </p:spPr>
        <p:txBody>
          <a:bodyPr anchor="t"/>
          <a:lstStyle/>
          <a:p>
            <a:r>
              <a:rPr lang="zh-CN" altLang="en-US" dirty="0">
                <a:solidFill>
                  <a:schemeClr val="accent2"/>
                </a:solidFill>
                <a:latin typeface="微软雅黑" panose="020B0503020204020204" pitchFamily="34" charset="-122"/>
                <a:ea typeface="微软雅黑" panose="020B0503020204020204" pitchFamily="34" charset="-122"/>
              </a:rPr>
              <a:t>您的文字</a:t>
            </a:r>
          </a:p>
        </p:txBody>
      </p:sp>
      <p:sp>
        <p:nvSpPr>
          <p:cNvPr id="25619" name="TextBox 20"/>
          <p:cNvSpPr txBox="1"/>
          <p:nvPr/>
        </p:nvSpPr>
        <p:spPr>
          <a:xfrm>
            <a:off x="5400675" y="3384550"/>
            <a:ext cx="866775" cy="708025"/>
          </a:xfrm>
          <a:prstGeom prst="rect">
            <a:avLst/>
          </a:prstGeom>
          <a:noFill/>
          <a:ln w="9525">
            <a:noFill/>
          </a:ln>
        </p:spPr>
        <p:txBody>
          <a:bodyPr wrap="none" anchor="t">
            <a:spAutoFit/>
          </a:bodyPr>
          <a:lstStyle/>
          <a:p>
            <a:r>
              <a:rPr lang="en-US" altLang="zh-CN" sz="4000" dirty="0">
                <a:solidFill>
                  <a:schemeClr val="accent2"/>
                </a:solidFill>
                <a:latin typeface="Arial" panose="020B0604020202020204" pitchFamily="34" charset="0"/>
                <a:ea typeface="宋体" panose="02010600030101010101" pitchFamily="2" charset="-122"/>
              </a:rPr>
              <a:t>VS</a:t>
            </a:r>
            <a:endParaRPr lang="zh-CN" altLang="en-US" sz="4000" dirty="0">
              <a:solidFill>
                <a:schemeClr val="accent2"/>
              </a:solidFill>
              <a:latin typeface="Arial" panose="020B0604020202020204" pitchFamily="34" charset="0"/>
              <a:ea typeface="宋体" panose="02010600030101010101" pitchFamily="2"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300" fill="hold"/>
                                        <p:tgtEl>
                                          <p:spTgt spid="25603"/>
                                        </p:tgtEl>
                                        <p:attrNameLst>
                                          <p:attrName>ppt_w</p:attrName>
                                        </p:attrNameLst>
                                      </p:cBhvr>
                                      <p:tavLst>
                                        <p:tav tm="0">
                                          <p:val>
                                            <p:fltVal val="0"/>
                                          </p:val>
                                        </p:tav>
                                        <p:tav tm="100000">
                                          <p:val>
                                            <p:strVal val="#ppt_w"/>
                                          </p:val>
                                        </p:tav>
                                      </p:tavLst>
                                    </p:anim>
                                    <p:anim calcmode="lin" valueType="num">
                                      <p:cBhvr>
                                        <p:cTn id="8" dur="300" fill="hold"/>
                                        <p:tgtEl>
                                          <p:spTgt spid="25603"/>
                                        </p:tgtEl>
                                        <p:attrNameLst>
                                          <p:attrName>ppt_h</p:attrName>
                                        </p:attrNameLst>
                                      </p:cBhvr>
                                      <p:tavLst>
                                        <p:tav tm="0">
                                          <p:val>
                                            <p:fltVal val="0"/>
                                          </p:val>
                                        </p:tav>
                                        <p:tav tm="100000">
                                          <p:val>
                                            <p:strVal val="#ppt_h"/>
                                          </p:val>
                                        </p:tav>
                                      </p:tavLst>
                                    </p:anim>
                                    <p:anim calcmode="lin" valueType="num">
                                      <p:cBhvr>
                                        <p:cTn id="9" dur="300" fill="hold"/>
                                        <p:tgtEl>
                                          <p:spTgt spid="25603"/>
                                        </p:tgtEl>
                                        <p:attrNameLst>
                                          <p:attrName>style.rotation</p:attrName>
                                        </p:attrNameLst>
                                      </p:cBhvr>
                                      <p:tavLst>
                                        <p:tav tm="0">
                                          <p:val>
                                            <p:fltVal val="90"/>
                                          </p:val>
                                        </p:tav>
                                        <p:tav tm="100000">
                                          <p:val>
                                            <p:fltVal val="0"/>
                                          </p:val>
                                        </p:tav>
                                      </p:tavLst>
                                    </p:anim>
                                    <p:animEffect transition="in" filter="fade">
                                      <p:cBhvr>
                                        <p:cTn id="10" dur="300"/>
                                        <p:tgtEl>
                                          <p:spTgt spid="25603"/>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5602"/>
                                        </p:tgtEl>
                                        <p:attrNameLst>
                                          <p:attrName>style.visibility</p:attrName>
                                        </p:attrNameLst>
                                      </p:cBhvr>
                                      <p:to>
                                        <p:strVal val="visible"/>
                                      </p:to>
                                    </p:set>
                                    <p:anim calcmode="lin" valueType="num">
                                      <p:cBhvr>
                                        <p:cTn id="14" dur="400" fill="hold"/>
                                        <p:tgtEl>
                                          <p:spTgt spid="2560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5602"/>
                                        </p:tgtEl>
                                        <p:attrNameLst>
                                          <p:attrName>ppt_y</p:attrName>
                                        </p:attrNameLst>
                                      </p:cBhvr>
                                      <p:tavLst>
                                        <p:tav tm="0">
                                          <p:val>
                                            <p:strVal val="#ppt_y"/>
                                          </p:val>
                                        </p:tav>
                                        <p:tav tm="100000">
                                          <p:val>
                                            <p:strVal val="#ppt_y"/>
                                          </p:val>
                                        </p:tav>
                                      </p:tavLst>
                                    </p:anim>
                                    <p:anim calcmode="lin" valueType="num">
                                      <p:cBhvr>
                                        <p:cTn id="16" dur="400" fill="hold"/>
                                        <p:tgtEl>
                                          <p:spTgt spid="2560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560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5602"/>
                                        </p:tgtEl>
                                      </p:cBhvr>
                                    </p:animEffect>
                                  </p:childTnLst>
                                </p:cTn>
                              </p:par>
                            </p:childTnLst>
                          </p:cTn>
                        </p:par>
                        <p:par>
                          <p:cTn id="19" fill="hold">
                            <p:stCondLst>
                              <p:cond delay="1059"/>
                            </p:stCondLst>
                            <p:childTnLst>
                              <p:par>
                                <p:cTn id="20" presetID="22" presetClass="entr" presetSubtype="1" fill="hold" nodeType="afterEffect">
                                  <p:stCondLst>
                                    <p:cond delay="0"/>
                                  </p:stCondLst>
                                  <p:childTnLst>
                                    <p:set>
                                      <p:cBhvr>
                                        <p:cTn id="21" dur="1" fill="hold">
                                          <p:stCondLst>
                                            <p:cond delay="0"/>
                                          </p:stCondLst>
                                        </p:cTn>
                                        <p:tgtEl>
                                          <p:spTgt spid="25604"/>
                                        </p:tgtEl>
                                        <p:attrNameLst>
                                          <p:attrName>style.visibility</p:attrName>
                                        </p:attrNameLst>
                                      </p:cBhvr>
                                      <p:to>
                                        <p:strVal val="visible"/>
                                      </p:to>
                                    </p:set>
                                    <p:animEffect transition="in" filter="wipe(up)">
                                      <p:cBhvr>
                                        <p:cTn id="22" dur="500"/>
                                        <p:tgtEl>
                                          <p:spTgt spid="25604"/>
                                        </p:tgtEl>
                                      </p:cBhvr>
                                    </p:animEffect>
                                  </p:childTnLst>
                                </p:cTn>
                              </p:par>
                              <p:par>
                                <p:cTn id="23" presetID="22" presetClass="entr" presetSubtype="4" fill="hold" nodeType="withEffect">
                                  <p:stCondLst>
                                    <p:cond delay="0"/>
                                  </p:stCondLst>
                                  <p:childTnLst>
                                    <p:set>
                                      <p:cBhvr>
                                        <p:cTn id="24" dur="1" fill="hold">
                                          <p:stCondLst>
                                            <p:cond delay="0"/>
                                          </p:stCondLst>
                                        </p:cTn>
                                        <p:tgtEl>
                                          <p:spTgt spid="25605"/>
                                        </p:tgtEl>
                                        <p:attrNameLst>
                                          <p:attrName>style.visibility</p:attrName>
                                        </p:attrNameLst>
                                      </p:cBhvr>
                                      <p:to>
                                        <p:strVal val="visible"/>
                                      </p:to>
                                    </p:set>
                                    <p:animEffect transition="in" filter="wipe(down)">
                                      <p:cBhvr>
                                        <p:cTn id="25" dur="500"/>
                                        <p:tgtEl>
                                          <p:spTgt spid="25605"/>
                                        </p:tgtEl>
                                      </p:cBhvr>
                                    </p:animEffect>
                                  </p:childTnLst>
                                </p:cTn>
                              </p:par>
                            </p:childTnLst>
                          </p:cTn>
                        </p:par>
                        <p:par>
                          <p:cTn id="26" fill="hold">
                            <p:stCondLst>
                              <p:cond delay="1559"/>
                            </p:stCondLst>
                            <p:childTnLst>
                              <p:par>
                                <p:cTn id="27" presetID="10" presetClass="entr" presetSubtype="0" fill="hold" grpId="0" nodeType="afterEffect">
                                  <p:stCondLst>
                                    <p:cond delay="0"/>
                                  </p:stCondLst>
                                  <p:childTnLst>
                                    <p:set>
                                      <p:cBhvr>
                                        <p:cTn id="28" dur="1" fill="hold">
                                          <p:stCondLst>
                                            <p:cond delay="0"/>
                                          </p:stCondLst>
                                        </p:cTn>
                                        <p:tgtEl>
                                          <p:spTgt spid="25606"/>
                                        </p:tgtEl>
                                        <p:attrNameLst>
                                          <p:attrName>style.visibility</p:attrName>
                                        </p:attrNameLst>
                                      </p:cBhvr>
                                      <p:to>
                                        <p:strVal val="visible"/>
                                      </p:to>
                                    </p:set>
                                    <p:anim calcmode="lin" valueType="num">
                                      <p:cBhvr>
                                        <p:cTn id="29" dur="500" fill="hold"/>
                                        <p:tgtEl>
                                          <p:spTgt spid="25606"/>
                                        </p:tgtEl>
                                        <p:attrNameLst>
                                          <p:attrName>ppt_w</p:attrName>
                                        </p:attrNameLst>
                                      </p:cBhvr>
                                      <p:tavLst>
                                        <p:tav tm="0">
                                          <p:val>
                                            <p:fltVal val="0"/>
                                          </p:val>
                                        </p:tav>
                                        <p:tav tm="100000">
                                          <p:val>
                                            <p:strVal val="#ppt_w"/>
                                          </p:val>
                                        </p:tav>
                                      </p:tavLst>
                                    </p:anim>
                                    <p:anim calcmode="lin" valueType="num">
                                      <p:cBhvr>
                                        <p:cTn id="30" dur="500" fill="hold"/>
                                        <p:tgtEl>
                                          <p:spTgt spid="25606"/>
                                        </p:tgtEl>
                                        <p:attrNameLst>
                                          <p:attrName>ppt_h</p:attrName>
                                        </p:attrNameLst>
                                      </p:cBhvr>
                                      <p:tavLst>
                                        <p:tav tm="0">
                                          <p:val>
                                            <p:fltVal val="0"/>
                                          </p:val>
                                        </p:tav>
                                        <p:tav tm="100000">
                                          <p:val>
                                            <p:strVal val="#ppt_h"/>
                                          </p:val>
                                        </p:tav>
                                      </p:tavLst>
                                    </p:anim>
                                    <p:animEffect transition="in" filter="fade">
                                      <p:cBhvr>
                                        <p:cTn id="31" dur="500"/>
                                        <p:tgtEl>
                                          <p:spTgt spid="2560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5619"/>
                                        </p:tgtEl>
                                        <p:attrNameLst>
                                          <p:attrName>style.visibility</p:attrName>
                                        </p:attrNameLst>
                                      </p:cBhvr>
                                      <p:to>
                                        <p:strVal val="visible"/>
                                      </p:to>
                                    </p:set>
                                    <p:anim calcmode="lin" valueType="num">
                                      <p:cBhvr>
                                        <p:cTn id="34" dur="500" fill="hold"/>
                                        <p:tgtEl>
                                          <p:spTgt spid="25619"/>
                                        </p:tgtEl>
                                        <p:attrNameLst>
                                          <p:attrName>ppt_w</p:attrName>
                                        </p:attrNameLst>
                                      </p:cBhvr>
                                      <p:tavLst>
                                        <p:tav tm="0">
                                          <p:val>
                                            <p:fltVal val="0"/>
                                          </p:val>
                                        </p:tav>
                                        <p:tav tm="100000">
                                          <p:val>
                                            <p:strVal val="#ppt_w"/>
                                          </p:val>
                                        </p:tav>
                                      </p:tavLst>
                                    </p:anim>
                                    <p:anim calcmode="lin" valueType="num">
                                      <p:cBhvr>
                                        <p:cTn id="35" dur="500" fill="hold"/>
                                        <p:tgtEl>
                                          <p:spTgt spid="25619"/>
                                        </p:tgtEl>
                                        <p:attrNameLst>
                                          <p:attrName>ppt_h</p:attrName>
                                        </p:attrNameLst>
                                      </p:cBhvr>
                                      <p:tavLst>
                                        <p:tav tm="0">
                                          <p:val>
                                            <p:fltVal val="0"/>
                                          </p:val>
                                        </p:tav>
                                        <p:tav tm="100000">
                                          <p:val>
                                            <p:strVal val="#ppt_h"/>
                                          </p:val>
                                        </p:tav>
                                      </p:tavLst>
                                    </p:anim>
                                    <p:animEffect transition="in" filter="fade">
                                      <p:cBhvr>
                                        <p:cTn id="36" dur="500"/>
                                        <p:tgtEl>
                                          <p:spTgt spid="25619"/>
                                        </p:tgtEl>
                                      </p:cBhvr>
                                    </p:animEffect>
                                  </p:childTnLst>
                                </p:cTn>
                              </p:par>
                            </p:childTnLst>
                          </p:cTn>
                        </p:par>
                        <p:par>
                          <p:cTn id="37" fill="hold">
                            <p:stCondLst>
                              <p:cond delay="2059"/>
                            </p:stCondLst>
                            <p:childTnLst>
                              <p:par>
                                <p:cTn id="38" presetID="2" presetClass="entr" presetSubtype="4" fill="hold" grpId="0" nodeType="afterEffect">
                                  <p:stCondLst>
                                    <p:cond delay="0"/>
                                  </p:stCondLst>
                                  <p:childTnLst>
                                    <p:set>
                                      <p:cBhvr>
                                        <p:cTn id="39" dur="1" fill="hold">
                                          <p:stCondLst>
                                            <p:cond delay="0"/>
                                          </p:stCondLst>
                                        </p:cTn>
                                        <p:tgtEl>
                                          <p:spTgt spid="25607"/>
                                        </p:tgtEl>
                                        <p:attrNameLst>
                                          <p:attrName>style.visibility</p:attrName>
                                        </p:attrNameLst>
                                      </p:cBhvr>
                                      <p:to>
                                        <p:strVal val="visible"/>
                                      </p:to>
                                    </p:set>
                                    <p:anim calcmode="lin" valueType="num">
                                      <p:cBhvr additive="base">
                                        <p:cTn id="40" dur="500" fill="hold"/>
                                        <p:tgtEl>
                                          <p:spTgt spid="25607"/>
                                        </p:tgtEl>
                                        <p:attrNameLst>
                                          <p:attrName>ppt_x</p:attrName>
                                        </p:attrNameLst>
                                      </p:cBhvr>
                                      <p:tavLst>
                                        <p:tav tm="0">
                                          <p:val>
                                            <p:strVal val="#ppt_x"/>
                                          </p:val>
                                        </p:tav>
                                        <p:tav tm="100000">
                                          <p:val>
                                            <p:strVal val="#ppt_x"/>
                                          </p:val>
                                        </p:tav>
                                      </p:tavLst>
                                    </p:anim>
                                    <p:anim calcmode="lin" valueType="num">
                                      <p:cBhvr additive="base">
                                        <p:cTn id="41" dur="500" fill="hold"/>
                                        <p:tgtEl>
                                          <p:spTgt spid="2560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5608"/>
                                        </p:tgtEl>
                                        <p:attrNameLst>
                                          <p:attrName>style.visibility</p:attrName>
                                        </p:attrNameLst>
                                      </p:cBhvr>
                                      <p:to>
                                        <p:strVal val="visible"/>
                                      </p:to>
                                    </p:set>
                                    <p:anim calcmode="lin" valueType="num">
                                      <p:cBhvr additive="base">
                                        <p:cTn id="44" dur="500" fill="hold"/>
                                        <p:tgtEl>
                                          <p:spTgt spid="25608"/>
                                        </p:tgtEl>
                                        <p:attrNameLst>
                                          <p:attrName>ppt_x</p:attrName>
                                        </p:attrNameLst>
                                      </p:cBhvr>
                                      <p:tavLst>
                                        <p:tav tm="0">
                                          <p:val>
                                            <p:strVal val="#ppt_x"/>
                                          </p:val>
                                        </p:tav>
                                        <p:tav tm="100000">
                                          <p:val>
                                            <p:strVal val="#ppt_x"/>
                                          </p:val>
                                        </p:tav>
                                      </p:tavLst>
                                    </p:anim>
                                    <p:anim calcmode="lin" valueType="num">
                                      <p:cBhvr additive="base">
                                        <p:cTn id="45" dur="500" fill="hold"/>
                                        <p:tgtEl>
                                          <p:spTgt spid="25608"/>
                                        </p:tgtEl>
                                        <p:attrNameLst>
                                          <p:attrName>ppt_y</p:attrName>
                                        </p:attrNameLst>
                                      </p:cBhvr>
                                      <p:tavLst>
                                        <p:tav tm="0">
                                          <p:val>
                                            <p:strVal val="1+#ppt_h/2"/>
                                          </p:val>
                                        </p:tav>
                                        <p:tav tm="100000">
                                          <p:val>
                                            <p:strVal val="#ppt_y"/>
                                          </p:val>
                                        </p:tav>
                                      </p:tavLst>
                                    </p:anim>
                                  </p:childTnLst>
                                </p:cTn>
                              </p:par>
                            </p:childTnLst>
                          </p:cTn>
                        </p:par>
                        <p:par>
                          <p:cTn id="46" fill="hold">
                            <p:stCondLst>
                              <p:cond delay="2559"/>
                            </p:stCondLst>
                            <p:childTnLst>
                              <p:par>
                                <p:cTn id="47" presetID="22" presetClass="entr" presetSubtype="1" fill="hold" grpId="0" nodeType="afterEffect">
                                  <p:stCondLst>
                                    <p:cond delay="0"/>
                                  </p:stCondLst>
                                  <p:childTnLst>
                                    <p:set>
                                      <p:cBhvr>
                                        <p:cTn id="48" dur="1" fill="hold">
                                          <p:stCondLst>
                                            <p:cond delay="0"/>
                                          </p:stCondLst>
                                        </p:cTn>
                                        <p:tgtEl>
                                          <p:spTgt spid="25609"/>
                                        </p:tgtEl>
                                        <p:attrNameLst>
                                          <p:attrName>style.visibility</p:attrName>
                                        </p:attrNameLst>
                                      </p:cBhvr>
                                      <p:to>
                                        <p:strVal val="visible"/>
                                      </p:to>
                                    </p:set>
                                    <p:animEffect transition="in" filter="wipe(up)">
                                      <p:cBhvr>
                                        <p:cTn id="49" dur="500"/>
                                        <p:tgtEl>
                                          <p:spTgt spid="25609"/>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25610"/>
                                        </p:tgtEl>
                                        <p:attrNameLst>
                                          <p:attrName>style.visibility</p:attrName>
                                        </p:attrNameLst>
                                      </p:cBhvr>
                                      <p:to>
                                        <p:strVal val="visible"/>
                                      </p:to>
                                    </p:set>
                                    <p:animEffect transition="in" filter="wipe(up)">
                                      <p:cBhvr>
                                        <p:cTn id="52" dur="500"/>
                                        <p:tgtEl>
                                          <p:spTgt spid="25610"/>
                                        </p:tgtEl>
                                      </p:cBhvr>
                                    </p:animEffect>
                                  </p:childTnLst>
                                </p:cTn>
                              </p:par>
                            </p:childTnLst>
                          </p:cTn>
                        </p:par>
                        <p:par>
                          <p:cTn id="53" fill="hold">
                            <p:stCondLst>
                              <p:cond delay="3059"/>
                            </p:stCondLst>
                            <p:childTnLst>
                              <p:par>
                                <p:cTn id="54" presetID="22" presetClass="entr" presetSubtype="2" fill="hold" grpId="0" nodeType="afterEffect">
                                  <p:stCondLst>
                                    <p:cond delay="0"/>
                                  </p:stCondLst>
                                  <p:childTnLst>
                                    <p:set>
                                      <p:cBhvr>
                                        <p:cTn id="55" dur="1" fill="hold">
                                          <p:stCondLst>
                                            <p:cond delay="0"/>
                                          </p:stCondLst>
                                        </p:cTn>
                                        <p:tgtEl>
                                          <p:spTgt spid="25611"/>
                                        </p:tgtEl>
                                        <p:attrNameLst>
                                          <p:attrName>style.visibility</p:attrName>
                                        </p:attrNameLst>
                                      </p:cBhvr>
                                      <p:to>
                                        <p:strVal val="visible"/>
                                      </p:to>
                                    </p:set>
                                    <p:animEffect transition="in" filter="wipe(right)">
                                      <p:cBhvr>
                                        <p:cTn id="56" dur="500"/>
                                        <p:tgtEl>
                                          <p:spTgt spid="2561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5615"/>
                                        </p:tgtEl>
                                        <p:attrNameLst>
                                          <p:attrName>style.visibility</p:attrName>
                                        </p:attrNameLst>
                                      </p:cBhvr>
                                      <p:to>
                                        <p:strVal val="visible"/>
                                      </p:to>
                                    </p:set>
                                    <p:animEffect transition="in" filter="wipe(left)">
                                      <p:cBhvr>
                                        <p:cTn id="59" dur="500"/>
                                        <p:tgtEl>
                                          <p:spTgt spid="25615"/>
                                        </p:tgtEl>
                                      </p:cBhvr>
                                    </p:animEffect>
                                  </p:childTnLst>
                                </p:cTn>
                              </p:par>
                            </p:childTnLst>
                          </p:cTn>
                        </p:par>
                        <p:par>
                          <p:cTn id="60" fill="hold">
                            <p:stCondLst>
                              <p:cond delay="3559"/>
                            </p:stCondLst>
                            <p:childTnLst>
                              <p:par>
                                <p:cTn id="61" presetID="22" presetClass="entr" presetSubtype="2" fill="hold" grpId="0" nodeType="afterEffect">
                                  <p:stCondLst>
                                    <p:cond delay="0"/>
                                  </p:stCondLst>
                                  <p:childTnLst>
                                    <p:set>
                                      <p:cBhvr>
                                        <p:cTn id="62" dur="1" fill="hold">
                                          <p:stCondLst>
                                            <p:cond delay="0"/>
                                          </p:stCondLst>
                                        </p:cTn>
                                        <p:tgtEl>
                                          <p:spTgt spid="25612"/>
                                        </p:tgtEl>
                                        <p:attrNameLst>
                                          <p:attrName>style.visibility</p:attrName>
                                        </p:attrNameLst>
                                      </p:cBhvr>
                                      <p:to>
                                        <p:strVal val="visible"/>
                                      </p:to>
                                    </p:set>
                                    <p:animEffect transition="in" filter="wipe(right)">
                                      <p:cBhvr>
                                        <p:cTn id="63" dur="500"/>
                                        <p:tgtEl>
                                          <p:spTgt spid="25612"/>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5616"/>
                                        </p:tgtEl>
                                        <p:attrNameLst>
                                          <p:attrName>style.visibility</p:attrName>
                                        </p:attrNameLst>
                                      </p:cBhvr>
                                      <p:to>
                                        <p:strVal val="visible"/>
                                      </p:to>
                                    </p:set>
                                    <p:animEffect transition="in" filter="wipe(left)">
                                      <p:cBhvr>
                                        <p:cTn id="66" dur="500"/>
                                        <p:tgtEl>
                                          <p:spTgt spid="25616"/>
                                        </p:tgtEl>
                                      </p:cBhvr>
                                    </p:animEffect>
                                  </p:childTnLst>
                                </p:cTn>
                              </p:par>
                            </p:childTnLst>
                          </p:cTn>
                        </p:par>
                        <p:par>
                          <p:cTn id="67" fill="hold">
                            <p:stCondLst>
                              <p:cond delay="4059"/>
                            </p:stCondLst>
                            <p:childTnLst>
                              <p:par>
                                <p:cTn id="68" presetID="22" presetClass="entr" presetSubtype="2" fill="hold" grpId="0" nodeType="afterEffect">
                                  <p:stCondLst>
                                    <p:cond delay="0"/>
                                  </p:stCondLst>
                                  <p:childTnLst>
                                    <p:set>
                                      <p:cBhvr>
                                        <p:cTn id="69" dur="1" fill="hold">
                                          <p:stCondLst>
                                            <p:cond delay="0"/>
                                          </p:stCondLst>
                                        </p:cTn>
                                        <p:tgtEl>
                                          <p:spTgt spid="25613"/>
                                        </p:tgtEl>
                                        <p:attrNameLst>
                                          <p:attrName>style.visibility</p:attrName>
                                        </p:attrNameLst>
                                      </p:cBhvr>
                                      <p:to>
                                        <p:strVal val="visible"/>
                                      </p:to>
                                    </p:set>
                                    <p:animEffect transition="in" filter="wipe(right)">
                                      <p:cBhvr>
                                        <p:cTn id="70" dur="500"/>
                                        <p:tgtEl>
                                          <p:spTgt spid="25613"/>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5617"/>
                                        </p:tgtEl>
                                        <p:attrNameLst>
                                          <p:attrName>style.visibility</p:attrName>
                                        </p:attrNameLst>
                                      </p:cBhvr>
                                      <p:to>
                                        <p:strVal val="visible"/>
                                      </p:to>
                                    </p:set>
                                    <p:animEffect transition="in" filter="wipe(left)">
                                      <p:cBhvr>
                                        <p:cTn id="73" dur="500"/>
                                        <p:tgtEl>
                                          <p:spTgt spid="25617"/>
                                        </p:tgtEl>
                                      </p:cBhvr>
                                    </p:animEffect>
                                  </p:childTnLst>
                                </p:cTn>
                              </p:par>
                            </p:childTnLst>
                          </p:cTn>
                        </p:par>
                        <p:par>
                          <p:cTn id="74" fill="hold">
                            <p:stCondLst>
                              <p:cond delay="4559"/>
                            </p:stCondLst>
                            <p:childTnLst>
                              <p:par>
                                <p:cTn id="75" presetID="22" presetClass="entr" presetSubtype="2" fill="hold" grpId="0" nodeType="afterEffect">
                                  <p:stCondLst>
                                    <p:cond delay="0"/>
                                  </p:stCondLst>
                                  <p:childTnLst>
                                    <p:set>
                                      <p:cBhvr>
                                        <p:cTn id="76" dur="1" fill="hold">
                                          <p:stCondLst>
                                            <p:cond delay="0"/>
                                          </p:stCondLst>
                                        </p:cTn>
                                        <p:tgtEl>
                                          <p:spTgt spid="25614"/>
                                        </p:tgtEl>
                                        <p:attrNameLst>
                                          <p:attrName>style.visibility</p:attrName>
                                        </p:attrNameLst>
                                      </p:cBhvr>
                                      <p:to>
                                        <p:strVal val="visible"/>
                                      </p:to>
                                    </p:set>
                                    <p:animEffect transition="in" filter="wipe(right)">
                                      <p:cBhvr>
                                        <p:cTn id="77" dur="500"/>
                                        <p:tgtEl>
                                          <p:spTgt spid="25614"/>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5618"/>
                                        </p:tgtEl>
                                        <p:attrNameLst>
                                          <p:attrName>style.visibility</p:attrName>
                                        </p:attrNameLst>
                                      </p:cBhvr>
                                      <p:to>
                                        <p:strVal val="visible"/>
                                      </p:to>
                                    </p:set>
                                    <p:animEffect transition="in" filter="wipe(left)">
                                      <p:cBhvr>
                                        <p:cTn id="80" dur="500"/>
                                        <p:tgtEl>
                                          <p:spTgt spid="25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6" grpId="0" animBg="1"/>
      <p:bldP spid="25607" grpId="0"/>
      <p:bldP spid="25608" grpId="0"/>
      <p:bldP spid="25609" grpId="0"/>
      <p:bldP spid="25610" grpId="0"/>
      <p:bldP spid="25611" grpId="0" animBg="1"/>
      <p:bldP spid="25612" grpId="0" animBg="1"/>
      <p:bldP spid="25613" grpId="0" animBg="1"/>
      <p:bldP spid="25614" grpId="0" animBg="1"/>
      <p:bldP spid="25615" grpId="0" animBg="1"/>
      <p:bldP spid="25616" grpId="0" animBg="1"/>
      <p:bldP spid="25617" grpId="0" animBg="1"/>
      <p:bldP spid="25618" grpId="0" animBg="1"/>
      <p:bldP spid="25619"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6626" name="Oval 5"/>
          <p:cNvSpPr/>
          <p:nvPr/>
        </p:nvSpPr>
        <p:spPr>
          <a:xfrm>
            <a:off x="4062413" y="627063"/>
            <a:ext cx="4141787" cy="4144962"/>
          </a:xfrm>
          <a:prstGeom prst="ellipse">
            <a:avLst/>
          </a:prstGeom>
          <a:solidFill>
            <a:srgbClr val="FFFFFF"/>
          </a:solidFill>
          <a:ln w="9525">
            <a:noFill/>
          </a:ln>
        </p:spPr>
        <p:txBody>
          <a:bodyPr anchor="t"/>
          <a:lstStyle/>
          <a:p>
            <a:endParaRPr lang="zh-CN" altLang="en-US" dirty="0">
              <a:solidFill>
                <a:srgbClr val="004C54"/>
              </a:solidFill>
              <a:latin typeface="Arial" panose="020B0604020202020204" pitchFamily="34" charset="0"/>
              <a:ea typeface="宋体" panose="02010600030101010101" pitchFamily="2" charset="-122"/>
            </a:endParaRPr>
          </a:p>
        </p:txBody>
      </p:sp>
      <p:sp>
        <p:nvSpPr>
          <p:cNvPr id="26627" name="Line 12"/>
          <p:cNvSpPr/>
          <p:nvPr/>
        </p:nvSpPr>
        <p:spPr>
          <a:xfrm>
            <a:off x="4195763" y="2740025"/>
            <a:ext cx="3808412" cy="0"/>
          </a:xfrm>
          <a:prstGeom prst="line">
            <a:avLst/>
          </a:prstGeom>
          <a:ln w="12700" cap="flat" cmpd="sng">
            <a:solidFill>
              <a:schemeClr val="bg2"/>
            </a:solidFill>
            <a:prstDash val="solid"/>
            <a:round/>
            <a:headEnd type="none" w="med" len="med"/>
            <a:tailEnd type="none" w="med" len="med"/>
          </a:ln>
        </p:spPr>
      </p:sp>
      <p:sp>
        <p:nvSpPr>
          <p:cNvPr id="26628" name="TextBox 77"/>
          <p:cNvSpPr txBox="1"/>
          <p:nvPr/>
        </p:nvSpPr>
        <p:spPr>
          <a:xfrm>
            <a:off x="4602163" y="2852738"/>
            <a:ext cx="3168650" cy="1446212"/>
          </a:xfrm>
          <a:prstGeom prst="rect">
            <a:avLst/>
          </a:prstGeom>
          <a:noFill/>
          <a:ln w="9525">
            <a:noFill/>
          </a:ln>
        </p:spPr>
        <p:txBody>
          <a:bodyPr anchor="t">
            <a:spAutoFit/>
          </a:bodyPr>
          <a:lstStyle/>
          <a:p>
            <a:pPr algn="ctr"/>
            <a:r>
              <a:rPr lang="zh-CN" altLang="en-US" sz="4400" b="1" dirty="0">
                <a:solidFill>
                  <a:srgbClr val="363636"/>
                </a:solidFill>
                <a:latin typeface="微软雅黑" panose="020B0503020204020204" pitchFamily="34" charset="-122"/>
                <a:ea typeface="微软雅黑" panose="020B0503020204020204" pitchFamily="34" charset="-122"/>
              </a:rPr>
              <a:t>研究成果与应用</a:t>
            </a:r>
          </a:p>
        </p:txBody>
      </p:sp>
      <p:sp>
        <p:nvSpPr>
          <p:cNvPr id="26629" name="Rectangle 14"/>
          <p:cNvSpPr/>
          <p:nvPr/>
        </p:nvSpPr>
        <p:spPr>
          <a:xfrm>
            <a:off x="5634038" y="2255838"/>
            <a:ext cx="930275" cy="400050"/>
          </a:xfrm>
          <a:prstGeom prst="rect">
            <a:avLst/>
          </a:prstGeom>
          <a:noFill/>
          <a:ln w="9525">
            <a:noFill/>
          </a:ln>
        </p:spPr>
        <p:txBody>
          <a:bodyPr wrap="none" lIns="0" tIns="0" rIns="0" bIns="0" anchor="t">
            <a:spAutoFit/>
          </a:bodyPr>
          <a:lstStyle/>
          <a:p>
            <a:r>
              <a:rPr lang="zh-CN" altLang="en-US" sz="2600" dirty="0">
                <a:solidFill>
                  <a:srgbClr val="363636"/>
                </a:solidFill>
                <a:latin typeface="微软雅黑" panose="020B0503020204020204" pitchFamily="34" charset="-122"/>
                <a:ea typeface="微软雅黑" panose="020B0503020204020204" pitchFamily="34" charset="-122"/>
              </a:rPr>
              <a:t>Part </a:t>
            </a:r>
            <a:r>
              <a:rPr lang="en-US" altLang="zh-CN" sz="2600" dirty="0">
                <a:solidFill>
                  <a:srgbClr val="363636"/>
                </a:solidFill>
                <a:latin typeface="微软雅黑" panose="020B0503020204020204" pitchFamily="34" charset="-122"/>
                <a:ea typeface="微软雅黑" panose="020B0503020204020204" pitchFamily="34" charset="-122"/>
              </a:rPr>
              <a:t>4</a:t>
            </a:r>
            <a:endParaRPr lang="zh-CN" altLang="en-US" sz="2600" dirty="0">
              <a:solidFill>
                <a:srgbClr val="363636"/>
              </a:solidFill>
              <a:latin typeface="微软雅黑" panose="020B0503020204020204" pitchFamily="34" charset="-122"/>
              <a:ea typeface="微软雅黑" panose="020B0503020204020204" pitchFamily="34" charset="-122"/>
            </a:endParaRPr>
          </a:p>
        </p:txBody>
      </p:sp>
      <p:sp>
        <p:nvSpPr>
          <p:cNvPr id="26630" name="Freeform 11"/>
          <p:cNvSpPr>
            <a:spLocks noEditPoints="1"/>
          </p:cNvSpPr>
          <p:nvPr/>
        </p:nvSpPr>
        <p:spPr>
          <a:xfrm>
            <a:off x="5354638" y="850900"/>
            <a:ext cx="1489075" cy="128746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948" h="810">
                <a:moveTo>
                  <a:pt x="588" y="151"/>
                </a:moveTo>
                <a:cubicBezTo>
                  <a:pt x="588" y="151"/>
                  <a:pt x="588" y="152"/>
                  <a:pt x="588" y="152"/>
                </a:cubicBezTo>
                <a:cubicBezTo>
                  <a:pt x="588" y="153"/>
                  <a:pt x="589" y="154"/>
                  <a:pt x="589" y="155"/>
                </a:cubicBezTo>
                <a:cubicBezTo>
                  <a:pt x="589" y="156"/>
                  <a:pt x="589" y="156"/>
                  <a:pt x="589" y="157"/>
                </a:cubicBezTo>
                <a:cubicBezTo>
                  <a:pt x="589" y="158"/>
                  <a:pt x="589" y="159"/>
                  <a:pt x="589" y="161"/>
                </a:cubicBezTo>
                <a:cubicBezTo>
                  <a:pt x="589" y="161"/>
                  <a:pt x="589" y="161"/>
                  <a:pt x="589" y="161"/>
                </a:cubicBezTo>
                <a:cubicBezTo>
                  <a:pt x="589" y="162"/>
                  <a:pt x="589" y="164"/>
                  <a:pt x="589" y="165"/>
                </a:cubicBezTo>
                <a:cubicBezTo>
                  <a:pt x="589" y="165"/>
                  <a:pt x="589" y="166"/>
                  <a:pt x="589" y="166"/>
                </a:cubicBezTo>
                <a:cubicBezTo>
                  <a:pt x="589" y="167"/>
                  <a:pt x="589" y="168"/>
                  <a:pt x="589" y="169"/>
                </a:cubicBezTo>
                <a:cubicBezTo>
                  <a:pt x="589" y="170"/>
                  <a:pt x="589" y="170"/>
                  <a:pt x="589" y="171"/>
                </a:cubicBezTo>
                <a:cubicBezTo>
                  <a:pt x="588" y="178"/>
                  <a:pt x="586" y="185"/>
                  <a:pt x="584" y="191"/>
                </a:cubicBezTo>
                <a:cubicBezTo>
                  <a:pt x="584" y="192"/>
                  <a:pt x="583" y="193"/>
                  <a:pt x="583" y="194"/>
                </a:cubicBezTo>
                <a:cubicBezTo>
                  <a:pt x="583" y="195"/>
                  <a:pt x="583" y="195"/>
                  <a:pt x="583" y="195"/>
                </a:cubicBezTo>
                <a:cubicBezTo>
                  <a:pt x="583" y="196"/>
                  <a:pt x="582" y="197"/>
                  <a:pt x="582" y="198"/>
                </a:cubicBezTo>
                <a:cubicBezTo>
                  <a:pt x="582" y="198"/>
                  <a:pt x="582" y="198"/>
                  <a:pt x="582" y="198"/>
                </a:cubicBezTo>
                <a:cubicBezTo>
                  <a:pt x="580" y="201"/>
                  <a:pt x="579" y="204"/>
                  <a:pt x="577" y="207"/>
                </a:cubicBezTo>
                <a:cubicBezTo>
                  <a:pt x="577" y="207"/>
                  <a:pt x="577" y="207"/>
                  <a:pt x="577" y="208"/>
                </a:cubicBezTo>
                <a:cubicBezTo>
                  <a:pt x="577" y="208"/>
                  <a:pt x="576" y="209"/>
                  <a:pt x="575" y="210"/>
                </a:cubicBezTo>
                <a:cubicBezTo>
                  <a:pt x="575" y="210"/>
                  <a:pt x="575" y="211"/>
                  <a:pt x="575" y="211"/>
                </a:cubicBezTo>
                <a:cubicBezTo>
                  <a:pt x="573" y="215"/>
                  <a:pt x="570" y="218"/>
                  <a:pt x="567" y="222"/>
                </a:cubicBezTo>
                <a:cubicBezTo>
                  <a:pt x="567" y="222"/>
                  <a:pt x="567" y="222"/>
                  <a:pt x="567" y="222"/>
                </a:cubicBezTo>
                <a:cubicBezTo>
                  <a:pt x="566" y="223"/>
                  <a:pt x="566" y="224"/>
                  <a:pt x="565" y="224"/>
                </a:cubicBezTo>
                <a:cubicBezTo>
                  <a:pt x="565" y="224"/>
                  <a:pt x="565" y="225"/>
                  <a:pt x="565" y="225"/>
                </a:cubicBezTo>
                <a:cubicBezTo>
                  <a:pt x="562" y="227"/>
                  <a:pt x="560" y="230"/>
                  <a:pt x="558" y="232"/>
                </a:cubicBezTo>
                <a:cubicBezTo>
                  <a:pt x="558" y="232"/>
                  <a:pt x="557" y="232"/>
                  <a:pt x="557" y="232"/>
                </a:cubicBezTo>
                <a:cubicBezTo>
                  <a:pt x="557" y="233"/>
                  <a:pt x="556" y="233"/>
                  <a:pt x="555" y="234"/>
                </a:cubicBezTo>
                <a:cubicBezTo>
                  <a:pt x="555" y="234"/>
                  <a:pt x="555" y="234"/>
                  <a:pt x="554" y="234"/>
                </a:cubicBezTo>
                <a:cubicBezTo>
                  <a:pt x="554" y="235"/>
                  <a:pt x="553" y="236"/>
                  <a:pt x="552" y="236"/>
                </a:cubicBezTo>
                <a:cubicBezTo>
                  <a:pt x="547" y="240"/>
                  <a:pt x="543" y="243"/>
                  <a:pt x="537" y="246"/>
                </a:cubicBezTo>
                <a:cubicBezTo>
                  <a:pt x="536" y="246"/>
                  <a:pt x="535" y="247"/>
                  <a:pt x="534" y="247"/>
                </a:cubicBezTo>
                <a:cubicBezTo>
                  <a:pt x="533" y="247"/>
                  <a:pt x="533" y="248"/>
                  <a:pt x="532" y="248"/>
                </a:cubicBezTo>
                <a:cubicBezTo>
                  <a:pt x="532" y="248"/>
                  <a:pt x="531" y="249"/>
                  <a:pt x="530" y="249"/>
                </a:cubicBezTo>
                <a:cubicBezTo>
                  <a:pt x="529" y="249"/>
                  <a:pt x="529" y="249"/>
                  <a:pt x="528" y="249"/>
                </a:cubicBezTo>
                <a:cubicBezTo>
                  <a:pt x="527" y="250"/>
                  <a:pt x="526" y="250"/>
                  <a:pt x="525" y="251"/>
                </a:cubicBezTo>
                <a:cubicBezTo>
                  <a:pt x="525" y="251"/>
                  <a:pt x="525" y="251"/>
                  <a:pt x="525" y="251"/>
                </a:cubicBezTo>
                <a:cubicBezTo>
                  <a:pt x="523" y="251"/>
                  <a:pt x="522" y="252"/>
                  <a:pt x="520" y="252"/>
                </a:cubicBezTo>
                <a:cubicBezTo>
                  <a:pt x="520" y="252"/>
                  <a:pt x="520" y="252"/>
                  <a:pt x="519" y="252"/>
                </a:cubicBezTo>
                <a:cubicBezTo>
                  <a:pt x="518" y="253"/>
                  <a:pt x="517" y="253"/>
                  <a:pt x="516" y="253"/>
                </a:cubicBezTo>
                <a:cubicBezTo>
                  <a:pt x="516" y="253"/>
                  <a:pt x="515" y="253"/>
                  <a:pt x="515" y="253"/>
                </a:cubicBezTo>
                <a:cubicBezTo>
                  <a:pt x="514" y="254"/>
                  <a:pt x="512" y="254"/>
                  <a:pt x="511" y="254"/>
                </a:cubicBezTo>
                <a:cubicBezTo>
                  <a:pt x="509" y="254"/>
                  <a:pt x="508" y="255"/>
                  <a:pt x="506" y="255"/>
                </a:cubicBezTo>
                <a:cubicBezTo>
                  <a:pt x="506" y="255"/>
                  <a:pt x="506" y="255"/>
                  <a:pt x="505" y="255"/>
                </a:cubicBezTo>
                <a:cubicBezTo>
                  <a:pt x="504" y="255"/>
                  <a:pt x="503" y="255"/>
                  <a:pt x="502" y="255"/>
                </a:cubicBezTo>
                <a:cubicBezTo>
                  <a:pt x="502" y="255"/>
                  <a:pt x="501" y="255"/>
                  <a:pt x="501" y="255"/>
                </a:cubicBezTo>
                <a:cubicBezTo>
                  <a:pt x="499" y="255"/>
                  <a:pt x="498" y="255"/>
                  <a:pt x="496" y="255"/>
                </a:cubicBezTo>
                <a:cubicBezTo>
                  <a:pt x="496" y="255"/>
                  <a:pt x="496" y="255"/>
                  <a:pt x="496" y="255"/>
                </a:cubicBezTo>
                <a:cubicBezTo>
                  <a:pt x="495" y="255"/>
                  <a:pt x="494" y="255"/>
                  <a:pt x="492" y="255"/>
                </a:cubicBezTo>
                <a:cubicBezTo>
                  <a:pt x="492" y="255"/>
                  <a:pt x="491" y="255"/>
                  <a:pt x="491" y="255"/>
                </a:cubicBezTo>
                <a:cubicBezTo>
                  <a:pt x="490" y="255"/>
                  <a:pt x="489" y="255"/>
                  <a:pt x="488" y="255"/>
                </a:cubicBezTo>
                <a:cubicBezTo>
                  <a:pt x="488" y="255"/>
                  <a:pt x="487" y="255"/>
                  <a:pt x="487" y="255"/>
                </a:cubicBezTo>
                <a:cubicBezTo>
                  <a:pt x="485" y="255"/>
                  <a:pt x="484" y="255"/>
                  <a:pt x="483" y="255"/>
                </a:cubicBezTo>
                <a:cubicBezTo>
                  <a:pt x="477" y="254"/>
                  <a:pt x="471" y="253"/>
                  <a:pt x="466" y="251"/>
                </a:cubicBezTo>
                <a:cubicBezTo>
                  <a:pt x="465" y="250"/>
                  <a:pt x="464" y="250"/>
                  <a:pt x="463" y="250"/>
                </a:cubicBezTo>
                <a:cubicBezTo>
                  <a:pt x="463" y="250"/>
                  <a:pt x="462" y="250"/>
                  <a:pt x="462" y="249"/>
                </a:cubicBezTo>
                <a:cubicBezTo>
                  <a:pt x="461" y="249"/>
                  <a:pt x="460" y="249"/>
                  <a:pt x="459" y="248"/>
                </a:cubicBezTo>
                <a:cubicBezTo>
                  <a:pt x="459" y="248"/>
                  <a:pt x="459" y="248"/>
                  <a:pt x="459" y="248"/>
                </a:cubicBezTo>
                <a:cubicBezTo>
                  <a:pt x="456" y="247"/>
                  <a:pt x="453" y="245"/>
                  <a:pt x="450" y="244"/>
                </a:cubicBezTo>
                <a:cubicBezTo>
                  <a:pt x="450" y="244"/>
                  <a:pt x="450" y="244"/>
                  <a:pt x="450" y="244"/>
                </a:cubicBezTo>
                <a:cubicBezTo>
                  <a:pt x="449" y="243"/>
                  <a:pt x="448" y="243"/>
                  <a:pt x="447" y="242"/>
                </a:cubicBezTo>
                <a:cubicBezTo>
                  <a:pt x="447" y="242"/>
                  <a:pt x="447" y="242"/>
                  <a:pt x="446" y="242"/>
                </a:cubicBezTo>
                <a:cubicBezTo>
                  <a:pt x="443" y="239"/>
                  <a:pt x="439" y="237"/>
                  <a:pt x="436" y="234"/>
                </a:cubicBezTo>
                <a:cubicBezTo>
                  <a:pt x="435" y="234"/>
                  <a:pt x="435" y="234"/>
                  <a:pt x="435" y="234"/>
                </a:cubicBezTo>
                <a:cubicBezTo>
                  <a:pt x="434" y="233"/>
                  <a:pt x="434" y="232"/>
                  <a:pt x="433" y="232"/>
                </a:cubicBezTo>
                <a:cubicBezTo>
                  <a:pt x="433" y="231"/>
                  <a:pt x="433" y="231"/>
                  <a:pt x="432" y="231"/>
                </a:cubicBezTo>
                <a:cubicBezTo>
                  <a:pt x="430" y="229"/>
                  <a:pt x="428" y="227"/>
                  <a:pt x="425" y="224"/>
                </a:cubicBezTo>
                <a:cubicBezTo>
                  <a:pt x="425" y="224"/>
                  <a:pt x="425" y="224"/>
                  <a:pt x="425" y="224"/>
                </a:cubicBezTo>
                <a:cubicBezTo>
                  <a:pt x="425" y="223"/>
                  <a:pt x="424" y="222"/>
                  <a:pt x="423" y="222"/>
                </a:cubicBezTo>
                <a:cubicBezTo>
                  <a:pt x="423" y="221"/>
                  <a:pt x="423" y="221"/>
                  <a:pt x="423" y="221"/>
                </a:cubicBezTo>
                <a:cubicBezTo>
                  <a:pt x="422" y="220"/>
                  <a:pt x="421" y="219"/>
                  <a:pt x="421" y="218"/>
                </a:cubicBezTo>
                <a:cubicBezTo>
                  <a:pt x="417" y="213"/>
                  <a:pt x="413" y="207"/>
                  <a:pt x="410" y="200"/>
                </a:cubicBezTo>
                <a:cubicBezTo>
                  <a:pt x="410" y="200"/>
                  <a:pt x="410" y="199"/>
                  <a:pt x="409" y="199"/>
                </a:cubicBezTo>
                <a:cubicBezTo>
                  <a:pt x="409" y="198"/>
                  <a:pt x="409" y="197"/>
                  <a:pt x="408" y="196"/>
                </a:cubicBezTo>
                <a:cubicBezTo>
                  <a:pt x="408" y="196"/>
                  <a:pt x="408" y="195"/>
                  <a:pt x="408" y="195"/>
                </a:cubicBezTo>
                <a:cubicBezTo>
                  <a:pt x="407" y="194"/>
                  <a:pt x="407" y="193"/>
                  <a:pt x="407" y="191"/>
                </a:cubicBezTo>
                <a:cubicBezTo>
                  <a:pt x="406" y="191"/>
                  <a:pt x="406" y="191"/>
                  <a:pt x="406" y="191"/>
                </a:cubicBezTo>
                <a:cubicBezTo>
                  <a:pt x="406" y="190"/>
                  <a:pt x="406" y="188"/>
                  <a:pt x="405" y="187"/>
                </a:cubicBezTo>
                <a:cubicBezTo>
                  <a:pt x="405" y="187"/>
                  <a:pt x="405" y="186"/>
                  <a:pt x="405" y="186"/>
                </a:cubicBezTo>
                <a:cubicBezTo>
                  <a:pt x="405" y="185"/>
                  <a:pt x="404" y="184"/>
                  <a:pt x="404" y="183"/>
                </a:cubicBezTo>
                <a:cubicBezTo>
                  <a:pt x="404" y="182"/>
                  <a:pt x="404" y="182"/>
                  <a:pt x="404" y="181"/>
                </a:cubicBezTo>
                <a:cubicBezTo>
                  <a:pt x="404" y="180"/>
                  <a:pt x="403" y="179"/>
                  <a:pt x="403" y="177"/>
                </a:cubicBezTo>
                <a:cubicBezTo>
                  <a:pt x="403" y="176"/>
                  <a:pt x="403" y="174"/>
                  <a:pt x="402" y="173"/>
                </a:cubicBezTo>
                <a:cubicBezTo>
                  <a:pt x="402" y="173"/>
                  <a:pt x="402" y="172"/>
                  <a:pt x="402" y="172"/>
                </a:cubicBezTo>
                <a:cubicBezTo>
                  <a:pt x="402" y="171"/>
                  <a:pt x="402" y="170"/>
                  <a:pt x="402" y="169"/>
                </a:cubicBezTo>
                <a:cubicBezTo>
                  <a:pt x="402" y="168"/>
                  <a:pt x="402" y="168"/>
                  <a:pt x="402" y="167"/>
                </a:cubicBezTo>
                <a:cubicBezTo>
                  <a:pt x="402" y="166"/>
                  <a:pt x="402" y="164"/>
                  <a:pt x="402" y="163"/>
                </a:cubicBezTo>
                <a:cubicBezTo>
                  <a:pt x="402" y="163"/>
                  <a:pt x="402" y="163"/>
                  <a:pt x="402" y="163"/>
                </a:cubicBezTo>
                <a:cubicBezTo>
                  <a:pt x="402" y="161"/>
                  <a:pt x="402" y="160"/>
                  <a:pt x="402" y="159"/>
                </a:cubicBezTo>
                <a:cubicBezTo>
                  <a:pt x="402" y="158"/>
                  <a:pt x="402" y="158"/>
                  <a:pt x="402" y="157"/>
                </a:cubicBezTo>
                <a:cubicBezTo>
                  <a:pt x="402" y="156"/>
                  <a:pt x="402" y="156"/>
                  <a:pt x="402" y="155"/>
                </a:cubicBezTo>
                <a:cubicBezTo>
                  <a:pt x="402" y="154"/>
                  <a:pt x="402" y="154"/>
                  <a:pt x="402" y="153"/>
                </a:cubicBezTo>
                <a:cubicBezTo>
                  <a:pt x="402" y="152"/>
                  <a:pt x="402" y="151"/>
                  <a:pt x="403" y="149"/>
                </a:cubicBezTo>
                <a:cubicBezTo>
                  <a:pt x="403" y="149"/>
                  <a:pt x="403" y="149"/>
                  <a:pt x="403" y="149"/>
                </a:cubicBezTo>
                <a:cubicBezTo>
                  <a:pt x="403" y="143"/>
                  <a:pt x="405" y="138"/>
                  <a:pt x="406" y="132"/>
                </a:cubicBezTo>
                <a:cubicBezTo>
                  <a:pt x="407" y="131"/>
                  <a:pt x="407" y="130"/>
                  <a:pt x="408" y="129"/>
                </a:cubicBezTo>
                <a:cubicBezTo>
                  <a:pt x="408" y="129"/>
                  <a:pt x="408" y="129"/>
                  <a:pt x="408" y="129"/>
                </a:cubicBezTo>
                <a:cubicBezTo>
                  <a:pt x="408" y="128"/>
                  <a:pt x="409" y="127"/>
                  <a:pt x="409" y="126"/>
                </a:cubicBezTo>
                <a:cubicBezTo>
                  <a:pt x="409" y="126"/>
                  <a:pt x="409" y="126"/>
                  <a:pt x="409" y="126"/>
                </a:cubicBezTo>
                <a:cubicBezTo>
                  <a:pt x="410" y="123"/>
                  <a:pt x="412" y="120"/>
                  <a:pt x="413" y="117"/>
                </a:cubicBezTo>
                <a:cubicBezTo>
                  <a:pt x="413" y="117"/>
                  <a:pt x="414" y="116"/>
                  <a:pt x="414" y="116"/>
                </a:cubicBezTo>
                <a:cubicBezTo>
                  <a:pt x="414" y="115"/>
                  <a:pt x="415" y="114"/>
                  <a:pt x="415" y="114"/>
                </a:cubicBezTo>
                <a:cubicBezTo>
                  <a:pt x="415" y="113"/>
                  <a:pt x="415" y="113"/>
                  <a:pt x="416" y="113"/>
                </a:cubicBezTo>
                <a:cubicBezTo>
                  <a:pt x="418" y="109"/>
                  <a:pt x="420" y="106"/>
                  <a:pt x="423" y="102"/>
                </a:cubicBezTo>
                <a:cubicBezTo>
                  <a:pt x="423" y="102"/>
                  <a:pt x="423" y="102"/>
                  <a:pt x="424" y="102"/>
                </a:cubicBezTo>
                <a:cubicBezTo>
                  <a:pt x="424" y="101"/>
                  <a:pt x="425" y="100"/>
                  <a:pt x="426" y="99"/>
                </a:cubicBezTo>
                <a:cubicBezTo>
                  <a:pt x="426" y="99"/>
                  <a:pt x="426" y="99"/>
                  <a:pt x="426" y="99"/>
                </a:cubicBezTo>
                <a:cubicBezTo>
                  <a:pt x="428" y="97"/>
                  <a:pt x="431" y="94"/>
                  <a:pt x="433" y="92"/>
                </a:cubicBezTo>
                <a:cubicBezTo>
                  <a:pt x="433" y="92"/>
                  <a:pt x="433" y="92"/>
                  <a:pt x="433" y="92"/>
                </a:cubicBezTo>
                <a:cubicBezTo>
                  <a:pt x="434" y="91"/>
                  <a:pt x="435" y="90"/>
                  <a:pt x="436" y="90"/>
                </a:cubicBezTo>
                <a:cubicBezTo>
                  <a:pt x="436" y="90"/>
                  <a:pt x="436" y="89"/>
                  <a:pt x="436" y="89"/>
                </a:cubicBezTo>
                <a:cubicBezTo>
                  <a:pt x="437" y="89"/>
                  <a:pt x="438" y="88"/>
                  <a:pt x="439" y="87"/>
                </a:cubicBezTo>
                <a:cubicBezTo>
                  <a:pt x="443" y="84"/>
                  <a:pt x="448" y="81"/>
                  <a:pt x="453" y="78"/>
                </a:cubicBezTo>
                <a:cubicBezTo>
                  <a:pt x="454" y="78"/>
                  <a:pt x="456" y="77"/>
                  <a:pt x="457" y="77"/>
                </a:cubicBezTo>
                <a:cubicBezTo>
                  <a:pt x="457" y="76"/>
                  <a:pt x="458" y="76"/>
                  <a:pt x="458" y="76"/>
                </a:cubicBezTo>
                <a:cubicBezTo>
                  <a:pt x="459" y="76"/>
                  <a:pt x="460" y="75"/>
                  <a:pt x="461" y="75"/>
                </a:cubicBezTo>
                <a:cubicBezTo>
                  <a:pt x="461" y="75"/>
                  <a:pt x="462" y="74"/>
                  <a:pt x="462" y="74"/>
                </a:cubicBezTo>
                <a:cubicBezTo>
                  <a:pt x="463" y="74"/>
                  <a:pt x="465" y="73"/>
                  <a:pt x="466" y="73"/>
                </a:cubicBezTo>
                <a:cubicBezTo>
                  <a:pt x="466" y="73"/>
                  <a:pt x="466" y="73"/>
                  <a:pt x="466" y="73"/>
                </a:cubicBezTo>
                <a:cubicBezTo>
                  <a:pt x="467" y="72"/>
                  <a:pt x="469" y="72"/>
                  <a:pt x="470" y="72"/>
                </a:cubicBezTo>
                <a:cubicBezTo>
                  <a:pt x="471" y="72"/>
                  <a:pt x="471" y="71"/>
                  <a:pt x="471" y="71"/>
                </a:cubicBezTo>
                <a:cubicBezTo>
                  <a:pt x="472" y="71"/>
                  <a:pt x="473" y="71"/>
                  <a:pt x="474" y="71"/>
                </a:cubicBezTo>
                <a:cubicBezTo>
                  <a:pt x="475" y="71"/>
                  <a:pt x="475" y="70"/>
                  <a:pt x="476" y="70"/>
                </a:cubicBezTo>
                <a:cubicBezTo>
                  <a:pt x="477" y="70"/>
                  <a:pt x="479" y="70"/>
                  <a:pt x="480" y="70"/>
                </a:cubicBezTo>
                <a:cubicBezTo>
                  <a:pt x="481" y="69"/>
                  <a:pt x="483" y="69"/>
                  <a:pt x="484" y="69"/>
                </a:cubicBezTo>
                <a:cubicBezTo>
                  <a:pt x="485" y="69"/>
                  <a:pt x="485" y="69"/>
                  <a:pt x="486" y="69"/>
                </a:cubicBezTo>
                <a:cubicBezTo>
                  <a:pt x="487" y="69"/>
                  <a:pt x="488" y="69"/>
                  <a:pt x="489" y="69"/>
                </a:cubicBezTo>
                <a:cubicBezTo>
                  <a:pt x="489" y="68"/>
                  <a:pt x="490" y="68"/>
                  <a:pt x="490" y="68"/>
                </a:cubicBezTo>
                <a:cubicBezTo>
                  <a:pt x="491" y="68"/>
                  <a:pt x="493" y="68"/>
                  <a:pt x="494" y="68"/>
                </a:cubicBezTo>
                <a:cubicBezTo>
                  <a:pt x="494" y="68"/>
                  <a:pt x="494" y="68"/>
                  <a:pt x="495" y="68"/>
                </a:cubicBezTo>
                <a:cubicBezTo>
                  <a:pt x="496" y="68"/>
                  <a:pt x="497" y="68"/>
                  <a:pt x="498" y="68"/>
                </a:cubicBezTo>
                <a:cubicBezTo>
                  <a:pt x="499" y="68"/>
                  <a:pt x="499" y="68"/>
                  <a:pt x="500" y="68"/>
                </a:cubicBezTo>
                <a:cubicBezTo>
                  <a:pt x="501" y="68"/>
                  <a:pt x="502" y="68"/>
                  <a:pt x="503" y="69"/>
                </a:cubicBezTo>
                <a:cubicBezTo>
                  <a:pt x="503" y="69"/>
                  <a:pt x="504" y="69"/>
                  <a:pt x="504" y="69"/>
                </a:cubicBezTo>
                <a:cubicBezTo>
                  <a:pt x="505" y="69"/>
                  <a:pt x="507" y="69"/>
                  <a:pt x="508" y="69"/>
                </a:cubicBezTo>
                <a:cubicBezTo>
                  <a:pt x="514" y="70"/>
                  <a:pt x="519" y="71"/>
                  <a:pt x="525" y="73"/>
                </a:cubicBezTo>
                <a:cubicBezTo>
                  <a:pt x="526" y="73"/>
                  <a:pt x="527" y="74"/>
                  <a:pt x="528" y="74"/>
                </a:cubicBezTo>
                <a:cubicBezTo>
                  <a:pt x="528" y="74"/>
                  <a:pt x="528" y="74"/>
                  <a:pt x="528" y="74"/>
                </a:cubicBezTo>
                <a:cubicBezTo>
                  <a:pt x="529" y="75"/>
                  <a:pt x="530" y="75"/>
                  <a:pt x="531" y="75"/>
                </a:cubicBezTo>
                <a:cubicBezTo>
                  <a:pt x="531" y="75"/>
                  <a:pt x="532" y="76"/>
                  <a:pt x="532" y="76"/>
                </a:cubicBezTo>
                <a:cubicBezTo>
                  <a:pt x="535" y="77"/>
                  <a:pt x="538" y="78"/>
                  <a:pt x="541" y="80"/>
                </a:cubicBezTo>
                <a:cubicBezTo>
                  <a:pt x="541" y="80"/>
                  <a:pt x="541" y="80"/>
                  <a:pt x="541" y="80"/>
                </a:cubicBezTo>
                <a:cubicBezTo>
                  <a:pt x="542" y="81"/>
                  <a:pt x="543" y="81"/>
                  <a:pt x="544" y="82"/>
                </a:cubicBezTo>
                <a:cubicBezTo>
                  <a:pt x="544" y="82"/>
                  <a:pt x="544" y="82"/>
                  <a:pt x="544" y="82"/>
                </a:cubicBezTo>
                <a:cubicBezTo>
                  <a:pt x="548" y="84"/>
                  <a:pt x="552" y="87"/>
                  <a:pt x="555" y="90"/>
                </a:cubicBezTo>
                <a:cubicBezTo>
                  <a:pt x="555" y="90"/>
                  <a:pt x="555" y="90"/>
                  <a:pt x="556" y="90"/>
                </a:cubicBezTo>
                <a:cubicBezTo>
                  <a:pt x="556" y="91"/>
                  <a:pt x="557" y="92"/>
                  <a:pt x="558" y="92"/>
                </a:cubicBezTo>
                <a:cubicBezTo>
                  <a:pt x="558" y="92"/>
                  <a:pt x="558" y="92"/>
                  <a:pt x="558" y="93"/>
                </a:cubicBezTo>
                <a:cubicBezTo>
                  <a:pt x="561" y="95"/>
                  <a:pt x="563" y="97"/>
                  <a:pt x="565" y="100"/>
                </a:cubicBezTo>
                <a:cubicBezTo>
                  <a:pt x="565" y="100"/>
                  <a:pt x="565" y="100"/>
                  <a:pt x="565" y="100"/>
                </a:cubicBezTo>
                <a:cubicBezTo>
                  <a:pt x="566" y="101"/>
                  <a:pt x="567" y="101"/>
                  <a:pt x="567" y="102"/>
                </a:cubicBezTo>
                <a:cubicBezTo>
                  <a:pt x="568" y="102"/>
                  <a:pt x="568" y="103"/>
                  <a:pt x="568" y="103"/>
                </a:cubicBezTo>
                <a:cubicBezTo>
                  <a:pt x="569" y="104"/>
                  <a:pt x="569" y="104"/>
                  <a:pt x="570" y="105"/>
                </a:cubicBezTo>
                <a:cubicBezTo>
                  <a:pt x="573" y="110"/>
                  <a:pt x="576" y="115"/>
                  <a:pt x="579" y="120"/>
                </a:cubicBezTo>
                <a:cubicBezTo>
                  <a:pt x="580" y="121"/>
                  <a:pt x="580" y="122"/>
                  <a:pt x="581" y="123"/>
                </a:cubicBezTo>
                <a:cubicBezTo>
                  <a:pt x="581" y="124"/>
                  <a:pt x="581" y="124"/>
                  <a:pt x="581" y="125"/>
                </a:cubicBezTo>
                <a:cubicBezTo>
                  <a:pt x="582" y="126"/>
                  <a:pt x="582" y="127"/>
                  <a:pt x="582" y="127"/>
                </a:cubicBezTo>
                <a:cubicBezTo>
                  <a:pt x="583" y="128"/>
                  <a:pt x="583" y="128"/>
                  <a:pt x="583" y="129"/>
                </a:cubicBezTo>
                <a:cubicBezTo>
                  <a:pt x="583" y="130"/>
                  <a:pt x="584" y="131"/>
                  <a:pt x="584" y="132"/>
                </a:cubicBezTo>
                <a:cubicBezTo>
                  <a:pt x="584" y="132"/>
                  <a:pt x="584" y="133"/>
                  <a:pt x="584" y="133"/>
                </a:cubicBezTo>
                <a:cubicBezTo>
                  <a:pt x="585" y="134"/>
                  <a:pt x="585" y="135"/>
                  <a:pt x="585" y="137"/>
                </a:cubicBezTo>
                <a:lnTo>
                  <a:pt x="586" y="138"/>
                </a:lnTo>
                <a:cubicBezTo>
                  <a:pt x="586" y="139"/>
                  <a:pt x="586" y="140"/>
                  <a:pt x="587" y="141"/>
                </a:cubicBezTo>
                <a:cubicBezTo>
                  <a:pt x="587" y="141"/>
                  <a:pt x="587" y="142"/>
                  <a:pt x="587" y="142"/>
                </a:cubicBezTo>
                <a:cubicBezTo>
                  <a:pt x="587" y="144"/>
                  <a:pt x="587" y="145"/>
                  <a:pt x="588" y="147"/>
                </a:cubicBezTo>
                <a:cubicBezTo>
                  <a:pt x="588" y="148"/>
                  <a:pt x="588" y="149"/>
                  <a:pt x="588" y="151"/>
                </a:cubicBezTo>
                <a:close/>
                <a:moveTo>
                  <a:pt x="657" y="163"/>
                </a:moveTo>
                <a:lnTo>
                  <a:pt x="648" y="108"/>
                </a:lnTo>
                <a:lnTo>
                  <a:pt x="616" y="114"/>
                </a:lnTo>
                <a:cubicBezTo>
                  <a:pt x="611" y="99"/>
                  <a:pt x="602" y="86"/>
                  <a:pt x="592" y="74"/>
                </a:cubicBezTo>
                <a:lnTo>
                  <a:pt x="611" y="48"/>
                </a:lnTo>
                <a:lnTo>
                  <a:pt x="565" y="16"/>
                </a:lnTo>
                <a:lnTo>
                  <a:pt x="547" y="42"/>
                </a:lnTo>
                <a:cubicBezTo>
                  <a:pt x="533" y="36"/>
                  <a:pt x="518" y="32"/>
                  <a:pt x="502" y="32"/>
                </a:cubicBezTo>
                <a:lnTo>
                  <a:pt x="497" y="0"/>
                </a:lnTo>
                <a:lnTo>
                  <a:pt x="442" y="9"/>
                </a:lnTo>
                <a:lnTo>
                  <a:pt x="447" y="41"/>
                </a:lnTo>
                <a:cubicBezTo>
                  <a:pt x="432" y="47"/>
                  <a:pt x="419" y="55"/>
                  <a:pt x="408" y="65"/>
                </a:cubicBezTo>
                <a:lnTo>
                  <a:pt x="382" y="47"/>
                </a:lnTo>
                <a:lnTo>
                  <a:pt x="350" y="92"/>
                </a:lnTo>
                <a:lnTo>
                  <a:pt x="376" y="110"/>
                </a:lnTo>
                <a:cubicBezTo>
                  <a:pt x="370" y="124"/>
                  <a:pt x="366" y="140"/>
                  <a:pt x="365" y="155"/>
                </a:cubicBezTo>
                <a:lnTo>
                  <a:pt x="334" y="161"/>
                </a:lnTo>
                <a:lnTo>
                  <a:pt x="343" y="215"/>
                </a:lnTo>
                <a:lnTo>
                  <a:pt x="374" y="210"/>
                </a:lnTo>
                <a:cubicBezTo>
                  <a:pt x="380" y="225"/>
                  <a:pt x="388" y="238"/>
                  <a:pt x="399" y="249"/>
                </a:cubicBezTo>
                <a:lnTo>
                  <a:pt x="380" y="275"/>
                </a:lnTo>
                <a:lnTo>
                  <a:pt x="425" y="308"/>
                </a:lnTo>
                <a:lnTo>
                  <a:pt x="444" y="282"/>
                </a:lnTo>
                <a:cubicBezTo>
                  <a:pt x="458" y="288"/>
                  <a:pt x="473" y="291"/>
                  <a:pt x="489" y="292"/>
                </a:cubicBezTo>
                <a:lnTo>
                  <a:pt x="494" y="324"/>
                </a:lnTo>
                <a:lnTo>
                  <a:pt x="549" y="315"/>
                </a:lnTo>
                <a:lnTo>
                  <a:pt x="544" y="283"/>
                </a:lnTo>
                <a:cubicBezTo>
                  <a:pt x="558" y="277"/>
                  <a:pt x="571" y="269"/>
                  <a:pt x="583" y="258"/>
                </a:cubicBezTo>
                <a:lnTo>
                  <a:pt x="609" y="277"/>
                </a:lnTo>
                <a:lnTo>
                  <a:pt x="641" y="232"/>
                </a:lnTo>
                <a:lnTo>
                  <a:pt x="615" y="213"/>
                </a:lnTo>
                <a:cubicBezTo>
                  <a:pt x="621" y="199"/>
                  <a:pt x="625" y="184"/>
                  <a:pt x="625" y="168"/>
                </a:cubicBezTo>
                <a:lnTo>
                  <a:pt x="657" y="163"/>
                </a:lnTo>
                <a:close/>
                <a:moveTo>
                  <a:pt x="453" y="544"/>
                </a:moveTo>
                <a:cubicBezTo>
                  <a:pt x="453" y="545"/>
                  <a:pt x="453" y="546"/>
                  <a:pt x="453" y="547"/>
                </a:cubicBezTo>
                <a:cubicBezTo>
                  <a:pt x="452" y="548"/>
                  <a:pt x="452" y="550"/>
                  <a:pt x="452" y="552"/>
                </a:cubicBezTo>
                <a:cubicBezTo>
                  <a:pt x="452" y="553"/>
                  <a:pt x="451" y="554"/>
                  <a:pt x="451" y="554"/>
                </a:cubicBezTo>
                <a:cubicBezTo>
                  <a:pt x="451" y="557"/>
                  <a:pt x="450" y="559"/>
                  <a:pt x="450" y="562"/>
                </a:cubicBezTo>
                <a:cubicBezTo>
                  <a:pt x="450" y="562"/>
                  <a:pt x="450" y="562"/>
                  <a:pt x="449" y="562"/>
                </a:cubicBezTo>
                <a:cubicBezTo>
                  <a:pt x="449" y="565"/>
                  <a:pt x="448" y="567"/>
                  <a:pt x="448" y="569"/>
                </a:cubicBezTo>
                <a:cubicBezTo>
                  <a:pt x="447" y="570"/>
                  <a:pt x="447" y="570"/>
                  <a:pt x="447" y="571"/>
                </a:cubicBezTo>
                <a:cubicBezTo>
                  <a:pt x="447" y="573"/>
                  <a:pt x="446" y="575"/>
                  <a:pt x="445" y="576"/>
                </a:cubicBezTo>
                <a:cubicBezTo>
                  <a:pt x="445" y="577"/>
                  <a:pt x="445" y="578"/>
                  <a:pt x="445" y="579"/>
                </a:cubicBezTo>
                <a:cubicBezTo>
                  <a:pt x="440" y="591"/>
                  <a:pt x="435" y="602"/>
                  <a:pt x="428" y="612"/>
                </a:cubicBezTo>
                <a:cubicBezTo>
                  <a:pt x="427" y="614"/>
                  <a:pt x="426" y="616"/>
                  <a:pt x="425" y="617"/>
                </a:cubicBezTo>
                <a:cubicBezTo>
                  <a:pt x="424" y="617"/>
                  <a:pt x="424" y="618"/>
                  <a:pt x="424" y="618"/>
                </a:cubicBezTo>
                <a:cubicBezTo>
                  <a:pt x="423" y="620"/>
                  <a:pt x="422" y="621"/>
                  <a:pt x="421" y="623"/>
                </a:cubicBezTo>
                <a:cubicBezTo>
                  <a:pt x="421" y="623"/>
                  <a:pt x="420" y="623"/>
                  <a:pt x="420" y="623"/>
                </a:cubicBezTo>
                <a:cubicBezTo>
                  <a:pt x="417" y="628"/>
                  <a:pt x="413" y="632"/>
                  <a:pt x="409" y="637"/>
                </a:cubicBezTo>
                <a:cubicBezTo>
                  <a:pt x="409" y="637"/>
                  <a:pt x="409" y="637"/>
                  <a:pt x="408" y="637"/>
                </a:cubicBezTo>
                <a:cubicBezTo>
                  <a:pt x="407" y="639"/>
                  <a:pt x="406" y="640"/>
                  <a:pt x="404" y="641"/>
                </a:cubicBezTo>
                <a:cubicBezTo>
                  <a:pt x="404" y="641"/>
                  <a:pt x="404" y="642"/>
                  <a:pt x="404" y="642"/>
                </a:cubicBezTo>
                <a:cubicBezTo>
                  <a:pt x="398" y="648"/>
                  <a:pt x="392" y="653"/>
                  <a:pt x="386" y="657"/>
                </a:cubicBezTo>
                <a:cubicBezTo>
                  <a:pt x="385" y="657"/>
                  <a:pt x="385" y="658"/>
                  <a:pt x="385" y="658"/>
                </a:cubicBezTo>
                <a:cubicBezTo>
                  <a:pt x="383" y="659"/>
                  <a:pt x="382" y="660"/>
                  <a:pt x="380" y="661"/>
                </a:cubicBezTo>
                <a:cubicBezTo>
                  <a:pt x="380" y="661"/>
                  <a:pt x="379" y="661"/>
                  <a:pt x="379" y="662"/>
                </a:cubicBezTo>
                <a:cubicBezTo>
                  <a:pt x="374" y="665"/>
                  <a:pt x="369" y="668"/>
                  <a:pt x="364" y="670"/>
                </a:cubicBezTo>
                <a:cubicBezTo>
                  <a:pt x="364" y="671"/>
                  <a:pt x="364" y="671"/>
                  <a:pt x="363" y="671"/>
                </a:cubicBezTo>
                <a:cubicBezTo>
                  <a:pt x="362" y="672"/>
                  <a:pt x="360" y="672"/>
                  <a:pt x="358" y="673"/>
                </a:cubicBezTo>
                <a:cubicBezTo>
                  <a:pt x="358" y="673"/>
                  <a:pt x="358" y="674"/>
                  <a:pt x="357" y="674"/>
                </a:cubicBezTo>
                <a:cubicBezTo>
                  <a:pt x="356" y="675"/>
                  <a:pt x="354" y="675"/>
                  <a:pt x="352" y="676"/>
                </a:cubicBezTo>
                <a:cubicBezTo>
                  <a:pt x="343" y="680"/>
                  <a:pt x="333" y="683"/>
                  <a:pt x="323" y="685"/>
                </a:cubicBezTo>
                <a:cubicBezTo>
                  <a:pt x="321" y="686"/>
                  <a:pt x="318" y="686"/>
                  <a:pt x="316" y="687"/>
                </a:cubicBezTo>
                <a:cubicBezTo>
                  <a:pt x="315" y="687"/>
                  <a:pt x="314" y="687"/>
                  <a:pt x="313" y="687"/>
                </a:cubicBezTo>
                <a:cubicBezTo>
                  <a:pt x="312" y="687"/>
                  <a:pt x="310" y="688"/>
                  <a:pt x="308" y="688"/>
                </a:cubicBezTo>
                <a:cubicBezTo>
                  <a:pt x="307" y="688"/>
                  <a:pt x="307" y="688"/>
                  <a:pt x="306" y="688"/>
                </a:cubicBezTo>
                <a:cubicBezTo>
                  <a:pt x="304" y="688"/>
                  <a:pt x="301" y="689"/>
                  <a:pt x="299" y="689"/>
                </a:cubicBezTo>
                <a:cubicBezTo>
                  <a:pt x="299" y="689"/>
                  <a:pt x="299" y="689"/>
                  <a:pt x="298" y="689"/>
                </a:cubicBezTo>
                <a:cubicBezTo>
                  <a:pt x="296" y="689"/>
                  <a:pt x="293" y="689"/>
                  <a:pt x="291" y="689"/>
                </a:cubicBezTo>
                <a:cubicBezTo>
                  <a:pt x="290" y="689"/>
                  <a:pt x="289" y="689"/>
                  <a:pt x="289" y="689"/>
                </a:cubicBezTo>
                <a:cubicBezTo>
                  <a:pt x="287" y="689"/>
                  <a:pt x="285" y="689"/>
                  <a:pt x="283" y="689"/>
                </a:cubicBezTo>
                <a:cubicBezTo>
                  <a:pt x="282" y="689"/>
                  <a:pt x="281" y="689"/>
                  <a:pt x="281" y="689"/>
                </a:cubicBezTo>
                <a:cubicBezTo>
                  <a:pt x="278" y="689"/>
                  <a:pt x="276" y="689"/>
                  <a:pt x="273" y="689"/>
                </a:cubicBezTo>
                <a:cubicBezTo>
                  <a:pt x="270" y="688"/>
                  <a:pt x="268" y="688"/>
                  <a:pt x="265" y="688"/>
                </a:cubicBezTo>
                <a:cubicBezTo>
                  <a:pt x="265" y="688"/>
                  <a:pt x="264" y="687"/>
                  <a:pt x="263" y="687"/>
                </a:cubicBezTo>
                <a:cubicBezTo>
                  <a:pt x="261" y="687"/>
                  <a:pt x="259" y="687"/>
                  <a:pt x="257" y="686"/>
                </a:cubicBezTo>
                <a:cubicBezTo>
                  <a:pt x="257" y="686"/>
                  <a:pt x="256" y="686"/>
                  <a:pt x="255" y="686"/>
                </a:cubicBezTo>
                <a:cubicBezTo>
                  <a:pt x="253" y="686"/>
                  <a:pt x="250" y="685"/>
                  <a:pt x="248" y="684"/>
                </a:cubicBezTo>
                <a:cubicBezTo>
                  <a:pt x="248" y="684"/>
                  <a:pt x="247" y="684"/>
                  <a:pt x="247" y="684"/>
                </a:cubicBezTo>
                <a:cubicBezTo>
                  <a:pt x="245" y="684"/>
                  <a:pt x="243" y="683"/>
                  <a:pt x="241" y="683"/>
                </a:cubicBezTo>
                <a:cubicBezTo>
                  <a:pt x="240" y="682"/>
                  <a:pt x="239" y="682"/>
                  <a:pt x="238" y="682"/>
                </a:cubicBezTo>
                <a:cubicBezTo>
                  <a:pt x="237" y="681"/>
                  <a:pt x="235" y="681"/>
                  <a:pt x="233" y="680"/>
                </a:cubicBezTo>
                <a:cubicBezTo>
                  <a:pt x="233" y="680"/>
                  <a:pt x="232" y="680"/>
                  <a:pt x="231" y="679"/>
                </a:cubicBezTo>
                <a:cubicBezTo>
                  <a:pt x="229" y="679"/>
                  <a:pt x="226" y="678"/>
                  <a:pt x="224" y="677"/>
                </a:cubicBezTo>
                <a:cubicBezTo>
                  <a:pt x="215" y="673"/>
                  <a:pt x="206" y="668"/>
                  <a:pt x="197" y="663"/>
                </a:cubicBezTo>
                <a:cubicBezTo>
                  <a:pt x="196" y="662"/>
                  <a:pt x="194" y="661"/>
                  <a:pt x="192" y="660"/>
                </a:cubicBezTo>
                <a:cubicBezTo>
                  <a:pt x="192" y="659"/>
                  <a:pt x="192" y="659"/>
                  <a:pt x="191" y="659"/>
                </a:cubicBezTo>
                <a:cubicBezTo>
                  <a:pt x="190" y="658"/>
                  <a:pt x="188" y="657"/>
                  <a:pt x="187" y="656"/>
                </a:cubicBezTo>
                <a:cubicBezTo>
                  <a:pt x="187" y="655"/>
                  <a:pt x="187" y="655"/>
                  <a:pt x="186" y="655"/>
                </a:cubicBezTo>
                <a:cubicBezTo>
                  <a:pt x="182" y="652"/>
                  <a:pt x="177" y="648"/>
                  <a:pt x="173" y="644"/>
                </a:cubicBezTo>
                <a:cubicBezTo>
                  <a:pt x="173" y="644"/>
                  <a:pt x="172" y="643"/>
                  <a:pt x="172" y="643"/>
                </a:cubicBezTo>
                <a:cubicBezTo>
                  <a:pt x="171" y="642"/>
                  <a:pt x="170" y="641"/>
                  <a:pt x="168" y="639"/>
                </a:cubicBezTo>
                <a:cubicBezTo>
                  <a:pt x="168" y="639"/>
                  <a:pt x="168" y="639"/>
                  <a:pt x="167" y="638"/>
                </a:cubicBezTo>
                <a:cubicBezTo>
                  <a:pt x="162" y="633"/>
                  <a:pt x="157" y="627"/>
                  <a:pt x="152" y="620"/>
                </a:cubicBezTo>
                <a:cubicBezTo>
                  <a:pt x="152" y="620"/>
                  <a:pt x="152" y="620"/>
                  <a:pt x="151" y="619"/>
                </a:cubicBezTo>
                <a:cubicBezTo>
                  <a:pt x="150" y="618"/>
                  <a:pt x="149" y="616"/>
                  <a:pt x="148" y="615"/>
                </a:cubicBezTo>
                <a:cubicBezTo>
                  <a:pt x="148" y="615"/>
                  <a:pt x="148" y="614"/>
                  <a:pt x="148" y="614"/>
                </a:cubicBezTo>
                <a:cubicBezTo>
                  <a:pt x="145" y="609"/>
                  <a:pt x="142" y="604"/>
                  <a:pt x="139" y="599"/>
                </a:cubicBezTo>
                <a:cubicBezTo>
                  <a:pt x="139" y="599"/>
                  <a:pt x="139" y="598"/>
                  <a:pt x="139" y="598"/>
                </a:cubicBezTo>
                <a:cubicBezTo>
                  <a:pt x="138" y="597"/>
                  <a:pt x="137" y="595"/>
                  <a:pt x="136" y="593"/>
                </a:cubicBezTo>
                <a:cubicBezTo>
                  <a:pt x="136" y="593"/>
                  <a:pt x="136" y="592"/>
                  <a:pt x="136" y="592"/>
                </a:cubicBezTo>
                <a:cubicBezTo>
                  <a:pt x="135" y="590"/>
                  <a:pt x="134" y="589"/>
                  <a:pt x="133" y="587"/>
                </a:cubicBezTo>
                <a:cubicBezTo>
                  <a:pt x="129" y="575"/>
                  <a:pt x="125" y="563"/>
                  <a:pt x="123" y="551"/>
                </a:cubicBezTo>
                <a:cubicBezTo>
                  <a:pt x="123" y="550"/>
                  <a:pt x="122" y="549"/>
                  <a:pt x="122" y="548"/>
                </a:cubicBezTo>
                <a:cubicBezTo>
                  <a:pt x="122" y="547"/>
                  <a:pt x="122" y="545"/>
                  <a:pt x="122" y="543"/>
                </a:cubicBezTo>
                <a:cubicBezTo>
                  <a:pt x="122" y="542"/>
                  <a:pt x="121" y="541"/>
                  <a:pt x="121" y="541"/>
                </a:cubicBezTo>
                <a:cubicBezTo>
                  <a:pt x="121" y="538"/>
                  <a:pt x="121" y="536"/>
                  <a:pt x="121" y="534"/>
                </a:cubicBezTo>
                <a:cubicBezTo>
                  <a:pt x="121" y="534"/>
                  <a:pt x="121" y="533"/>
                  <a:pt x="121" y="533"/>
                </a:cubicBezTo>
                <a:cubicBezTo>
                  <a:pt x="120" y="531"/>
                  <a:pt x="120" y="528"/>
                  <a:pt x="120" y="526"/>
                </a:cubicBezTo>
                <a:cubicBezTo>
                  <a:pt x="120" y="525"/>
                  <a:pt x="120" y="524"/>
                  <a:pt x="120" y="523"/>
                </a:cubicBezTo>
                <a:cubicBezTo>
                  <a:pt x="120" y="522"/>
                  <a:pt x="120" y="520"/>
                  <a:pt x="120" y="518"/>
                </a:cubicBezTo>
                <a:cubicBezTo>
                  <a:pt x="120" y="517"/>
                  <a:pt x="120" y="516"/>
                  <a:pt x="120" y="515"/>
                </a:cubicBezTo>
                <a:cubicBezTo>
                  <a:pt x="121" y="513"/>
                  <a:pt x="121" y="510"/>
                  <a:pt x="121" y="508"/>
                </a:cubicBezTo>
                <a:cubicBezTo>
                  <a:pt x="121" y="505"/>
                  <a:pt x="121" y="503"/>
                  <a:pt x="122" y="500"/>
                </a:cubicBezTo>
                <a:cubicBezTo>
                  <a:pt x="122" y="499"/>
                  <a:pt x="122" y="499"/>
                  <a:pt x="122" y="498"/>
                </a:cubicBezTo>
                <a:cubicBezTo>
                  <a:pt x="122" y="496"/>
                  <a:pt x="123" y="494"/>
                  <a:pt x="123" y="492"/>
                </a:cubicBezTo>
                <a:cubicBezTo>
                  <a:pt x="123" y="492"/>
                  <a:pt x="123" y="491"/>
                  <a:pt x="123" y="490"/>
                </a:cubicBezTo>
                <a:cubicBezTo>
                  <a:pt x="124" y="488"/>
                  <a:pt x="124" y="485"/>
                  <a:pt x="125" y="483"/>
                </a:cubicBezTo>
                <a:cubicBezTo>
                  <a:pt x="125" y="482"/>
                  <a:pt x="125" y="482"/>
                  <a:pt x="125" y="482"/>
                </a:cubicBezTo>
                <a:cubicBezTo>
                  <a:pt x="126" y="480"/>
                  <a:pt x="126" y="478"/>
                  <a:pt x="127" y="475"/>
                </a:cubicBezTo>
                <a:cubicBezTo>
                  <a:pt x="127" y="475"/>
                  <a:pt x="127" y="474"/>
                  <a:pt x="128" y="473"/>
                </a:cubicBezTo>
                <a:cubicBezTo>
                  <a:pt x="128" y="471"/>
                  <a:pt x="129" y="470"/>
                  <a:pt x="129" y="468"/>
                </a:cubicBezTo>
                <a:cubicBezTo>
                  <a:pt x="130" y="467"/>
                  <a:pt x="130" y="467"/>
                  <a:pt x="130" y="466"/>
                </a:cubicBezTo>
                <a:cubicBezTo>
                  <a:pt x="131" y="464"/>
                  <a:pt x="132" y="461"/>
                  <a:pt x="133" y="459"/>
                </a:cubicBezTo>
                <a:cubicBezTo>
                  <a:pt x="133" y="459"/>
                  <a:pt x="133" y="459"/>
                  <a:pt x="133" y="459"/>
                </a:cubicBezTo>
                <a:cubicBezTo>
                  <a:pt x="136" y="450"/>
                  <a:pt x="141" y="440"/>
                  <a:pt x="147" y="432"/>
                </a:cubicBezTo>
                <a:cubicBezTo>
                  <a:pt x="148" y="430"/>
                  <a:pt x="149" y="429"/>
                  <a:pt x="150" y="427"/>
                </a:cubicBezTo>
                <a:cubicBezTo>
                  <a:pt x="150" y="427"/>
                  <a:pt x="150" y="426"/>
                  <a:pt x="151" y="426"/>
                </a:cubicBezTo>
                <a:cubicBezTo>
                  <a:pt x="152" y="425"/>
                  <a:pt x="153" y="423"/>
                  <a:pt x="154" y="422"/>
                </a:cubicBezTo>
                <a:cubicBezTo>
                  <a:pt x="154" y="422"/>
                  <a:pt x="154" y="421"/>
                  <a:pt x="154" y="421"/>
                </a:cubicBezTo>
                <a:cubicBezTo>
                  <a:pt x="158" y="416"/>
                  <a:pt x="162" y="412"/>
                  <a:pt x="166" y="408"/>
                </a:cubicBezTo>
                <a:cubicBezTo>
                  <a:pt x="166" y="407"/>
                  <a:pt x="166" y="407"/>
                  <a:pt x="166" y="407"/>
                </a:cubicBezTo>
                <a:cubicBezTo>
                  <a:pt x="168" y="406"/>
                  <a:pt x="169" y="404"/>
                  <a:pt x="170" y="403"/>
                </a:cubicBezTo>
                <a:cubicBezTo>
                  <a:pt x="170" y="403"/>
                  <a:pt x="171" y="403"/>
                  <a:pt x="171" y="402"/>
                </a:cubicBezTo>
                <a:cubicBezTo>
                  <a:pt x="177" y="397"/>
                  <a:pt x="183" y="392"/>
                  <a:pt x="189" y="387"/>
                </a:cubicBezTo>
                <a:cubicBezTo>
                  <a:pt x="189" y="387"/>
                  <a:pt x="190" y="387"/>
                  <a:pt x="190" y="386"/>
                </a:cubicBezTo>
                <a:cubicBezTo>
                  <a:pt x="192" y="385"/>
                  <a:pt x="193" y="384"/>
                  <a:pt x="195" y="383"/>
                </a:cubicBezTo>
                <a:cubicBezTo>
                  <a:pt x="195" y="383"/>
                  <a:pt x="195" y="383"/>
                  <a:pt x="195" y="383"/>
                </a:cubicBezTo>
                <a:cubicBezTo>
                  <a:pt x="200" y="379"/>
                  <a:pt x="205" y="377"/>
                  <a:pt x="211" y="374"/>
                </a:cubicBezTo>
                <a:cubicBezTo>
                  <a:pt x="211" y="374"/>
                  <a:pt x="211" y="374"/>
                  <a:pt x="211" y="373"/>
                </a:cubicBezTo>
                <a:cubicBezTo>
                  <a:pt x="213" y="373"/>
                  <a:pt x="215" y="372"/>
                  <a:pt x="216" y="371"/>
                </a:cubicBezTo>
                <a:cubicBezTo>
                  <a:pt x="217" y="371"/>
                  <a:pt x="217" y="371"/>
                  <a:pt x="217" y="371"/>
                </a:cubicBezTo>
                <a:cubicBezTo>
                  <a:pt x="219" y="370"/>
                  <a:pt x="221" y="369"/>
                  <a:pt x="223" y="368"/>
                </a:cubicBezTo>
                <a:cubicBezTo>
                  <a:pt x="232" y="364"/>
                  <a:pt x="242" y="361"/>
                  <a:pt x="252" y="359"/>
                </a:cubicBezTo>
                <a:cubicBezTo>
                  <a:pt x="254" y="358"/>
                  <a:pt x="256" y="358"/>
                  <a:pt x="259" y="358"/>
                </a:cubicBezTo>
                <a:cubicBezTo>
                  <a:pt x="260" y="357"/>
                  <a:pt x="260" y="357"/>
                  <a:pt x="261" y="357"/>
                </a:cubicBezTo>
                <a:cubicBezTo>
                  <a:pt x="263" y="357"/>
                  <a:pt x="265" y="357"/>
                  <a:pt x="266" y="356"/>
                </a:cubicBezTo>
                <a:cubicBezTo>
                  <a:pt x="267" y="356"/>
                  <a:pt x="268" y="356"/>
                  <a:pt x="269" y="356"/>
                </a:cubicBezTo>
                <a:cubicBezTo>
                  <a:pt x="271" y="356"/>
                  <a:pt x="273" y="356"/>
                  <a:pt x="276" y="356"/>
                </a:cubicBezTo>
                <a:cubicBezTo>
                  <a:pt x="276" y="355"/>
                  <a:pt x="276" y="355"/>
                  <a:pt x="276" y="355"/>
                </a:cubicBezTo>
                <a:cubicBezTo>
                  <a:pt x="279" y="355"/>
                  <a:pt x="281" y="355"/>
                  <a:pt x="284" y="355"/>
                </a:cubicBezTo>
                <a:cubicBezTo>
                  <a:pt x="285" y="355"/>
                  <a:pt x="285" y="355"/>
                  <a:pt x="286" y="355"/>
                </a:cubicBezTo>
                <a:cubicBezTo>
                  <a:pt x="288" y="355"/>
                  <a:pt x="290" y="355"/>
                  <a:pt x="292" y="355"/>
                </a:cubicBezTo>
                <a:cubicBezTo>
                  <a:pt x="292" y="355"/>
                  <a:pt x="293" y="355"/>
                  <a:pt x="294" y="355"/>
                </a:cubicBezTo>
                <a:cubicBezTo>
                  <a:pt x="297" y="355"/>
                  <a:pt x="299" y="356"/>
                  <a:pt x="302" y="356"/>
                </a:cubicBezTo>
                <a:cubicBezTo>
                  <a:pt x="304" y="356"/>
                  <a:pt x="307" y="356"/>
                  <a:pt x="309" y="357"/>
                </a:cubicBezTo>
                <a:cubicBezTo>
                  <a:pt x="310" y="357"/>
                  <a:pt x="311" y="357"/>
                  <a:pt x="312" y="357"/>
                </a:cubicBezTo>
                <a:cubicBezTo>
                  <a:pt x="314" y="357"/>
                  <a:pt x="315" y="357"/>
                  <a:pt x="317" y="358"/>
                </a:cubicBezTo>
                <a:cubicBezTo>
                  <a:pt x="318" y="358"/>
                  <a:pt x="319" y="358"/>
                  <a:pt x="319" y="358"/>
                </a:cubicBezTo>
                <a:cubicBezTo>
                  <a:pt x="322" y="359"/>
                  <a:pt x="324" y="359"/>
                  <a:pt x="327" y="360"/>
                </a:cubicBezTo>
                <a:cubicBezTo>
                  <a:pt x="327" y="360"/>
                  <a:pt x="327" y="360"/>
                  <a:pt x="328" y="360"/>
                </a:cubicBezTo>
                <a:cubicBezTo>
                  <a:pt x="330" y="361"/>
                  <a:pt x="332" y="361"/>
                  <a:pt x="334" y="362"/>
                </a:cubicBezTo>
                <a:cubicBezTo>
                  <a:pt x="335" y="362"/>
                  <a:pt x="336" y="362"/>
                  <a:pt x="336" y="363"/>
                </a:cubicBezTo>
                <a:cubicBezTo>
                  <a:pt x="338" y="363"/>
                  <a:pt x="340" y="363"/>
                  <a:pt x="341" y="364"/>
                </a:cubicBezTo>
                <a:cubicBezTo>
                  <a:pt x="342" y="364"/>
                  <a:pt x="343" y="365"/>
                  <a:pt x="344" y="365"/>
                </a:cubicBezTo>
                <a:cubicBezTo>
                  <a:pt x="346" y="366"/>
                  <a:pt x="348" y="367"/>
                  <a:pt x="350" y="367"/>
                </a:cubicBezTo>
                <a:cubicBezTo>
                  <a:pt x="360" y="371"/>
                  <a:pt x="369" y="376"/>
                  <a:pt x="378" y="382"/>
                </a:cubicBezTo>
                <a:cubicBezTo>
                  <a:pt x="379" y="383"/>
                  <a:pt x="381" y="384"/>
                  <a:pt x="382" y="385"/>
                </a:cubicBezTo>
                <a:cubicBezTo>
                  <a:pt x="383" y="385"/>
                  <a:pt x="383" y="385"/>
                  <a:pt x="383" y="385"/>
                </a:cubicBezTo>
                <a:cubicBezTo>
                  <a:pt x="385" y="387"/>
                  <a:pt x="386" y="388"/>
                  <a:pt x="388" y="389"/>
                </a:cubicBezTo>
                <a:cubicBezTo>
                  <a:pt x="388" y="389"/>
                  <a:pt x="388" y="389"/>
                  <a:pt x="388" y="389"/>
                </a:cubicBezTo>
                <a:cubicBezTo>
                  <a:pt x="393" y="393"/>
                  <a:pt x="398" y="397"/>
                  <a:pt x="402" y="401"/>
                </a:cubicBezTo>
                <a:cubicBezTo>
                  <a:pt x="402" y="401"/>
                  <a:pt x="402" y="401"/>
                  <a:pt x="402" y="401"/>
                </a:cubicBezTo>
                <a:cubicBezTo>
                  <a:pt x="404" y="402"/>
                  <a:pt x="405" y="404"/>
                  <a:pt x="406" y="405"/>
                </a:cubicBezTo>
                <a:cubicBezTo>
                  <a:pt x="407" y="405"/>
                  <a:pt x="407" y="406"/>
                  <a:pt x="407" y="406"/>
                </a:cubicBezTo>
                <a:cubicBezTo>
                  <a:pt x="413" y="412"/>
                  <a:pt x="418" y="418"/>
                  <a:pt x="422" y="424"/>
                </a:cubicBezTo>
                <a:cubicBezTo>
                  <a:pt x="423" y="424"/>
                  <a:pt x="423" y="425"/>
                  <a:pt x="423" y="425"/>
                </a:cubicBezTo>
                <a:cubicBezTo>
                  <a:pt x="424" y="426"/>
                  <a:pt x="425" y="428"/>
                  <a:pt x="426" y="429"/>
                </a:cubicBezTo>
                <a:cubicBezTo>
                  <a:pt x="426" y="430"/>
                  <a:pt x="427" y="430"/>
                  <a:pt x="427" y="430"/>
                </a:cubicBezTo>
                <a:cubicBezTo>
                  <a:pt x="430" y="435"/>
                  <a:pt x="433" y="440"/>
                  <a:pt x="436" y="445"/>
                </a:cubicBezTo>
                <a:cubicBezTo>
                  <a:pt x="436" y="446"/>
                  <a:pt x="436" y="446"/>
                  <a:pt x="436" y="446"/>
                </a:cubicBezTo>
                <a:cubicBezTo>
                  <a:pt x="437" y="448"/>
                  <a:pt x="438" y="449"/>
                  <a:pt x="438" y="451"/>
                </a:cubicBezTo>
                <a:cubicBezTo>
                  <a:pt x="439" y="451"/>
                  <a:pt x="439" y="452"/>
                  <a:pt x="439" y="452"/>
                </a:cubicBezTo>
                <a:cubicBezTo>
                  <a:pt x="440" y="454"/>
                  <a:pt x="441" y="456"/>
                  <a:pt x="441" y="457"/>
                </a:cubicBezTo>
                <a:cubicBezTo>
                  <a:pt x="445" y="467"/>
                  <a:pt x="448" y="476"/>
                  <a:pt x="451" y="487"/>
                </a:cubicBezTo>
                <a:cubicBezTo>
                  <a:pt x="451" y="489"/>
                  <a:pt x="452" y="491"/>
                  <a:pt x="452" y="494"/>
                </a:cubicBezTo>
                <a:cubicBezTo>
                  <a:pt x="452" y="494"/>
                  <a:pt x="452" y="495"/>
                  <a:pt x="452" y="496"/>
                </a:cubicBezTo>
                <a:cubicBezTo>
                  <a:pt x="453" y="498"/>
                  <a:pt x="453" y="499"/>
                  <a:pt x="453" y="501"/>
                </a:cubicBezTo>
                <a:cubicBezTo>
                  <a:pt x="453" y="502"/>
                  <a:pt x="453" y="503"/>
                  <a:pt x="453" y="504"/>
                </a:cubicBezTo>
                <a:cubicBezTo>
                  <a:pt x="454" y="506"/>
                  <a:pt x="454" y="508"/>
                  <a:pt x="454" y="510"/>
                </a:cubicBezTo>
                <a:cubicBezTo>
                  <a:pt x="454" y="511"/>
                  <a:pt x="454" y="511"/>
                  <a:pt x="454" y="511"/>
                </a:cubicBezTo>
                <a:cubicBezTo>
                  <a:pt x="454" y="514"/>
                  <a:pt x="454" y="516"/>
                  <a:pt x="454" y="519"/>
                </a:cubicBezTo>
                <a:lnTo>
                  <a:pt x="454" y="521"/>
                </a:lnTo>
                <a:cubicBezTo>
                  <a:pt x="454" y="523"/>
                  <a:pt x="454" y="525"/>
                  <a:pt x="454" y="527"/>
                </a:cubicBezTo>
                <a:cubicBezTo>
                  <a:pt x="454" y="527"/>
                  <a:pt x="454" y="528"/>
                  <a:pt x="454" y="529"/>
                </a:cubicBezTo>
                <a:cubicBezTo>
                  <a:pt x="454" y="531"/>
                  <a:pt x="454" y="534"/>
                  <a:pt x="454" y="537"/>
                </a:cubicBezTo>
                <a:cubicBezTo>
                  <a:pt x="454" y="539"/>
                  <a:pt x="453" y="542"/>
                  <a:pt x="453" y="544"/>
                </a:cubicBezTo>
                <a:close/>
                <a:moveTo>
                  <a:pt x="566" y="596"/>
                </a:moveTo>
                <a:lnTo>
                  <a:pt x="575" y="497"/>
                </a:lnTo>
                <a:lnTo>
                  <a:pt x="518" y="492"/>
                </a:lnTo>
                <a:cubicBezTo>
                  <a:pt x="514" y="464"/>
                  <a:pt x="506" y="438"/>
                  <a:pt x="493" y="414"/>
                </a:cubicBezTo>
                <a:lnTo>
                  <a:pt x="537" y="377"/>
                </a:lnTo>
                <a:lnTo>
                  <a:pt x="473" y="301"/>
                </a:lnTo>
                <a:lnTo>
                  <a:pt x="429" y="338"/>
                </a:lnTo>
                <a:cubicBezTo>
                  <a:pt x="408" y="321"/>
                  <a:pt x="383" y="308"/>
                  <a:pt x="356" y="300"/>
                </a:cubicBezTo>
                <a:lnTo>
                  <a:pt x="361" y="243"/>
                </a:lnTo>
                <a:lnTo>
                  <a:pt x="262" y="235"/>
                </a:lnTo>
                <a:lnTo>
                  <a:pt x="258" y="291"/>
                </a:lnTo>
                <a:cubicBezTo>
                  <a:pt x="230" y="295"/>
                  <a:pt x="203" y="304"/>
                  <a:pt x="179" y="316"/>
                </a:cubicBezTo>
                <a:lnTo>
                  <a:pt x="142" y="273"/>
                </a:lnTo>
                <a:lnTo>
                  <a:pt x="66" y="336"/>
                </a:lnTo>
                <a:lnTo>
                  <a:pt x="103" y="380"/>
                </a:lnTo>
                <a:cubicBezTo>
                  <a:pt x="87" y="402"/>
                  <a:pt x="73" y="426"/>
                  <a:pt x="65" y="453"/>
                </a:cubicBezTo>
                <a:lnTo>
                  <a:pt x="8" y="448"/>
                </a:lnTo>
                <a:lnTo>
                  <a:pt x="0" y="547"/>
                </a:lnTo>
                <a:lnTo>
                  <a:pt x="57" y="552"/>
                </a:lnTo>
                <a:cubicBezTo>
                  <a:pt x="60" y="580"/>
                  <a:pt x="69" y="606"/>
                  <a:pt x="82" y="631"/>
                </a:cubicBezTo>
                <a:lnTo>
                  <a:pt x="38" y="667"/>
                </a:lnTo>
                <a:lnTo>
                  <a:pt x="102" y="743"/>
                </a:lnTo>
                <a:lnTo>
                  <a:pt x="145" y="706"/>
                </a:lnTo>
                <a:cubicBezTo>
                  <a:pt x="167" y="723"/>
                  <a:pt x="192" y="736"/>
                  <a:pt x="219" y="744"/>
                </a:cubicBezTo>
                <a:lnTo>
                  <a:pt x="214" y="801"/>
                </a:lnTo>
                <a:lnTo>
                  <a:pt x="312" y="810"/>
                </a:lnTo>
                <a:lnTo>
                  <a:pt x="317" y="753"/>
                </a:lnTo>
                <a:cubicBezTo>
                  <a:pt x="345" y="749"/>
                  <a:pt x="372" y="741"/>
                  <a:pt x="396" y="728"/>
                </a:cubicBezTo>
                <a:lnTo>
                  <a:pt x="432" y="772"/>
                </a:lnTo>
                <a:lnTo>
                  <a:pt x="508" y="708"/>
                </a:lnTo>
                <a:lnTo>
                  <a:pt x="471" y="664"/>
                </a:lnTo>
                <a:cubicBezTo>
                  <a:pt x="488" y="643"/>
                  <a:pt x="501" y="618"/>
                  <a:pt x="509" y="591"/>
                </a:cubicBezTo>
                <a:lnTo>
                  <a:pt x="566" y="596"/>
                </a:lnTo>
                <a:close/>
                <a:moveTo>
                  <a:pt x="863" y="462"/>
                </a:moveTo>
                <a:cubicBezTo>
                  <a:pt x="863" y="462"/>
                  <a:pt x="862" y="463"/>
                  <a:pt x="862" y="463"/>
                </a:cubicBezTo>
                <a:cubicBezTo>
                  <a:pt x="862" y="465"/>
                  <a:pt x="862" y="466"/>
                  <a:pt x="862" y="467"/>
                </a:cubicBezTo>
                <a:cubicBezTo>
                  <a:pt x="862" y="468"/>
                  <a:pt x="862" y="468"/>
                  <a:pt x="861" y="469"/>
                </a:cubicBezTo>
                <a:cubicBezTo>
                  <a:pt x="861" y="470"/>
                  <a:pt x="861" y="472"/>
                  <a:pt x="860" y="474"/>
                </a:cubicBezTo>
                <a:cubicBezTo>
                  <a:pt x="860" y="474"/>
                  <a:pt x="860" y="474"/>
                  <a:pt x="860" y="474"/>
                </a:cubicBezTo>
                <a:cubicBezTo>
                  <a:pt x="860" y="476"/>
                  <a:pt x="859" y="477"/>
                  <a:pt x="859" y="479"/>
                </a:cubicBezTo>
                <a:cubicBezTo>
                  <a:pt x="859" y="479"/>
                  <a:pt x="859" y="480"/>
                  <a:pt x="858" y="481"/>
                </a:cubicBezTo>
                <a:cubicBezTo>
                  <a:pt x="858" y="482"/>
                  <a:pt x="858" y="483"/>
                  <a:pt x="857" y="484"/>
                </a:cubicBezTo>
                <a:cubicBezTo>
                  <a:pt x="857" y="485"/>
                  <a:pt x="857" y="485"/>
                  <a:pt x="857" y="486"/>
                </a:cubicBezTo>
                <a:cubicBezTo>
                  <a:pt x="854" y="494"/>
                  <a:pt x="850" y="502"/>
                  <a:pt x="845" y="510"/>
                </a:cubicBezTo>
                <a:cubicBezTo>
                  <a:pt x="844" y="511"/>
                  <a:pt x="844" y="512"/>
                  <a:pt x="843" y="513"/>
                </a:cubicBezTo>
                <a:cubicBezTo>
                  <a:pt x="843" y="513"/>
                  <a:pt x="842" y="513"/>
                  <a:pt x="842" y="513"/>
                </a:cubicBezTo>
                <a:cubicBezTo>
                  <a:pt x="842" y="515"/>
                  <a:pt x="841" y="516"/>
                  <a:pt x="840" y="517"/>
                </a:cubicBezTo>
                <a:cubicBezTo>
                  <a:pt x="840" y="517"/>
                  <a:pt x="840" y="517"/>
                  <a:pt x="840" y="517"/>
                </a:cubicBezTo>
                <a:cubicBezTo>
                  <a:pt x="837" y="520"/>
                  <a:pt x="835" y="524"/>
                  <a:pt x="832" y="527"/>
                </a:cubicBezTo>
                <a:cubicBezTo>
                  <a:pt x="832" y="527"/>
                  <a:pt x="831" y="527"/>
                  <a:pt x="831" y="527"/>
                </a:cubicBezTo>
                <a:cubicBezTo>
                  <a:pt x="830" y="528"/>
                  <a:pt x="829" y="529"/>
                  <a:pt x="829" y="530"/>
                </a:cubicBezTo>
                <a:cubicBezTo>
                  <a:pt x="828" y="530"/>
                  <a:pt x="828" y="530"/>
                  <a:pt x="828" y="530"/>
                </a:cubicBezTo>
                <a:cubicBezTo>
                  <a:pt x="824" y="534"/>
                  <a:pt x="820" y="538"/>
                  <a:pt x="815" y="541"/>
                </a:cubicBezTo>
                <a:cubicBezTo>
                  <a:pt x="815" y="541"/>
                  <a:pt x="815" y="541"/>
                  <a:pt x="815" y="541"/>
                </a:cubicBezTo>
                <a:cubicBezTo>
                  <a:pt x="814" y="542"/>
                  <a:pt x="812" y="543"/>
                  <a:pt x="811" y="544"/>
                </a:cubicBezTo>
                <a:cubicBezTo>
                  <a:pt x="811" y="544"/>
                  <a:pt x="811" y="544"/>
                  <a:pt x="811" y="544"/>
                </a:cubicBezTo>
                <a:cubicBezTo>
                  <a:pt x="807" y="546"/>
                  <a:pt x="804" y="548"/>
                  <a:pt x="800" y="550"/>
                </a:cubicBezTo>
                <a:cubicBezTo>
                  <a:pt x="800" y="550"/>
                  <a:pt x="800" y="550"/>
                  <a:pt x="800" y="551"/>
                </a:cubicBezTo>
                <a:cubicBezTo>
                  <a:pt x="799" y="551"/>
                  <a:pt x="797" y="552"/>
                  <a:pt x="796" y="552"/>
                </a:cubicBezTo>
                <a:cubicBezTo>
                  <a:pt x="796" y="552"/>
                  <a:pt x="796" y="552"/>
                  <a:pt x="795" y="553"/>
                </a:cubicBezTo>
                <a:cubicBezTo>
                  <a:pt x="794" y="553"/>
                  <a:pt x="793" y="554"/>
                  <a:pt x="792" y="554"/>
                </a:cubicBezTo>
                <a:cubicBezTo>
                  <a:pt x="785" y="557"/>
                  <a:pt x="778" y="559"/>
                  <a:pt x="771" y="561"/>
                </a:cubicBezTo>
                <a:cubicBezTo>
                  <a:pt x="770" y="561"/>
                  <a:pt x="768" y="561"/>
                  <a:pt x="766" y="562"/>
                </a:cubicBezTo>
                <a:cubicBezTo>
                  <a:pt x="766" y="562"/>
                  <a:pt x="765" y="562"/>
                  <a:pt x="765" y="562"/>
                </a:cubicBezTo>
                <a:cubicBezTo>
                  <a:pt x="763" y="562"/>
                  <a:pt x="762" y="562"/>
                  <a:pt x="761" y="562"/>
                </a:cubicBezTo>
                <a:cubicBezTo>
                  <a:pt x="760" y="563"/>
                  <a:pt x="760" y="563"/>
                  <a:pt x="759" y="563"/>
                </a:cubicBezTo>
                <a:cubicBezTo>
                  <a:pt x="758" y="563"/>
                  <a:pt x="756" y="563"/>
                  <a:pt x="755" y="563"/>
                </a:cubicBezTo>
                <a:cubicBezTo>
                  <a:pt x="754" y="563"/>
                  <a:pt x="754" y="563"/>
                  <a:pt x="754" y="563"/>
                </a:cubicBezTo>
                <a:cubicBezTo>
                  <a:pt x="752" y="563"/>
                  <a:pt x="751" y="563"/>
                  <a:pt x="749" y="563"/>
                </a:cubicBezTo>
                <a:cubicBezTo>
                  <a:pt x="748" y="563"/>
                  <a:pt x="748" y="563"/>
                  <a:pt x="747" y="563"/>
                </a:cubicBezTo>
                <a:cubicBezTo>
                  <a:pt x="746" y="563"/>
                  <a:pt x="745" y="563"/>
                  <a:pt x="743" y="563"/>
                </a:cubicBezTo>
                <a:cubicBezTo>
                  <a:pt x="743" y="563"/>
                  <a:pt x="742" y="563"/>
                  <a:pt x="742" y="563"/>
                </a:cubicBezTo>
                <a:cubicBezTo>
                  <a:pt x="740" y="563"/>
                  <a:pt x="738" y="563"/>
                  <a:pt x="736" y="563"/>
                </a:cubicBezTo>
                <a:cubicBezTo>
                  <a:pt x="734" y="563"/>
                  <a:pt x="733" y="563"/>
                  <a:pt x="731" y="562"/>
                </a:cubicBezTo>
                <a:cubicBezTo>
                  <a:pt x="730" y="562"/>
                  <a:pt x="730" y="562"/>
                  <a:pt x="729" y="562"/>
                </a:cubicBezTo>
                <a:cubicBezTo>
                  <a:pt x="728" y="562"/>
                  <a:pt x="727" y="562"/>
                  <a:pt x="725" y="562"/>
                </a:cubicBezTo>
                <a:cubicBezTo>
                  <a:pt x="725" y="561"/>
                  <a:pt x="724" y="561"/>
                  <a:pt x="724" y="561"/>
                </a:cubicBezTo>
                <a:cubicBezTo>
                  <a:pt x="722" y="561"/>
                  <a:pt x="720" y="561"/>
                  <a:pt x="719" y="560"/>
                </a:cubicBezTo>
                <a:cubicBezTo>
                  <a:pt x="718" y="560"/>
                  <a:pt x="718" y="560"/>
                  <a:pt x="718" y="560"/>
                </a:cubicBezTo>
                <a:cubicBezTo>
                  <a:pt x="717" y="560"/>
                  <a:pt x="715" y="559"/>
                  <a:pt x="714" y="559"/>
                </a:cubicBezTo>
                <a:cubicBezTo>
                  <a:pt x="713" y="559"/>
                  <a:pt x="712" y="558"/>
                  <a:pt x="712" y="558"/>
                </a:cubicBezTo>
                <a:cubicBezTo>
                  <a:pt x="711" y="558"/>
                  <a:pt x="710" y="558"/>
                  <a:pt x="708" y="557"/>
                </a:cubicBezTo>
                <a:cubicBezTo>
                  <a:pt x="708" y="557"/>
                  <a:pt x="707" y="557"/>
                  <a:pt x="707" y="557"/>
                </a:cubicBezTo>
                <a:cubicBezTo>
                  <a:pt x="705" y="556"/>
                  <a:pt x="704" y="555"/>
                  <a:pt x="702" y="555"/>
                </a:cubicBezTo>
                <a:cubicBezTo>
                  <a:pt x="695" y="552"/>
                  <a:pt x="689" y="549"/>
                  <a:pt x="683" y="545"/>
                </a:cubicBezTo>
                <a:cubicBezTo>
                  <a:pt x="682" y="544"/>
                  <a:pt x="681" y="543"/>
                  <a:pt x="680" y="543"/>
                </a:cubicBezTo>
                <a:cubicBezTo>
                  <a:pt x="679" y="542"/>
                  <a:pt x="679" y="542"/>
                  <a:pt x="679" y="542"/>
                </a:cubicBezTo>
                <a:cubicBezTo>
                  <a:pt x="678" y="541"/>
                  <a:pt x="677" y="541"/>
                  <a:pt x="676" y="540"/>
                </a:cubicBezTo>
                <a:cubicBezTo>
                  <a:pt x="676" y="540"/>
                  <a:pt x="676" y="540"/>
                  <a:pt x="675" y="539"/>
                </a:cubicBezTo>
                <a:cubicBezTo>
                  <a:pt x="672" y="537"/>
                  <a:pt x="669" y="534"/>
                  <a:pt x="666" y="531"/>
                </a:cubicBezTo>
                <a:cubicBezTo>
                  <a:pt x="666" y="531"/>
                  <a:pt x="666" y="531"/>
                  <a:pt x="665" y="531"/>
                </a:cubicBezTo>
                <a:cubicBezTo>
                  <a:pt x="665" y="530"/>
                  <a:pt x="664" y="529"/>
                  <a:pt x="663" y="528"/>
                </a:cubicBezTo>
                <a:cubicBezTo>
                  <a:pt x="663" y="528"/>
                  <a:pt x="662" y="528"/>
                  <a:pt x="662" y="528"/>
                </a:cubicBezTo>
                <a:cubicBezTo>
                  <a:pt x="658" y="524"/>
                  <a:pt x="655" y="520"/>
                  <a:pt x="651" y="515"/>
                </a:cubicBezTo>
                <a:cubicBezTo>
                  <a:pt x="651" y="515"/>
                  <a:pt x="651" y="515"/>
                  <a:pt x="651" y="514"/>
                </a:cubicBezTo>
                <a:cubicBezTo>
                  <a:pt x="650" y="513"/>
                  <a:pt x="649" y="512"/>
                  <a:pt x="649" y="511"/>
                </a:cubicBezTo>
                <a:cubicBezTo>
                  <a:pt x="649" y="511"/>
                  <a:pt x="649" y="511"/>
                  <a:pt x="648" y="511"/>
                </a:cubicBezTo>
                <a:cubicBezTo>
                  <a:pt x="646" y="507"/>
                  <a:pt x="644" y="504"/>
                  <a:pt x="642" y="500"/>
                </a:cubicBezTo>
                <a:cubicBezTo>
                  <a:pt x="642" y="500"/>
                  <a:pt x="642" y="500"/>
                  <a:pt x="642" y="500"/>
                </a:cubicBezTo>
                <a:cubicBezTo>
                  <a:pt x="641" y="498"/>
                  <a:pt x="641" y="497"/>
                  <a:pt x="640" y="496"/>
                </a:cubicBezTo>
                <a:cubicBezTo>
                  <a:pt x="640" y="496"/>
                  <a:pt x="640" y="495"/>
                  <a:pt x="640" y="495"/>
                </a:cubicBezTo>
                <a:cubicBezTo>
                  <a:pt x="639" y="494"/>
                  <a:pt x="639" y="493"/>
                  <a:pt x="638" y="492"/>
                </a:cubicBezTo>
                <a:cubicBezTo>
                  <a:pt x="635" y="484"/>
                  <a:pt x="632" y="475"/>
                  <a:pt x="631" y="466"/>
                </a:cubicBezTo>
                <a:cubicBezTo>
                  <a:pt x="631" y="466"/>
                  <a:pt x="631" y="465"/>
                  <a:pt x="630" y="464"/>
                </a:cubicBezTo>
                <a:cubicBezTo>
                  <a:pt x="630" y="463"/>
                  <a:pt x="630" y="462"/>
                  <a:pt x="630" y="461"/>
                </a:cubicBezTo>
                <a:cubicBezTo>
                  <a:pt x="630" y="460"/>
                  <a:pt x="630" y="460"/>
                  <a:pt x="630" y="459"/>
                </a:cubicBezTo>
                <a:cubicBezTo>
                  <a:pt x="630" y="458"/>
                  <a:pt x="629" y="456"/>
                  <a:pt x="629" y="454"/>
                </a:cubicBezTo>
                <a:cubicBezTo>
                  <a:pt x="629" y="454"/>
                  <a:pt x="629" y="454"/>
                  <a:pt x="629" y="454"/>
                </a:cubicBezTo>
                <a:cubicBezTo>
                  <a:pt x="629" y="452"/>
                  <a:pt x="629" y="450"/>
                  <a:pt x="629" y="449"/>
                </a:cubicBezTo>
                <a:cubicBezTo>
                  <a:pt x="629" y="448"/>
                  <a:pt x="629" y="448"/>
                  <a:pt x="629" y="447"/>
                </a:cubicBezTo>
                <a:cubicBezTo>
                  <a:pt x="629" y="446"/>
                  <a:pt x="629" y="444"/>
                  <a:pt x="629" y="443"/>
                </a:cubicBezTo>
                <a:cubicBezTo>
                  <a:pt x="629" y="443"/>
                  <a:pt x="629" y="442"/>
                  <a:pt x="629" y="441"/>
                </a:cubicBezTo>
                <a:cubicBezTo>
                  <a:pt x="629" y="440"/>
                  <a:pt x="629" y="438"/>
                  <a:pt x="629" y="436"/>
                </a:cubicBezTo>
                <a:cubicBezTo>
                  <a:pt x="630" y="434"/>
                  <a:pt x="630" y="432"/>
                  <a:pt x="630" y="431"/>
                </a:cubicBezTo>
                <a:cubicBezTo>
                  <a:pt x="630" y="430"/>
                  <a:pt x="630" y="430"/>
                  <a:pt x="630" y="429"/>
                </a:cubicBezTo>
                <a:cubicBezTo>
                  <a:pt x="630" y="428"/>
                  <a:pt x="631" y="426"/>
                  <a:pt x="631" y="425"/>
                </a:cubicBezTo>
                <a:cubicBezTo>
                  <a:pt x="631" y="425"/>
                  <a:pt x="631" y="424"/>
                  <a:pt x="631" y="424"/>
                </a:cubicBezTo>
                <a:cubicBezTo>
                  <a:pt x="632" y="422"/>
                  <a:pt x="632" y="420"/>
                  <a:pt x="632" y="418"/>
                </a:cubicBezTo>
                <a:cubicBezTo>
                  <a:pt x="632" y="418"/>
                  <a:pt x="632" y="418"/>
                  <a:pt x="632" y="418"/>
                </a:cubicBezTo>
                <a:cubicBezTo>
                  <a:pt x="633" y="416"/>
                  <a:pt x="633" y="415"/>
                  <a:pt x="634" y="413"/>
                </a:cubicBezTo>
                <a:cubicBezTo>
                  <a:pt x="634" y="413"/>
                  <a:pt x="634" y="412"/>
                  <a:pt x="634" y="412"/>
                </a:cubicBezTo>
                <a:cubicBezTo>
                  <a:pt x="635" y="410"/>
                  <a:pt x="635" y="409"/>
                  <a:pt x="635" y="408"/>
                </a:cubicBezTo>
                <a:cubicBezTo>
                  <a:pt x="635" y="408"/>
                  <a:pt x="636" y="407"/>
                  <a:pt x="636" y="407"/>
                </a:cubicBezTo>
                <a:cubicBezTo>
                  <a:pt x="636" y="405"/>
                  <a:pt x="637" y="403"/>
                  <a:pt x="638" y="402"/>
                </a:cubicBezTo>
                <a:cubicBezTo>
                  <a:pt x="638" y="402"/>
                  <a:pt x="638" y="402"/>
                  <a:pt x="638" y="402"/>
                </a:cubicBezTo>
                <a:cubicBezTo>
                  <a:pt x="640" y="395"/>
                  <a:pt x="644" y="389"/>
                  <a:pt x="648" y="383"/>
                </a:cubicBezTo>
                <a:cubicBezTo>
                  <a:pt x="648" y="382"/>
                  <a:pt x="649" y="380"/>
                  <a:pt x="650" y="379"/>
                </a:cubicBezTo>
                <a:cubicBezTo>
                  <a:pt x="650" y="379"/>
                  <a:pt x="650" y="379"/>
                  <a:pt x="650" y="379"/>
                </a:cubicBezTo>
                <a:cubicBezTo>
                  <a:pt x="651" y="378"/>
                  <a:pt x="652" y="377"/>
                  <a:pt x="653" y="376"/>
                </a:cubicBezTo>
                <a:cubicBezTo>
                  <a:pt x="653" y="375"/>
                  <a:pt x="653" y="375"/>
                  <a:pt x="653" y="375"/>
                </a:cubicBezTo>
                <a:cubicBezTo>
                  <a:pt x="655" y="372"/>
                  <a:pt x="658" y="369"/>
                  <a:pt x="661" y="366"/>
                </a:cubicBezTo>
                <a:cubicBezTo>
                  <a:pt x="661" y="366"/>
                  <a:pt x="661" y="365"/>
                  <a:pt x="661" y="365"/>
                </a:cubicBezTo>
                <a:cubicBezTo>
                  <a:pt x="662" y="364"/>
                  <a:pt x="663" y="363"/>
                  <a:pt x="664" y="363"/>
                </a:cubicBezTo>
                <a:cubicBezTo>
                  <a:pt x="664" y="362"/>
                  <a:pt x="664" y="362"/>
                  <a:pt x="665" y="362"/>
                </a:cubicBezTo>
                <a:cubicBezTo>
                  <a:pt x="669" y="358"/>
                  <a:pt x="673" y="355"/>
                  <a:pt x="677" y="351"/>
                </a:cubicBezTo>
                <a:cubicBezTo>
                  <a:pt x="678" y="351"/>
                  <a:pt x="678" y="351"/>
                  <a:pt x="678" y="351"/>
                </a:cubicBezTo>
                <a:cubicBezTo>
                  <a:pt x="679" y="350"/>
                  <a:pt x="680" y="349"/>
                  <a:pt x="681" y="349"/>
                </a:cubicBezTo>
                <a:cubicBezTo>
                  <a:pt x="681" y="348"/>
                  <a:pt x="682" y="348"/>
                  <a:pt x="682" y="348"/>
                </a:cubicBezTo>
                <a:cubicBezTo>
                  <a:pt x="685" y="346"/>
                  <a:pt x="689" y="344"/>
                  <a:pt x="692" y="342"/>
                </a:cubicBezTo>
                <a:cubicBezTo>
                  <a:pt x="693" y="342"/>
                  <a:pt x="693" y="342"/>
                  <a:pt x="693" y="342"/>
                </a:cubicBezTo>
                <a:cubicBezTo>
                  <a:pt x="694" y="341"/>
                  <a:pt x="695" y="341"/>
                  <a:pt x="696" y="340"/>
                </a:cubicBezTo>
                <a:cubicBezTo>
                  <a:pt x="697" y="340"/>
                  <a:pt x="697" y="340"/>
                  <a:pt x="697" y="340"/>
                </a:cubicBezTo>
                <a:cubicBezTo>
                  <a:pt x="698" y="339"/>
                  <a:pt x="700" y="339"/>
                  <a:pt x="701" y="338"/>
                </a:cubicBezTo>
                <a:cubicBezTo>
                  <a:pt x="707" y="335"/>
                  <a:pt x="714" y="333"/>
                  <a:pt x="721" y="331"/>
                </a:cubicBezTo>
                <a:cubicBezTo>
                  <a:pt x="723" y="331"/>
                  <a:pt x="725" y="331"/>
                  <a:pt x="726" y="331"/>
                </a:cubicBezTo>
                <a:cubicBezTo>
                  <a:pt x="727" y="330"/>
                  <a:pt x="727" y="330"/>
                  <a:pt x="728" y="330"/>
                </a:cubicBezTo>
                <a:cubicBezTo>
                  <a:pt x="729" y="330"/>
                  <a:pt x="730" y="330"/>
                  <a:pt x="732" y="330"/>
                </a:cubicBezTo>
                <a:cubicBezTo>
                  <a:pt x="732" y="330"/>
                  <a:pt x="733" y="330"/>
                  <a:pt x="733" y="330"/>
                </a:cubicBezTo>
                <a:cubicBezTo>
                  <a:pt x="735" y="329"/>
                  <a:pt x="736" y="329"/>
                  <a:pt x="738" y="329"/>
                </a:cubicBezTo>
                <a:cubicBezTo>
                  <a:pt x="738" y="329"/>
                  <a:pt x="738" y="329"/>
                  <a:pt x="739" y="329"/>
                </a:cubicBezTo>
                <a:cubicBezTo>
                  <a:pt x="740" y="329"/>
                  <a:pt x="742" y="329"/>
                  <a:pt x="744" y="329"/>
                </a:cubicBezTo>
                <a:cubicBezTo>
                  <a:pt x="744" y="329"/>
                  <a:pt x="745" y="329"/>
                  <a:pt x="745" y="329"/>
                </a:cubicBezTo>
                <a:cubicBezTo>
                  <a:pt x="747" y="329"/>
                  <a:pt x="748" y="329"/>
                  <a:pt x="749" y="329"/>
                </a:cubicBezTo>
                <a:cubicBezTo>
                  <a:pt x="750" y="329"/>
                  <a:pt x="750" y="329"/>
                  <a:pt x="751" y="329"/>
                </a:cubicBezTo>
                <a:cubicBezTo>
                  <a:pt x="753" y="329"/>
                  <a:pt x="755" y="329"/>
                  <a:pt x="756" y="329"/>
                </a:cubicBezTo>
                <a:cubicBezTo>
                  <a:pt x="758" y="329"/>
                  <a:pt x="760" y="330"/>
                  <a:pt x="762" y="330"/>
                </a:cubicBezTo>
                <a:cubicBezTo>
                  <a:pt x="762" y="330"/>
                  <a:pt x="763" y="330"/>
                  <a:pt x="763" y="330"/>
                </a:cubicBezTo>
                <a:cubicBezTo>
                  <a:pt x="765" y="330"/>
                  <a:pt x="766" y="330"/>
                  <a:pt x="767" y="331"/>
                </a:cubicBezTo>
                <a:cubicBezTo>
                  <a:pt x="768" y="331"/>
                  <a:pt x="768" y="331"/>
                  <a:pt x="769" y="331"/>
                </a:cubicBezTo>
                <a:cubicBezTo>
                  <a:pt x="771" y="331"/>
                  <a:pt x="772" y="332"/>
                  <a:pt x="774" y="332"/>
                </a:cubicBezTo>
                <a:cubicBezTo>
                  <a:pt x="774" y="332"/>
                  <a:pt x="774" y="332"/>
                  <a:pt x="775" y="332"/>
                </a:cubicBezTo>
                <a:cubicBezTo>
                  <a:pt x="776" y="333"/>
                  <a:pt x="778" y="333"/>
                  <a:pt x="779" y="333"/>
                </a:cubicBezTo>
                <a:cubicBezTo>
                  <a:pt x="780" y="334"/>
                  <a:pt x="780" y="334"/>
                  <a:pt x="781" y="334"/>
                </a:cubicBezTo>
                <a:cubicBezTo>
                  <a:pt x="782" y="334"/>
                  <a:pt x="783" y="335"/>
                  <a:pt x="784" y="335"/>
                </a:cubicBezTo>
                <a:cubicBezTo>
                  <a:pt x="785" y="335"/>
                  <a:pt x="785" y="335"/>
                  <a:pt x="786" y="336"/>
                </a:cubicBezTo>
                <a:cubicBezTo>
                  <a:pt x="787" y="336"/>
                  <a:pt x="789" y="337"/>
                  <a:pt x="791" y="337"/>
                </a:cubicBezTo>
                <a:cubicBezTo>
                  <a:pt x="797" y="340"/>
                  <a:pt x="804" y="344"/>
                  <a:pt x="810" y="347"/>
                </a:cubicBezTo>
                <a:cubicBezTo>
                  <a:pt x="811" y="348"/>
                  <a:pt x="812" y="349"/>
                  <a:pt x="813" y="350"/>
                </a:cubicBezTo>
                <a:cubicBezTo>
                  <a:pt x="813" y="350"/>
                  <a:pt x="813" y="350"/>
                  <a:pt x="814" y="350"/>
                </a:cubicBezTo>
                <a:cubicBezTo>
                  <a:pt x="815" y="351"/>
                  <a:pt x="816" y="352"/>
                  <a:pt x="817" y="352"/>
                </a:cubicBezTo>
                <a:cubicBezTo>
                  <a:pt x="817" y="353"/>
                  <a:pt x="817" y="353"/>
                  <a:pt x="817" y="353"/>
                </a:cubicBezTo>
                <a:cubicBezTo>
                  <a:pt x="821" y="355"/>
                  <a:pt x="824" y="358"/>
                  <a:pt x="827" y="361"/>
                </a:cubicBezTo>
                <a:cubicBezTo>
                  <a:pt x="827" y="361"/>
                  <a:pt x="827" y="361"/>
                  <a:pt x="827" y="361"/>
                </a:cubicBezTo>
                <a:cubicBezTo>
                  <a:pt x="828" y="362"/>
                  <a:pt x="829" y="363"/>
                  <a:pt x="830" y="364"/>
                </a:cubicBezTo>
                <a:cubicBezTo>
                  <a:pt x="830" y="364"/>
                  <a:pt x="830" y="364"/>
                  <a:pt x="831" y="364"/>
                </a:cubicBezTo>
                <a:cubicBezTo>
                  <a:pt x="834" y="368"/>
                  <a:pt x="838" y="373"/>
                  <a:pt x="841" y="377"/>
                </a:cubicBezTo>
                <a:cubicBezTo>
                  <a:pt x="841" y="377"/>
                  <a:pt x="842" y="378"/>
                  <a:pt x="842" y="378"/>
                </a:cubicBezTo>
                <a:cubicBezTo>
                  <a:pt x="842" y="379"/>
                  <a:pt x="843" y="380"/>
                  <a:pt x="844" y="381"/>
                </a:cubicBezTo>
                <a:cubicBezTo>
                  <a:pt x="844" y="381"/>
                  <a:pt x="844" y="381"/>
                  <a:pt x="844" y="382"/>
                </a:cubicBezTo>
                <a:cubicBezTo>
                  <a:pt x="847" y="385"/>
                  <a:pt x="849" y="389"/>
                  <a:pt x="851" y="392"/>
                </a:cubicBezTo>
                <a:cubicBezTo>
                  <a:pt x="851" y="392"/>
                  <a:pt x="851" y="393"/>
                  <a:pt x="851" y="393"/>
                </a:cubicBezTo>
                <a:cubicBezTo>
                  <a:pt x="851" y="394"/>
                  <a:pt x="852" y="395"/>
                  <a:pt x="852" y="396"/>
                </a:cubicBezTo>
                <a:cubicBezTo>
                  <a:pt x="853" y="396"/>
                  <a:pt x="853" y="397"/>
                  <a:pt x="853" y="397"/>
                </a:cubicBezTo>
                <a:cubicBezTo>
                  <a:pt x="853" y="398"/>
                  <a:pt x="854" y="399"/>
                  <a:pt x="854" y="401"/>
                </a:cubicBezTo>
                <a:cubicBezTo>
                  <a:pt x="857" y="407"/>
                  <a:pt x="859" y="414"/>
                  <a:pt x="861" y="421"/>
                </a:cubicBezTo>
                <a:cubicBezTo>
                  <a:pt x="861" y="423"/>
                  <a:pt x="862" y="424"/>
                  <a:pt x="862" y="426"/>
                </a:cubicBezTo>
                <a:cubicBezTo>
                  <a:pt x="862" y="427"/>
                  <a:pt x="862" y="427"/>
                  <a:pt x="862" y="428"/>
                </a:cubicBezTo>
                <a:cubicBezTo>
                  <a:pt x="862" y="429"/>
                  <a:pt x="863" y="430"/>
                  <a:pt x="863" y="431"/>
                </a:cubicBezTo>
                <a:cubicBezTo>
                  <a:pt x="863" y="432"/>
                  <a:pt x="863" y="433"/>
                  <a:pt x="863" y="433"/>
                </a:cubicBezTo>
                <a:cubicBezTo>
                  <a:pt x="863" y="435"/>
                  <a:pt x="863" y="436"/>
                  <a:pt x="863" y="438"/>
                </a:cubicBezTo>
                <a:cubicBezTo>
                  <a:pt x="863" y="438"/>
                  <a:pt x="863" y="438"/>
                  <a:pt x="863" y="438"/>
                </a:cubicBezTo>
                <a:cubicBezTo>
                  <a:pt x="863" y="440"/>
                  <a:pt x="864" y="442"/>
                  <a:pt x="864" y="444"/>
                </a:cubicBezTo>
                <a:lnTo>
                  <a:pt x="864" y="445"/>
                </a:lnTo>
                <a:cubicBezTo>
                  <a:pt x="864" y="447"/>
                  <a:pt x="864" y="448"/>
                  <a:pt x="864" y="449"/>
                </a:cubicBezTo>
                <a:cubicBezTo>
                  <a:pt x="864" y="450"/>
                  <a:pt x="864" y="450"/>
                  <a:pt x="864" y="451"/>
                </a:cubicBezTo>
                <a:cubicBezTo>
                  <a:pt x="863" y="453"/>
                  <a:pt x="863" y="454"/>
                  <a:pt x="863" y="456"/>
                </a:cubicBezTo>
                <a:cubicBezTo>
                  <a:pt x="863" y="458"/>
                  <a:pt x="863" y="460"/>
                  <a:pt x="863" y="462"/>
                </a:cubicBezTo>
                <a:close/>
                <a:moveTo>
                  <a:pt x="942" y="498"/>
                </a:moveTo>
                <a:lnTo>
                  <a:pt x="948" y="429"/>
                </a:lnTo>
                <a:lnTo>
                  <a:pt x="908" y="425"/>
                </a:lnTo>
                <a:cubicBezTo>
                  <a:pt x="906" y="406"/>
                  <a:pt x="900" y="387"/>
                  <a:pt x="891" y="370"/>
                </a:cubicBezTo>
                <a:lnTo>
                  <a:pt x="922" y="344"/>
                </a:lnTo>
                <a:lnTo>
                  <a:pt x="877" y="291"/>
                </a:lnTo>
                <a:lnTo>
                  <a:pt x="846" y="317"/>
                </a:lnTo>
                <a:cubicBezTo>
                  <a:pt x="831" y="305"/>
                  <a:pt x="814" y="296"/>
                  <a:pt x="795" y="290"/>
                </a:cubicBezTo>
                <a:lnTo>
                  <a:pt x="798" y="250"/>
                </a:lnTo>
                <a:lnTo>
                  <a:pt x="729" y="244"/>
                </a:lnTo>
                <a:lnTo>
                  <a:pt x="725" y="284"/>
                </a:lnTo>
                <a:cubicBezTo>
                  <a:pt x="706" y="287"/>
                  <a:pt x="687" y="293"/>
                  <a:pt x="670" y="302"/>
                </a:cubicBezTo>
                <a:lnTo>
                  <a:pt x="644" y="271"/>
                </a:lnTo>
                <a:lnTo>
                  <a:pt x="591" y="316"/>
                </a:lnTo>
                <a:lnTo>
                  <a:pt x="617" y="346"/>
                </a:lnTo>
                <a:cubicBezTo>
                  <a:pt x="605" y="362"/>
                  <a:pt x="596" y="379"/>
                  <a:pt x="590" y="398"/>
                </a:cubicBezTo>
                <a:lnTo>
                  <a:pt x="550" y="394"/>
                </a:lnTo>
                <a:lnTo>
                  <a:pt x="544" y="464"/>
                </a:lnTo>
                <a:lnTo>
                  <a:pt x="584" y="467"/>
                </a:lnTo>
                <a:cubicBezTo>
                  <a:pt x="587" y="487"/>
                  <a:pt x="593" y="505"/>
                  <a:pt x="602" y="522"/>
                </a:cubicBezTo>
                <a:lnTo>
                  <a:pt x="571" y="548"/>
                </a:lnTo>
                <a:lnTo>
                  <a:pt x="616" y="601"/>
                </a:lnTo>
                <a:lnTo>
                  <a:pt x="647" y="575"/>
                </a:lnTo>
                <a:cubicBezTo>
                  <a:pt x="662" y="587"/>
                  <a:pt x="679" y="596"/>
                  <a:pt x="698" y="602"/>
                </a:cubicBezTo>
                <a:lnTo>
                  <a:pt x="694" y="642"/>
                </a:lnTo>
                <a:lnTo>
                  <a:pt x="764" y="648"/>
                </a:lnTo>
                <a:lnTo>
                  <a:pt x="767" y="608"/>
                </a:lnTo>
                <a:cubicBezTo>
                  <a:pt x="787" y="606"/>
                  <a:pt x="805" y="600"/>
                  <a:pt x="822" y="591"/>
                </a:cubicBezTo>
                <a:lnTo>
                  <a:pt x="848" y="621"/>
                </a:lnTo>
                <a:lnTo>
                  <a:pt x="901" y="577"/>
                </a:lnTo>
                <a:lnTo>
                  <a:pt x="876" y="546"/>
                </a:lnTo>
                <a:cubicBezTo>
                  <a:pt x="887" y="531"/>
                  <a:pt x="896" y="513"/>
                  <a:pt x="902" y="494"/>
                </a:cubicBezTo>
                <a:lnTo>
                  <a:pt x="942" y="498"/>
                </a:lnTo>
                <a:close/>
              </a:path>
            </a:pathLst>
          </a:custGeom>
          <a:solidFill>
            <a:srgbClr val="113E6A"/>
          </a:solidFill>
          <a:ln w="9525">
            <a:noFill/>
          </a:ln>
        </p:spPr>
        <p:txBody>
          <a:bodyPr/>
          <a:lstStyle/>
          <a:p>
            <a:endParaRPr lang="zh-CN" altLang="en-US"/>
          </a:p>
        </p:txBody>
      </p:sp>
      <p:sp>
        <p:nvSpPr>
          <p:cNvPr id="26631" name="Oval 39"/>
          <p:cNvSpPr>
            <a:spLocks noChangeAspect="1"/>
          </p:cNvSpPr>
          <p:nvPr/>
        </p:nvSpPr>
        <p:spPr>
          <a:xfrm>
            <a:off x="3252788" y="5622925"/>
            <a:ext cx="173037" cy="158750"/>
          </a:xfrm>
          <a:prstGeom prst="ellipse">
            <a:avLst/>
          </a:prstGeom>
          <a:solidFill>
            <a:schemeClr val="bg1"/>
          </a:solidFill>
          <a:ln w="28575" cap="flat" cmpd="sng">
            <a:solidFill>
              <a:schemeClr val="accent2"/>
            </a:solidFill>
            <a:prstDash val="solid"/>
            <a:round/>
            <a:headEnd type="none" w="med" len="med"/>
            <a:tailEnd type="none" w="med" len="med"/>
          </a:ln>
        </p:spPr>
        <p:txBody>
          <a:bodyPr anchor="t"/>
          <a:lstStyle/>
          <a:p>
            <a:endParaRPr lang="zh-CN" altLang="en-US" dirty="0">
              <a:solidFill>
                <a:srgbClr val="FFFFFF"/>
              </a:solidFill>
              <a:latin typeface="Arial" panose="020B0604020202020204" pitchFamily="34" charset="0"/>
              <a:ea typeface="宋体" panose="02010600030101010101" pitchFamily="2" charset="-122"/>
            </a:endParaRPr>
          </a:p>
        </p:txBody>
      </p:sp>
      <p:sp>
        <p:nvSpPr>
          <p:cNvPr id="26632" name="Oval 40"/>
          <p:cNvSpPr>
            <a:spLocks noChangeAspect="1"/>
          </p:cNvSpPr>
          <p:nvPr/>
        </p:nvSpPr>
        <p:spPr>
          <a:xfrm>
            <a:off x="3252788" y="6059488"/>
            <a:ext cx="173037" cy="158750"/>
          </a:xfrm>
          <a:prstGeom prst="ellipse">
            <a:avLst/>
          </a:prstGeom>
          <a:solidFill>
            <a:schemeClr val="bg1"/>
          </a:solidFill>
          <a:ln w="28575" cap="flat" cmpd="sng">
            <a:solidFill>
              <a:schemeClr val="accent2"/>
            </a:solidFill>
            <a:prstDash val="solid"/>
            <a:round/>
            <a:headEnd type="none" w="med" len="med"/>
            <a:tailEnd type="none" w="med" len="med"/>
          </a:ln>
        </p:spPr>
        <p:txBody>
          <a:bodyPr anchor="t"/>
          <a:lstStyle/>
          <a:p>
            <a:endParaRPr lang="zh-CN" altLang="en-US" dirty="0">
              <a:solidFill>
                <a:srgbClr val="FFFFFF"/>
              </a:solidFill>
              <a:latin typeface="Arial" panose="020B0604020202020204" pitchFamily="34" charset="0"/>
              <a:ea typeface="宋体" panose="02010600030101010101" pitchFamily="2" charset="-122"/>
            </a:endParaRPr>
          </a:p>
        </p:txBody>
      </p:sp>
      <p:sp>
        <p:nvSpPr>
          <p:cNvPr id="26633" name="Oval 42"/>
          <p:cNvSpPr>
            <a:spLocks noChangeAspect="1"/>
          </p:cNvSpPr>
          <p:nvPr/>
        </p:nvSpPr>
        <p:spPr>
          <a:xfrm>
            <a:off x="7029450" y="5622925"/>
            <a:ext cx="158750" cy="158750"/>
          </a:xfrm>
          <a:prstGeom prst="ellipse">
            <a:avLst/>
          </a:prstGeom>
          <a:solidFill>
            <a:schemeClr val="bg1"/>
          </a:solidFill>
          <a:ln w="28575" cap="flat" cmpd="sng">
            <a:solidFill>
              <a:schemeClr val="accent2"/>
            </a:solidFill>
            <a:prstDash val="solid"/>
            <a:round/>
            <a:headEnd type="none" w="med" len="med"/>
            <a:tailEnd type="none" w="med" len="med"/>
          </a:ln>
        </p:spPr>
        <p:txBody>
          <a:bodyPr anchor="t"/>
          <a:lstStyle/>
          <a:p>
            <a:endParaRPr lang="zh-CN" altLang="en-US" dirty="0">
              <a:solidFill>
                <a:srgbClr val="FFFFFF"/>
              </a:solidFill>
              <a:latin typeface="Arial" panose="020B0604020202020204" pitchFamily="34" charset="0"/>
              <a:ea typeface="宋体" panose="02010600030101010101" pitchFamily="2" charset="-122"/>
            </a:endParaRPr>
          </a:p>
        </p:txBody>
      </p:sp>
      <p:sp>
        <p:nvSpPr>
          <p:cNvPr id="26634" name="TextBox 43"/>
          <p:cNvSpPr txBox="1"/>
          <p:nvPr/>
        </p:nvSpPr>
        <p:spPr>
          <a:xfrm>
            <a:off x="3402013" y="5472113"/>
            <a:ext cx="2859087" cy="461962"/>
          </a:xfrm>
          <a:prstGeom prst="rect">
            <a:avLst/>
          </a:prstGeom>
          <a:noFill/>
          <a:ln w="9525">
            <a:noFill/>
          </a:ln>
        </p:spPr>
        <p:txBody>
          <a:bodyPr anchor="t">
            <a:spAutoFit/>
          </a:bodyPr>
          <a:lstStyle/>
          <a:p>
            <a:r>
              <a:rPr lang="zh-CN" altLang="en-US" sz="2400" dirty="0">
                <a:solidFill>
                  <a:srgbClr val="FFFFFF"/>
                </a:solidFill>
                <a:latin typeface="微软雅黑" panose="020B0503020204020204" pitchFamily="34" charset="-122"/>
                <a:ea typeface="微软雅黑" panose="020B0503020204020204" pitchFamily="34" charset="-122"/>
              </a:rPr>
              <a:t>研究最终目标</a:t>
            </a:r>
          </a:p>
        </p:txBody>
      </p:sp>
      <p:sp>
        <p:nvSpPr>
          <p:cNvPr id="26635" name="TextBox 44"/>
          <p:cNvSpPr txBox="1"/>
          <p:nvPr/>
        </p:nvSpPr>
        <p:spPr>
          <a:xfrm>
            <a:off x="3402013" y="5908675"/>
            <a:ext cx="2859087" cy="461963"/>
          </a:xfrm>
          <a:prstGeom prst="rect">
            <a:avLst/>
          </a:prstGeom>
          <a:noFill/>
          <a:ln w="9525">
            <a:noFill/>
          </a:ln>
        </p:spPr>
        <p:txBody>
          <a:bodyPr anchor="t">
            <a:spAutoFit/>
          </a:bodyPr>
          <a:lstStyle/>
          <a:p>
            <a:r>
              <a:rPr lang="zh-CN" altLang="en-US" sz="2400" dirty="0">
                <a:solidFill>
                  <a:srgbClr val="FFFFFF"/>
                </a:solidFill>
                <a:latin typeface="微软雅黑" panose="020B0503020204020204" pitchFamily="34" charset="-122"/>
                <a:ea typeface="微软雅黑" panose="020B0503020204020204" pitchFamily="34" charset="-122"/>
              </a:rPr>
              <a:t>应用前景</a:t>
            </a:r>
          </a:p>
        </p:txBody>
      </p:sp>
      <p:sp>
        <p:nvSpPr>
          <p:cNvPr id="26636" name="TextBox 45"/>
          <p:cNvSpPr txBox="1"/>
          <p:nvPr/>
        </p:nvSpPr>
        <p:spPr>
          <a:xfrm>
            <a:off x="7178675" y="5472113"/>
            <a:ext cx="2665413" cy="461962"/>
          </a:xfrm>
          <a:prstGeom prst="rect">
            <a:avLst/>
          </a:prstGeom>
          <a:noFill/>
          <a:ln w="9525">
            <a:noFill/>
          </a:ln>
        </p:spPr>
        <p:txBody>
          <a:bodyPr anchor="t">
            <a:spAutoFit/>
          </a:bodyPr>
          <a:lstStyle/>
          <a:p>
            <a:r>
              <a:rPr lang="zh-CN" altLang="en-US" sz="2400" dirty="0">
                <a:solidFill>
                  <a:srgbClr val="FFFFFF"/>
                </a:solidFill>
                <a:latin typeface="微软雅黑" panose="020B0503020204020204" pitchFamily="34" charset="-122"/>
                <a:ea typeface="微软雅黑" panose="020B0503020204020204" pitchFamily="34" charset="-122"/>
              </a:rPr>
              <a:t>成果转化形式</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wheel(1)">
                                      <p:cBhvr>
                                        <p:cTn id="7" dur="2000"/>
                                        <p:tgtEl>
                                          <p:spTgt spid="26626"/>
                                        </p:tgtEl>
                                      </p:cBhvr>
                                    </p:animEffect>
                                  </p:childTnLst>
                                </p:cTn>
                              </p:par>
                            </p:childTnLst>
                          </p:cTn>
                        </p:par>
                        <p:par>
                          <p:cTn id="8" fill="hold">
                            <p:stCondLst>
                              <p:cond delay="2000"/>
                            </p:stCondLst>
                            <p:childTnLst>
                              <p:par>
                                <p:cTn id="9" presetID="31" presetClass="entr" presetSubtype="0" fill="hold" nodeType="afterEffect">
                                  <p:stCondLst>
                                    <p:cond delay="0"/>
                                  </p:stCondLst>
                                  <p:childTnLst>
                                    <p:set>
                                      <p:cBhvr>
                                        <p:cTn id="10" dur="1" fill="hold">
                                          <p:stCondLst>
                                            <p:cond delay="0"/>
                                          </p:stCondLst>
                                        </p:cTn>
                                        <p:tgtEl>
                                          <p:spTgt spid="26630"/>
                                        </p:tgtEl>
                                        <p:attrNameLst>
                                          <p:attrName>style.visibility</p:attrName>
                                        </p:attrNameLst>
                                      </p:cBhvr>
                                      <p:to>
                                        <p:strVal val="visible"/>
                                      </p:to>
                                    </p:set>
                                    <p:anim calcmode="lin" valueType="num">
                                      <p:cBhvr>
                                        <p:cTn id="11" dur="400" fill="hold"/>
                                        <p:tgtEl>
                                          <p:spTgt spid="26630"/>
                                        </p:tgtEl>
                                        <p:attrNameLst>
                                          <p:attrName>ppt_w</p:attrName>
                                        </p:attrNameLst>
                                      </p:cBhvr>
                                      <p:tavLst>
                                        <p:tav tm="0">
                                          <p:val>
                                            <p:fltVal val="0"/>
                                          </p:val>
                                        </p:tav>
                                        <p:tav tm="100000">
                                          <p:val>
                                            <p:strVal val="#ppt_w"/>
                                          </p:val>
                                        </p:tav>
                                      </p:tavLst>
                                    </p:anim>
                                    <p:anim calcmode="lin" valueType="num">
                                      <p:cBhvr>
                                        <p:cTn id="12" dur="400" fill="hold"/>
                                        <p:tgtEl>
                                          <p:spTgt spid="26630"/>
                                        </p:tgtEl>
                                        <p:attrNameLst>
                                          <p:attrName>ppt_h</p:attrName>
                                        </p:attrNameLst>
                                      </p:cBhvr>
                                      <p:tavLst>
                                        <p:tav tm="0">
                                          <p:val>
                                            <p:fltVal val="0"/>
                                          </p:val>
                                        </p:tav>
                                        <p:tav tm="100000">
                                          <p:val>
                                            <p:strVal val="#ppt_h"/>
                                          </p:val>
                                        </p:tav>
                                      </p:tavLst>
                                    </p:anim>
                                    <p:anim calcmode="lin" valueType="num">
                                      <p:cBhvr>
                                        <p:cTn id="13" dur="400" fill="hold"/>
                                        <p:tgtEl>
                                          <p:spTgt spid="26630"/>
                                        </p:tgtEl>
                                        <p:attrNameLst>
                                          <p:attrName>style.rotation</p:attrName>
                                        </p:attrNameLst>
                                      </p:cBhvr>
                                      <p:tavLst>
                                        <p:tav tm="0">
                                          <p:val>
                                            <p:fltVal val="90"/>
                                          </p:val>
                                        </p:tav>
                                        <p:tav tm="100000">
                                          <p:val>
                                            <p:fltVal val="0"/>
                                          </p:val>
                                        </p:tav>
                                      </p:tavLst>
                                    </p:anim>
                                    <p:animEffect transition="in" filter="fade">
                                      <p:cBhvr>
                                        <p:cTn id="14" dur="400"/>
                                        <p:tgtEl>
                                          <p:spTgt spid="26630"/>
                                        </p:tgtEl>
                                      </p:cBhvr>
                                    </p:animEffect>
                                  </p:childTnLst>
                                </p:cTn>
                              </p:par>
                            </p:childTnLst>
                          </p:cTn>
                        </p:par>
                        <p:par>
                          <p:cTn id="15" fill="hold">
                            <p:stCondLst>
                              <p:cond delay="2500"/>
                            </p:stCondLst>
                            <p:childTnLst>
                              <p:par>
                                <p:cTn id="16" presetID="16" presetClass="entr" presetSubtype="21" fill="hold" nodeType="afterEffect">
                                  <p:stCondLst>
                                    <p:cond delay="0"/>
                                  </p:stCondLst>
                                  <p:childTnLst>
                                    <p:set>
                                      <p:cBhvr>
                                        <p:cTn id="17" dur="1" fill="hold">
                                          <p:stCondLst>
                                            <p:cond delay="0"/>
                                          </p:stCondLst>
                                        </p:cTn>
                                        <p:tgtEl>
                                          <p:spTgt spid="26627"/>
                                        </p:tgtEl>
                                        <p:attrNameLst>
                                          <p:attrName>style.visibility</p:attrName>
                                        </p:attrNameLst>
                                      </p:cBhvr>
                                      <p:to>
                                        <p:strVal val="visible"/>
                                      </p:to>
                                    </p:set>
                                    <p:animEffect transition="in" filter="barn(inVertical)">
                                      <p:cBhvr>
                                        <p:cTn id="18" dur="500"/>
                                        <p:tgtEl>
                                          <p:spTgt spid="26627"/>
                                        </p:tgtEl>
                                      </p:cBhvr>
                                    </p:animEffect>
                                  </p:childTnLst>
                                </p:cTn>
                              </p:par>
                            </p:childTnLst>
                          </p:cTn>
                        </p:par>
                        <p:par>
                          <p:cTn id="19" fill="hold">
                            <p:stCondLst>
                              <p:cond delay="3000"/>
                            </p:stCondLst>
                            <p:childTnLst>
                              <p:par>
                                <p:cTn id="20" presetID="22" presetClass="entr" presetSubtype="1" fill="hold" grpId="0" nodeType="afterEffect">
                                  <p:stCondLst>
                                    <p:cond delay="0"/>
                                  </p:stCondLst>
                                  <p:childTnLst>
                                    <p:set>
                                      <p:cBhvr>
                                        <p:cTn id="21" dur="1" fill="hold">
                                          <p:stCondLst>
                                            <p:cond delay="0"/>
                                          </p:stCondLst>
                                        </p:cTn>
                                        <p:tgtEl>
                                          <p:spTgt spid="26628"/>
                                        </p:tgtEl>
                                        <p:attrNameLst>
                                          <p:attrName>style.visibility</p:attrName>
                                        </p:attrNameLst>
                                      </p:cBhvr>
                                      <p:to>
                                        <p:strVal val="visible"/>
                                      </p:to>
                                    </p:set>
                                    <p:animEffect transition="in" filter="wipe(up)">
                                      <p:cBhvr>
                                        <p:cTn id="22" dur="500"/>
                                        <p:tgtEl>
                                          <p:spTgt spid="2662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6629"/>
                                        </p:tgtEl>
                                        <p:attrNameLst>
                                          <p:attrName>style.visibility</p:attrName>
                                        </p:attrNameLst>
                                      </p:cBhvr>
                                      <p:to>
                                        <p:strVal val="visible"/>
                                      </p:to>
                                    </p:set>
                                    <p:animEffect transition="in" filter="wipe(down)">
                                      <p:cBhvr>
                                        <p:cTn id="25" dur="500"/>
                                        <p:tgtEl>
                                          <p:spTgt spid="26629"/>
                                        </p:tgtEl>
                                      </p:cBhvr>
                                    </p:animEffect>
                                  </p:childTnLst>
                                </p:cTn>
                              </p:par>
                            </p:childTnLst>
                          </p:cTn>
                        </p:par>
                        <p:par>
                          <p:cTn id="26" fill="hold">
                            <p:stCondLst>
                              <p:cond delay="3500"/>
                            </p:stCondLst>
                            <p:childTnLst>
                              <p:par>
                                <p:cTn id="27" presetID="2" presetClass="entr" presetSubtype="12" fill="hold" grpId="0" nodeType="afterEffect">
                                  <p:stCondLst>
                                    <p:cond delay="0"/>
                                  </p:stCondLst>
                                  <p:childTnLst>
                                    <p:set>
                                      <p:cBhvr>
                                        <p:cTn id="28" dur="1" fill="hold">
                                          <p:stCondLst>
                                            <p:cond delay="0"/>
                                          </p:stCondLst>
                                        </p:cTn>
                                        <p:tgtEl>
                                          <p:spTgt spid="26631"/>
                                        </p:tgtEl>
                                        <p:attrNameLst>
                                          <p:attrName>style.visibility</p:attrName>
                                        </p:attrNameLst>
                                      </p:cBhvr>
                                      <p:to>
                                        <p:strVal val="visible"/>
                                      </p:to>
                                    </p:set>
                                    <p:anim calcmode="lin" valueType="num">
                                      <p:cBhvr additive="base">
                                        <p:cTn id="29" dur="500" fill="hold"/>
                                        <p:tgtEl>
                                          <p:spTgt spid="26631"/>
                                        </p:tgtEl>
                                        <p:attrNameLst>
                                          <p:attrName>ppt_x</p:attrName>
                                        </p:attrNameLst>
                                      </p:cBhvr>
                                      <p:tavLst>
                                        <p:tav tm="0">
                                          <p:val>
                                            <p:strVal val="0-#ppt_w/2"/>
                                          </p:val>
                                        </p:tav>
                                        <p:tav tm="100000">
                                          <p:val>
                                            <p:strVal val="#ppt_x"/>
                                          </p:val>
                                        </p:tav>
                                      </p:tavLst>
                                    </p:anim>
                                    <p:anim calcmode="lin" valueType="num">
                                      <p:cBhvr additive="base">
                                        <p:cTn id="30" dur="500" fill="hold"/>
                                        <p:tgtEl>
                                          <p:spTgt spid="26631"/>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26632"/>
                                        </p:tgtEl>
                                        <p:attrNameLst>
                                          <p:attrName>style.visibility</p:attrName>
                                        </p:attrNameLst>
                                      </p:cBhvr>
                                      <p:to>
                                        <p:strVal val="visible"/>
                                      </p:to>
                                    </p:set>
                                    <p:anim calcmode="lin" valueType="num">
                                      <p:cBhvr additive="base">
                                        <p:cTn id="33" dur="500" fill="hold"/>
                                        <p:tgtEl>
                                          <p:spTgt spid="26632"/>
                                        </p:tgtEl>
                                        <p:attrNameLst>
                                          <p:attrName>ppt_x</p:attrName>
                                        </p:attrNameLst>
                                      </p:cBhvr>
                                      <p:tavLst>
                                        <p:tav tm="0">
                                          <p:val>
                                            <p:strVal val="0-#ppt_w/2"/>
                                          </p:val>
                                        </p:tav>
                                        <p:tav tm="100000">
                                          <p:val>
                                            <p:strVal val="#ppt_x"/>
                                          </p:val>
                                        </p:tav>
                                      </p:tavLst>
                                    </p:anim>
                                    <p:anim calcmode="lin" valueType="num">
                                      <p:cBhvr additive="base">
                                        <p:cTn id="34" dur="500" fill="hold"/>
                                        <p:tgtEl>
                                          <p:spTgt spid="26632"/>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26633"/>
                                        </p:tgtEl>
                                        <p:attrNameLst>
                                          <p:attrName>style.visibility</p:attrName>
                                        </p:attrNameLst>
                                      </p:cBhvr>
                                      <p:to>
                                        <p:strVal val="visible"/>
                                      </p:to>
                                    </p:set>
                                    <p:anim calcmode="lin" valueType="num">
                                      <p:cBhvr additive="base">
                                        <p:cTn id="37" dur="500" fill="hold"/>
                                        <p:tgtEl>
                                          <p:spTgt spid="26633"/>
                                        </p:tgtEl>
                                        <p:attrNameLst>
                                          <p:attrName>ppt_x</p:attrName>
                                        </p:attrNameLst>
                                      </p:cBhvr>
                                      <p:tavLst>
                                        <p:tav tm="0">
                                          <p:val>
                                            <p:strVal val="0-#ppt_w/2"/>
                                          </p:val>
                                        </p:tav>
                                        <p:tav tm="100000">
                                          <p:val>
                                            <p:strVal val="#ppt_x"/>
                                          </p:val>
                                        </p:tav>
                                      </p:tavLst>
                                    </p:anim>
                                    <p:anim calcmode="lin" valueType="num">
                                      <p:cBhvr additive="base">
                                        <p:cTn id="38" dur="500" fill="hold"/>
                                        <p:tgtEl>
                                          <p:spTgt spid="26633"/>
                                        </p:tgtEl>
                                        <p:attrNameLst>
                                          <p:attrName>ppt_y</p:attrName>
                                        </p:attrNameLst>
                                      </p:cBhvr>
                                      <p:tavLst>
                                        <p:tav tm="0">
                                          <p:val>
                                            <p:strVal val="1+#ppt_h/2"/>
                                          </p:val>
                                        </p:tav>
                                        <p:tav tm="100000">
                                          <p:val>
                                            <p:strVal val="#ppt_y"/>
                                          </p:val>
                                        </p:tav>
                                      </p:tavLst>
                                    </p:anim>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26634"/>
                                        </p:tgtEl>
                                        <p:attrNameLst>
                                          <p:attrName>style.visibility</p:attrName>
                                        </p:attrNameLst>
                                      </p:cBhvr>
                                      <p:to>
                                        <p:strVal val="visible"/>
                                      </p:to>
                                    </p:set>
                                    <p:animEffect transition="in" filter="wipe(left)">
                                      <p:cBhvr>
                                        <p:cTn id="42" dur="500"/>
                                        <p:tgtEl>
                                          <p:spTgt spid="26634"/>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26635"/>
                                        </p:tgtEl>
                                        <p:attrNameLst>
                                          <p:attrName>style.visibility</p:attrName>
                                        </p:attrNameLst>
                                      </p:cBhvr>
                                      <p:to>
                                        <p:strVal val="visible"/>
                                      </p:to>
                                    </p:set>
                                    <p:animEffect transition="in" filter="wipe(left)">
                                      <p:cBhvr>
                                        <p:cTn id="45" dur="500"/>
                                        <p:tgtEl>
                                          <p:spTgt spid="26635"/>
                                        </p:tgtEl>
                                      </p:cBhvr>
                                    </p:animEffect>
                                  </p:childTnLst>
                                </p:cTn>
                              </p:par>
                              <p:par>
                                <p:cTn id="46" presetID="22" presetClass="entr" presetSubtype="8" fill="hold" grpId="0" nodeType="withEffect">
                                  <p:stCondLst>
                                    <p:cond delay="300"/>
                                  </p:stCondLst>
                                  <p:childTnLst>
                                    <p:set>
                                      <p:cBhvr>
                                        <p:cTn id="47" dur="1" fill="hold">
                                          <p:stCondLst>
                                            <p:cond delay="0"/>
                                          </p:stCondLst>
                                        </p:cTn>
                                        <p:tgtEl>
                                          <p:spTgt spid="26636"/>
                                        </p:tgtEl>
                                        <p:attrNameLst>
                                          <p:attrName>style.visibility</p:attrName>
                                        </p:attrNameLst>
                                      </p:cBhvr>
                                      <p:to>
                                        <p:strVal val="visible"/>
                                      </p:to>
                                    </p:set>
                                    <p:animEffect transition="in" filter="wipe(left)">
                                      <p:cBhvr>
                                        <p:cTn id="48" dur="500"/>
                                        <p:tgtEl>
                                          <p:spTgt spid="266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p:bldP spid="26628" grpId="0"/>
      <p:bldP spid="26629" grpId="0"/>
      <p:bldP spid="26631" grpId="0" animBg="1"/>
      <p:bldP spid="26632" grpId="0" animBg="1"/>
      <p:bldP spid="26633" grpId="0" animBg="1"/>
      <p:bldP spid="26634" grpId="0"/>
      <p:bldP spid="26635" grpId="0"/>
      <p:bldP spid="266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27"/>
          <p:cNvSpPr txBox="1"/>
          <p:nvPr/>
        </p:nvSpPr>
        <p:spPr>
          <a:xfrm>
            <a:off x="1012825" y="176213"/>
            <a:ext cx="3190875"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4.1 </a:t>
            </a:r>
            <a:r>
              <a:rPr lang="zh-CN" altLang="en-US" sz="3000" b="1" dirty="0">
                <a:solidFill>
                  <a:schemeClr val="accent1"/>
                </a:solidFill>
                <a:latin typeface="微软雅黑" panose="020B0503020204020204" pitchFamily="34" charset="-122"/>
                <a:ea typeface="微软雅黑" panose="020B0503020204020204" pitchFamily="34" charset="-122"/>
              </a:rPr>
              <a:t>研究最终目标</a:t>
            </a:r>
          </a:p>
        </p:txBody>
      </p:sp>
      <p:sp>
        <p:nvSpPr>
          <p:cNvPr id="27651"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w="9525">
            <a:noFill/>
          </a:ln>
        </p:spPr>
        <p:txBody>
          <a:bodyPr/>
          <a:lstStyle/>
          <a:p>
            <a:endParaRPr lang="zh-CN" altLang="en-US"/>
          </a:p>
        </p:txBody>
      </p:sp>
      <p:sp>
        <p:nvSpPr>
          <p:cNvPr id="27652" name="Oval 6"/>
          <p:cNvSpPr/>
          <p:nvPr/>
        </p:nvSpPr>
        <p:spPr>
          <a:xfrm flipH="1">
            <a:off x="2994025" y="2844800"/>
            <a:ext cx="1625600" cy="1624013"/>
          </a:xfrm>
          <a:prstGeom prst="ellipse">
            <a:avLst/>
          </a:prstGeom>
          <a:solidFill>
            <a:schemeClr val="tx2"/>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27653" name="Freeform 7"/>
          <p:cNvSpPr/>
          <p:nvPr/>
        </p:nvSpPr>
        <p:spPr>
          <a:xfrm flipH="1">
            <a:off x="5603875" y="1798638"/>
            <a:ext cx="1157288" cy="3651250"/>
          </a:xfrm>
          <a:custGeom>
            <a:avLst/>
            <a:gdLst/>
            <a:ahLst/>
            <a:cxnLst>
              <a:cxn ang="0">
                <a:pos x="2147483647" y="2147483647"/>
              </a:cxn>
              <a:cxn ang="0">
                <a:pos x="2147483647" y="2147483647"/>
              </a:cxn>
              <a:cxn ang="0">
                <a:pos x="2147483647" y="2147483647"/>
              </a:cxn>
              <a:cxn ang="0">
                <a:pos x="2147483647" y="2147483647"/>
              </a:cxn>
              <a:cxn ang="0">
                <a:pos x="0" y="2147483647"/>
              </a:cxn>
              <a:cxn ang="0">
                <a:pos x="2147483647" y="0"/>
              </a:cxn>
              <a:cxn ang="0">
                <a:pos x="2147483647" y="2147483647"/>
              </a:cxn>
            </a:cxnLst>
            <a:rect l="0" t="0" r="0" b="0"/>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2"/>
          </a:solidFill>
          <a:ln w="9525">
            <a:noFill/>
          </a:ln>
        </p:spPr>
        <p:txBody>
          <a:bodyPr/>
          <a:lstStyle/>
          <a:p>
            <a:endParaRPr lang="zh-CN" altLang="en-US"/>
          </a:p>
        </p:txBody>
      </p:sp>
      <p:sp>
        <p:nvSpPr>
          <p:cNvPr id="27654" name="Oval 8"/>
          <p:cNvSpPr/>
          <p:nvPr/>
        </p:nvSpPr>
        <p:spPr>
          <a:xfrm flipH="1">
            <a:off x="5326063" y="1420813"/>
            <a:ext cx="1062037" cy="1063625"/>
          </a:xfrm>
          <a:prstGeom prst="ellipse">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27655" name="Oval 9"/>
          <p:cNvSpPr/>
          <p:nvPr/>
        </p:nvSpPr>
        <p:spPr>
          <a:xfrm flipH="1">
            <a:off x="6108700" y="3084513"/>
            <a:ext cx="1063625" cy="1062037"/>
          </a:xfrm>
          <a:prstGeom prst="ellipse">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27656" name="Oval 10"/>
          <p:cNvSpPr/>
          <p:nvPr/>
        </p:nvSpPr>
        <p:spPr>
          <a:xfrm flipH="1">
            <a:off x="5264150" y="4745038"/>
            <a:ext cx="1063625" cy="1062037"/>
          </a:xfrm>
          <a:prstGeom prst="ellipse">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27657" name="Line 11"/>
          <p:cNvSpPr/>
          <p:nvPr/>
        </p:nvSpPr>
        <p:spPr>
          <a:xfrm flipH="1">
            <a:off x="4511675" y="2243138"/>
            <a:ext cx="849313" cy="823912"/>
          </a:xfrm>
          <a:prstGeom prst="line">
            <a:avLst/>
          </a:prstGeom>
          <a:ln w="12700" cap="flat" cmpd="sng">
            <a:solidFill>
              <a:srgbClr val="2E2C2C"/>
            </a:solidFill>
            <a:prstDash val="solid"/>
            <a:round/>
            <a:headEnd type="triangle" w="med" len="med"/>
            <a:tailEnd type="none" w="med" len="med"/>
          </a:ln>
        </p:spPr>
      </p:sp>
      <p:sp>
        <p:nvSpPr>
          <p:cNvPr id="27658" name="Line 12"/>
          <p:cNvSpPr/>
          <p:nvPr/>
        </p:nvSpPr>
        <p:spPr>
          <a:xfrm flipH="1" flipV="1">
            <a:off x="4559300" y="4267200"/>
            <a:ext cx="747713" cy="723900"/>
          </a:xfrm>
          <a:prstGeom prst="line">
            <a:avLst/>
          </a:prstGeom>
          <a:ln w="12700" cap="flat" cmpd="sng">
            <a:solidFill>
              <a:srgbClr val="2E2C2C"/>
            </a:solidFill>
            <a:prstDash val="solid"/>
            <a:round/>
            <a:headEnd type="triangle" w="med" len="med"/>
            <a:tailEnd type="none" w="med" len="med"/>
          </a:ln>
        </p:spPr>
      </p:sp>
      <p:sp>
        <p:nvSpPr>
          <p:cNvPr id="27659" name="Line 13"/>
          <p:cNvSpPr/>
          <p:nvPr/>
        </p:nvSpPr>
        <p:spPr>
          <a:xfrm flipH="1">
            <a:off x="4808538" y="3600450"/>
            <a:ext cx="1198562" cy="0"/>
          </a:xfrm>
          <a:prstGeom prst="line">
            <a:avLst/>
          </a:prstGeom>
          <a:ln w="12700" cap="flat" cmpd="sng">
            <a:solidFill>
              <a:srgbClr val="2E2C2C"/>
            </a:solidFill>
            <a:prstDash val="solid"/>
            <a:round/>
            <a:headEnd type="triangle" w="med" len="med"/>
            <a:tailEnd type="none" w="med" len="med"/>
          </a:ln>
        </p:spPr>
      </p:sp>
      <p:sp>
        <p:nvSpPr>
          <p:cNvPr id="27660" name="Oval 14"/>
          <p:cNvSpPr/>
          <p:nvPr/>
        </p:nvSpPr>
        <p:spPr>
          <a:xfrm flipH="1">
            <a:off x="3143250" y="2992438"/>
            <a:ext cx="1328738" cy="1328737"/>
          </a:xfrm>
          <a:prstGeom prst="ellipse">
            <a:avLst/>
          </a:prstGeom>
          <a:solidFill>
            <a:srgbClr val="006BBC"/>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27661" name="TextBox 13"/>
          <p:cNvSpPr txBox="1"/>
          <p:nvPr/>
        </p:nvSpPr>
        <p:spPr>
          <a:xfrm flipH="1">
            <a:off x="5378450" y="1682750"/>
            <a:ext cx="920750" cy="646113"/>
          </a:xfrm>
          <a:prstGeom prst="rect">
            <a:avLst/>
          </a:prstGeom>
          <a:noFill/>
          <a:ln w="9525">
            <a:noFill/>
          </a:ln>
        </p:spPr>
        <p:txBody>
          <a:bodyPr anchor="t">
            <a:spAutoFit/>
          </a:bodyPr>
          <a:lstStyle/>
          <a:p>
            <a:pPr algn="ctr"/>
            <a:r>
              <a:rPr lang="zh-CN" altLang="en-US" dirty="0">
                <a:solidFill>
                  <a:schemeClr val="accent2"/>
                </a:solidFill>
                <a:latin typeface="微软雅黑" panose="020B0503020204020204" pitchFamily="34" charset="-122"/>
                <a:ea typeface="微软雅黑" panose="020B0503020204020204" pitchFamily="34" charset="-122"/>
              </a:rPr>
              <a:t>目标分支一</a:t>
            </a:r>
            <a:endParaRPr lang="en-US" altLang="zh-CN" dirty="0">
              <a:solidFill>
                <a:schemeClr val="accent2"/>
              </a:solidFill>
              <a:latin typeface="微软雅黑" panose="020B0503020204020204" pitchFamily="34" charset="-122"/>
              <a:ea typeface="微软雅黑" panose="020B0503020204020204" pitchFamily="34" charset="-122"/>
            </a:endParaRPr>
          </a:p>
        </p:txBody>
      </p:sp>
      <p:sp>
        <p:nvSpPr>
          <p:cNvPr id="27662" name="TextBox 14"/>
          <p:cNvSpPr txBox="1"/>
          <p:nvPr/>
        </p:nvSpPr>
        <p:spPr>
          <a:xfrm flipH="1">
            <a:off x="6181725" y="3343275"/>
            <a:ext cx="893763" cy="646113"/>
          </a:xfrm>
          <a:prstGeom prst="rect">
            <a:avLst/>
          </a:prstGeom>
          <a:noFill/>
          <a:ln w="9525">
            <a:noFill/>
          </a:ln>
        </p:spPr>
        <p:txBody>
          <a:bodyPr anchor="t">
            <a:spAutoFit/>
          </a:bodyPr>
          <a:lstStyle/>
          <a:p>
            <a:pPr algn="ctr"/>
            <a:r>
              <a:rPr lang="zh-CN" altLang="en-US" dirty="0">
                <a:solidFill>
                  <a:schemeClr val="accent2"/>
                </a:solidFill>
                <a:latin typeface="微软雅黑" panose="020B0503020204020204" pitchFamily="34" charset="-122"/>
                <a:ea typeface="微软雅黑" panose="020B0503020204020204" pitchFamily="34" charset="-122"/>
              </a:rPr>
              <a:t>目标分支二</a:t>
            </a:r>
            <a:endParaRPr lang="en-US" altLang="zh-CN" dirty="0">
              <a:solidFill>
                <a:schemeClr val="accent2"/>
              </a:solidFill>
              <a:latin typeface="微软雅黑" panose="020B0503020204020204" pitchFamily="34" charset="-122"/>
              <a:ea typeface="微软雅黑" panose="020B0503020204020204" pitchFamily="34" charset="-122"/>
            </a:endParaRPr>
          </a:p>
        </p:txBody>
      </p:sp>
      <p:sp>
        <p:nvSpPr>
          <p:cNvPr id="27663" name="TextBox 15"/>
          <p:cNvSpPr txBox="1"/>
          <p:nvPr/>
        </p:nvSpPr>
        <p:spPr>
          <a:xfrm flipH="1">
            <a:off x="5303838" y="4968875"/>
            <a:ext cx="893762" cy="647700"/>
          </a:xfrm>
          <a:prstGeom prst="rect">
            <a:avLst/>
          </a:prstGeom>
          <a:noFill/>
          <a:ln w="9525">
            <a:noFill/>
          </a:ln>
        </p:spPr>
        <p:txBody>
          <a:bodyPr anchor="t">
            <a:spAutoFit/>
          </a:bodyPr>
          <a:lstStyle/>
          <a:p>
            <a:pPr algn="ctr"/>
            <a:r>
              <a:rPr lang="zh-CN" altLang="en-US" dirty="0">
                <a:solidFill>
                  <a:schemeClr val="accent2"/>
                </a:solidFill>
                <a:latin typeface="微软雅黑" panose="020B0503020204020204" pitchFamily="34" charset="-122"/>
                <a:ea typeface="微软雅黑" panose="020B0503020204020204" pitchFamily="34" charset="-122"/>
              </a:rPr>
              <a:t>目标分支三</a:t>
            </a:r>
            <a:endParaRPr lang="en-US" altLang="zh-CN" dirty="0">
              <a:solidFill>
                <a:schemeClr val="accent2"/>
              </a:solidFill>
              <a:latin typeface="微软雅黑" panose="020B0503020204020204" pitchFamily="34" charset="-122"/>
              <a:ea typeface="微软雅黑" panose="020B0503020204020204" pitchFamily="34" charset="-122"/>
            </a:endParaRPr>
          </a:p>
        </p:txBody>
      </p:sp>
      <p:sp>
        <p:nvSpPr>
          <p:cNvPr id="27664" name="TextBox 16"/>
          <p:cNvSpPr txBox="1"/>
          <p:nvPr/>
        </p:nvSpPr>
        <p:spPr>
          <a:xfrm flipH="1">
            <a:off x="3146425" y="3357563"/>
            <a:ext cx="1287463" cy="708025"/>
          </a:xfrm>
          <a:prstGeom prst="rect">
            <a:avLst/>
          </a:prstGeom>
          <a:noFill/>
          <a:ln w="9525">
            <a:noFill/>
          </a:ln>
        </p:spPr>
        <p:txBody>
          <a:bodyPr anchor="t">
            <a:spAutoFit/>
          </a:bodyPr>
          <a:lstStyle/>
          <a:p>
            <a:pPr algn="ctr"/>
            <a:r>
              <a:rPr lang="zh-CN" altLang="en-US" sz="2000" dirty="0">
                <a:solidFill>
                  <a:schemeClr val="accent2"/>
                </a:solidFill>
                <a:latin typeface="微软雅黑" panose="020B0503020204020204" pitchFamily="34" charset="-122"/>
                <a:ea typeface="微软雅黑" panose="020B0503020204020204" pitchFamily="34" charset="-122"/>
              </a:rPr>
              <a:t>进一步</a:t>
            </a:r>
            <a:endParaRPr lang="en-US" altLang="zh-CN" sz="2000" dirty="0">
              <a:solidFill>
                <a:schemeClr val="accent2"/>
              </a:solidFill>
              <a:latin typeface="微软雅黑" panose="020B0503020204020204" pitchFamily="34" charset="-122"/>
              <a:ea typeface="微软雅黑" panose="020B0503020204020204" pitchFamily="34" charset="-122"/>
            </a:endParaRPr>
          </a:p>
          <a:p>
            <a:pPr algn="ctr"/>
            <a:r>
              <a:rPr lang="zh-CN" altLang="en-US" sz="2000" dirty="0">
                <a:solidFill>
                  <a:schemeClr val="accent2"/>
                </a:solidFill>
                <a:latin typeface="微软雅黑" panose="020B0503020204020204" pitchFamily="34" charset="-122"/>
                <a:ea typeface="微软雅黑" panose="020B0503020204020204" pitchFamily="34" charset="-122"/>
              </a:rPr>
              <a:t>目标</a:t>
            </a:r>
            <a:endParaRPr lang="en-US" altLang="zh-CN" sz="2000" dirty="0">
              <a:solidFill>
                <a:schemeClr val="accent2"/>
              </a:solidFill>
              <a:latin typeface="微软雅黑" panose="020B0503020204020204" pitchFamily="34" charset="-122"/>
              <a:ea typeface="微软雅黑" panose="020B0503020204020204" pitchFamily="34" charset="-122"/>
            </a:endParaRPr>
          </a:p>
        </p:txBody>
      </p:sp>
      <p:sp>
        <p:nvSpPr>
          <p:cNvPr id="27665" name="TextBox 17"/>
          <p:cNvSpPr txBox="1"/>
          <p:nvPr/>
        </p:nvSpPr>
        <p:spPr>
          <a:xfrm>
            <a:off x="6627813" y="1436688"/>
            <a:ext cx="3995737" cy="646112"/>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7666" name="TextBox 18"/>
          <p:cNvSpPr txBox="1"/>
          <p:nvPr/>
        </p:nvSpPr>
        <p:spPr>
          <a:xfrm>
            <a:off x="7399338" y="3230563"/>
            <a:ext cx="3887787" cy="646112"/>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7667" name="TextBox 19"/>
          <p:cNvSpPr txBox="1"/>
          <p:nvPr/>
        </p:nvSpPr>
        <p:spPr>
          <a:xfrm>
            <a:off x="6592888" y="4991100"/>
            <a:ext cx="3887787" cy="646113"/>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7668" name="Oval 6"/>
          <p:cNvSpPr/>
          <p:nvPr/>
        </p:nvSpPr>
        <p:spPr>
          <a:xfrm flipH="1">
            <a:off x="942975" y="3008313"/>
            <a:ext cx="1300163" cy="1298575"/>
          </a:xfrm>
          <a:prstGeom prst="ellipse">
            <a:avLst/>
          </a:prstGeom>
          <a:solidFill>
            <a:schemeClr val="tx2"/>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27669" name="Oval 14"/>
          <p:cNvSpPr/>
          <p:nvPr/>
        </p:nvSpPr>
        <p:spPr>
          <a:xfrm flipH="1">
            <a:off x="1062038" y="3125788"/>
            <a:ext cx="1062037" cy="1062037"/>
          </a:xfrm>
          <a:prstGeom prst="ellipse">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27670" name="TextBox 22"/>
          <p:cNvSpPr txBox="1"/>
          <p:nvPr/>
        </p:nvSpPr>
        <p:spPr>
          <a:xfrm flipH="1">
            <a:off x="1233488" y="3308350"/>
            <a:ext cx="719137" cy="708025"/>
          </a:xfrm>
          <a:prstGeom prst="rect">
            <a:avLst/>
          </a:prstGeom>
          <a:noFill/>
          <a:ln w="9525">
            <a:noFill/>
          </a:ln>
        </p:spPr>
        <p:txBody>
          <a:bodyPr anchor="t">
            <a:spAutoFit/>
          </a:bodyPr>
          <a:lstStyle/>
          <a:p>
            <a:pPr algn="ctr"/>
            <a:r>
              <a:rPr lang="zh-CN" altLang="en-US" sz="2000" dirty="0">
                <a:solidFill>
                  <a:schemeClr val="accent2"/>
                </a:solidFill>
                <a:latin typeface="微软雅黑" panose="020B0503020204020204" pitchFamily="34" charset="-122"/>
                <a:ea typeface="微软雅黑" panose="020B0503020204020204" pitchFamily="34" charset="-122"/>
              </a:rPr>
              <a:t>初步目标</a:t>
            </a:r>
            <a:endParaRPr lang="en-US" altLang="zh-CN" sz="2000" dirty="0">
              <a:solidFill>
                <a:schemeClr val="accent2"/>
              </a:solidFill>
              <a:latin typeface="微软雅黑" panose="020B0503020204020204" pitchFamily="34" charset="-122"/>
              <a:ea typeface="微软雅黑" panose="020B0503020204020204" pitchFamily="34" charset="-122"/>
            </a:endParaRPr>
          </a:p>
        </p:txBody>
      </p:sp>
      <p:sp>
        <p:nvSpPr>
          <p:cNvPr id="27671" name="右箭头 23"/>
          <p:cNvSpPr/>
          <p:nvPr/>
        </p:nvSpPr>
        <p:spPr>
          <a:xfrm>
            <a:off x="2468563" y="3457575"/>
            <a:ext cx="371475" cy="309563"/>
          </a:xfrm>
          <a:prstGeom prst="rightArrow">
            <a:avLst>
              <a:gd name="adj1" fmla="val 50000"/>
              <a:gd name="adj2" fmla="val 50255"/>
            </a:avLst>
          </a:prstGeom>
          <a:solidFill>
            <a:schemeClr val="accent1"/>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7651"/>
                                        </p:tgtEl>
                                        <p:attrNameLst>
                                          <p:attrName>style.visibility</p:attrName>
                                        </p:attrNameLst>
                                      </p:cBhvr>
                                      <p:to>
                                        <p:strVal val="visible"/>
                                      </p:to>
                                    </p:set>
                                    <p:anim calcmode="lin" valueType="num">
                                      <p:cBhvr>
                                        <p:cTn id="7" dur="300" fill="hold"/>
                                        <p:tgtEl>
                                          <p:spTgt spid="27651"/>
                                        </p:tgtEl>
                                        <p:attrNameLst>
                                          <p:attrName>ppt_w</p:attrName>
                                        </p:attrNameLst>
                                      </p:cBhvr>
                                      <p:tavLst>
                                        <p:tav tm="0">
                                          <p:val>
                                            <p:fltVal val="0"/>
                                          </p:val>
                                        </p:tav>
                                        <p:tav tm="100000">
                                          <p:val>
                                            <p:strVal val="#ppt_w"/>
                                          </p:val>
                                        </p:tav>
                                      </p:tavLst>
                                    </p:anim>
                                    <p:anim calcmode="lin" valueType="num">
                                      <p:cBhvr>
                                        <p:cTn id="8" dur="300" fill="hold"/>
                                        <p:tgtEl>
                                          <p:spTgt spid="27651"/>
                                        </p:tgtEl>
                                        <p:attrNameLst>
                                          <p:attrName>ppt_h</p:attrName>
                                        </p:attrNameLst>
                                      </p:cBhvr>
                                      <p:tavLst>
                                        <p:tav tm="0">
                                          <p:val>
                                            <p:fltVal val="0"/>
                                          </p:val>
                                        </p:tav>
                                        <p:tav tm="100000">
                                          <p:val>
                                            <p:strVal val="#ppt_h"/>
                                          </p:val>
                                        </p:tav>
                                      </p:tavLst>
                                    </p:anim>
                                    <p:anim calcmode="lin" valueType="num">
                                      <p:cBhvr>
                                        <p:cTn id="9" dur="300" fill="hold"/>
                                        <p:tgtEl>
                                          <p:spTgt spid="27651"/>
                                        </p:tgtEl>
                                        <p:attrNameLst>
                                          <p:attrName>style.rotation</p:attrName>
                                        </p:attrNameLst>
                                      </p:cBhvr>
                                      <p:tavLst>
                                        <p:tav tm="0">
                                          <p:val>
                                            <p:fltVal val="90"/>
                                          </p:val>
                                        </p:tav>
                                        <p:tav tm="100000">
                                          <p:val>
                                            <p:fltVal val="0"/>
                                          </p:val>
                                        </p:tav>
                                      </p:tavLst>
                                    </p:anim>
                                    <p:animEffect transition="in" filter="fade">
                                      <p:cBhvr>
                                        <p:cTn id="10" dur="300"/>
                                        <p:tgtEl>
                                          <p:spTgt spid="27651"/>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7650"/>
                                        </p:tgtEl>
                                        <p:attrNameLst>
                                          <p:attrName>style.visibility</p:attrName>
                                        </p:attrNameLst>
                                      </p:cBhvr>
                                      <p:to>
                                        <p:strVal val="visible"/>
                                      </p:to>
                                    </p:set>
                                    <p:anim calcmode="lin" valueType="num">
                                      <p:cBhvr>
                                        <p:cTn id="14" dur="4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7650"/>
                                        </p:tgtEl>
                                        <p:attrNameLst>
                                          <p:attrName>ppt_y</p:attrName>
                                        </p:attrNameLst>
                                      </p:cBhvr>
                                      <p:tavLst>
                                        <p:tav tm="0">
                                          <p:val>
                                            <p:strVal val="#ppt_y"/>
                                          </p:val>
                                        </p:tav>
                                        <p:tav tm="100000">
                                          <p:val>
                                            <p:strVal val="#ppt_y"/>
                                          </p:val>
                                        </p:tav>
                                      </p:tavLst>
                                    </p:anim>
                                    <p:anim calcmode="lin" valueType="num">
                                      <p:cBhvr>
                                        <p:cTn id="16" dur="4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7650"/>
                                        </p:tgtEl>
                                      </p:cBhvr>
                                    </p:animEffect>
                                  </p:childTnLst>
                                </p:cTn>
                              </p:par>
                            </p:childTnLst>
                          </p:cTn>
                        </p:par>
                        <p:par>
                          <p:cTn id="19" fill="hold">
                            <p:stCondLst>
                              <p:cond delay="1059"/>
                            </p:stCondLst>
                            <p:childTnLst>
                              <p:par>
                                <p:cTn id="20" presetID="10" presetClass="entr" presetSubtype="0" fill="hold" grpId="0" nodeType="afterEffect">
                                  <p:stCondLst>
                                    <p:cond delay="0"/>
                                  </p:stCondLst>
                                  <p:childTnLst>
                                    <p:set>
                                      <p:cBhvr>
                                        <p:cTn id="21" dur="1" fill="hold">
                                          <p:stCondLst>
                                            <p:cond delay="0"/>
                                          </p:stCondLst>
                                        </p:cTn>
                                        <p:tgtEl>
                                          <p:spTgt spid="27669"/>
                                        </p:tgtEl>
                                        <p:attrNameLst>
                                          <p:attrName>style.visibility</p:attrName>
                                        </p:attrNameLst>
                                      </p:cBhvr>
                                      <p:to>
                                        <p:strVal val="visible"/>
                                      </p:to>
                                    </p:set>
                                    <p:anim calcmode="lin" valueType="num">
                                      <p:cBhvr>
                                        <p:cTn id="22" dur="500" fill="hold"/>
                                        <p:tgtEl>
                                          <p:spTgt spid="27669"/>
                                        </p:tgtEl>
                                        <p:attrNameLst>
                                          <p:attrName>ppt_w</p:attrName>
                                        </p:attrNameLst>
                                      </p:cBhvr>
                                      <p:tavLst>
                                        <p:tav tm="0">
                                          <p:val>
                                            <p:fltVal val="0"/>
                                          </p:val>
                                        </p:tav>
                                        <p:tav tm="100000">
                                          <p:val>
                                            <p:strVal val="#ppt_w"/>
                                          </p:val>
                                        </p:tav>
                                      </p:tavLst>
                                    </p:anim>
                                    <p:anim calcmode="lin" valueType="num">
                                      <p:cBhvr>
                                        <p:cTn id="23" dur="500" fill="hold"/>
                                        <p:tgtEl>
                                          <p:spTgt spid="27669"/>
                                        </p:tgtEl>
                                        <p:attrNameLst>
                                          <p:attrName>ppt_h</p:attrName>
                                        </p:attrNameLst>
                                      </p:cBhvr>
                                      <p:tavLst>
                                        <p:tav tm="0">
                                          <p:val>
                                            <p:fltVal val="0"/>
                                          </p:val>
                                        </p:tav>
                                        <p:tav tm="100000">
                                          <p:val>
                                            <p:strVal val="#ppt_h"/>
                                          </p:val>
                                        </p:tav>
                                      </p:tavLst>
                                    </p:anim>
                                    <p:animEffect transition="in" filter="fade">
                                      <p:cBhvr>
                                        <p:cTn id="24" dur="500"/>
                                        <p:tgtEl>
                                          <p:spTgt spid="2766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668"/>
                                        </p:tgtEl>
                                        <p:attrNameLst>
                                          <p:attrName>style.visibility</p:attrName>
                                        </p:attrNameLst>
                                      </p:cBhvr>
                                      <p:to>
                                        <p:strVal val="visible"/>
                                      </p:to>
                                    </p:set>
                                    <p:anim calcmode="lin" valueType="num">
                                      <p:cBhvr>
                                        <p:cTn id="27" dur="500" fill="hold"/>
                                        <p:tgtEl>
                                          <p:spTgt spid="27668"/>
                                        </p:tgtEl>
                                        <p:attrNameLst>
                                          <p:attrName>ppt_w</p:attrName>
                                        </p:attrNameLst>
                                      </p:cBhvr>
                                      <p:tavLst>
                                        <p:tav tm="0">
                                          <p:val>
                                            <p:fltVal val="0"/>
                                          </p:val>
                                        </p:tav>
                                        <p:tav tm="100000">
                                          <p:val>
                                            <p:strVal val="#ppt_w"/>
                                          </p:val>
                                        </p:tav>
                                      </p:tavLst>
                                    </p:anim>
                                    <p:anim calcmode="lin" valueType="num">
                                      <p:cBhvr>
                                        <p:cTn id="28" dur="500" fill="hold"/>
                                        <p:tgtEl>
                                          <p:spTgt spid="27668"/>
                                        </p:tgtEl>
                                        <p:attrNameLst>
                                          <p:attrName>ppt_h</p:attrName>
                                        </p:attrNameLst>
                                      </p:cBhvr>
                                      <p:tavLst>
                                        <p:tav tm="0">
                                          <p:val>
                                            <p:fltVal val="0"/>
                                          </p:val>
                                        </p:tav>
                                        <p:tav tm="100000">
                                          <p:val>
                                            <p:strVal val="#ppt_h"/>
                                          </p:val>
                                        </p:tav>
                                      </p:tavLst>
                                    </p:anim>
                                    <p:animEffect transition="in" filter="fade">
                                      <p:cBhvr>
                                        <p:cTn id="29" dur="500"/>
                                        <p:tgtEl>
                                          <p:spTgt spid="27668"/>
                                        </p:tgtEl>
                                      </p:cBhvr>
                                    </p:animEffect>
                                  </p:childTnLst>
                                </p:cTn>
                              </p:par>
                            </p:childTnLst>
                          </p:cTn>
                        </p:par>
                        <p:par>
                          <p:cTn id="30" fill="hold">
                            <p:stCondLst>
                              <p:cond delay="1559"/>
                            </p:stCondLst>
                            <p:childTnLst>
                              <p:par>
                                <p:cTn id="31" presetID="31" presetClass="entr" presetSubtype="0" fill="hold" grpId="0" nodeType="afterEffect">
                                  <p:stCondLst>
                                    <p:cond delay="0"/>
                                  </p:stCondLst>
                                  <p:childTnLst>
                                    <p:set>
                                      <p:cBhvr>
                                        <p:cTn id="32" dur="1" fill="hold">
                                          <p:stCondLst>
                                            <p:cond delay="0"/>
                                          </p:stCondLst>
                                        </p:cTn>
                                        <p:tgtEl>
                                          <p:spTgt spid="27670"/>
                                        </p:tgtEl>
                                        <p:attrNameLst>
                                          <p:attrName>style.visibility</p:attrName>
                                        </p:attrNameLst>
                                      </p:cBhvr>
                                      <p:to>
                                        <p:strVal val="visible"/>
                                      </p:to>
                                    </p:set>
                                    <p:anim calcmode="lin" valueType="num">
                                      <p:cBhvr>
                                        <p:cTn id="33" dur="300" fill="hold"/>
                                        <p:tgtEl>
                                          <p:spTgt spid="27670"/>
                                        </p:tgtEl>
                                        <p:attrNameLst>
                                          <p:attrName>ppt_w</p:attrName>
                                        </p:attrNameLst>
                                      </p:cBhvr>
                                      <p:tavLst>
                                        <p:tav tm="0">
                                          <p:val>
                                            <p:fltVal val="0"/>
                                          </p:val>
                                        </p:tav>
                                        <p:tav tm="100000">
                                          <p:val>
                                            <p:strVal val="#ppt_w"/>
                                          </p:val>
                                        </p:tav>
                                      </p:tavLst>
                                    </p:anim>
                                    <p:anim calcmode="lin" valueType="num">
                                      <p:cBhvr>
                                        <p:cTn id="34" dur="300" fill="hold"/>
                                        <p:tgtEl>
                                          <p:spTgt spid="27670"/>
                                        </p:tgtEl>
                                        <p:attrNameLst>
                                          <p:attrName>ppt_h</p:attrName>
                                        </p:attrNameLst>
                                      </p:cBhvr>
                                      <p:tavLst>
                                        <p:tav tm="0">
                                          <p:val>
                                            <p:fltVal val="0"/>
                                          </p:val>
                                        </p:tav>
                                        <p:tav tm="100000">
                                          <p:val>
                                            <p:strVal val="#ppt_h"/>
                                          </p:val>
                                        </p:tav>
                                      </p:tavLst>
                                    </p:anim>
                                    <p:anim calcmode="lin" valueType="num">
                                      <p:cBhvr>
                                        <p:cTn id="35" dur="300" fill="hold"/>
                                        <p:tgtEl>
                                          <p:spTgt spid="27670"/>
                                        </p:tgtEl>
                                        <p:attrNameLst>
                                          <p:attrName>style.rotation</p:attrName>
                                        </p:attrNameLst>
                                      </p:cBhvr>
                                      <p:tavLst>
                                        <p:tav tm="0">
                                          <p:val>
                                            <p:fltVal val="90"/>
                                          </p:val>
                                        </p:tav>
                                        <p:tav tm="100000">
                                          <p:val>
                                            <p:fltVal val="0"/>
                                          </p:val>
                                        </p:tav>
                                      </p:tavLst>
                                    </p:anim>
                                    <p:animEffect transition="in" filter="fade">
                                      <p:cBhvr>
                                        <p:cTn id="36" dur="300"/>
                                        <p:tgtEl>
                                          <p:spTgt spid="27670"/>
                                        </p:tgtEl>
                                      </p:cBhvr>
                                    </p:animEffect>
                                  </p:childTnLst>
                                </p:cTn>
                              </p:par>
                            </p:childTnLst>
                          </p:cTn>
                        </p:par>
                        <p:par>
                          <p:cTn id="37" fill="hold">
                            <p:stCondLst>
                              <p:cond delay="2059"/>
                            </p:stCondLst>
                            <p:childTnLst>
                              <p:par>
                                <p:cTn id="38" presetID="2" presetClass="entr" presetSubtype="8" fill="hold" grpId="0" nodeType="afterEffect">
                                  <p:stCondLst>
                                    <p:cond delay="0"/>
                                  </p:stCondLst>
                                  <p:childTnLst>
                                    <p:set>
                                      <p:cBhvr>
                                        <p:cTn id="39" dur="1" fill="hold">
                                          <p:stCondLst>
                                            <p:cond delay="0"/>
                                          </p:stCondLst>
                                        </p:cTn>
                                        <p:tgtEl>
                                          <p:spTgt spid="27671"/>
                                        </p:tgtEl>
                                        <p:attrNameLst>
                                          <p:attrName>style.visibility</p:attrName>
                                        </p:attrNameLst>
                                      </p:cBhvr>
                                      <p:to>
                                        <p:strVal val="visible"/>
                                      </p:to>
                                    </p:set>
                                    <p:anim calcmode="lin" valueType="num">
                                      <p:cBhvr additive="base">
                                        <p:cTn id="40" dur="300" fill="hold"/>
                                        <p:tgtEl>
                                          <p:spTgt spid="27671"/>
                                        </p:tgtEl>
                                        <p:attrNameLst>
                                          <p:attrName>ppt_x</p:attrName>
                                        </p:attrNameLst>
                                      </p:cBhvr>
                                      <p:tavLst>
                                        <p:tav tm="0">
                                          <p:val>
                                            <p:strVal val="0-#ppt_w/2"/>
                                          </p:val>
                                        </p:tav>
                                        <p:tav tm="100000">
                                          <p:val>
                                            <p:strVal val="#ppt_x"/>
                                          </p:val>
                                        </p:tav>
                                      </p:tavLst>
                                    </p:anim>
                                    <p:anim calcmode="lin" valueType="num">
                                      <p:cBhvr additive="base">
                                        <p:cTn id="41" dur="300" fill="hold"/>
                                        <p:tgtEl>
                                          <p:spTgt spid="27671"/>
                                        </p:tgtEl>
                                        <p:attrNameLst>
                                          <p:attrName>ppt_y</p:attrName>
                                        </p:attrNameLst>
                                      </p:cBhvr>
                                      <p:tavLst>
                                        <p:tav tm="0">
                                          <p:val>
                                            <p:strVal val="#ppt_y"/>
                                          </p:val>
                                        </p:tav>
                                        <p:tav tm="100000">
                                          <p:val>
                                            <p:strVal val="#ppt_y"/>
                                          </p:val>
                                        </p:tav>
                                      </p:tavLst>
                                    </p:anim>
                                  </p:childTnLst>
                                </p:cTn>
                              </p:par>
                            </p:childTnLst>
                          </p:cTn>
                        </p:par>
                        <p:par>
                          <p:cTn id="42" fill="hold">
                            <p:stCondLst>
                              <p:cond delay="2559"/>
                            </p:stCondLst>
                            <p:childTnLst>
                              <p:par>
                                <p:cTn id="43" presetID="52" presetClass="entr" presetSubtype="0" fill="hold" grpId="0" nodeType="afterEffect">
                                  <p:stCondLst>
                                    <p:cond delay="0"/>
                                  </p:stCondLst>
                                  <p:childTnLst>
                                    <p:set>
                                      <p:cBhvr>
                                        <p:cTn id="44" dur="1" fill="hold">
                                          <p:stCondLst>
                                            <p:cond delay="0"/>
                                          </p:stCondLst>
                                        </p:cTn>
                                        <p:tgtEl>
                                          <p:spTgt spid="27660"/>
                                        </p:tgtEl>
                                        <p:attrNameLst>
                                          <p:attrName>style.visibility</p:attrName>
                                        </p:attrNameLst>
                                      </p:cBhvr>
                                      <p:to>
                                        <p:strVal val="visible"/>
                                      </p:to>
                                    </p:set>
                                    <p:animScale>
                                      <p:cBhvr>
                                        <p:cTn id="45" dur="1000" decel="50000" fill="hold">
                                          <p:stCondLst>
                                            <p:cond delay="0"/>
                                          </p:stCondLst>
                                        </p:cTn>
                                        <p:tgtEl>
                                          <p:spTgt spid="276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27660"/>
                                        </p:tgtEl>
                                        <p:attrNameLst>
                                          <p:attrName>ppt_x</p:attrName>
                                          <p:attrName>ppt_y</p:attrName>
                                        </p:attrNameLst>
                                      </p:cBhvr>
                                    </p:animMotion>
                                    <p:animEffect transition="in" filter="fade">
                                      <p:cBhvr>
                                        <p:cTn id="47" dur="1000"/>
                                        <p:tgtEl>
                                          <p:spTgt spid="27660"/>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27652"/>
                                        </p:tgtEl>
                                        <p:attrNameLst>
                                          <p:attrName>style.visibility</p:attrName>
                                        </p:attrNameLst>
                                      </p:cBhvr>
                                      <p:to>
                                        <p:strVal val="visible"/>
                                      </p:to>
                                    </p:set>
                                    <p:animScale>
                                      <p:cBhvr>
                                        <p:cTn id="50" dur="1000" decel="50000" fill="hold">
                                          <p:stCondLst>
                                            <p:cond delay="0"/>
                                          </p:stCondLst>
                                        </p:cTn>
                                        <p:tgtEl>
                                          <p:spTgt spid="276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27652"/>
                                        </p:tgtEl>
                                        <p:attrNameLst>
                                          <p:attrName>ppt_x</p:attrName>
                                          <p:attrName>ppt_y</p:attrName>
                                        </p:attrNameLst>
                                      </p:cBhvr>
                                    </p:animMotion>
                                    <p:animEffect transition="in" filter="fade">
                                      <p:cBhvr>
                                        <p:cTn id="52" dur="1000"/>
                                        <p:tgtEl>
                                          <p:spTgt spid="27652"/>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27664"/>
                                        </p:tgtEl>
                                        <p:attrNameLst>
                                          <p:attrName>style.visibility</p:attrName>
                                        </p:attrNameLst>
                                      </p:cBhvr>
                                      <p:to>
                                        <p:strVal val="visible"/>
                                      </p:to>
                                    </p:set>
                                    <p:animScale>
                                      <p:cBhvr>
                                        <p:cTn id="55" dur="1000" decel="50000" fill="hold">
                                          <p:stCondLst>
                                            <p:cond delay="0"/>
                                          </p:stCondLst>
                                        </p:cTn>
                                        <p:tgtEl>
                                          <p:spTgt spid="276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7664"/>
                                        </p:tgtEl>
                                        <p:attrNameLst>
                                          <p:attrName>ppt_x</p:attrName>
                                          <p:attrName>ppt_y</p:attrName>
                                        </p:attrNameLst>
                                      </p:cBhvr>
                                    </p:animMotion>
                                    <p:animEffect transition="in" filter="fade">
                                      <p:cBhvr>
                                        <p:cTn id="57" dur="1000"/>
                                        <p:tgtEl>
                                          <p:spTgt spid="27664"/>
                                        </p:tgtEl>
                                      </p:cBhvr>
                                    </p:animEffect>
                                  </p:childTnLst>
                                </p:cTn>
                              </p:par>
                            </p:childTnLst>
                          </p:cTn>
                        </p:par>
                        <p:par>
                          <p:cTn id="58" fill="hold">
                            <p:stCondLst>
                              <p:cond delay="3559"/>
                            </p:stCondLst>
                            <p:childTnLst>
                              <p:par>
                                <p:cTn id="59" presetID="22" presetClass="entr" presetSubtype="8" fill="hold" nodeType="afterEffect">
                                  <p:stCondLst>
                                    <p:cond delay="0"/>
                                  </p:stCondLst>
                                  <p:childTnLst>
                                    <p:set>
                                      <p:cBhvr>
                                        <p:cTn id="60" dur="1" fill="hold">
                                          <p:stCondLst>
                                            <p:cond delay="0"/>
                                          </p:stCondLst>
                                        </p:cTn>
                                        <p:tgtEl>
                                          <p:spTgt spid="27657"/>
                                        </p:tgtEl>
                                        <p:attrNameLst>
                                          <p:attrName>style.visibility</p:attrName>
                                        </p:attrNameLst>
                                      </p:cBhvr>
                                      <p:to>
                                        <p:strVal val="visible"/>
                                      </p:to>
                                    </p:set>
                                    <p:animEffect transition="in" filter="wipe(left)">
                                      <p:cBhvr>
                                        <p:cTn id="61" dur="500"/>
                                        <p:tgtEl>
                                          <p:spTgt spid="27657"/>
                                        </p:tgtEl>
                                      </p:cBhvr>
                                    </p:animEffect>
                                  </p:childTnLst>
                                </p:cTn>
                              </p:par>
                              <p:par>
                                <p:cTn id="62" presetID="22" presetClass="entr" presetSubtype="8" fill="hold" nodeType="withEffect">
                                  <p:stCondLst>
                                    <p:cond delay="0"/>
                                  </p:stCondLst>
                                  <p:childTnLst>
                                    <p:set>
                                      <p:cBhvr>
                                        <p:cTn id="63" dur="1" fill="hold">
                                          <p:stCondLst>
                                            <p:cond delay="0"/>
                                          </p:stCondLst>
                                        </p:cTn>
                                        <p:tgtEl>
                                          <p:spTgt spid="27659"/>
                                        </p:tgtEl>
                                        <p:attrNameLst>
                                          <p:attrName>style.visibility</p:attrName>
                                        </p:attrNameLst>
                                      </p:cBhvr>
                                      <p:to>
                                        <p:strVal val="visible"/>
                                      </p:to>
                                    </p:set>
                                    <p:animEffect transition="in" filter="wipe(left)">
                                      <p:cBhvr>
                                        <p:cTn id="64" dur="500"/>
                                        <p:tgtEl>
                                          <p:spTgt spid="27659"/>
                                        </p:tgtEl>
                                      </p:cBhvr>
                                    </p:animEffect>
                                  </p:childTnLst>
                                </p:cTn>
                              </p:par>
                              <p:par>
                                <p:cTn id="65" presetID="22" presetClass="entr" presetSubtype="8" fill="hold" nodeType="withEffect">
                                  <p:stCondLst>
                                    <p:cond delay="0"/>
                                  </p:stCondLst>
                                  <p:childTnLst>
                                    <p:set>
                                      <p:cBhvr>
                                        <p:cTn id="66" dur="1" fill="hold">
                                          <p:stCondLst>
                                            <p:cond delay="0"/>
                                          </p:stCondLst>
                                        </p:cTn>
                                        <p:tgtEl>
                                          <p:spTgt spid="27658"/>
                                        </p:tgtEl>
                                        <p:attrNameLst>
                                          <p:attrName>style.visibility</p:attrName>
                                        </p:attrNameLst>
                                      </p:cBhvr>
                                      <p:to>
                                        <p:strVal val="visible"/>
                                      </p:to>
                                    </p:set>
                                    <p:animEffect transition="in" filter="wipe(left)">
                                      <p:cBhvr>
                                        <p:cTn id="67" dur="500"/>
                                        <p:tgtEl>
                                          <p:spTgt spid="27658"/>
                                        </p:tgtEl>
                                      </p:cBhvr>
                                    </p:animEffect>
                                  </p:childTnLst>
                                </p:cTn>
                              </p:par>
                            </p:childTnLst>
                          </p:cTn>
                        </p:par>
                        <p:par>
                          <p:cTn id="68" fill="hold">
                            <p:stCondLst>
                              <p:cond delay="4059"/>
                            </p:stCondLst>
                            <p:childTnLst>
                              <p:par>
                                <p:cTn id="69" presetID="22" presetClass="entr" presetSubtype="1" fill="hold" nodeType="afterEffect">
                                  <p:stCondLst>
                                    <p:cond delay="0"/>
                                  </p:stCondLst>
                                  <p:childTnLst>
                                    <p:set>
                                      <p:cBhvr>
                                        <p:cTn id="70" dur="1" fill="hold">
                                          <p:stCondLst>
                                            <p:cond delay="0"/>
                                          </p:stCondLst>
                                        </p:cTn>
                                        <p:tgtEl>
                                          <p:spTgt spid="27653"/>
                                        </p:tgtEl>
                                        <p:attrNameLst>
                                          <p:attrName>style.visibility</p:attrName>
                                        </p:attrNameLst>
                                      </p:cBhvr>
                                      <p:to>
                                        <p:strVal val="visible"/>
                                      </p:to>
                                    </p:set>
                                    <p:animEffect transition="in" filter="wipe(up)">
                                      <p:cBhvr>
                                        <p:cTn id="71" dur="500"/>
                                        <p:tgtEl>
                                          <p:spTgt spid="27653"/>
                                        </p:tgtEl>
                                      </p:cBhvr>
                                    </p:animEffect>
                                  </p:childTnLst>
                                </p:cTn>
                              </p:par>
                            </p:childTnLst>
                          </p:cTn>
                        </p:par>
                        <p:par>
                          <p:cTn id="72" fill="hold">
                            <p:stCondLst>
                              <p:cond delay="4559"/>
                            </p:stCondLst>
                            <p:childTnLst>
                              <p:par>
                                <p:cTn id="73" presetID="52" presetClass="entr" presetSubtype="0" fill="hold" grpId="0" nodeType="afterEffect">
                                  <p:stCondLst>
                                    <p:cond delay="0"/>
                                  </p:stCondLst>
                                  <p:childTnLst>
                                    <p:set>
                                      <p:cBhvr>
                                        <p:cTn id="74" dur="1" fill="hold">
                                          <p:stCondLst>
                                            <p:cond delay="0"/>
                                          </p:stCondLst>
                                        </p:cTn>
                                        <p:tgtEl>
                                          <p:spTgt spid="27654"/>
                                        </p:tgtEl>
                                        <p:attrNameLst>
                                          <p:attrName>style.visibility</p:attrName>
                                        </p:attrNameLst>
                                      </p:cBhvr>
                                      <p:to>
                                        <p:strVal val="visible"/>
                                      </p:to>
                                    </p:set>
                                    <p:animScale>
                                      <p:cBhvr>
                                        <p:cTn id="75" dur="1000" decel="50000" fill="hold">
                                          <p:stCondLst>
                                            <p:cond delay="0"/>
                                          </p:stCondLst>
                                        </p:cTn>
                                        <p:tgtEl>
                                          <p:spTgt spid="276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6" dur="1000" decel="50000" fill="hold">
                                          <p:stCondLst>
                                            <p:cond delay="0"/>
                                          </p:stCondLst>
                                        </p:cTn>
                                        <p:tgtEl>
                                          <p:spTgt spid="27654"/>
                                        </p:tgtEl>
                                        <p:attrNameLst>
                                          <p:attrName>ppt_x</p:attrName>
                                          <p:attrName>ppt_y</p:attrName>
                                        </p:attrNameLst>
                                      </p:cBhvr>
                                    </p:animMotion>
                                    <p:animEffect transition="in" filter="fade">
                                      <p:cBhvr>
                                        <p:cTn id="77" dur="1000"/>
                                        <p:tgtEl>
                                          <p:spTgt spid="27654"/>
                                        </p:tgtEl>
                                      </p:cBhvr>
                                    </p:animEffect>
                                  </p:childTnLst>
                                </p:cTn>
                              </p:par>
                              <p:par>
                                <p:cTn id="78" presetID="52" presetClass="entr" presetSubtype="0" fill="hold" grpId="0" nodeType="withEffect">
                                  <p:stCondLst>
                                    <p:cond delay="200"/>
                                  </p:stCondLst>
                                  <p:childTnLst>
                                    <p:set>
                                      <p:cBhvr>
                                        <p:cTn id="79" dur="1" fill="hold">
                                          <p:stCondLst>
                                            <p:cond delay="0"/>
                                          </p:stCondLst>
                                        </p:cTn>
                                        <p:tgtEl>
                                          <p:spTgt spid="27655"/>
                                        </p:tgtEl>
                                        <p:attrNameLst>
                                          <p:attrName>style.visibility</p:attrName>
                                        </p:attrNameLst>
                                      </p:cBhvr>
                                      <p:to>
                                        <p:strVal val="visible"/>
                                      </p:to>
                                    </p:set>
                                    <p:animScale>
                                      <p:cBhvr>
                                        <p:cTn id="80" dur="1000" decel="50000" fill="hold">
                                          <p:stCondLst>
                                            <p:cond delay="0"/>
                                          </p:stCondLst>
                                        </p:cTn>
                                        <p:tgtEl>
                                          <p:spTgt spid="276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1" dur="1000" decel="50000" fill="hold">
                                          <p:stCondLst>
                                            <p:cond delay="0"/>
                                          </p:stCondLst>
                                        </p:cTn>
                                        <p:tgtEl>
                                          <p:spTgt spid="27655"/>
                                        </p:tgtEl>
                                        <p:attrNameLst>
                                          <p:attrName>ppt_x</p:attrName>
                                          <p:attrName>ppt_y</p:attrName>
                                        </p:attrNameLst>
                                      </p:cBhvr>
                                    </p:animMotion>
                                    <p:animEffect transition="in" filter="fade">
                                      <p:cBhvr>
                                        <p:cTn id="82" dur="1000"/>
                                        <p:tgtEl>
                                          <p:spTgt spid="27655"/>
                                        </p:tgtEl>
                                      </p:cBhvr>
                                    </p:animEffect>
                                  </p:childTnLst>
                                </p:cTn>
                              </p:par>
                              <p:par>
                                <p:cTn id="83" presetID="52" presetClass="entr" presetSubtype="0" fill="hold" grpId="0" nodeType="withEffect">
                                  <p:stCondLst>
                                    <p:cond delay="400"/>
                                  </p:stCondLst>
                                  <p:childTnLst>
                                    <p:set>
                                      <p:cBhvr>
                                        <p:cTn id="84" dur="1" fill="hold">
                                          <p:stCondLst>
                                            <p:cond delay="0"/>
                                          </p:stCondLst>
                                        </p:cTn>
                                        <p:tgtEl>
                                          <p:spTgt spid="27656"/>
                                        </p:tgtEl>
                                        <p:attrNameLst>
                                          <p:attrName>style.visibility</p:attrName>
                                        </p:attrNameLst>
                                      </p:cBhvr>
                                      <p:to>
                                        <p:strVal val="visible"/>
                                      </p:to>
                                    </p:set>
                                    <p:animScale>
                                      <p:cBhvr>
                                        <p:cTn id="85" dur="1000" decel="50000" fill="hold">
                                          <p:stCondLst>
                                            <p:cond delay="0"/>
                                          </p:stCondLst>
                                        </p:cTn>
                                        <p:tgtEl>
                                          <p:spTgt spid="276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6" dur="1000" decel="50000" fill="hold">
                                          <p:stCondLst>
                                            <p:cond delay="0"/>
                                          </p:stCondLst>
                                        </p:cTn>
                                        <p:tgtEl>
                                          <p:spTgt spid="27656"/>
                                        </p:tgtEl>
                                        <p:attrNameLst>
                                          <p:attrName>ppt_x</p:attrName>
                                          <p:attrName>ppt_y</p:attrName>
                                        </p:attrNameLst>
                                      </p:cBhvr>
                                    </p:animMotion>
                                    <p:animEffect transition="in" filter="fade">
                                      <p:cBhvr>
                                        <p:cTn id="87" dur="1000"/>
                                        <p:tgtEl>
                                          <p:spTgt spid="27656"/>
                                        </p:tgtEl>
                                      </p:cBhvr>
                                    </p:animEffect>
                                  </p:childTnLst>
                                </p:cTn>
                              </p:par>
                            </p:childTnLst>
                          </p:cTn>
                        </p:par>
                        <p:par>
                          <p:cTn id="88" fill="hold">
                            <p:stCondLst>
                              <p:cond delay="5559"/>
                            </p:stCondLst>
                            <p:childTnLst>
                              <p:par>
                                <p:cTn id="89" presetID="31" presetClass="entr" presetSubtype="0" fill="hold" grpId="0" nodeType="afterEffect">
                                  <p:stCondLst>
                                    <p:cond delay="0"/>
                                  </p:stCondLst>
                                  <p:childTnLst>
                                    <p:set>
                                      <p:cBhvr>
                                        <p:cTn id="90" dur="1" fill="hold">
                                          <p:stCondLst>
                                            <p:cond delay="0"/>
                                          </p:stCondLst>
                                        </p:cTn>
                                        <p:tgtEl>
                                          <p:spTgt spid="27661"/>
                                        </p:tgtEl>
                                        <p:attrNameLst>
                                          <p:attrName>style.visibility</p:attrName>
                                        </p:attrNameLst>
                                      </p:cBhvr>
                                      <p:to>
                                        <p:strVal val="visible"/>
                                      </p:to>
                                    </p:set>
                                    <p:anim calcmode="lin" valueType="num">
                                      <p:cBhvr>
                                        <p:cTn id="91" dur="300" fill="hold"/>
                                        <p:tgtEl>
                                          <p:spTgt spid="27661"/>
                                        </p:tgtEl>
                                        <p:attrNameLst>
                                          <p:attrName>ppt_w</p:attrName>
                                        </p:attrNameLst>
                                      </p:cBhvr>
                                      <p:tavLst>
                                        <p:tav tm="0">
                                          <p:val>
                                            <p:fltVal val="0"/>
                                          </p:val>
                                        </p:tav>
                                        <p:tav tm="100000">
                                          <p:val>
                                            <p:strVal val="#ppt_w"/>
                                          </p:val>
                                        </p:tav>
                                      </p:tavLst>
                                    </p:anim>
                                    <p:anim calcmode="lin" valueType="num">
                                      <p:cBhvr>
                                        <p:cTn id="92" dur="300" fill="hold"/>
                                        <p:tgtEl>
                                          <p:spTgt spid="27661"/>
                                        </p:tgtEl>
                                        <p:attrNameLst>
                                          <p:attrName>ppt_h</p:attrName>
                                        </p:attrNameLst>
                                      </p:cBhvr>
                                      <p:tavLst>
                                        <p:tav tm="0">
                                          <p:val>
                                            <p:fltVal val="0"/>
                                          </p:val>
                                        </p:tav>
                                        <p:tav tm="100000">
                                          <p:val>
                                            <p:strVal val="#ppt_h"/>
                                          </p:val>
                                        </p:tav>
                                      </p:tavLst>
                                    </p:anim>
                                    <p:anim calcmode="lin" valueType="num">
                                      <p:cBhvr>
                                        <p:cTn id="93" dur="300" fill="hold"/>
                                        <p:tgtEl>
                                          <p:spTgt spid="27661"/>
                                        </p:tgtEl>
                                        <p:attrNameLst>
                                          <p:attrName>style.rotation</p:attrName>
                                        </p:attrNameLst>
                                      </p:cBhvr>
                                      <p:tavLst>
                                        <p:tav tm="0">
                                          <p:val>
                                            <p:fltVal val="90"/>
                                          </p:val>
                                        </p:tav>
                                        <p:tav tm="100000">
                                          <p:val>
                                            <p:fltVal val="0"/>
                                          </p:val>
                                        </p:tav>
                                      </p:tavLst>
                                    </p:anim>
                                    <p:animEffect transition="in" filter="fade">
                                      <p:cBhvr>
                                        <p:cTn id="94" dur="300"/>
                                        <p:tgtEl>
                                          <p:spTgt spid="27661"/>
                                        </p:tgtEl>
                                      </p:cBhvr>
                                    </p:animEffect>
                                  </p:childTnLst>
                                </p:cTn>
                              </p:par>
                            </p:childTnLst>
                          </p:cTn>
                        </p:par>
                        <p:par>
                          <p:cTn id="95" fill="hold">
                            <p:stCondLst>
                              <p:cond delay="6059"/>
                            </p:stCondLst>
                            <p:childTnLst>
                              <p:par>
                                <p:cTn id="96" presetID="22" presetClass="entr" presetSubtype="8" fill="hold" grpId="0" nodeType="afterEffect">
                                  <p:stCondLst>
                                    <p:cond delay="0"/>
                                  </p:stCondLst>
                                  <p:childTnLst>
                                    <p:set>
                                      <p:cBhvr>
                                        <p:cTn id="97" dur="1" fill="hold">
                                          <p:stCondLst>
                                            <p:cond delay="0"/>
                                          </p:stCondLst>
                                        </p:cTn>
                                        <p:tgtEl>
                                          <p:spTgt spid="27665"/>
                                        </p:tgtEl>
                                        <p:attrNameLst>
                                          <p:attrName>style.visibility</p:attrName>
                                        </p:attrNameLst>
                                      </p:cBhvr>
                                      <p:to>
                                        <p:strVal val="visible"/>
                                      </p:to>
                                    </p:set>
                                    <p:animEffect transition="in" filter="wipe(left)">
                                      <p:cBhvr>
                                        <p:cTn id="98" dur="500"/>
                                        <p:tgtEl>
                                          <p:spTgt spid="27665"/>
                                        </p:tgtEl>
                                      </p:cBhvr>
                                    </p:animEffect>
                                  </p:childTnLst>
                                </p:cTn>
                              </p:par>
                            </p:childTnLst>
                          </p:cTn>
                        </p:par>
                        <p:par>
                          <p:cTn id="99" fill="hold">
                            <p:stCondLst>
                              <p:cond delay="6559"/>
                            </p:stCondLst>
                            <p:childTnLst>
                              <p:par>
                                <p:cTn id="100" presetID="31" presetClass="entr" presetSubtype="0" fill="hold" grpId="0" nodeType="afterEffect">
                                  <p:stCondLst>
                                    <p:cond delay="0"/>
                                  </p:stCondLst>
                                  <p:childTnLst>
                                    <p:set>
                                      <p:cBhvr>
                                        <p:cTn id="101" dur="1" fill="hold">
                                          <p:stCondLst>
                                            <p:cond delay="0"/>
                                          </p:stCondLst>
                                        </p:cTn>
                                        <p:tgtEl>
                                          <p:spTgt spid="27662"/>
                                        </p:tgtEl>
                                        <p:attrNameLst>
                                          <p:attrName>style.visibility</p:attrName>
                                        </p:attrNameLst>
                                      </p:cBhvr>
                                      <p:to>
                                        <p:strVal val="visible"/>
                                      </p:to>
                                    </p:set>
                                    <p:anim calcmode="lin" valueType="num">
                                      <p:cBhvr>
                                        <p:cTn id="102" dur="300" fill="hold"/>
                                        <p:tgtEl>
                                          <p:spTgt spid="27662"/>
                                        </p:tgtEl>
                                        <p:attrNameLst>
                                          <p:attrName>ppt_w</p:attrName>
                                        </p:attrNameLst>
                                      </p:cBhvr>
                                      <p:tavLst>
                                        <p:tav tm="0">
                                          <p:val>
                                            <p:fltVal val="0"/>
                                          </p:val>
                                        </p:tav>
                                        <p:tav tm="100000">
                                          <p:val>
                                            <p:strVal val="#ppt_w"/>
                                          </p:val>
                                        </p:tav>
                                      </p:tavLst>
                                    </p:anim>
                                    <p:anim calcmode="lin" valueType="num">
                                      <p:cBhvr>
                                        <p:cTn id="103" dur="300" fill="hold"/>
                                        <p:tgtEl>
                                          <p:spTgt spid="27662"/>
                                        </p:tgtEl>
                                        <p:attrNameLst>
                                          <p:attrName>ppt_h</p:attrName>
                                        </p:attrNameLst>
                                      </p:cBhvr>
                                      <p:tavLst>
                                        <p:tav tm="0">
                                          <p:val>
                                            <p:fltVal val="0"/>
                                          </p:val>
                                        </p:tav>
                                        <p:tav tm="100000">
                                          <p:val>
                                            <p:strVal val="#ppt_h"/>
                                          </p:val>
                                        </p:tav>
                                      </p:tavLst>
                                    </p:anim>
                                    <p:anim calcmode="lin" valueType="num">
                                      <p:cBhvr>
                                        <p:cTn id="104" dur="300" fill="hold"/>
                                        <p:tgtEl>
                                          <p:spTgt spid="27662"/>
                                        </p:tgtEl>
                                        <p:attrNameLst>
                                          <p:attrName>style.rotation</p:attrName>
                                        </p:attrNameLst>
                                      </p:cBhvr>
                                      <p:tavLst>
                                        <p:tav tm="0">
                                          <p:val>
                                            <p:fltVal val="90"/>
                                          </p:val>
                                        </p:tav>
                                        <p:tav tm="100000">
                                          <p:val>
                                            <p:fltVal val="0"/>
                                          </p:val>
                                        </p:tav>
                                      </p:tavLst>
                                    </p:anim>
                                    <p:animEffect transition="in" filter="fade">
                                      <p:cBhvr>
                                        <p:cTn id="105" dur="300"/>
                                        <p:tgtEl>
                                          <p:spTgt spid="27662"/>
                                        </p:tgtEl>
                                      </p:cBhvr>
                                    </p:animEffect>
                                  </p:childTnLst>
                                </p:cTn>
                              </p:par>
                            </p:childTnLst>
                          </p:cTn>
                        </p:par>
                        <p:par>
                          <p:cTn id="106" fill="hold">
                            <p:stCondLst>
                              <p:cond delay="7059"/>
                            </p:stCondLst>
                            <p:childTnLst>
                              <p:par>
                                <p:cTn id="107" presetID="22" presetClass="entr" presetSubtype="8" fill="hold" grpId="0" nodeType="afterEffect">
                                  <p:stCondLst>
                                    <p:cond delay="0"/>
                                  </p:stCondLst>
                                  <p:childTnLst>
                                    <p:set>
                                      <p:cBhvr>
                                        <p:cTn id="108" dur="1" fill="hold">
                                          <p:stCondLst>
                                            <p:cond delay="0"/>
                                          </p:stCondLst>
                                        </p:cTn>
                                        <p:tgtEl>
                                          <p:spTgt spid="27666"/>
                                        </p:tgtEl>
                                        <p:attrNameLst>
                                          <p:attrName>style.visibility</p:attrName>
                                        </p:attrNameLst>
                                      </p:cBhvr>
                                      <p:to>
                                        <p:strVal val="visible"/>
                                      </p:to>
                                    </p:set>
                                    <p:animEffect transition="in" filter="wipe(left)">
                                      <p:cBhvr>
                                        <p:cTn id="109" dur="500"/>
                                        <p:tgtEl>
                                          <p:spTgt spid="27666"/>
                                        </p:tgtEl>
                                      </p:cBhvr>
                                    </p:animEffect>
                                  </p:childTnLst>
                                </p:cTn>
                              </p:par>
                            </p:childTnLst>
                          </p:cTn>
                        </p:par>
                        <p:par>
                          <p:cTn id="110" fill="hold">
                            <p:stCondLst>
                              <p:cond delay="7559"/>
                            </p:stCondLst>
                            <p:childTnLst>
                              <p:par>
                                <p:cTn id="111" presetID="31" presetClass="entr" presetSubtype="0" fill="hold" grpId="0" nodeType="afterEffect">
                                  <p:stCondLst>
                                    <p:cond delay="0"/>
                                  </p:stCondLst>
                                  <p:childTnLst>
                                    <p:set>
                                      <p:cBhvr>
                                        <p:cTn id="112" dur="1" fill="hold">
                                          <p:stCondLst>
                                            <p:cond delay="0"/>
                                          </p:stCondLst>
                                        </p:cTn>
                                        <p:tgtEl>
                                          <p:spTgt spid="27663"/>
                                        </p:tgtEl>
                                        <p:attrNameLst>
                                          <p:attrName>style.visibility</p:attrName>
                                        </p:attrNameLst>
                                      </p:cBhvr>
                                      <p:to>
                                        <p:strVal val="visible"/>
                                      </p:to>
                                    </p:set>
                                    <p:anim calcmode="lin" valueType="num">
                                      <p:cBhvr>
                                        <p:cTn id="113" dur="300" fill="hold"/>
                                        <p:tgtEl>
                                          <p:spTgt spid="27663"/>
                                        </p:tgtEl>
                                        <p:attrNameLst>
                                          <p:attrName>ppt_w</p:attrName>
                                        </p:attrNameLst>
                                      </p:cBhvr>
                                      <p:tavLst>
                                        <p:tav tm="0">
                                          <p:val>
                                            <p:fltVal val="0"/>
                                          </p:val>
                                        </p:tav>
                                        <p:tav tm="100000">
                                          <p:val>
                                            <p:strVal val="#ppt_w"/>
                                          </p:val>
                                        </p:tav>
                                      </p:tavLst>
                                    </p:anim>
                                    <p:anim calcmode="lin" valueType="num">
                                      <p:cBhvr>
                                        <p:cTn id="114" dur="300" fill="hold"/>
                                        <p:tgtEl>
                                          <p:spTgt spid="27663"/>
                                        </p:tgtEl>
                                        <p:attrNameLst>
                                          <p:attrName>ppt_h</p:attrName>
                                        </p:attrNameLst>
                                      </p:cBhvr>
                                      <p:tavLst>
                                        <p:tav tm="0">
                                          <p:val>
                                            <p:fltVal val="0"/>
                                          </p:val>
                                        </p:tav>
                                        <p:tav tm="100000">
                                          <p:val>
                                            <p:strVal val="#ppt_h"/>
                                          </p:val>
                                        </p:tav>
                                      </p:tavLst>
                                    </p:anim>
                                    <p:anim calcmode="lin" valueType="num">
                                      <p:cBhvr>
                                        <p:cTn id="115" dur="300" fill="hold"/>
                                        <p:tgtEl>
                                          <p:spTgt spid="27663"/>
                                        </p:tgtEl>
                                        <p:attrNameLst>
                                          <p:attrName>style.rotation</p:attrName>
                                        </p:attrNameLst>
                                      </p:cBhvr>
                                      <p:tavLst>
                                        <p:tav tm="0">
                                          <p:val>
                                            <p:fltVal val="90"/>
                                          </p:val>
                                        </p:tav>
                                        <p:tav tm="100000">
                                          <p:val>
                                            <p:fltVal val="0"/>
                                          </p:val>
                                        </p:tav>
                                      </p:tavLst>
                                    </p:anim>
                                    <p:animEffect transition="in" filter="fade">
                                      <p:cBhvr>
                                        <p:cTn id="116" dur="300"/>
                                        <p:tgtEl>
                                          <p:spTgt spid="27663"/>
                                        </p:tgtEl>
                                      </p:cBhvr>
                                    </p:animEffect>
                                  </p:childTnLst>
                                </p:cTn>
                              </p:par>
                            </p:childTnLst>
                          </p:cTn>
                        </p:par>
                        <p:par>
                          <p:cTn id="117" fill="hold">
                            <p:stCondLst>
                              <p:cond delay="8059"/>
                            </p:stCondLst>
                            <p:childTnLst>
                              <p:par>
                                <p:cTn id="118" presetID="22" presetClass="entr" presetSubtype="8" fill="hold" grpId="0" nodeType="afterEffect">
                                  <p:stCondLst>
                                    <p:cond delay="0"/>
                                  </p:stCondLst>
                                  <p:childTnLst>
                                    <p:set>
                                      <p:cBhvr>
                                        <p:cTn id="119" dur="1" fill="hold">
                                          <p:stCondLst>
                                            <p:cond delay="0"/>
                                          </p:stCondLst>
                                        </p:cTn>
                                        <p:tgtEl>
                                          <p:spTgt spid="27667"/>
                                        </p:tgtEl>
                                        <p:attrNameLst>
                                          <p:attrName>style.visibility</p:attrName>
                                        </p:attrNameLst>
                                      </p:cBhvr>
                                      <p:to>
                                        <p:strVal val="visible"/>
                                      </p:to>
                                    </p:set>
                                    <p:animEffect transition="in" filter="wipe(left)">
                                      <p:cBhvr>
                                        <p:cTn id="120" dur="500"/>
                                        <p:tgtEl>
                                          <p:spTgt spid="276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2" grpId="0" animBg="1"/>
      <p:bldP spid="27654" grpId="0" animBg="1"/>
      <p:bldP spid="27655" grpId="0" animBg="1"/>
      <p:bldP spid="27656" grpId="0" animBg="1"/>
      <p:bldP spid="27660" grpId="0" animBg="1"/>
      <p:bldP spid="27661" grpId="0"/>
      <p:bldP spid="27662" grpId="0"/>
      <p:bldP spid="27663" grpId="0"/>
      <p:bldP spid="27664" grpId="0"/>
      <p:bldP spid="27665" grpId="0"/>
      <p:bldP spid="27666" grpId="0"/>
      <p:bldP spid="27667" grpId="0"/>
      <p:bldP spid="27668" grpId="0" animBg="1"/>
      <p:bldP spid="27669" grpId="0" animBg="1"/>
      <p:bldP spid="27670" grpId="0"/>
      <p:bldP spid="2767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p:nvPr/>
        </p:nvSpPr>
        <p:spPr>
          <a:xfrm>
            <a:off x="6078538" y="1198563"/>
            <a:ext cx="3636962" cy="265112"/>
          </a:xfrm>
          <a:prstGeom prst="rect">
            <a:avLst/>
          </a:prstGeom>
          <a:noFill/>
          <a:ln w="9525">
            <a:noFill/>
          </a:ln>
        </p:spPr>
        <p:txBody>
          <a:bodyPr anchor="ctr"/>
          <a:lstStyle/>
          <a:p>
            <a:r>
              <a:rPr lang="zh-CN" altLang="en-US" b="1" dirty="0">
                <a:solidFill>
                  <a:srgbClr val="113E6A"/>
                </a:solidFill>
                <a:latin typeface="微软雅黑" panose="020B0503020204020204" pitchFamily="34" charset="-122"/>
                <a:ea typeface="微软雅黑" panose="020B0503020204020204" pitchFamily="34" charset="-122"/>
              </a:rPr>
              <a:t>框架完整的论文答辩动态模板</a:t>
            </a:r>
          </a:p>
        </p:txBody>
      </p:sp>
      <p:cxnSp>
        <p:nvCxnSpPr>
          <p:cNvPr id="8194" name="直接连接符 3"/>
          <p:cNvCxnSpPr/>
          <p:nvPr/>
        </p:nvCxnSpPr>
        <p:spPr>
          <a:xfrm>
            <a:off x="6151563" y="1698625"/>
            <a:ext cx="3959225" cy="0"/>
          </a:xfrm>
          <a:prstGeom prst="line">
            <a:avLst/>
          </a:prstGeom>
          <a:ln w="9525" cap="flat" cmpd="sng">
            <a:solidFill>
              <a:srgbClr val="113E6A"/>
            </a:solidFill>
            <a:prstDash val="dash"/>
            <a:round/>
            <a:headEnd type="none" w="med" len="med"/>
            <a:tailEnd type="none" w="med" len="med"/>
          </a:ln>
        </p:spPr>
      </p:cxnSp>
      <p:sp>
        <p:nvSpPr>
          <p:cNvPr id="5" name="Rectangle 3"/>
          <p:cNvSpPr txBox="1"/>
          <p:nvPr/>
        </p:nvSpPr>
        <p:spPr>
          <a:xfrm>
            <a:off x="6078538" y="1473200"/>
            <a:ext cx="4321175" cy="206375"/>
          </a:xfrm>
          <a:prstGeom prst="rect">
            <a:avLst/>
          </a:prstGeom>
          <a:noFill/>
          <a:ln w="9525">
            <a:noFill/>
          </a:ln>
        </p:spPr>
        <p:txBody>
          <a:bodyPr anchor="ctr"/>
          <a:lstStyle/>
          <a:p>
            <a:r>
              <a:rPr lang="en-US" altLang="zh-CN" sz="1000" dirty="0">
                <a:solidFill>
                  <a:srgbClr val="113E6A"/>
                </a:solidFill>
                <a:latin typeface="微软雅黑" panose="020B0503020204020204" pitchFamily="34" charset="-122"/>
                <a:ea typeface="微软雅黑" panose="020B0503020204020204" pitchFamily="34" charset="-122"/>
              </a:rPr>
              <a:t>KUANGJIA WANZHENGDE LUNWEN DABIAN DONGTAI MOBAN</a:t>
            </a:r>
            <a:endParaRPr lang="zh-CN" altLang="en-US" sz="1000" dirty="0">
              <a:solidFill>
                <a:srgbClr val="113E6A"/>
              </a:solidFill>
              <a:latin typeface="微软雅黑" panose="020B0503020204020204" pitchFamily="34" charset="-122"/>
              <a:ea typeface="微软雅黑" panose="020B0503020204020204" pitchFamily="34" charset="-122"/>
            </a:endParaRPr>
          </a:p>
        </p:txBody>
      </p:sp>
      <p:sp>
        <p:nvSpPr>
          <p:cNvPr id="8" name="Rectangle 3"/>
          <p:cNvSpPr txBox="1"/>
          <p:nvPr/>
        </p:nvSpPr>
        <p:spPr>
          <a:xfrm>
            <a:off x="1927225" y="2447925"/>
            <a:ext cx="1536700" cy="601663"/>
          </a:xfrm>
          <a:prstGeom prst="rect">
            <a:avLst/>
          </a:prstGeom>
          <a:noFill/>
          <a:ln w="9525">
            <a:noFill/>
          </a:ln>
        </p:spPr>
        <p:txBody>
          <a:bodyPr anchor="ctr"/>
          <a:lstStyle/>
          <a:p>
            <a:pPr algn="dist"/>
            <a:r>
              <a:rPr lang="zh-CN" altLang="en-US" sz="3600" b="1" dirty="0">
                <a:solidFill>
                  <a:schemeClr val="accent2"/>
                </a:solidFill>
                <a:latin typeface="Arial" panose="020B0604020202020204" pitchFamily="34" charset="0"/>
                <a:ea typeface="微软雅黑" panose="020B0503020204020204" pitchFamily="34" charset="-122"/>
              </a:rPr>
              <a:t>目录</a:t>
            </a:r>
          </a:p>
        </p:txBody>
      </p:sp>
      <p:grpSp>
        <p:nvGrpSpPr>
          <p:cNvPr id="8197" name="组合 24"/>
          <p:cNvGrpSpPr/>
          <p:nvPr/>
        </p:nvGrpSpPr>
        <p:grpSpPr>
          <a:xfrm>
            <a:off x="6170613" y="4451350"/>
            <a:ext cx="576262" cy="576263"/>
            <a:chOff x="6170389" y="4955815"/>
            <a:chExt cx="576064" cy="576064"/>
          </a:xfrm>
        </p:grpSpPr>
        <p:sp>
          <p:nvSpPr>
            <p:cNvPr id="8198" name="圆角矩形 13"/>
            <p:cNvSpPr/>
            <p:nvPr/>
          </p:nvSpPr>
          <p:spPr>
            <a:xfrm>
              <a:off x="6170389" y="4955815"/>
              <a:ext cx="576064" cy="576064"/>
            </a:xfrm>
            <a:prstGeom prst="roundRect">
              <a:avLst>
                <a:gd name="adj" fmla="val 16667"/>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8199" name="Freeform 11"/>
            <p:cNvSpPr>
              <a:spLocks noEditPoints="1"/>
            </p:cNvSpPr>
            <p:nvPr/>
          </p:nvSpPr>
          <p:spPr>
            <a:xfrm>
              <a:off x="6298628" y="5092507"/>
              <a:ext cx="315884" cy="27338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948" h="810">
                  <a:moveTo>
                    <a:pt x="588" y="151"/>
                  </a:moveTo>
                  <a:cubicBezTo>
                    <a:pt x="588" y="151"/>
                    <a:pt x="588" y="152"/>
                    <a:pt x="588" y="152"/>
                  </a:cubicBezTo>
                  <a:cubicBezTo>
                    <a:pt x="588" y="153"/>
                    <a:pt x="589" y="154"/>
                    <a:pt x="589" y="155"/>
                  </a:cubicBezTo>
                  <a:cubicBezTo>
                    <a:pt x="589" y="156"/>
                    <a:pt x="589" y="156"/>
                    <a:pt x="589" y="157"/>
                  </a:cubicBezTo>
                  <a:cubicBezTo>
                    <a:pt x="589" y="158"/>
                    <a:pt x="589" y="159"/>
                    <a:pt x="589" y="161"/>
                  </a:cubicBezTo>
                  <a:cubicBezTo>
                    <a:pt x="589" y="161"/>
                    <a:pt x="589" y="161"/>
                    <a:pt x="589" y="161"/>
                  </a:cubicBezTo>
                  <a:cubicBezTo>
                    <a:pt x="589" y="162"/>
                    <a:pt x="589" y="164"/>
                    <a:pt x="589" y="165"/>
                  </a:cubicBezTo>
                  <a:cubicBezTo>
                    <a:pt x="589" y="165"/>
                    <a:pt x="589" y="166"/>
                    <a:pt x="589" y="166"/>
                  </a:cubicBezTo>
                  <a:cubicBezTo>
                    <a:pt x="589" y="167"/>
                    <a:pt x="589" y="168"/>
                    <a:pt x="589" y="169"/>
                  </a:cubicBezTo>
                  <a:cubicBezTo>
                    <a:pt x="589" y="170"/>
                    <a:pt x="589" y="170"/>
                    <a:pt x="589" y="171"/>
                  </a:cubicBezTo>
                  <a:cubicBezTo>
                    <a:pt x="588" y="178"/>
                    <a:pt x="586" y="185"/>
                    <a:pt x="584" y="191"/>
                  </a:cubicBezTo>
                  <a:cubicBezTo>
                    <a:pt x="584" y="192"/>
                    <a:pt x="583" y="193"/>
                    <a:pt x="583" y="194"/>
                  </a:cubicBezTo>
                  <a:cubicBezTo>
                    <a:pt x="583" y="195"/>
                    <a:pt x="583" y="195"/>
                    <a:pt x="583" y="195"/>
                  </a:cubicBezTo>
                  <a:cubicBezTo>
                    <a:pt x="583" y="196"/>
                    <a:pt x="582" y="197"/>
                    <a:pt x="582" y="198"/>
                  </a:cubicBezTo>
                  <a:cubicBezTo>
                    <a:pt x="582" y="198"/>
                    <a:pt x="582" y="198"/>
                    <a:pt x="582" y="198"/>
                  </a:cubicBezTo>
                  <a:cubicBezTo>
                    <a:pt x="580" y="201"/>
                    <a:pt x="579" y="204"/>
                    <a:pt x="577" y="207"/>
                  </a:cubicBezTo>
                  <a:cubicBezTo>
                    <a:pt x="577" y="207"/>
                    <a:pt x="577" y="207"/>
                    <a:pt x="577" y="208"/>
                  </a:cubicBezTo>
                  <a:cubicBezTo>
                    <a:pt x="577" y="208"/>
                    <a:pt x="576" y="209"/>
                    <a:pt x="575" y="210"/>
                  </a:cubicBezTo>
                  <a:cubicBezTo>
                    <a:pt x="575" y="210"/>
                    <a:pt x="575" y="211"/>
                    <a:pt x="575" y="211"/>
                  </a:cubicBezTo>
                  <a:cubicBezTo>
                    <a:pt x="573" y="215"/>
                    <a:pt x="570" y="218"/>
                    <a:pt x="567" y="222"/>
                  </a:cubicBezTo>
                  <a:cubicBezTo>
                    <a:pt x="567" y="222"/>
                    <a:pt x="567" y="222"/>
                    <a:pt x="567" y="222"/>
                  </a:cubicBezTo>
                  <a:cubicBezTo>
                    <a:pt x="566" y="223"/>
                    <a:pt x="566" y="224"/>
                    <a:pt x="565" y="224"/>
                  </a:cubicBezTo>
                  <a:cubicBezTo>
                    <a:pt x="565" y="224"/>
                    <a:pt x="565" y="225"/>
                    <a:pt x="565" y="225"/>
                  </a:cubicBezTo>
                  <a:cubicBezTo>
                    <a:pt x="562" y="227"/>
                    <a:pt x="560" y="230"/>
                    <a:pt x="558" y="232"/>
                  </a:cubicBezTo>
                  <a:cubicBezTo>
                    <a:pt x="558" y="232"/>
                    <a:pt x="557" y="232"/>
                    <a:pt x="557" y="232"/>
                  </a:cubicBezTo>
                  <a:cubicBezTo>
                    <a:pt x="557" y="233"/>
                    <a:pt x="556" y="233"/>
                    <a:pt x="555" y="234"/>
                  </a:cubicBezTo>
                  <a:cubicBezTo>
                    <a:pt x="555" y="234"/>
                    <a:pt x="555" y="234"/>
                    <a:pt x="554" y="234"/>
                  </a:cubicBezTo>
                  <a:cubicBezTo>
                    <a:pt x="554" y="235"/>
                    <a:pt x="553" y="236"/>
                    <a:pt x="552" y="236"/>
                  </a:cubicBezTo>
                  <a:cubicBezTo>
                    <a:pt x="547" y="240"/>
                    <a:pt x="543" y="243"/>
                    <a:pt x="537" y="246"/>
                  </a:cubicBezTo>
                  <a:cubicBezTo>
                    <a:pt x="536" y="246"/>
                    <a:pt x="535" y="247"/>
                    <a:pt x="534" y="247"/>
                  </a:cubicBezTo>
                  <a:cubicBezTo>
                    <a:pt x="533" y="247"/>
                    <a:pt x="533" y="248"/>
                    <a:pt x="532" y="248"/>
                  </a:cubicBezTo>
                  <a:cubicBezTo>
                    <a:pt x="532" y="248"/>
                    <a:pt x="531" y="249"/>
                    <a:pt x="530" y="249"/>
                  </a:cubicBezTo>
                  <a:cubicBezTo>
                    <a:pt x="529" y="249"/>
                    <a:pt x="529" y="249"/>
                    <a:pt x="528" y="249"/>
                  </a:cubicBezTo>
                  <a:cubicBezTo>
                    <a:pt x="527" y="250"/>
                    <a:pt x="526" y="250"/>
                    <a:pt x="525" y="251"/>
                  </a:cubicBezTo>
                  <a:cubicBezTo>
                    <a:pt x="525" y="251"/>
                    <a:pt x="525" y="251"/>
                    <a:pt x="525" y="251"/>
                  </a:cubicBezTo>
                  <a:cubicBezTo>
                    <a:pt x="523" y="251"/>
                    <a:pt x="522" y="252"/>
                    <a:pt x="520" y="252"/>
                  </a:cubicBezTo>
                  <a:cubicBezTo>
                    <a:pt x="520" y="252"/>
                    <a:pt x="520" y="252"/>
                    <a:pt x="519" y="252"/>
                  </a:cubicBezTo>
                  <a:cubicBezTo>
                    <a:pt x="518" y="253"/>
                    <a:pt x="517" y="253"/>
                    <a:pt x="516" y="253"/>
                  </a:cubicBezTo>
                  <a:cubicBezTo>
                    <a:pt x="516" y="253"/>
                    <a:pt x="515" y="253"/>
                    <a:pt x="515" y="253"/>
                  </a:cubicBezTo>
                  <a:cubicBezTo>
                    <a:pt x="514" y="254"/>
                    <a:pt x="512" y="254"/>
                    <a:pt x="511" y="254"/>
                  </a:cubicBezTo>
                  <a:cubicBezTo>
                    <a:pt x="509" y="254"/>
                    <a:pt x="508" y="255"/>
                    <a:pt x="506" y="255"/>
                  </a:cubicBezTo>
                  <a:cubicBezTo>
                    <a:pt x="506" y="255"/>
                    <a:pt x="506" y="255"/>
                    <a:pt x="505" y="255"/>
                  </a:cubicBezTo>
                  <a:cubicBezTo>
                    <a:pt x="504" y="255"/>
                    <a:pt x="503" y="255"/>
                    <a:pt x="502" y="255"/>
                  </a:cubicBezTo>
                  <a:cubicBezTo>
                    <a:pt x="502" y="255"/>
                    <a:pt x="501" y="255"/>
                    <a:pt x="501" y="255"/>
                  </a:cubicBezTo>
                  <a:cubicBezTo>
                    <a:pt x="499" y="255"/>
                    <a:pt x="498" y="255"/>
                    <a:pt x="496" y="255"/>
                  </a:cubicBezTo>
                  <a:cubicBezTo>
                    <a:pt x="496" y="255"/>
                    <a:pt x="496" y="255"/>
                    <a:pt x="496" y="255"/>
                  </a:cubicBezTo>
                  <a:cubicBezTo>
                    <a:pt x="495" y="255"/>
                    <a:pt x="494" y="255"/>
                    <a:pt x="492" y="255"/>
                  </a:cubicBezTo>
                  <a:cubicBezTo>
                    <a:pt x="492" y="255"/>
                    <a:pt x="491" y="255"/>
                    <a:pt x="491" y="255"/>
                  </a:cubicBezTo>
                  <a:cubicBezTo>
                    <a:pt x="490" y="255"/>
                    <a:pt x="489" y="255"/>
                    <a:pt x="488" y="255"/>
                  </a:cubicBezTo>
                  <a:cubicBezTo>
                    <a:pt x="488" y="255"/>
                    <a:pt x="487" y="255"/>
                    <a:pt x="487" y="255"/>
                  </a:cubicBezTo>
                  <a:cubicBezTo>
                    <a:pt x="485" y="255"/>
                    <a:pt x="484" y="255"/>
                    <a:pt x="483" y="255"/>
                  </a:cubicBezTo>
                  <a:cubicBezTo>
                    <a:pt x="477" y="254"/>
                    <a:pt x="471" y="253"/>
                    <a:pt x="466" y="251"/>
                  </a:cubicBezTo>
                  <a:cubicBezTo>
                    <a:pt x="465" y="250"/>
                    <a:pt x="464" y="250"/>
                    <a:pt x="463" y="250"/>
                  </a:cubicBezTo>
                  <a:cubicBezTo>
                    <a:pt x="463" y="250"/>
                    <a:pt x="462" y="250"/>
                    <a:pt x="462" y="249"/>
                  </a:cubicBezTo>
                  <a:cubicBezTo>
                    <a:pt x="461" y="249"/>
                    <a:pt x="460" y="249"/>
                    <a:pt x="459" y="248"/>
                  </a:cubicBezTo>
                  <a:cubicBezTo>
                    <a:pt x="459" y="248"/>
                    <a:pt x="459" y="248"/>
                    <a:pt x="459" y="248"/>
                  </a:cubicBezTo>
                  <a:cubicBezTo>
                    <a:pt x="456" y="247"/>
                    <a:pt x="453" y="245"/>
                    <a:pt x="450" y="244"/>
                  </a:cubicBezTo>
                  <a:cubicBezTo>
                    <a:pt x="450" y="244"/>
                    <a:pt x="450" y="244"/>
                    <a:pt x="450" y="244"/>
                  </a:cubicBezTo>
                  <a:cubicBezTo>
                    <a:pt x="449" y="243"/>
                    <a:pt x="448" y="243"/>
                    <a:pt x="447" y="242"/>
                  </a:cubicBezTo>
                  <a:cubicBezTo>
                    <a:pt x="447" y="242"/>
                    <a:pt x="447" y="242"/>
                    <a:pt x="446" y="242"/>
                  </a:cubicBezTo>
                  <a:cubicBezTo>
                    <a:pt x="443" y="239"/>
                    <a:pt x="439" y="237"/>
                    <a:pt x="436" y="234"/>
                  </a:cubicBezTo>
                  <a:cubicBezTo>
                    <a:pt x="435" y="234"/>
                    <a:pt x="435" y="234"/>
                    <a:pt x="435" y="234"/>
                  </a:cubicBezTo>
                  <a:cubicBezTo>
                    <a:pt x="434" y="233"/>
                    <a:pt x="434" y="232"/>
                    <a:pt x="433" y="232"/>
                  </a:cubicBezTo>
                  <a:cubicBezTo>
                    <a:pt x="433" y="231"/>
                    <a:pt x="433" y="231"/>
                    <a:pt x="432" y="231"/>
                  </a:cubicBezTo>
                  <a:cubicBezTo>
                    <a:pt x="430" y="229"/>
                    <a:pt x="428" y="227"/>
                    <a:pt x="425" y="224"/>
                  </a:cubicBezTo>
                  <a:cubicBezTo>
                    <a:pt x="425" y="224"/>
                    <a:pt x="425" y="224"/>
                    <a:pt x="425" y="224"/>
                  </a:cubicBezTo>
                  <a:cubicBezTo>
                    <a:pt x="425" y="223"/>
                    <a:pt x="424" y="222"/>
                    <a:pt x="423" y="222"/>
                  </a:cubicBezTo>
                  <a:cubicBezTo>
                    <a:pt x="423" y="221"/>
                    <a:pt x="423" y="221"/>
                    <a:pt x="423" y="221"/>
                  </a:cubicBezTo>
                  <a:cubicBezTo>
                    <a:pt x="422" y="220"/>
                    <a:pt x="421" y="219"/>
                    <a:pt x="421" y="218"/>
                  </a:cubicBezTo>
                  <a:cubicBezTo>
                    <a:pt x="417" y="213"/>
                    <a:pt x="413" y="207"/>
                    <a:pt x="410" y="200"/>
                  </a:cubicBezTo>
                  <a:cubicBezTo>
                    <a:pt x="410" y="200"/>
                    <a:pt x="410" y="199"/>
                    <a:pt x="409" y="199"/>
                  </a:cubicBezTo>
                  <a:cubicBezTo>
                    <a:pt x="409" y="198"/>
                    <a:pt x="409" y="197"/>
                    <a:pt x="408" y="196"/>
                  </a:cubicBezTo>
                  <a:cubicBezTo>
                    <a:pt x="408" y="196"/>
                    <a:pt x="408" y="195"/>
                    <a:pt x="408" y="195"/>
                  </a:cubicBezTo>
                  <a:cubicBezTo>
                    <a:pt x="407" y="194"/>
                    <a:pt x="407" y="193"/>
                    <a:pt x="407" y="191"/>
                  </a:cubicBezTo>
                  <a:cubicBezTo>
                    <a:pt x="406" y="191"/>
                    <a:pt x="406" y="191"/>
                    <a:pt x="406" y="191"/>
                  </a:cubicBezTo>
                  <a:cubicBezTo>
                    <a:pt x="406" y="190"/>
                    <a:pt x="406" y="188"/>
                    <a:pt x="405" y="187"/>
                  </a:cubicBezTo>
                  <a:cubicBezTo>
                    <a:pt x="405" y="187"/>
                    <a:pt x="405" y="186"/>
                    <a:pt x="405" y="186"/>
                  </a:cubicBezTo>
                  <a:cubicBezTo>
                    <a:pt x="405" y="185"/>
                    <a:pt x="404" y="184"/>
                    <a:pt x="404" y="183"/>
                  </a:cubicBezTo>
                  <a:cubicBezTo>
                    <a:pt x="404" y="182"/>
                    <a:pt x="404" y="182"/>
                    <a:pt x="404" y="181"/>
                  </a:cubicBezTo>
                  <a:cubicBezTo>
                    <a:pt x="404" y="180"/>
                    <a:pt x="403" y="179"/>
                    <a:pt x="403" y="177"/>
                  </a:cubicBezTo>
                  <a:cubicBezTo>
                    <a:pt x="403" y="176"/>
                    <a:pt x="403" y="174"/>
                    <a:pt x="402" y="173"/>
                  </a:cubicBezTo>
                  <a:cubicBezTo>
                    <a:pt x="402" y="173"/>
                    <a:pt x="402" y="172"/>
                    <a:pt x="402" y="172"/>
                  </a:cubicBezTo>
                  <a:cubicBezTo>
                    <a:pt x="402" y="171"/>
                    <a:pt x="402" y="170"/>
                    <a:pt x="402" y="169"/>
                  </a:cubicBezTo>
                  <a:cubicBezTo>
                    <a:pt x="402" y="168"/>
                    <a:pt x="402" y="168"/>
                    <a:pt x="402" y="167"/>
                  </a:cubicBezTo>
                  <a:cubicBezTo>
                    <a:pt x="402" y="166"/>
                    <a:pt x="402" y="164"/>
                    <a:pt x="402" y="163"/>
                  </a:cubicBezTo>
                  <a:cubicBezTo>
                    <a:pt x="402" y="163"/>
                    <a:pt x="402" y="163"/>
                    <a:pt x="402" y="163"/>
                  </a:cubicBezTo>
                  <a:cubicBezTo>
                    <a:pt x="402" y="161"/>
                    <a:pt x="402" y="160"/>
                    <a:pt x="402" y="159"/>
                  </a:cubicBezTo>
                  <a:cubicBezTo>
                    <a:pt x="402" y="158"/>
                    <a:pt x="402" y="158"/>
                    <a:pt x="402" y="157"/>
                  </a:cubicBezTo>
                  <a:cubicBezTo>
                    <a:pt x="402" y="156"/>
                    <a:pt x="402" y="156"/>
                    <a:pt x="402" y="155"/>
                  </a:cubicBezTo>
                  <a:cubicBezTo>
                    <a:pt x="402" y="154"/>
                    <a:pt x="402" y="154"/>
                    <a:pt x="402" y="153"/>
                  </a:cubicBezTo>
                  <a:cubicBezTo>
                    <a:pt x="402" y="152"/>
                    <a:pt x="402" y="151"/>
                    <a:pt x="403" y="149"/>
                  </a:cubicBezTo>
                  <a:cubicBezTo>
                    <a:pt x="403" y="149"/>
                    <a:pt x="403" y="149"/>
                    <a:pt x="403" y="149"/>
                  </a:cubicBezTo>
                  <a:cubicBezTo>
                    <a:pt x="403" y="143"/>
                    <a:pt x="405" y="138"/>
                    <a:pt x="406" y="132"/>
                  </a:cubicBezTo>
                  <a:cubicBezTo>
                    <a:pt x="407" y="131"/>
                    <a:pt x="407" y="130"/>
                    <a:pt x="408" y="129"/>
                  </a:cubicBezTo>
                  <a:cubicBezTo>
                    <a:pt x="408" y="129"/>
                    <a:pt x="408" y="129"/>
                    <a:pt x="408" y="129"/>
                  </a:cubicBezTo>
                  <a:cubicBezTo>
                    <a:pt x="408" y="128"/>
                    <a:pt x="409" y="127"/>
                    <a:pt x="409" y="126"/>
                  </a:cubicBezTo>
                  <a:cubicBezTo>
                    <a:pt x="409" y="126"/>
                    <a:pt x="409" y="126"/>
                    <a:pt x="409" y="126"/>
                  </a:cubicBezTo>
                  <a:cubicBezTo>
                    <a:pt x="410" y="123"/>
                    <a:pt x="412" y="120"/>
                    <a:pt x="413" y="117"/>
                  </a:cubicBezTo>
                  <a:cubicBezTo>
                    <a:pt x="413" y="117"/>
                    <a:pt x="414" y="116"/>
                    <a:pt x="414" y="116"/>
                  </a:cubicBezTo>
                  <a:cubicBezTo>
                    <a:pt x="414" y="115"/>
                    <a:pt x="415" y="114"/>
                    <a:pt x="415" y="114"/>
                  </a:cubicBezTo>
                  <a:cubicBezTo>
                    <a:pt x="415" y="113"/>
                    <a:pt x="415" y="113"/>
                    <a:pt x="416" y="113"/>
                  </a:cubicBezTo>
                  <a:cubicBezTo>
                    <a:pt x="418" y="109"/>
                    <a:pt x="420" y="106"/>
                    <a:pt x="423" y="102"/>
                  </a:cubicBezTo>
                  <a:cubicBezTo>
                    <a:pt x="423" y="102"/>
                    <a:pt x="423" y="102"/>
                    <a:pt x="424" y="102"/>
                  </a:cubicBezTo>
                  <a:cubicBezTo>
                    <a:pt x="424" y="101"/>
                    <a:pt x="425" y="100"/>
                    <a:pt x="426" y="99"/>
                  </a:cubicBezTo>
                  <a:cubicBezTo>
                    <a:pt x="426" y="99"/>
                    <a:pt x="426" y="99"/>
                    <a:pt x="426" y="99"/>
                  </a:cubicBezTo>
                  <a:cubicBezTo>
                    <a:pt x="428" y="97"/>
                    <a:pt x="431" y="94"/>
                    <a:pt x="433" y="92"/>
                  </a:cubicBezTo>
                  <a:cubicBezTo>
                    <a:pt x="433" y="92"/>
                    <a:pt x="433" y="92"/>
                    <a:pt x="433" y="92"/>
                  </a:cubicBezTo>
                  <a:cubicBezTo>
                    <a:pt x="434" y="91"/>
                    <a:pt x="435" y="90"/>
                    <a:pt x="436" y="90"/>
                  </a:cubicBezTo>
                  <a:cubicBezTo>
                    <a:pt x="436" y="90"/>
                    <a:pt x="436" y="89"/>
                    <a:pt x="436" y="89"/>
                  </a:cubicBezTo>
                  <a:cubicBezTo>
                    <a:pt x="437" y="89"/>
                    <a:pt x="438" y="88"/>
                    <a:pt x="439" y="87"/>
                  </a:cubicBezTo>
                  <a:cubicBezTo>
                    <a:pt x="443" y="84"/>
                    <a:pt x="448" y="81"/>
                    <a:pt x="453" y="78"/>
                  </a:cubicBezTo>
                  <a:cubicBezTo>
                    <a:pt x="454" y="78"/>
                    <a:pt x="456" y="77"/>
                    <a:pt x="457" y="77"/>
                  </a:cubicBezTo>
                  <a:cubicBezTo>
                    <a:pt x="457" y="76"/>
                    <a:pt x="458" y="76"/>
                    <a:pt x="458" y="76"/>
                  </a:cubicBezTo>
                  <a:cubicBezTo>
                    <a:pt x="459" y="76"/>
                    <a:pt x="460" y="75"/>
                    <a:pt x="461" y="75"/>
                  </a:cubicBezTo>
                  <a:cubicBezTo>
                    <a:pt x="461" y="75"/>
                    <a:pt x="462" y="74"/>
                    <a:pt x="462" y="74"/>
                  </a:cubicBezTo>
                  <a:cubicBezTo>
                    <a:pt x="463" y="74"/>
                    <a:pt x="465" y="73"/>
                    <a:pt x="466" y="73"/>
                  </a:cubicBezTo>
                  <a:cubicBezTo>
                    <a:pt x="466" y="73"/>
                    <a:pt x="466" y="73"/>
                    <a:pt x="466" y="73"/>
                  </a:cubicBezTo>
                  <a:cubicBezTo>
                    <a:pt x="467" y="72"/>
                    <a:pt x="469" y="72"/>
                    <a:pt x="470" y="72"/>
                  </a:cubicBezTo>
                  <a:cubicBezTo>
                    <a:pt x="471" y="72"/>
                    <a:pt x="471" y="71"/>
                    <a:pt x="471" y="71"/>
                  </a:cubicBezTo>
                  <a:cubicBezTo>
                    <a:pt x="472" y="71"/>
                    <a:pt x="473" y="71"/>
                    <a:pt x="474" y="71"/>
                  </a:cubicBezTo>
                  <a:cubicBezTo>
                    <a:pt x="475" y="71"/>
                    <a:pt x="475" y="70"/>
                    <a:pt x="476" y="70"/>
                  </a:cubicBezTo>
                  <a:cubicBezTo>
                    <a:pt x="477" y="70"/>
                    <a:pt x="479" y="70"/>
                    <a:pt x="480" y="70"/>
                  </a:cubicBezTo>
                  <a:cubicBezTo>
                    <a:pt x="481" y="69"/>
                    <a:pt x="483" y="69"/>
                    <a:pt x="484" y="69"/>
                  </a:cubicBezTo>
                  <a:cubicBezTo>
                    <a:pt x="485" y="69"/>
                    <a:pt x="485" y="69"/>
                    <a:pt x="486" y="69"/>
                  </a:cubicBezTo>
                  <a:cubicBezTo>
                    <a:pt x="487" y="69"/>
                    <a:pt x="488" y="69"/>
                    <a:pt x="489" y="69"/>
                  </a:cubicBezTo>
                  <a:cubicBezTo>
                    <a:pt x="489" y="68"/>
                    <a:pt x="490" y="68"/>
                    <a:pt x="490" y="68"/>
                  </a:cubicBezTo>
                  <a:cubicBezTo>
                    <a:pt x="491" y="68"/>
                    <a:pt x="493" y="68"/>
                    <a:pt x="494" y="68"/>
                  </a:cubicBezTo>
                  <a:cubicBezTo>
                    <a:pt x="494" y="68"/>
                    <a:pt x="494" y="68"/>
                    <a:pt x="495" y="68"/>
                  </a:cubicBezTo>
                  <a:cubicBezTo>
                    <a:pt x="496" y="68"/>
                    <a:pt x="497" y="68"/>
                    <a:pt x="498" y="68"/>
                  </a:cubicBezTo>
                  <a:cubicBezTo>
                    <a:pt x="499" y="68"/>
                    <a:pt x="499" y="68"/>
                    <a:pt x="500" y="68"/>
                  </a:cubicBezTo>
                  <a:cubicBezTo>
                    <a:pt x="501" y="68"/>
                    <a:pt x="502" y="68"/>
                    <a:pt x="503" y="69"/>
                  </a:cubicBezTo>
                  <a:cubicBezTo>
                    <a:pt x="503" y="69"/>
                    <a:pt x="504" y="69"/>
                    <a:pt x="504" y="69"/>
                  </a:cubicBezTo>
                  <a:cubicBezTo>
                    <a:pt x="505" y="69"/>
                    <a:pt x="507" y="69"/>
                    <a:pt x="508" y="69"/>
                  </a:cubicBezTo>
                  <a:cubicBezTo>
                    <a:pt x="514" y="70"/>
                    <a:pt x="519" y="71"/>
                    <a:pt x="525" y="73"/>
                  </a:cubicBezTo>
                  <a:cubicBezTo>
                    <a:pt x="526" y="73"/>
                    <a:pt x="527" y="74"/>
                    <a:pt x="528" y="74"/>
                  </a:cubicBezTo>
                  <a:cubicBezTo>
                    <a:pt x="528" y="74"/>
                    <a:pt x="528" y="74"/>
                    <a:pt x="528" y="74"/>
                  </a:cubicBezTo>
                  <a:cubicBezTo>
                    <a:pt x="529" y="75"/>
                    <a:pt x="530" y="75"/>
                    <a:pt x="531" y="75"/>
                  </a:cubicBezTo>
                  <a:cubicBezTo>
                    <a:pt x="531" y="75"/>
                    <a:pt x="532" y="76"/>
                    <a:pt x="532" y="76"/>
                  </a:cubicBezTo>
                  <a:cubicBezTo>
                    <a:pt x="535" y="77"/>
                    <a:pt x="538" y="78"/>
                    <a:pt x="541" y="80"/>
                  </a:cubicBezTo>
                  <a:cubicBezTo>
                    <a:pt x="541" y="80"/>
                    <a:pt x="541" y="80"/>
                    <a:pt x="541" y="80"/>
                  </a:cubicBezTo>
                  <a:cubicBezTo>
                    <a:pt x="542" y="81"/>
                    <a:pt x="543" y="81"/>
                    <a:pt x="544" y="82"/>
                  </a:cubicBezTo>
                  <a:cubicBezTo>
                    <a:pt x="544" y="82"/>
                    <a:pt x="544" y="82"/>
                    <a:pt x="544" y="82"/>
                  </a:cubicBezTo>
                  <a:cubicBezTo>
                    <a:pt x="548" y="84"/>
                    <a:pt x="552" y="87"/>
                    <a:pt x="555" y="90"/>
                  </a:cubicBezTo>
                  <a:cubicBezTo>
                    <a:pt x="555" y="90"/>
                    <a:pt x="555" y="90"/>
                    <a:pt x="556" y="90"/>
                  </a:cubicBezTo>
                  <a:cubicBezTo>
                    <a:pt x="556" y="91"/>
                    <a:pt x="557" y="92"/>
                    <a:pt x="558" y="92"/>
                  </a:cubicBezTo>
                  <a:cubicBezTo>
                    <a:pt x="558" y="92"/>
                    <a:pt x="558" y="92"/>
                    <a:pt x="558" y="93"/>
                  </a:cubicBezTo>
                  <a:cubicBezTo>
                    <a:pt x="561" y="95"/>
                    <a:pt x="563" y="97"/>
                    <a:pt x="565" y="100"/>
                  </a:cubicBezTo>
                  <a:cubicBezTo>
                    <a:pt x="565" y="100"/>
                    <a:pt x="565" y="100"/>
                    <a:pt x="565" y="100"/>
                  </a:cubicBezTo>
                  <a:cubicBezTo>
                    <a:pt x="566" y="101"/>
                    <a:pt x="567" y="101"/>
                    <a:pt x="567" y="102"/>
                  </a:cubicBezTo>
                  <a:cubicBezTo>
                    <a:pt x="568" y="102"/>
                    <a:pt x="568" y="103"/>
                    <a:pt x="568" y="103"/>
                  </a:cubicBezTo>
                  <a:cubicBezTo>
                    <a:pt x="569" y="104"/>
                    <a:pt x="569" y="104"/>
                    <a:pt x="570" y="105"/>
                  </a:cubicBezTo>
                  <a:cubicBezTo>
                    <a:pt x="573" y="110"/>
                    <a:pt x="576" y="115"/>
                    <a:pt x="579" y="120"/>
                  </a:cubicBezTo>
                  <a:cubicBezTo>
                    <a:pt x="580" y="121"/>
                    <a:pt x="580" y="122"/>
                    <a:pt x="581" y="123"/>
                  </a:cubicBezTo>
                  <a:cubicBezTo>
                    <a:pt x="581" y="124"/>
                    <a:pt x="581" y="124"/>
                    <a:pt x="581" y="125"/>
                  </a:cubicBezTo>
                  <a:cubicBezTo>
                    <a:pt x="582" y="126"/>
                    <a:pt x="582" y="127"/>
                    <a:pt x="582" y="127"/>
                  </a:cubicBezTo>
                  <a:cubicBezTo>
                    <a:pt x="583" y="128"/>
                    <a:pt x="583" y="128"/>
                    <a:pt x="583" y="129"/>
                  </a:cubicBezTo>
                  <a:cubicBezTo>
                    <a:pt x="583" y="130"/>
                    <a:pt x="584" y="131"/>
                    <a:pt x="584" y="132"/>
                  </a:cubicBezTo>
                  <a:cubicBezTo>
                    <a:pt x="584" y="132"/>
                    <a:pt x="584" y="133"/>
                    <a:pt x="584" y="133"/>
                  </a:cubicBezTo>
                  <a:cubicBezTo>
                    <a:pt x="585" y="134"/>
                    <a:pt x="585" y="135"/>
                    <a:pt x="585" y="137"/>
                  </a:cubicBezTo>
                  <a:lnTo>
                    <a:pt x="586" y="138"/>
                  </a:lnTo>
                  <a:cubicBezTo>
                    <a:pt x="586" y="139"/>
                    <a:pt x="586" y="140"/>
                    <a:pt x="587" y="141"/>
                  </a:cubicBezTo>
                  <a:cubicBezTo>
                    <a:pt x="587" y="141"/>
                    <a:pt x="587" y="142"/>
                    <a:pt x="587" y="142"/>
                  </a:cubicBezTo>
                  <a:cubicBezTo>
                    <a:pt x="587" y="144"/>
                    <a:pt x="587" y="145"/>
                    <a:pt x="588" y="147"/>
                  </a:cubicBezTo>
                  <a:cubicBezTo>
                    <a:pt x="588" y="148"/>
                    <a:pt x="588" y="149"/>
                    <a:pt x="588" y="151"/>
                  </a:cubicBezTo>
                  <a:close/>
                  <a:moveTo>
                    <a:pt x="657" y="163"/>
                  </a:moveTo>
                  <a:lnTo>
                    <a:pt x="648" y="108"/>
                  </a:lnTo>
                  <a:lnTo>
                    <a:pt x="616" y="114"/>
                  </a:lnTo>
                  <a:cubicBezTo>
                    <a:pt x="611" y="99"/>
                    <a:pt x="602" y="86"/>
                    <a:pt x="592" y="74"/>
                  </a:cubicBezTo>
                  <a:lnTo>
                    <a:pt x="611" y="48"/>
                  </a:lnTo>
                  <a:lnTo>
                    <a:pt x="565" y="16"/>
                  </a:lnTo>
                  <a:lnTo>
                    <a:pt x="547" y="42"/>
                  </a:lnTo>
                  <a:cubicBezTo>
                    <a:pt x="533" y="36"/>
                    <a:pt x="518" y="32"/>
                    <a:pt x="502" y="32"/>
                  </a:cubicBezTo>
                  <a:lnTo>
                    <a:pt x="497" y="0"/>
                  </a:lnTo>
                  <a:lnTo>
                    <a:pt x="442" y="9"/>
                  </a:lnTo>
                  <a:lnTo>
                    <a:pt x="447" y="41"/>
                  </a:lnTo>
                  <a:cubicBezTo>
                    <a:pt x="432" y="47"/>
                    <a:pt x="419" y="55"/>
                    <a:pt x="408" y="65"/>
                  </a:cubicBezTo>
                  <a:lnTo>
                    <a:pt x="382" y="47"/>
                  </a:lnTo>
                  <a:lnTo>
                    <a:pt x="350" y="92"/>
                  </a:lnTo>
                  <a:lnTo>
                    <a:pt x="376" y="110"/>
                  </a:lnTo>
                  <a:cubicBezTo>
                    <a:pt x="370" y="124"/>
                    <a:pt x="366" y="140"/>
                    <a:pt x="365" y="155"/>
                  </a:cubicBezTo>
                  <a:lnTo>
                    <a:pt x="334" y="161"/>
                  </a:lnTo>
                  <a:lnTo>
                    <a:pt x="343" y="215"/>
                  </a:lnTo>
                  <a:lnTo>
                    <a:pt x="374" y="210"/>
                  </a:lnTo>
                  <a:cubicBezTo>
                    <a:pt x="380" y="225"/>
                    <a:pt x="388" y="238"/>
                    <a:pt x="399" y="249"/>
                  </a:cubicBezTo>
                  <a:lnTo>
                    <a:pt x="380" y="275"/>
                  </a:lnTo>
                  <a:lnTo>
                    <a:pt x="425" y="308"/>
                  </a:lnTo>
                  <a:lnTo>
                    <a:pt x="444" y="282"/>
                  </a:lnTo>
                  <a:cubicBezTo>
                    <a:pt x="458" y="288"/>
                    <a:pt x="473" y="291"/>
                    <a:pt x="489" y="292"/>
                  </a:cubicBezTo>
                  <a:lnTo>
                    <a:pt x="494" y="324"/>
                  </a:lnTo>
                  <a:lnTo>
                    <a:pt x="549" y="315"/>
                  </a:lnTo>
                  <a:lnTo>
                    <a:pt x="544" y="283"/>
                  </a:lnTo>
                  <a:cubicBezTo>
                    <a:pt x="558" y="277"/>
                    <a:pt x="571" y="269"/>
                    <a:pt x="583" y="258"/>
                  </a:cubicBezTo>
                  <a:lnTo>
                    <a:pt x="609" y="277"/>
                  </a:lnTo>
                  <a:lnTo>
                    <a:pt x="641" y="232"/>
                  </a:lnTo>
                  <a:lnTo>
                    <a:pt x="615" y="213"/>
                  </a:lnTo>
                  <a:cubicBezTo>
                    <a:pt x="621" y="199"/>
                    <a:pt x="625" y="184"/>
                    <a:pt x="625" y="168"/>
                  </a:cubicBezTo>
                  <a:lnTo>
                    <a:pt x="657" y="163"/>
                  </a:lnTo>
                  <a:close/>
                  <a:moveTo>
                    <a:pt x="453" y="544"/>
                  </a:moveTo>
                  <a:cubicBezTo>
                    <a:pt x="453" y="545"/>
                    <a:pt x="453" y="546"/>
                    <a:pt x="453" y="547"/>
                  </a:cubicBezTo>
                  <a:cubicBezTo>
                    <a:pt x="452" y="548"/>
                    <a:pt x="452" y="550"/>
                    <a:pt x="452" y="552"/>
                  </a:cubicBezTo>
                  <a:cubicBezTo>
                    <a:pt x="452" y="553"/>
                    <a:pt x="451" y="554"/>
                    <a:pt x="451" y="554"/>
                  </a:cubicBezTo>
                  <a:cubicBezTo>
                    <a:pt x="451" y="557"/>
                    <a:pt x="450" y="559"/>
                    <a:pt x="450" y="562"/>
                  </a:cubicBezTo>
                  <a:cubicBezTo>
                    <a:pt x="450" y="562"/>
                    <a:pt x="450" y="562"/>
                    <a:pt x="449" y="562"/>
                  </a:cubicBezTo>
                  <a:cubicBezTo>
                    <a:pt x="449" y="565"/>
                    <a:pt x="448" y="567"/>
                    <a:pt x="448" y="569"/>
                  </a:cubicBezTo>
                  <a:cubicBezTo>
                    <a:pt x="447" y="570"/>
                    <a:pt x="447" y="570"/>
                    <a:pt x="447" y="571"/>
                  </a:cubicBezTo>
                  <a:cubicBezTo>
                    <a:pt x="447" y="573"/>
                    <a:pt x="446" y="575"/>
                    <a:pt x="445" y="576"/>
                  </a:cubicBezTo>
                  <a:cubicBezTo>
                    <a:pt x="445" y="577"/>
                    <a:pt x="445" y="578"/>
                    <a:pt x="445" y="579"/>
                  </a:cubicBezTo>
                  <a:cubicBezTo>
                    <a:pt x="440" y="591"/>
                    <a:pt x="435" y="602"/>
                    <a:pt x="428" y="612"/>
                  </a:cubicBezTo>
                  <a:cubicBezTo>
                    <a:pt x="427" y="614"/>
                    <a:pt x="426" y="616"/>
                    <a:pt x="425" y="617"/>
                  </a:cubicBezTo>
                  <a:cubicBezTo>
                    <a:pt x="424" y="617"/>
                    <a:pt x="424" y="618"/>
                    <a:pt x="424" y="618"/>
                  </a:cubicBezTo>
                  <a:cubicBezTo>
                    <a:pt x="423" y="620"/>
                    <a:pt x="422" y="621"/>
                    <a:pt x="421" y="623"/>
                  </a:cubicBezTo>
                  <a:cubicBezTo>
                    <a:pt x="421" y="623"/>
                    <a:pt x="420" y="623"/>
                    <a:pt x="420" y="623"/>
                  </a:cubicBezTo>
                  <a:cubicBezTo>
                    <a:pt x="417" y="628"/>
                    <a:pt x="413" y="632"/>
                    <a:pt x="409" y="637"/>
                  </a:cubicBezTo>
                  <a:cubicBezTo>
                    <a:pt x="409" y="637"/>
                    <a:pt x="409" y="637"/>
                    <a:pt x="408" y="637"/>
                  </a:cubicBezTo>
                  <a:cubicBezTo>
                    <a:pt x="407" y="639"/>
                    <a:pt x="406" y="640"/>
                    <a:pt x="404" y="641"/>
                  </a:cubicBezTo>
                  <a:cubicBezTo>
                    <a:pt x="404" y="641"/>
                    <a:pt x="404" y="642"/>
                    <a:pt x="404" y="642"/>
                  </a:cubicBezTo>
                  <a:cubicBezTo>
                    <a:pt x="398" y="648"/>
                    <a:pt x="392" y="653"/>
                    <a:pt x="386" y="657"/>
                  </a:cubicBezTo>
                  <a:cubicBezTo>
                    <a:pt x="385" y="657"/>
                    <a:pt x="385" y="658"/>
                    <a:pt x="385" y="658"/>
                  </a:cubicBezTo>
                  <a:cubicBezTo>
                    <a:pt x="383" y="659"/>
                    <a:pt x="382" y="660"/>
                    <a:pt x="380" y="661"/>
                  </a:cubicBezTo>
                  <a:cubicBezTo>
                    <a:pt x="380" y="661"/>
                    <a:pt x="379" y="661"/>
                    <a:pt x="379" y="662"/>
                  </a:cubicBezTo>
                  <a:cubicBezTo>
                    <a:pt x="374" y="665"/>
                    <a:pt x="369" y="668"/>
                    <a:pt x="364" y="670"/>
                  </a:cubicBezTo>
                  <a:cubicBezTo>
                    <a:pt x="364" y="671"/>
                    <a:pt x="364" y="671"/>
                    <a:pt x="363" y="671"/>
                  </a:cubicBezTo>
                  <a:cubicBezTo>
                    <a:pt x="362" y="672"/>
                    <a:pt x="360" y="672"/>
                    <a:pt x="358" y="673"/>
                  </a:cubicBezTo>
                  <a:cubicBezTo>
                    <a:pt x="358" y="673"/>
                    <a:pt x="358" y="674"/>
                    <a:pt x="357" y="674"/>
                  </a:cubicBezTo>
                  <a:cubicBezTo>
                    <a:pt x="356" y="675"/>
                    <a:pt x="354" y="675"/>
                    <a:pt x="352" y="676"/>
                  </a:cubicBezTo>
                  <a:cubicBezTo>
                    <a:pt x="343" y="680"/>
                    <a:pt x="333" y="683"/>
                    <a:pt x="323" y="685"/>
                  </a:cubicBezTo>
                  <a:cubicBezTo>
                    <a:pt x="321" y="686"/>
                    <a:pt x="318" y="686"/>
                    <a:pt x="316" y="687"/>
                  </a:cubicBezTo>
                  <a:cubicBezTo>
                    <a:pt x="315" y="687"/>
                    <a:pt x="314" y="687"/>
                    <a:pt x="313" y="687"/>
                  </a:cubicBezTo>
                  <a:cubicBezTo>
                    <a:pt x="312" y="687"/>
                    <a:pt x="310" y="688"/>
                    <a:pt x="308" y="688"/>
                  </a:cubicBezTo>
                  <a:cubicBezTo>
                    <a:pt x="307" y="688"/>
                    <a:pt x="307" y="688"/>
                    <a:pt x="306" y="688"/>
                  </a:cubicBezTo>
                  <a:cubicBezTo>
                    <a:pt x="304" y="688"/>
                    <a:pt x="301" y="689"/>
                    <a:pt x="299" y="689"/>
                  </a:cubicBezTo>
                  <a:cubicBezTo>
                    <a:pt x="299" y="689"/>
                    <a:pt x="299" y="689"/>
                    <a:pt x="298" y="689"/>
                  </a:cubicBezTo>
                  <a:cubicBezTo>
                    <a:pt x="296" y="689"/>
                    <a:pt x="293" y="689"/>
                    <a:pt x="291" y="689"/>
                  </a:cubicBezTo>
                  <a:cubicBezTo>
                    <a:pt x="290" y="689"/>
                    <a:pt x="289" y="689"/>
                    <a:pt x="289" y="689"/>
                  </a:cubicBezTo>
                  <a:cubicBezTo>
                    <a:pt x="287" y="689"/>
                    <a:pt x="285" y="689"/>
                    <a:pt x="283" y="689"/>
                  </a:cubicBezTo>
                  <a:cubicBezTo>
                    <a:pt x="282" y="689"/>
                    <a:pt x="281" y="689"/>
                    <a:pt x="281" y="689"/>
                  </a:cubicBezTo>
                  <a:cubicBezTo>
                    <a:pt x="278" y="689"/>
                    <a:pt x="276" y="689"/>
                    <a:pt x="273" y="689"/>
                  </a:cubicBezTo>
                  <a:cubicBezTo>
                    <a:pt x="270" y="688"/>
                    <a:pt x="268" y="688"/>
                    <a:pt x="265" y="688"/>
                  </a:cubicBezTo>
                  <a:cubicBezTo>
                    <a:pt x="265" y="688"/>
                    <a:pt x="264" y="687"/>
                    <a:pt x="263" y="687"/>
                  </a:cubicBezTo>
                  <a:cubicBezTo>
                    <a:pt x="261" y="687"/>
                    <a:pt x="259" y="687"/>
                    <a:pt x="257" y="686"/>
                  </a:cubicBezTo>
                  <a:cubicBezTo>
                    <a:pt x="257" y="686"/>
                    <a:pt x="256" y="686"/>
                    <a:pt x="255" y="686"/>
                  </a:cubicBezTo>
                  <a:cubicBezTo>
                    <a:pt x="253" y="686"/>
                    <a:pt x="250" y="685"/>
                    <a:pt x="248" y="684"/>
                  </a:cubicBezTo>
                  <a:cubicBezTo>
                    <a:pt x="248" y="684"/>
                    <a:pt x="247" y="684"/>
                    <a:pt x="247" y="684"/>
                  </a:cubicBezTo>
                  <a:cubicBezTo>
                    <a:pt x="245" y="684"/>
                    <a:pt x="243" y="683"/>
                    <a:pt x="241" y="683"/>
                  </a:cubicBezTo>
                  <a:cubicBezTo>
                    <a:pt x="240" y="682"/>
                    <a:pt x="239" y="682"/>
                    <a:pt x="238" y="682"/>
                  </a:cubicBezTo>
                  <a:cubicBezTo>
                    <a:pt x="237" y="681"/>
                    <a:pt x="235" y="681"/>
                    <a:pt x="233" y="680"/>
                  </a:cubicBezTo>
                  <a:cubicBezTo>
                    <a:pt x="233" y="680"/>
                    <a:pt x="232" y="680"/>
                    <a:pt x="231" y="679"/>
                  </a:cubicBezTo>
                  <a:cubicBezTo>
                    <a:pt x="229" y="679"/>
                    <a:pt x="226" y="678"/>
                    <a:pt x="224" y="677"/>
                  </a:cubicBezTo>
                  <a:cubicBezTo>
                    <a:pt x="215" y="673"/>
                    <a:pt x="206" y="668"/>
                    <a:pt x="197" y="663"/>
                  </a:cubicBezTo>
                  <a:cubicBezTo>
                    <a:pt x="196" y="662"/>
                    <a:pt x="194" y="661"/>
                    <a:pt x="192" y="660"/>
                  </a:cubicBezTo>
                  <a:cubicBezTo>
                    <a:pt x="192" y="659"/>
                    <a:pt x="192" y="659"/>
                    <a:pt x="191" y="659"/>
                  </a:cubicBezTo>
                  <a:cubicBezTo>
                    <a:pt x="190" y="658"/>
                    <a:pt x="188" y="657"/>
                    <a:pt x="187" y="656"/>
                  </a:cubicBezTo>
                  <a:cubicBezTo>
                    <a:pt x="187" y="655"/>
                    <a:pt x="187" y="655"/>
                    <a:pt x="186" y="655"/>
                  </a:cubicBezTo>
                  <a:cubicBezTo>
                    <a:pt x="182" y="652"/>
                    <a:pt x="177" y="648"/>
                    <a:pt x="173" y="644"/>
                  </a:cubicBezTo>
                  <a:cubicBezTo>
                    <a:pt x="173" y="644"/>
                    <a:pt x="172" y="643"/>
                    <a:pt x="172" y="643"/>
                  </a:cubicBezTo>
                  <a:cubicBezTo>
                    <a:pt x="171" y="642"/>
                    <a:pt x="170" y="641"/>
                    <a:pt x="168" y="639"/>
                  </a:cubicBezTo>
                  <a:cubicBezTo>
                    <a:pt x="168" y="639"/>
                    <a:pt x="168" y="639"/>
                    <a:pt x="167" y="638"/>
                  </a:cubicBezTo>
                  <a:cubicBezTo>
                    <a:pt x="162" y="633"/>
                    <a:pt x="157" y="627"/>
                    <a:pt x="152" y="620"/>
                  </a:cubicBezTo>
                  <a:cubicBezTo>
                    <a:pt x="152" y="620"/>
                    <a:pt x="152" y="620"/>
                    <a:pt x="151" y="619"/>
                  </a:cubicBezTo>
                  <a:cubicBezTo>
                    <a:pt x="150" y="618"/>
                    <a:pt x="149" y="616"/>
                    <a:pt x="148" y="615"/>
                  </a:cubicBezTo>
                  <a:cubicBezTo>
                    <a:pt x="148" y="615"/>
                    <a:pt x="148" y="614"/>
                    <a:pt x="148" y="614"/>
                  </a:cubicBezTo>
                  <a:cubicBezTo>
                    <a:pt x="145" y="609"/>
                    <a:pt x="142" y="604"/>
                    <a:pt x="139" y="599"/>
                  </a:cubicBezTo>
                  <a:cubicBezTo>
                    <a:pt x="139" y="599"/>
                    <a:pt x="139" y="598"/>
                    <a:pt x="139" y="598"/>
                  </a:cubicBezTo>
                  <a:cubicBezTo>
                    <a:pt x="138" y="597"/>
                    <a:pt x="137" y="595"/>
                    <a:pt x="136" y="593"/>
                  </a:cubicBezTo>
                  <a:cubicBezTo>
                    <a:pt x="136" y="593"/>
                    <a:pt x="136" y="592"/>
                    <a:pt x="136" y="592"/>
                  </a:cubicBezTo>
                  <a:cubicBezTo>
                    <a:pt x="135" y="590"/>
                    <a:pt x="134" y="589"/>
                    <a:pt x="133" y="587"/>
                  </a:cubicBezTo>
                  <a:cubicBezTo>
                    <a:pt x="129" y="575"/>
                    <a:pt x="125" y="563"/>
                    <a:pt x="123" y="551"/>
                  </a:cubicBezTo>
                  <a:cubicBezTo>
                    <a:pt x="123" y="550"/>
                    <a:pt x="122" y="549"/>
                    <a:pt x="122" y="548"/>
                  </a:cubicBezTo>
                  <a:cubicBezTo>
                    <a:pt x="122" y="547"/>
                    <a:pt x="122" y="545"/>
                    <a:pt x="122" y="543"/>
                  </a:cubicBezTo>
                  <a:cubicBezTo>
                    <a:pt x="122" y="542"/>
                    <a:pt x="121" y="541"/>
                    <a:pt x="121" y="541"/>
                  </a:cubicBezTo>
                  <a:cubicBezTo>
                    <a:pt x="121" y="538"/>
                    <a:pt x="121" y="536"/>
                    <a:pt x="121" y="534"/>
                  </a:cubicBezTo>
                  <a:cubicBezTo>
                    <a:pt x="121" y="534"/>
                    <a:pt x="121" y="533"/>
                    <a:pt x="121" y="533"/>
                  </a:cubicBezTo>
                  <a:cubicBezTo>
                    <a:pt x="120" y="531"/>
                    <a:pt x="120" y="528"/>
                    <a:pt x="120" y="526"/>
                  </a:cubicBezTo>
                  <a:cubicBezTo>
                    <a:pt x="120" y="525"/>
                    <a:pt x="120" y="524"/>
                    <a:pt x="120" y="523"/>
                  </a:cubicBezTo>
                  <a:cubicBezTo>
                    <a:pt x="120" y="522"/>
                    <a:pt x="120" y="520"/>
                    <a:pt x="120" y="518"/>
                  </a:cubicBezTo>
                  <a:cubicBezTo>
                    <a:pt x="120" y="517"/>
                    <a:pt x="120" y="516"/>
                    <a:pt x="120" y="515"/>
                  </a:cubicBezTo>
                  <a:cubicBezTo>
                    <a:pt x="121" y="513"/>
                    <a:pt x="121" y="510"/>
                    <a:pt x="121" y="508"/>
                  </a:cubicBezTo>
                  <a:cubicBezTo>
                    <a:pt x="121" y="505"/>
                    <a:pt x="121" y="503"/>
                    <a:pt x="122" y="500"/>
                  </a:cubicBezTo>
                  <a:cubicBezTo>
                    <a:pt x="122" y="499"/>
                    <a:pt x="122" y="499"/>
                    <a:pt x="122" y="498"/>
                  </a:cubicBezTo>
                  <a:cubicBezTo>
                    <a:pt x="122" y="496"/>
                    <a:pt x="123" y="494"/>
                    <a:pt x="123" y="492"/>
                  </a:cubicBezTo>
                  <a:cubicBezTo>
                    <a:pt x="123" y="492"/>
                    <a:pt x="123" y="491"/>
                    <a:pt x="123" y="490"/>
                  </a:cubicBezTo>
                  <a:cubicBezTo>
                    <a:pt x="124" y="488"/>
                    <a:pt x="124" y="485"/>
                    <a:pt x="125" y="483"/>
                  </a:cubicBezTo>
                  <a:cubicBezTo>
                    <a:pt x="125" y="482"/>
                    <a:pt x="125" y="482"/>
                    <a:pt x="125" y="482"/>
                  </a:cubicBezTo>
                  <a:cubicBezTo>
                    <a:pt x="126" y="480"/>
                    <a:pt x="126" y="478"/>
                    <a:pt x="127" y="475"/>
                  </a:cubicBezTo>
                  <a:cubicBezTo>
                    <a:pt x="127" y="475"/>
                    <a:pt x="127" y="474"/>
                    <a:pt x="128" y="473"/>
                  </a:cubicBezTo>
                  <a:cubicBezTo>
                    <a:pt x="128" y="471"/>
                    <a:pt x="129" y="470"/>
                    <a:pt x="129" y="468"/>
                  </a:cubicBezTo>
                  <a:cubicBezTo>
                    <a:pt x="130" y="467"/>
                    <a:pt x="130" y="467"/>
                    <a:pt x="130" y="466"/>
                  </a:cubicBezTo>
                  <a:cubicBezTo>
                    <a:pt x="131" y="464"/>
                    <a:pt x="132" y="461"/>
                    <a:pt x="133" y="459"/>
                  </a:cubicBezTo>
                  <a:cubicBezTo>
                    <a:pt x="133" y="459"/>
                    <a:pt x="133" y="459"/>
                    <a:pt x="133" y="459"/>
                  </a:cubicBezTo>
                  <a:cubicBezTo>
                    <a:pt x="136" y="450"/>
                    <a:pt x="141" y="440"/>
                    <a:pt x="147" y="432"/>
                  </a:cubicBezTo>
                  <a:cubicBezTo>
                    <a:pt x="148" y="430"/>
                    <a:pt x="149" y="429"/>
                    <a:pt x="150" y="427"/>
                  </a:cubicBezTo>
                  <a:cubicBezTo>
                    <a:pt x="150" y="427"/>
                    <a:pt x="150" y="426"/>
                    <a:pt x="151" y="426"/>
                  </a:cubicBezTo>
                  <a:cubicBezTo>
                    <a:pt x="152" y="425"/>
                    <a:pt x="153" y="423"/>
                    <a:pt x="154" y="422"/>
                  </a:cubicBezTo>
                  <a:cubicBezTo>
                    <a:pt x="154" y="422"/>
                    <a:pt x="154" y="421"/>
                    <a:pt x="154" y="421"/>
                  </a:cubicBezTo>
                  <a:cubicBezTo>
                    <a:pt x="158" y="416"/>
                    <a:pt x="162" y="412"/>
                    <a:pt x="166" y="408"/>
                  </a:cubicBezTo>
                  <a:cubicBezTo>
                    <a:pt x="166" y="407"/>
                    <a:pt x="166" y="407"/>
                    <a:pt x="166" y="407"/>
                  </a:cubicBezTo>
                  <a:cubicBezTo>
                    <a:pt x="168" y="406"/>
                    <a:pt x="169" y="404"/>
                    <a:pt x="170" y="403"/>
                  </a:cubicBezTo>
                  <a:cubicBezTo>
                    <a:pt x="170" y="403"/>
                    <a:pt x="171" y="403"/>
                    <a:pt x="171" y="402"/>
                  </a:cubicBezTo>
                  <a:cubicBezTo>
                    <a:pt x="177" y="397"/>
                    <a:pt x="183" y="392"/>
                    <a:pt x="189" y="387"/>
                  </a:cubicBezTo>
                  <a:cubicBezTo>
                    <a:pt x="189" y="387"/>
                    <a:pt x="190" y="387"/>
                    <a:pt x="190" y="386"/>
                  </a:cubicBezTo>
                  <a:cubicBezTo>
                    <a:pt x="192" y="385"/>
                    <a:pt x="193" y="384"/>
                    <a:pt x="195" y="383"/>
                  </a:cubicBezTo>
                  <a:cubicBezTo>
                    <a:pt x="195" y="383"/>
                    <a:pt x="195" y="383"/>
                    <a:pt x="195" y="383"/>
                  </a:cubicBezTo>
                  <a:cubicBezTo>
                    <a:pt x="200" y="379"/>
                    <a:pt x="205" y="377"/>
                    <a:pt x="211" y="374"/>
                  </a:cubicBezTo>
                  <a:cubicBezTo>
                    <a:pt x="211" y="374"/>
                    <a:pt x="211" y="374"/>
                    <a:pt x="211" y="373"/>
                  </a:cubicBezTo>
                  <a:cubicBezTo>
                    <a:pt x="213" y="373"/>
                    <a:pt x="215" y="372"/>
                    <a:pt x="216" y="371"/>
                  </a:cubicBezTo>
                  <a:cubicBezTo>
                    <a:pt x="217" y="371"/>
                    <a:pt x="217" y="371"/>
                    <a:pt x="217" y="371"/>
                  </a:cubicBezTo>
                  <a:cubicBezTo>
                    <a:pt x="219" y="370"/>
                    <a:pt x="221" y="369"/>
                    <a:pt x="223" y="368"/>
                  </a:cubicBezTo>
                  <a:cubicBezTo>
                    <a:pt x="232" y="364"/>
                    <a:pt x="242" y="361"/>
                    <a:pt x="252" y="359"/>
                  </a:cubicBezTo>
                  <a:cubicBezTo>
                    <a:pt x="254" y="358"/>
                    <a:pt x="256" y="358"/>
                    <a:pt x="259" y="358"/>
                  </a:cubicBezTo>
                  <a:cubicBezTo>
                    <a:pt x="260" y="357"/>
                    <a:pt x="260" y="357"/>
                    <a:pt x="261" y="357"/>
                  </a:cubicBezTo>
                  <a:cubicBezTo>
                    <a:pt x="263" y="357"/>
                    <a:pt x="265" y="357"/>
                    <a:pt x="266" y="356"/>
                  </a:cubicBezTo>
                  <a:cubicBezTo>
                    <a:pt x="267" y="356"/>
                    <a:pt x="268" y="356"/>
                    <a:pt x="269" y="356"/>
                  </a:cubicBezTo>
                  <a:cubicBezTo>
                    <a:pt x="271" y="356"/>
                    <a:pt x="273" y="356"/>
                    <a:pt x="276" y="356"/>
                  </a:cubicBezTo>
                  <a:cubicBezTo>
                    <a:pt x="276" y="355"/>
                    <a:pt x="276" y="355"/>
                    <a:pt x="276" y="355"/>
                  </a:cubicBezTo>
                  <a:cubicBezTo>
                    <a:pt x="279" y="355"/>
                    <a:pt x="281" y="355"/>
                    <a:pt x="284" y="355"/>
                  </a:cubicBezTo>
                  <a:cubicBezTo>
                    <a:pt x="285" y="355"/>
                    <a:pt x="285" y="355"/>
                    <a:pt x="286" y="355"/>
                  </a:cubicBezTo>
                  <a:cubicBezTo>
                    <a:pt x="288" y="355"/>
                    <a:pt x="290" y="355"/>
                    <a:pt x="292" y="355"/>
                  </a:cubicBezTo>
                  <a:cubicBezTo>
                    <a:pt x="292" y="355"/>
                    <a:pt x="293" y="355"/>
                    <a:pt x="294" y="355"/>
                  </a:cubicBezTo>
                  <a:cubicBezTo>
                    <a:pt x="297" y="355"/>
                    <a:pt x="299" y="356"/>
                    <a:pt x="302" y="356"/>
                  </a:cubicBezTo>
                  <a:cubicBezTo>
                    <a:pt x="304" y="356"/>
                    <a:pt x="307" y="356"/>
                    <a:pt x="309" y="357"/>
                  </a:cubicBezTo>
                  <a:cubicBezTo>
                    <a:pt x="310" y="357"/>
                    <a:pt x="311" y="357"/>
                    <a:pt x="312" y="357"/>
                  </a:cubicBezTo>
                  <a:cubicBezTo>
                    <a:pt x="314" y="357"/>
                    <a:pt x="315" y="357"/>
                    <a:pt x="317" y="358"/>
                  </a:cubicBezTo>
                  <a:cubicBezTo>
                    <a:pt x="318" y="358"/>
                    <a:pt x="319" y="358"/>
                    <a:pt x="319" y="358"/>
                  </a:cubicBezTo>
                  <a:cubicBezTo>
                    <a:pt x="322" y="359"/>
                    <a:pt x="324" y="359"/>
                    <a:pt x="327" y="360"/>
                  </a:cubicBezTo>
                  <a:cubicBezTo>
                    <a:pt x="327" y="360"/>
                    <a:pt x="327" y="360"/>
                    <a:pt x="328" y="360"/>
                  </a:cubicBezTo>
                  <a:cubicBezTo>
                    <a:pt x="330" y="361"/>
                    <a:pt x="332" y="361"/>
                    <a:pt x="334" y="362"/>
                  </a:cubicBezTo>
                  <a:cubicBezTo>
                    <a:pt x="335" y="362"/>
                    <a:pt x="336" y="362"/>
                    <a:pt x="336" y="363"/>
                  </a:cubicBezTo>
                  <a:cubicBezTo>
                    <a:pt x="338" y="363"/>
                    <a:pt x="340" y="363"/>
                    <a:pt x="341" y="364"/>
                  </a:cubicBezTo>
                  <a:cubicBezTo>
                    <a:pt x="342" y="364"/>
                    <a:pt x="343" y="365"/>
                    <a:pt x="344" y="365"/>
                  </a:cubicBezTo>
                  <a:cubicBezTo>
                    <a:pt x="346" y="366"/>
                    <a:pt x="348" y="367"/>
                    <a:pt x="350" y="367"/>
                  </a:cubicBezTo>
                  <a:cubicBezTo>
                    <a:pt x="360" y="371"/>
                    <a:pt x="369" y="376"/>
                    <a:pt x="378" y="382"/>
                  </a:cubicBezTo>
                  <a:cubicBezTo>
                    <a:pt x="379" y="383"/>
                    <a:pt x="381" y="384"/>
                    <a:pt x="382" y="385"/>
                  </a:cubicBezTo>
                  <a:cubicBezTo>
                    <a:pt x="383" y="385"/>
                    <a:pt x="383" y="385"/>
                    <a:pt x="383" y="385"/>
                  </a:cubicBezTo>
                  <a:cubicBezTo>
                    <a:pt x="385" y="387"/>
                    <a:pt x="386" y="388"/>
                    <a:pt x="388" y="389"/>
                  </a:cubicBezTo>
                  <a:cubicBezTo>
                    <a:pt x="388" y="389"/>
                    <a:pt x="388" y="389"/>
                    <a:pt x="388" y="389"/>
                  </a:cubicBezTo>
                  <a:cubicBezTo>
                    <a:pt x="393" y="393"/>
                    <a:pt x="398" y="397"/>
                    <a:pt x="402" y="401"/>
                  </a:cubicBezTo>
                  <a:cubicBezTo>
                    <a:pt x="402" y="401"/>
                    <a:pt x="402" y="401"/>
                    <a:pt x="402" y="401"/>
                  </a:cubicBezTo>
                  <a:cubicBezTo>
                    <a:pt x="404" y="402"/>
                    <a:pt x="405" y="404"/>
                    <a:pt x="406" y="405"/>
                  </a:cubicBezTo>
                  <a:cubicBezTo>
                    <a:pt x="407" y="405"/>
                    <a:pt x="407" y="406"/>
                    <a:pt x="407" y="406"/>
                  </a:cubicBezTo>
                  <a:cubicBezTo>
                    <a:pt x="413" y="412"/>
                    <a:pt x="418" y="418"/>
                    <a:pt x="422" y="424"/>
                  </a:cubicBezTo>
                  <a:cubicBezTo>
                    <a:pt x="423" y="424"/>
                    <a:pt x="423" y="425"/>
                    <a:pt x="423" y="425"/>
                  </a:cubicBezTo>
                  <a:cubicBezTo>
                    <a:pt x="424" y="426"/>
                    <a:pt x="425" y="428"/>
                    <a:pt x="426" y="429"/>
                  </a:cubicBezTo>
                  <a:cubicBezTo>
                    <a:pt x="426" y="430"/>
                    <a:pt x="427" y="430"/>
                    <a:pt x="427" y="430"/>
                  </a:cubicBezTo>
                  <a:cubicBezTo>
                    <a:pt x="430" y="435"/>
                    <a:pt x="433" y="440"/>
                    <a:pt x="436" y="445"/>
                  </a:cubicBezTo>
                  <a:cubicBezTo>
                    <a:pt x="436" y="446"/>
                    <a:pt x="436" y="446"/>
                    <a:pt x="436" y="446"/>
                  </a:cubicBezTo>
                  <a:cubicBezTo>
                    <a:pt x="437" y="448"/>
                    <a:pt x="438" y="449"/>
                    <a:pt x="438" y="451"/>
                  </a:cubicBezTo>
                  <a:cubicBezTo>
                    <a:pt x="439" y="451"/>
                    <a:pt x="439" y="452"/>
                    <a:pt x="439" y="452"/>
                  </a:cubicBezTo>
                  <a:cubicBezTo>
                    <a:pt x="440" y="454"/>
                    <a:pt x="441" y="456"/>
                    <a:pt x="441" y="457"/>
                  </a:cubicBezTo>
                  <a:cubicBezTo>
                    <a:pt x="445" y="467"/>
                    <a:pt x="448" y="476"/>
                    <a:pt x="451" y="487"/>
                  </a:cubicBezTo>
                  <a:cubicBezTo>
                    <a:pt x="451" y="489"/>
                    <a:pt x="452" y="491"/>
                    <a:pt x="452" y="494"/>
                  </a:cubicBezTo>
                  <a:cubicBezTo>
                    <a:pt x="452" y="494"/>
                    <a:pt x="452" y="495"/>
                    <a:pt x="452" y="496"/>
                  </a:cubicBezTo>
                  <a:cubicBezTo>
                    <a:pt x="453" y="498"/>
                    <a:pt x="453" y="499"/>
                    <a:pt x="453" y="501"/>
                  </a:cubicBezTo>
                  <a:cubicBezTo>
                    <a:pt x="453" y="502"/>
                    <a:pt x="453" y="503"/>
                    <a:pt x="453" y="504"/>
                  </a:cubicBezTo>
                  <a:cubicBezTo>
                    <a:pt x="454" y="506"/>
                    <a:pt x="454" y="508"/>
                    <a:pt x="454" y="510"/>
                  </a:cubicBezTo>
                  <a:cubicBezTo>
                    <a:pt x="454" y="511"/>
                    <a:pt x="454" y="511"/>
                    <a:pt x="454" y="511"/>
                  </a:cubicBezTo>
                  <a:cubicBezTo>
                    <a:pt x="454" y="514"/>
                    <a:pt x="454" y="516"/>
                    <a:pt x="454" y="519"/>
                  </a:cubicBezTo>
                  <a:lnTo>
                    <a:pt x="454" y="521"/>
                  </a:lnTo>
                  <a:cubicBezTo>
                    <a:pt x="454" y="523"/>
                    <a:pt x="454" y="525"/>
                    <a:pt x="454" y="527"/>
                  </a:cubicBezTo>
                  <a:cubicBezTo>
                    <a:pt x="454" y="527"/>
                    <a:pt x="454" y="528"/>
                    <a:pt x="454" y="529"/>
                  </a:cubicBezTo>
                  <a:cubicBezTo>
                    <a:pt x="454" y="531"/>
                    <a:pt x="454" y="534"/>
                    <a:pt x="454" y="537"/>
                  </a:cubicBezTo>
                  <a:cubicBezTo>
                    <a:pt x="454" y="539"/>
                    <a:pt x="453" y="542"/>
                    <a:pt x="453" y="544"/>
                  </a:cubicBezTo>
                  <a:close/>
                  <a:moveTo>
                    <a:pt x="566" y="596"/>
                  </a:moveTo>
                  <a:lnTo>
                    <a:pt x="575" y="497"/>
                  </a:lnTo>
                  <a:lnTo>
                    <a:pt x="518" y="492"/>
                  </a:lnTo>
                  <a:cubicBezTo>
                    <a:pt x="514" y="464"/>
                    <a:pt x="506" y="438"/>
                    <a:pt x="493" y="414"/>
                  </a:cubicBezTo>
                  <a:lnTo>
                    <a:pt x="537" y="377"/>
                  </a:lnTo>
                  <a:lnTo>
                    <a:pt x="473" y="301"/>
                  </a:lnTo>
                  <a:lnTo>
                    <a:pt x="429" y="338"/>
                  </a:lnTo>
                  <a:cubicBezTo>
                    <a:pt x="408" y="321"/>
                    <a:pt x="383" y="308"/>
                    <a:pt x="356" y="300"/>
                  </a:cubicBezTo>
                  <a:lnTo>
                    <a:pt x="361" y="243"/>
                  </a:lnTo>
                  <a:lnTo>
                    <a:pt x="262" y="235"/>
                  </a:lnTo>
                  <a:lnTo>
                    <a:pt x="258" y="291"/>
                  </a:lnTo>
                  <a:cubicBezTo>
                    <a:pt x="230" y="295"/>
                    <a:pt x="203" y="304"/>
                    <a:pt x="179" y="316"/>
                  </a:cubicBezTo>
                  <a:lnTo>
                    <a:pt x="142" y="273"/>
                  </a:lnTo>
                  <a:lnTo>
                    <a:pt x="66" y="336"/>
                  </a:lnTo>
                  <a:lnTo>
                    <a:pt x="103" y="380"/>
                  </a:lnTo>
                  <a:cubicBezTo>
                    <a:pt x="87" y="402"/>
                    <a:pt x="73" y="426"/>
                    <a:pt x="65" y="453"/>
                  </a:cubicBezTo>
                  <a:lnTo>
                    <a:pt x="8" y="448"/>
                  </a:lnTo>
                  <a:lnTo>
                    <a:pt x="0" y="547"/>
                  </a:lnTo>
                  <a:lnTo>
                    <a:pt x="57" y="552"/>
                  </a:lnTo>
                  <a:cubicBezTo>
                    <a:pt x="60" y="580"/>
                    <a:pt x="69" y="606"/>
                    <a:pt x="82" y="631"/>
                  </a:cubicBezTo>
                  <a:lnTo>
                    <a:pt x="38" y="667"/>
                  </a:lnTo>
                  <a:lnTo>
                    <a:pt x="102" y="743"/>
                  </a:lnTo>
                  <a:lnTo>
                    <a:pt x="145" y="706"/>
                  </a:lnTo>
                  <a:cubicBezTo>
                    <a:pt x="167" y="723"/>
                    <a:pt x="192" y="736"/>
                    <a:pt x="219" y="744"/>
                  </a:cubicBezTo>
                  <a:lnTo>
                    <a:pt x="214" y="801"/>
                  </a:lnTo>
                  <a:lnTo>
                    <a:pt x="312" y="810"/>
                  </a:lnTo>
                  <a:lnTo>
                    <a:pt x="317" y="753"/>
                  </a:lnTo>
                  <a:cubicBezTo>
                    <a:pt x="345" y="749"/>
                    <a:pt x="372" y="741"/>
                    <a:pt x="396" y="728"/>
                  </a:cubicBezTo>
                  <a:lnTo>
                    <a:pt x="432" y="772"/>
                  </a:lnTo>
                  <a:lnTo>
                    <a:pt x="508" y="708"/>
                  </a:lnTo>
                  <a:lnTo>
                    <a:pt x="471" y="664"/>
                  </a:lnTo>
                  <a:cubicBezTo>
                    <a:pt x="488" y="643"/>
                    <a:pt x="501" y="618"/>
                    <a:pt x="509" y="591"/>
                  </a:cubicBezTo>
                  <a:lnTo>
                    <a:pt x="566" y="596"/>
                  </a:lnTo>
                  <a:close/>
                  <a:moveTo>
                    <a:pt x="863" y="462"/>
                  </a:moveTo>
                  <a:cubicBezTo>
                    <a:pt x="863" y="462"/>
                    <a:pt x="862" y="463"/>
                    <a:pt x="862" y="463"/>
                  </a:cubicBezTo>
                  <a:cubicBezTo>
                    <a:pt x="862" y="465"/>
                    <a:pt x="862" y="466"/>
                    <a:pt x="862" y="467"/>
                  </a:cubicBezTo>
                  <a:cubicBezTo>
                    <a:pt x="862" y="468"/>
                    <a:pt x="862" y="468"/>
                    <a:pt x="861" y="469"/>
                  </a:cubicBezTo>
                  <a:cubicBezTo>
                    <a:pt x="861" y="470"/>
                    <a:pt x="861" y="472"/>
                    <a:pt x="860" y="474"/>
                  </a:cubicBezTo>
                  <a:cubicBezTo>
                    <a:pt x="860" y="474"/>
                    <a:pt x="860" y="474"/>
                    <a:pt x="860" y="474"/>
                  </a:cubicBezTo>
                  <a:cubicBezTo>
                    <a:pt x="860" y="476"/>
                    <a:pt x="859" y="477"/>
                    <a:pt x="859" y="479"/>
                  </a:cubicBezTo>
                  <a:cubicBezTo>
                    <a:pt x="859" y="479"/>
                    <a:pt x="859" y="480"/>
                    <a:pt x="858" y="481"/>
                  </a:cubicBezTo>
                  <a:cubicBezTo>
                    <a:pt x="858" y="482"/>
                    <a:pt x="858" y="483"/>
                    <a:pt x="857" y="484"/>
                  </a:cubicBezTo>
                  <a:cubicBezTo>
                    <a:pt x="857" y="485"/>
                    <a:pt x="857" y="485"/>
                    <a:pt x="857" y="486"/>
                  </a:cubicBezTo>
                  <a:cubicBezTo>
                    <a:pt x="854" y="494"/>
                    <a:pt x="850" y="502"/>
                    <a:pt x="845" y="510"/>
                  </a:cubicBezTo>
                  <a:cubicBezTo>
                    <a:pt x="844" y="511"/>
                    <a:pt x="844" y="512"/>
                    <a:pt x="843" y="513"/>
                  </a:cubicBezTo>
                  <a:cubicBezTo>
                    <a:pt x="843" y="513"/>
                    <a:pt x="842" y="513"/>
                    <a:pt x="842" y="513"/>
                  </a:cubicBezTo>
                  <a:cubicBezTo>
                    <a:pt x="842" y="515"/>
                    <a:pt x="841" y="516"/>
                    <a:pt x="840" y="517"/>
                  </a:cubicBezTo>
                  <a:cubicBezTo>
                    <a:pt x="840" y="517"/>
                    <a:pt x="840" y="517"/>
                    <a:pt x="840" y="517"/>
                  </a:cubicBezTo>
                  <a:cubicBezTo>
                    <a:pt x="837" y="520"/>
                    <a:pt x="835" y="524"/>
                    <a:pt x="832" y="527"/>
                  </a:cubicBezTo>
                  <a:cubicBezTo>
                    <a:pt x="832" y="527"/>
                    <a:pt x="831" y="527"/>
                    <a:pt x="831" y="527"/>
                  </a:cubicBezTo>
                  <a:cubicBezTo>
                    <a:pt x="830" y="528"/>
                    <a:pt x="829" y="529"/>
                    <a:pt x="829" y="530"/>
                  </a:cubicBezTo>
                  <a:cubicBezTo>
                    <a:pt x="828" y="530"/>
                    <a:pt x="828" y="530"/>
                    <a:pt x="828" y="530"/>
                  </a:cubicBezTo>
                  <a:cubicBezTo>
                    <a:pt x="824" y="534"/>
                    <a:pt x="820" y="538"/>
                    <a:pt x="815" y="541"/>
                  </a:cubicBezTo>
                  <a:cubicBezTo>
                    <a:pt x="815" y="541"/>
                    <a:pt x="815" y="541"/>
                    <a:pt x="815" y="541"/>
                  </a:cubicBezTo>
                  <a:cubicBezTo>
                    <a:pt x="814" y="542"/>
                    <a:pt x="812" y="543"/>
                    <a:pt x="811" y="544"/>
                  </a:cubicBezTo>
                  <a:cubicBezTo>
                    <a:pt x="811" y="544"/>
                    <a:pt x="811" y="544"/>
                    <a:pt x="811" y="544"/>
                  </a:cubicBezTo>
                  <a:cubicBezTo>
                    <a:pt x="807" y="546"/>
                    <a:pt x="804" y="548"/>
                    <a:pt x="800" y="550"/>
                  </a:cubicBezTo>
                  <a:cubicBezTo>
                    <a:pt x="800" y="550"/>
                    <a:pt x="800" y="550"/>
                    <a:pt x="800" y="551"/>
                  </a:cubicBezTo>
                  <a:cubicBezTo>
                    <a:pt x="799" y="551"/>
                    <a:pt x="797" y="552"/>
                    <a:pt x="796" y="552"/>
                  </a:cubicBezTo>
                  <a:cubicBezTo>
                    <a:pt x="796" y="552"/>
                    <a:pt x="796" y="552"/>
                    <a:pt x="795" y="553"/>
                  </a:cubicBezTo>
                  <a:cubicBezTo>
                    <a:pt x="794" y="553"/>
                    <a:pt x="793" y="554"/>
                    <a:pt x="792" y="554"/>
                  </a:cubicBezTo>
                  <a:cubicBezTo>
                    <a:pt x="785" y="557"/>
                    <a:pt x="778" y="559"/>
                    <a:pt x="771" y="561"/>
                  </a:cubicBezTo>
                  <a:cubicBezTo>
                    <a:pt x="770" y="561"/>
                    <a:pt x="768" y="561"/>
                    <a:pt x="766" y="562"/>
                  </a:cubicBezTo>
                  <a:cubicBezTo>
                    <a:pt x="766" y="562"/>
                    <a:pt x="765" y="562"/>
                    <a:pt x="765" y="562"/>
                  </a:cubicBezTo>
                  <a:cubicBezTo>
                    <a:pt x="763" y="562"/>
                    <a:pt x="762" y="562"/>
                    <a:pt x="761" y="562"/>
                  </a:cubicBezTo>
                  <a:cubicBezTo>
                    <a:pt x="760" y="563"/>
                    <a:pt x="760" y="563"/>
                    <a:pt x="759" y="563"/>
                  </a:cubicBezTo>
                  <a:cubicBezTo>
                    <a:pt x="758" y="563"/>
                    <a:pt x="756" y="563"/>
                    <a:pt x="755" y="563"/>
                  </a:cubicBezTo>
                  <a:cubicBezTo>
                    <a:pt x="754" y="563"/>
                    <a:pt x="754" y="563"/>
                    <a:pt x="754" y="563"/>
                  </a:cubicBezTo>
                  <a:cubicBezTo>
                    <a:pt x="752" y="563"/>
                    <a:pt x="751" y="563"/>
                    <a:pt x="749" y="563"/>
                  </a:cubicBezTo>
                  <a:cubicBezTo>
                    <a:pt x="748" y="563"/>
                    <a:pt x="748" y="563"/>
                    <a:pt x="747" y="563"/>
                  </a:cubicBezTo>
                  <a:cubicBezTo>
                    <a:pt x="746" y="563"/>
                    <a:pt x="745" y="563"/>
                    <a:pt x="743" y="563"/>
                  </a:cubicBezTo>
                  <a:cubicBezTo>
                    <a:pt x="743" y="563"/>
                    <a:pt x="742" y="563"/>
                    <a:pt x="742" y="563"/>
                  </a:cubicBezTo>
                  <a:cubicBezTo>
                    <a:pt x="740" y="563"/>
                    <a:pt x="738" y="563"/>
                    <a:pt x="736" y="563"/>
                  </a:cubicBezTo>
                  <a:cubicBezTo>
                    <a:pt x="734" y="563"/>
                    <a:pt x="733" y="563"/>
                    <a:pt x="731" y="562"/>
                  </a:cubicBezTo>
                  <a:cubicBezTo>
                    <a:pt x="730" y="562"/>
                    <a:pt x="730" y="562"/>
                    <a:pt x="729" y="562"/>
                  </a:cubicBezTo>
                  <a:cubicBezTo>
                    <a:pt x="728" y="562"/>
                    <a:pt x="727" y="562"/>
                    <a:pt x="725" y="562"/>
                  </a:cubicBezTo>
                  <a:cubicBezTo>
                    <a:pt x="725" y="561"/>
                    <a:pt x="724" y="561"/>
                    <a:pt x="724" y="561"/>
                  </a:cubicBezTo>
                  <a:cubicBezTo>
                    <a:pt x="722" y="561"/>
                    <a:pt x="720" y="561"/>
                    <a:pt x="719" y="560"/>
                  </a:cubicBezTo>
                  <a:cubicBezTo>
                    <a:pt x="718" y="560"/>
                    <a:pt x="718" y="560"/>
                    <a:pt x="718" y="560"/>
                  </a:cubicBezTo>
                  <a:cubicBezTo>
                    <a:pt x="717" y="560"/>
                    <a:pt x="715" y="559"/>
                    <a:pt x="714" y="559"/>
                  </a:cubicBezTo>
                  <a:cubicBezTo>
                    <a:pt x="713" y="559"/>
                    <a:pt x="712" y="558"/>
                    <a:pt x="712" y="558"/>
                  </a:cubicBezTo>
                  <a:cubicBezTo>
                    <a:pt x="711" y="558"/>
                    <a:pt x="710" y="558"/>
                    <a:pt x="708" y="557"/>
                  </a:cubicBezTo>
                  <a:cubicBezTo>
                    <a:pt x="708" y="557"/>
                    <a:pt x="707" y="557"/>
                    <a:pt x="707" y="557"/>
                  </a:cubicBezTo>
                  <a:cubicBezTo>
                    <a:pt x="705" y="556"/>
                    <a:pt x="704" y="555"/>
                    <a:pt x="702" y="555"/>
                  </a:cubicBezTo>
                  <a:cubicBezTo>
                    <a:pt x="695" y="552"/>
                    <a:pt x="689" y="549"/>
                    <a:pt x="683" y="545"/>
                  </a:cubicBezTo>
                  <a:cubicBezTo>
                    <a:pt x="682" y="544"/>
                    <a:pt x="681" y="543"/>
                    <a:pt x="680" y="543"/>
                  </a:cubicBezTo>
                  <a:cubicBezTo>
                    <a:pt x="679" y="542"/>
                    <a:pt x="679" y="542"/>
                    <a:pt x="679" y="542"/>
                  </a:cubicBezTo>
                  <a:cubicBezTo>
                    <a:pt x="678" y="541"/>
                    <a:pt x="677" y="541"/>
                    <a:pt x="676" y="540"/>
                  </a:cubicBezTo>
                  <a:cubicBezTo>
                    <a:pt x="676" y="540"/>
                    <a:pt x="676" y="540"/>
                    <a:pt x="675" y="539"/>
                  </a:cubicBezTo>
                  <a:cubicBezTo>
                    <a:pt x="672" y="537"/>
                    <a:pt x="669" y="534"/>
                    <a:pt x="666" y="531"/>
                  </a:cubicBezTo>
                  <a:cubicBezTo>
                    <a:pt x="666" y="531"/>
                    <a:pt x="666" y="531"/>
                    <a:pt x="665" y="531"/>
                  </a:cubicBezTo>
                  <a:cubicBezTo>
                    <a:pt x="665" y="530"/>
                    <a:pt x="664" y="529"/>
                    <a:pt x="663" y="528"/>
                  </a:cubicBezTo>
                  <a:cubicBezTo>
                    <a:pt x="663" y="528"/>
                    <a:pt x="662" y="528"/>
                    <a:pt x="662" y="528"/>
                  </a:cubicBezTo>
                  <a:cubicBezTo>
                    <a:pt x="658" y="524"/>
                    <a:pt x="655" y="520"/>
                    <a:pt x="651" y="515"/>
                  </a:cubicBezTo>
                  <a:cubicBezTo>
                    <a:pt x="651" y="515"/>
                    <a:pt x="651" y="515"/>
                    <a:pt x="651" y="514"/>
                  </a:cubicBezTo>
                  <a:cubicBezTo>
                    <a:pt x="650" y="513"/>
                    <a:pt x="649" y="512"/>
                    <a:pt x="649" y="511"/>
                  </a:cubicBezTo>
                  <a:cubicBezTo>
                    <a:pt x="649" y="511"/>
                    <a:pt x="649" y="511"/>
                    <a:pt x="648" y="511"/>
                  </a:cubicBezTo>
                  <a:cubicBezTo>
                    <a:pt x="646" y="507"/>
                    <a:pt x="644" y="504"/>
                    <a:pt x="642" y="500"/>
                  </a:cubicBezTo>
                  <a:cubicBezTo>
                    <a:pt x="642" y="500"/>
                    <a:pt x="642" y="500"/>
                    <a:pt x="642" y="500"/>
                  </a:cubicBezTo>
                  <a:cubicBezTo>
                    <a:pt x="641" y="498"/>
                    <a:pt x="641" y="497"/>
                    <a:pt x="640" y="496"/>
                  </a:cubicBezTo>
                  <a:cubicBezTo>
                    <a:pt x="640" y="496"/>
                    <a:pt x="640" y="495"/>
                    <a:pt x="640" y="495"/>
                  </a:cubicBezTo>
                  <a:cubicBezTo>
                    <a:pt x="639" y="494"/>
                    <a:pt x="639" y="493"/>
                    <a:pt x="638" y="492"/>
                  </a:cubicBezTo>
                  <a:cubicBezTo>
                    <a:pt x="635" y="484"/>
                    <a:pt x="632" y="475"/>
                    <a:pt x="631" y="466"/>
                  </a:cubicBezTo>
                  <a:cubicBezTo>
                    <a:pt x="631" y="466"/>
                    <a:pt x="631" y="465"/>
                    <a:pt x="630" y="464"/>
                  </a:cubicBezTo>
                  <a:cubicBezTo>
                    <a:pt x="630" y="463"/>
                    <a:pt x="630" y="462"/>
                    <a:pt x="630" y="461"/>
                  </a:cubicBezTo>
                  <a:cubicBezTo>
                    <a:pt x="630" y="460"/>
                    <a:pt x="630" y="460"/>
                    <a:pt x="630" y="459"/>
                  </a:cubicBezTo>
                  <a:cubicBezTo>
                    <a:pt x="630" y="458"/>
                    <a:pt x="629" y="456"/>
                    <a:pt x="629" y="454"/>
                  </a:cubicBezTo>
                  <a:cubicBezTo>
                    <a:pt x="629" y="454"/>
                    <a:pt x="629" y="454"/>
                    <a:pt x="629" y="454"/>
                  </a:cubicBezTo>
                  <a:cubicBezTo>
                    <a:pt x="629" y="452"/>
                    <a:pt x="629" y="450"/>
                    <a:pt x="629" y="449"/>
                  </a:cubicBezTo>
                  <a:cubicBezTo>
                    <a:pt x="629" y="448"/>
                    <a:pt x="629" y="448"/>
                    <a:pt x="629" y="447"/>
                  </a:cubicBezTo>
                  <a:cubicBezTo>
                    <a:pt x="629" y="446"/>
                    <a:pt x="629" y="444"/>
                    <a:pt x="629" y="443"/>
                  </a:cubicBezTo>
                  <a:cubicBezTo>
                    <a:pt x="629" y="443"/>
                    <a:pt x="629" y="442"/>
                    <a:pt x="629" y="441"/>
                  </a:cubicBezTo>
                  <a:cubicBezTo>
                    <a:pt x="629" y="440"/>
                    <a:pt x="629" y="438"/>
                    <a:pt x="629" y="436"/>
                  </a:cubicBezTo>
                  <a:cubicBezTo>
                    <a:pt x="630" y="434"/>
                    <a:pt x="630" y="432"/>
                    <a:pt x="630" y="431"/>
                  </a:cubicBezTo>
                  <a:cubicBezTo>
                    <a:pt x="630" y="430"/>
                    <a:pt x="630" y="430"/>
                    <a:pt x="630" y="429"/>
                  </a:cubicBezTo>
                  <a:cubicBezTo>
                    <a:pt x="630" y="428"/>
                    <a:pt x="631" y="426"/>
                    <a:pt x="631" y="425"/>
                  </a:cubicBezTo>
                  <a:cubicBezTo>
                    <a:pt x="631" y="425"/>
                    <a:pt x="631" y="424"/>
                    <a:pt x="631" y="424"/>
                  </a:cubicBezTo>
                  <a:cubicBezTo>
                    <a:pt x="632" y="422"/>
                    <a:pt x="632" y="420"/>
                    <a:pt x="632" y="418"/>
                  </a:cubicBezTo>
                  <a:cubicBezTo>
                    <a:pt x="632" y="418"/>
                    <a:pt x="632" y="418"/>
                    <a:pt x="632" y="418"/>
                  </a:cubicBezTo>
                  <a:cubicBezTo>
                    <a:pt x="633" y="416"/>
                    <a:pt x="633" y="415"/>
                    <a:pt x="634" y="413"/>
                  </a:cubicBezTo>
                  <a:cubicBezTo>
                    <a:pt x="634" y="413"/>
                    <a:pt x="634" y="412"/>
                    <a:pt x="634" y="412"/>
                  </a:cubicBezTo>
                  <a:cubicBezTo>
                    <a:pt x="635" y="410"/>
                    <a:pt x="635" y="409"/>
                    <a:pt x="635" y="408"/>
                  </a:cubicBezTo>
                  <a:cubicBezTo>
                    <a:pt x="635" y="408"/>
                    <a:pt x="636" y="407"/>
                    <a:pt x="636" y="407"/>
                  </a:cubicBezTo>
                  <a:cubicBezTo>
                    <a:pt x="636" y="405"/>
                    <a:pt x="637" y="403"/>
                    <a:pt x="638" y="402"/>
                  </a:cubicBezTo>
                  <a:cubicBezTo>
                    <a:pt x="638" y="402"/>
                    <a:pt x="638" y="402"/>
                    <a:pt x="638" y="402"/>
                  </a:cubicBezTo>
                  <a:cubicBezTo>
                    <a:pt x="640" y="395"/>
                    <a:pt x="644" y="389"/>
                    <a:pt x="648" y="383"/>
                  </a:cubicBezTo>
                  <a:cubicBezTo>
                    <a:pt x="648" y="382"/>
                    <a:pt x="649" y="380"/>
                    <a:pt x="650" y="379"/>
                  </a:cubicBezTo>
                  <a:cubicBezTo>
                    <a:pt x="650" y="379"/>
                    <a:pt x="650" y="379"/>
                    <a:pt x="650" y="379"/>
                  </a:cubicBezTo>
                  <a:cubicBezTo>
                    <a:pt x="651" y="378"/>
                    <a:pt x="652" y="377"/>
                    <a:pt x="653" y="376"/>
                  </a:cubicBezTo>
                  <a:cubicBezTo>
                    <a:pt x="653" y="375"/>
                    <a:pt x="653" y="375"/>
                    <a:pt x="653" y="375"/>
                  </a:cubicBezTo>
                  <a:cubicBezTo>
                    <a:pt x="655" y="372"/>
                    <a:pt x="658" y="369"/>
                    <a:pt x="661" y="366"/>
                  </a:cubicBezTo>
                  <a:cubicBezTo>
                    <a:pt x="661" y="366"/>
                    <a:pt x="661" y="365"/>
                    <a:pt x="661" y="365"/>
                  </a:cubicBezTo>
                  <a:cubicBezTo>
                    <a:pt x="662" y="364"/>
                    <a:pt x="663" y="363"/>
                    <a:pt x="664" y="363"/>
                  </a:cubicBezTo>
                  <a:cubicBezTo>
                    <a:pt x="664" y="362"/>
                    <a:pt x="664" y="362"/>
                    <a:pt x="665" y="362"/>
                  </a:cubicBezTo>
                  <a:cubicBezTo>
                    <a:pt x="669" y="358"/>
                    <a:pt x="673" y="355"/>
                    <a:pt x="677" y="351"/>
                  </a:cubicBezTo>
                  <a:cubicBezTo>
                    <a:pt x="678" y="351"/>
                    <a:pt x="678" y="351"/>
                    <a:pt x="678" y="351"/>
                  </a:cubicBezTo>
                  <a:cubicBezTo>
                    <a:pt x="679" y="350"/>
                    <a:pt x="680" y="349"/>
                    <a:pt x="681" y="349"/>
                  </a:cubicBezTo>
                  <a:cubicBezTo>
                    <a:pt x="681" y="348"/>
                    <a:pt x="682" y="348"/>
                    <a:pt x="682" y="348"/>
                  </a:cubicBezTo>
                  <a:cubicBezTo>
                    <a:pt x="685" y="346"/>
                    <a:pt x="689" y="344"/>
                    <a:pt x="692" y="342"/>
                  </a:cubicBezTo>
                  <a:cubicBezTo>
                    <a:pt x="693" y="342"/>
                    <a:pt x="693" y="342"/>
                    <a:pt x="693" y="342"/>
                  </a:cubicBezTo>
                  <a:cubicBezTo>
                    <a:pt x="694" y="341"/>
                    <a:pt x="695" y="341"/>
                    <a:pt x="696" y="340"/>
                  </a:cubicBezTo>
                  <a:cubicBezTo>
                    <a:pt x="697" y="340"/>
                    <a:pt x="697" y="340"/>
                    <a:pt x="697" y="340"/>
                  </a:cubicBezTo>
                  <a:cubicBezTo>
                    <a:pt x="698" y="339"/>
                    <a:pt x="700" y="339"/>
                    <a:pt x="701" y="338"/>
                  </a:cubicBezTo>
                  <a:cubicBezTo>
                    <a:pt x="707" y="335"/>
                    <a:pt x="714" y="333"/>
                    <a:pt x="721" y="331"/>
                  </a:cubicBezTo>
                  <a:cubicBezTo>
                    <a:pt x="723" y="331"/>
                    <a:pt x="725" y="331"/>
                    <a:pt x="726" y="331"/>
                  </a:cubicBezTo>
                  <a:cubicBezTo>
                    <a:pt x="727" y="330"/>
                    <a:pt x="727" y="330"/>
                    <a:pt x="728" y="330"/>
                  </a:cubicBezTo>
                  <a:cubicBezTo>
                    <a:pt x="729" y="330"/>
                    <a:pt x="730" y="330"/>
                    <a:pt x="732" y="330"/>
                  </a:cubicBezTo>
                  <a:cubicBezTo>
                    <a:pt x="732" y="330"/>
                    <a:pt x="733" y="330"/>
                    <a:pt x="733" y="330"/>
                  </a:cubicBezTo>
                  <a:cubicBezTo>
                    <a:pt x="735" y="329"/>
                    <a:pt x="736" y="329"/>
                    <a:pt x="738" y="329"/>
                  </a:cubicBezTo>
                  <a:cubicBezTo>
                    <a:pt x="738" y="329"/>
                    <a:pt x="738" y="329"/>
                    <a:pt x="739" y="329"/>
                  </a:cubicBezTo>
                  <a:cubicBezTo>
                    <a:pt x="740" y="329"/>
                    <a:pt x="742" y="329"/>
                    <a:pt x="744" y="329"/>
                  </a:cubicBezTo>
                  <a:cubicBezTo>
                    <a:pt x="744" y="329"/>
                    <a:pt x="745" y="329"/>
                    <a:pt x="745" y="329"/>
                  </a:cubicBezTo>
                  <a:cubicBezTo>
                    <a:pt x="747" y="329"/>
                    <a:pt x="748" y="329"/>
                    <a:pt x="749" y="329"/>
                  </a:cubicBezTo>
                  <a:cubicBezTo>
                    <a:pt x="750" y="329"/>
                    <a:pt x="750" y="329"/>
                    <a:pt x="751" y="329"/>
                  </a:cubicBezTo>
                  <a:cubicBezTo>
                    <a:pt x="753" y="329"/>
                    <a:pt x="755" y="329"/>
                    <a:pt x="756" y="329"/>
                  </a:cubicBezTo>
                  <a:cubicBezTo>
                    <a:pt x="758" y="329"/>
                    <a:pt x="760" y="330"/>
                    <a:pt x="762" y="330"/>
                  </a:cubicBezTo>
                  <a:cubicBezTo>
                    <a:pt x="762" y="330"/>
                    <a:pt x="763" y="330"/>
                    <a:pt x="763" y="330"/>
                  </a:cubicBezTo>
                  <a:cubicBezTo>
                    <a:pt x="765" y="330"/>
                    <a:pt x="766" y="330"/>
                    <a:pt x="767" y="331"/>
                  </a:cubicBezTo>
                  <a:cubicBezTo>
                    <a:pt x="768" y="331"/>
                    <a:pt x="768" y="331"/>
                    <a:pt x="769" y="331"/>
                  </a:cubicBezTo>
                  <a:cubicBezTo>
                    <a:pt x="771" y="331"/>
                    <a:pt x="772" y="332"/>
                    <a:pt x="774" y="332"/>
                  </a:cubicBezTo>
                  <a:cubicBezTo>
                    <a:pt x="774" y="332"/>
                    <a:pt x="774" y="332"/>
                    <a:pt x="775" y="332"/>
                  </a:cubicBezTo>
                  <a:cubicBezTo>
                    <a:pt x="776" y="333"/>
                    <a:pt x="778" y="333"/>
                    <a:pt x="779" y="333"/>
                  </a:cubicBezTo>
                  <a:cubicBezTo>
                    <a:pt x="780" y="334"/>
                    <a:pt x="780" y="334"/>
                    <a:pt x="781" y="334"/>
                  </a:cubicBezTo>
                  <a:cubicBezTo>
                    <a:pt x="782" y="334"/>
                    <a:pt x="783" y="335"/>
                    <a:pt x="784" y="335"/>
                  </a:cubicBezTo>
                  <a:cubicBezTo>
                    <a:pt x="785" y="335"/>
                    <a:pt x="785" y="335"/>
                    <a:pt x="786" y="336"/>
                  </a:cubicBezTo>
                  <a:cubicBezTo>
                    <a:pt x="787" y="336"/>
                    <a:pt x="789" y="337"/>
                    <a:pt x="791" y="337"/>
                  </a:cubicBezTo>
                  <a:cubicBezTo>
                    <a:pt x="797" y="340"/>
                    <a:pt x="804" y="344"/>
                    <a:pt x="810" y="347"/>
                  </a:cubicBezTo>
                  <a:cubicBezTo>
                    <a:pt x="811" y="348"/>
                    <a:pt x="812" y="349"/>
                    <a:pt x="813" y="350"/>
                  </a:cubicBezTo>
                  <a:cubicBezTo>
                    <a:pt x="813" y="350"/>
                    <a:pt x="813" y="350"/>
                    <a:pt x="814" y="350"/>
                  </a:cubicBezTo>
                  <a:cubicBezTo>
                    <a:pt x="815" y="351"/>
                    <a:pt x="816" y="352"/>
                    <a:pt x="817" y="352"/>
                  </a:cubicBezTo>
                  <a:cubicBezTo>
                    <a:pt x="817" y="353"/>
                    <a:pt x="817" y="353"/>
                    <a:pt x="817" y="353"/>
                  </a:cubicBezTo>
                  <a:cubicBezTo>
                    <a:pt x="821" y="355"/>
                    <a:pt x="824" y="358"/>
                    <a:pt x="827" y="361"/>
                  </a:cubicBezTo>
                  <a:cubicBezTo>
                    <a:pt x="827" y="361"/>
                    <a:pt x="827" y="361"/>
                    <a:pt x="827" y="361"/>
                  </a:cubicBezTo>
                  <a:cubicBezTo>
                    <a:pt x="828" y="362"/>
                    <a:pt x="829" y="363"/>
                    <a:pt x="830" y="364"/>
                  </a:cubicBezTo>
                  <a:cubicBezTo>
                    <a:pt x="830" y="364"/>
                    <a:pt x="830" y="364"/>
                    <a:pt x="831" y="364"/>
                  </a:cubicBezTo>
                  <a:cubicBezTo>
                    <a:pt x="834" y="368"/>
                    <a:pt x="838" y="373"/>
                    <a:pt x="841" y="377"/>
                  </a:cubicBezTo>
                  <a:cubicBezTo>
                    <a:pt x="841" y="377"/>
                    <a:pt x="842" y="378"/>
                    <a:pt x="842" y="378"/>
                  </a:cubicBezTo>
                  <a:cubicBezTo>
                    <a:pt x="842" y="379"/>
                    <a:pt x="843" y="380"/>
                    <a:pt x="844" y="381"/>
                  </a:cubicBezTo>
                  <a:cubicBezTo>
                    <a:pt x="844" y="381"/>
                    <a:pt x="844" y="381"/>
                    <a:pt x="844" y="382"/>
                  </a:cubicBezTo>
                  <a:cubicBezTo>
                    <a:pt x="847" y="385"/>
                    <a:pt x="849" y="389"/>
                    <a:pt x="851" y="392"/>
                  </a:cubicBezTo>
                  <a:cubicBezTo>
                    <a:pt x="851" y="392"/>
                    <a:pt x="851" y="393"/>
                    <a:pt x="851" y="393"/>
                  </a:cubicBezTo>
                  <a:cubicBezTo>
                    <a:pt x="851" y="394"/>
                    <a:pt x="852" y="395"/>
                    <a:pt x="852" y="396"/>
                  </a:cubicBezTo>
                  <a:cubicBezTo>
                    <a:pt x="853" y="396"/>
                    <a:pt x="853" y="397"/>
                    <a:pt x="853" y="397"/>
                  </a:cubicBezTo>
                  <a:cubicBezTo>
                    <a:pt x="853" y="398"/>
                    <a:pt x="854" y="399"/>
                    <a:pt x="854" y="401"/>
                  </a:cubicBezTo>
                  <a:cubicBezTo>
                    <a:pt x="857" y="407"/>
                    <a:pt x="859" y="414"/>
                    <a:pt x="861" y="421"/>
                  </a:cubicBezTo>
                  <a:cubicBezTo>
                    <a:pt x="861" y="423"/>
                    <a:pt x="862" y="424"/>
                    <a:pt x="862" y="426"/>
                  </a:cubicBezTo>
                  <a:cubicBezTo>
                    <a:pt x="862" y="427"/>
                    <a:pt x="862" y="427"/>
                    <a:pt x="862" y="428"/>
                  </a:cubicBezTo>
                  <a:cubicBezTo>
                    <a:pt x="862" y="429"/>
                    <a:pt x="863" y="430"/>
                    <a:pt x="863" y="431"/>
                  </a:cubicBezTo>
                  <a:cubicBezTo>
                    <a:pt x="863" y="432"/>
                    <a:pt x="863" y="433"/>
                    <a:pt x="863" y="433"/>
                  </a:cubicBezTo>
                  <a:cubicBezTo>
                    <a:pt x="863" y="435"/>
                    <a:pt x="863" y="436"/>
                    <a:pt x="863" y="438"/>
                  </a:cubicBezTo>
                  <a:cubicBezTo>
                    <a:pt x="863" y="438"/>
                    <a:pt x="863" y="438"/>
                    <a:pt x="863" y="438"/>
                  </a:cubicBezTo>
                  <a:cubicBezTo>
                    <a:pt x="863" y="440"/>
                    <a:pt x="864" y="442"/>
                    <a:pt x="864" y="444"/>
                  </a:cubicBezTo>
                  <a:lnTo>
                    <a:pt x="864" y="445"/>
                  </a:lnTo>
                  <a:cubicBezTo>
                    <a:pt x="864" y="447"/>
                    <a:pt x="864" y="448"/>
                    <a:pt x="864" y="449"/>
                  </a:cubicBezTo>
                  <a:cubicBezTo>
                    <a:pt x="864" y="450"/>
                    <a:pt x="864" y="450"/>
                    <a:pt x="864" y="451"/>
                  </a:cubicBezTo>
                  <a:cubicBezTo>
                    <a:pt x="863" y="453"/>
                    <a:pt x="863" y="454"/>
                    <a:pt x="863" y="456"/>
                  </a:cubicBezTo>
                  <a:cubicBezTo>
                    <a:pt x="863" y="458"/>
                    <a:pt x="863" y="460"/>
                    <a:pt x="863" y="462"/>
                  </a:cubicBezTo>
                  <a:close/>
                  <a:moveTo>
                    <a:pt x="942" y="498"/>
                  </a:moveTo>
                  <a:lnTo>
                    <a:pt x="948" y="429"/>
                  </a:lnTo>
                  <a:lnTo>
                    <a:pt x="908" y="425"/>
                  </a:lnTo>
                  <a:cubicBezTo>
                    <a:pt x="906" y="406"/>
                    <a:pt x="900" y="387"/>
                    <a:pt x="891" y="370"/>
                  </a:cubicBezTo>
                  <a:lnTo>
                    <a:pt x="922" y="344"/>
                  </a:lnTo>
                  <a:lnTo>
                    <a:pt x="877" y="291"/>
                  </a:lnTo>
                  <a:lnTo>
                    <a:pt x="846" y="317"/>
                  </a:lnTo>
                  <a:cubicBezTo>
                    <a:pt x="831" y="305"/>
                    <a:pt x="814" y="296"/>
                    <a:pt x="795" y="290"/>
                  </a:cubicBezTo>
                  <a:lnTo>
                    <a:pt x="798" y="250"/>
                  </a:lnTo>
                  <a:lnTo>
                    <a:pt x="729" y="244"/>
                  </a:lnTo>
                  <a:lnTo>
                    <a:pt x="725" y="284"/>
                  </a:lnTo>
                  <a:cubicBezTo>
                    <a:pt x="706" y="287"/>
                    <a:pt x="687" y="293"/>
                    <a:pt x="670" y="302"/>
                  </a:cubicBezTo>
                  <a:lnTo>
                    <a:pt x="644" y="271"/>
                  </a:lnTo>
                  <a:lnTo>
                    <a:pt x="591" y="316"/>
                  </a:lnTo>
                  <a:lnTo>
                    <a:pt x="617" y="346"/>
                  </a:lnTo>
                  <a:cubicBezTo>
                    <a:pt x="605" y="362"/>
                    <a:pt x="596" y="379"/>
                    <a:pt x="590" y="398"/>
                  </a:cubicBezTo>
                  <a:lnTo>
                    <a:pt x="550" y="394"/>
                  </a:lnTo>
                  <a:lnTo>
                    <a:pt x="544" y="464"/>
                  </a:lnTo>
                  <a:lnTo>
                    <a:pt x="584" y="467"/>
                  </a:lnTo>
                  <a:cubicBezTo>
                    <a:pt x="587" y="487"/>
                    <a:pt x="593" y="505"/>
                    <a:pt x="602" y="522"/>
                  </a:cubicBezTo>
                  <a:lnTo>
                    <a:pt x="571" y="548"/>
                  </a:lnTo>
                  <a:lnTo>
                    <a:pt x="616" y="601"/>
                  </a:lnTo>
                  <a:lnTo>
                    <a:pt x="647" y="575"/>
                  </a:lnTo>
                  <a:cubicBezTo>
                    <a:pt x="662" y="587"/>
                    <a:pt x="679" y="596"/>
                    <a:pt x="698" y="602"/>
                  </a:cubicBezTo>
                  <a:lnTo>
                    <a:pt x="694" y="642"/>
                  </a:lnTo>
                  <a:lnTo>
                    <a:pt x="764" y="648"/>
                  </a:lnTo>
                  <a:lnTo>
                    <a:pt x="767" y="608"/>
                  </a:lnTo>
                  <a:cubicBezTo>
                    <a:pt x="787" y="606"/>
                    <a:pt x="805" y="600"/>
                    <a:pt x="822" y="591"/>
                  </a:cubicBezTo>
                  <a:lnTo>
                    <a:pt x="848" y="621"/>
                  </a:lnTo>
                  <a:lnTo>
                    <a:pt x="901" y="577"/>
                  </a:lnTo>
                  <a:lnTo>
                    <a:pt x="876" y="546"/>
                  </a:lnTo>
                  <a:cubicBezTo>
                    <a:pt x="887" y="531"/>
                    <a:pt x="896" y="513"/>
                    <a:pt x="902" y="494"/>
                  </a:cubicBezTo>
                  <a:lnTo>
                    <a:pt x="942" y="498"/>
                  </a:lnTo>
                  <a:close/>
                </a:path>
              </a:pathLst>
            </a:custGeom>
            <a:solidFill>
              <a:srgbClr val="FFFFFF"/>
            </a:solidFill>
            <a:ln w="9525">
              <a:noFill/>
            </a:ln>
          </p:spPr>
          <p:txBody>
            <a:bodyPr/>
            <a:lstStyle/>
            <a:p>
              <a:endParaRPr lang="zh-CN" altLang="en-US"/>
            </a:p>
          </p:txBody>
        </p:sp>
      </p:grpSp>
      <p:grpSp>
        <p:nvGrpSpPr>
          <p:cNvPr id="8200" name="组合 23"/>
          <p:cNvGrpSpPr/>
          <p:nvPr/>
        </p:nvGrpSpPr>
        <p:grpSpPr>
          <a:xfrm>
            <a:off x="6170613" y="3659188"/>
            <a:ext cx="576262" cy="576262"/>
            <a:chOff x="6170389" y="4163727"/>
            <a:chExt cx="576064" cy="576064"/>
          </a:xfrm>
        </p:grpSpPr>
        <p:sp>
          <p:nvSpPr>
            <p:cNvPr id="8201" name="圆角矩形 12"/>
            <p:cNvSpPr/>
            <p:nvPr/>
          </p:nvSpPr>
          <p:spPr>
            <a:xfrm>
              <a:off x="6170389" y="4163727"/>
              <a:ext cx="576064" cy="576064"/>
            </a:xfrm>
            <a:prstGeom prst="roundRect">
              <a:avLst>
                <a:gd name="adj" fmla="val 16667"/>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8202" name="Freeform 12"/>
            <p:cNvSpPr>
              <a:spLocks noEditPoints="1"/>
            </p:cNvSpPr>
            <p:nvPr/>
          </p:nvSpPr>
          <p:spPr>
            <a:xfrm>
              <a:off x="6278404" y="4253861"/>
              <a:ext cx="378197" cy="364816"/>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rgbClr val="FFFFFF"/>
            </a:solidFill>
            <a:ln w="9525">
              <a:noFill/>
            </a:ln>
          </p:spPr>
          <p:txBody>
            <a:bodyPr/>
            <a:lstStyle/>
            <a:p>
              <a:endParaRPr lang="zh-CN" altLang="en-US"/>
            </a:p>
          </p:txBody>
        </p:sp>
      </p:grpSp>
      <p:grpSp>
        <p:nvGrpSpPr>
          <p:cNvPr id="8203" name="组合 22"/>
          <p:cNvGrpSpPr/>
          <p:nvPr/>
        </p:nvGrpSpPr>
        <p:grpSpPr>
          <a:xfrm>
            <a:off x="6170613" y="2867025"/>
            <a:ext cx="576262" cy="576263"/>
            <a:chOff x="6170389" y="3371639"/>
            <a:chExt cx="576064" cy="576064"/>
          </a:xfrm>
        </p:grpSpPr>
        <p:sp>
          <p:nvSpPr>
            <p:cNvPr id="8204" name="圆角矩形 11"/>
            <p:cNvSpPr/>
            <p:nvPr/>
          </p:nvSpPr>
          <p:spPr>
            <a:xfrm>
              <a:off x="6170389" y="3371639"/>
              <a:ext cx="576064" cy="576064"/>
            </a:xfrm>
            <a:prstGeom prst="roundRect">
              <a:avLst>
                <a:gd name="adj" fmla="val 16667"/>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8205" name="Freeform 13"/>
            <p:cNvSpPr>
              <a:spLocks noEditPoints="1"/>
            </p:cNvSpPr>
            <p:nvPr/>
          </p:nvSpPr>
          <p:spPr>
            <a:xfrm>
              <a:off x="6293383" y="3504805"/>
              <a:ext cx="330076" cy="309733"/>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957" h="885">
                  <a:moveTo>
                    <a:pt x="0" y="155"/>
                  </a:moveTo>
                  <a:cubicBezTo>
                    <a:pt x="0" y="278"/>
                    <a:pt x="0" y="400"/>
                    <a:pt x="0" y="523"/>
                  </a:cubicBezTo>
                  <a:cubicBezTo>
                    <a:pt x="0" y="533"/>
                    <a:pt x="161" y="687"/>
                    <a:pt x="181" y="707"/>
                  </a:cubicBezTo>
                  <a:cubicBezTo>
                    <a:pt x="202" y="728"/>
                    <a:pt x="355" y="885"/>
                    <a:pt x="368" y="885"/>
                  </a:cubicBezTo>
                  <a:cubicBezTo>
                    <a:pt x="442" y="885"/>
                    <a:pt x="516" y="885"/>
                    <a:pt x="589" y="885"/>
                  </a:cubicBezTo>
                  <a:cubicBezTo>
                    <a:pt x="620" y="885"/>
                    <a:pt x="632" y="856"/>
                    <a:pt x="645" y="837"/>
                  </a:cubicBezTo>
                  <a:cubicBezTo>
                    <a:pt x="645" y="684"/>
                    <a:pt x="645" y="532"/>
                    <a:pt x="645" y="380"/>
                  </a:cubicBezTo>
                  <a:cubicBezTo>
                    <a:pt x="631" y="385"/>
                    <a:pt x="590" y="368"/>
                    <a:pt x="582" y="391"/>
                  </a:cubicBezTo>
                  <a:cubicBezTo>
                    <a:pt x="577" y="401"/>
                    <a:pt x="582" y="573"/>
                    <a:pt x="582" y="608"/>
                  </a:cubicBezTo>
                  <a:cubicBezTo>
                    <a:pt x="582" y="643"/>
                    <a:pt x="592" y="822"/>
                    <a:pt x="567" y="822"/>
                  </a:cubicBezTo>
                  <a:cubicBezTo>
                    <a:pt x="507" y="822"/>
                    <a:pt x="447" y="822"/>
                    <a:pt x="387" y="822"/>
                  </a:cubicBezTo>
                  <a:cubicBezTo>
                    <a:pt x="368" y="822"/>
                    <a:pt x="376" y="760"/>
                    <a:pt x="376" y="741"/>
                  </a:cubicBezTo>
                  <a:cubicBezTo>
                    <a:pt x="376" y="710"/>
                    <a:pt x="376" y="679"/>
                    <a:pt x="376" y="649"/>
                  </a:cubicBezTo>
                  <a:cubicBezTo>
                    <a:pt x="376" y="565"/>
                    <a:pt x="376" y="551"/>
                    <a:pt x="324" y="516"/>
                  </a:cubicBezTo>
                  <a:cubicBezTo>
                    <a:pt x="300" y="516"/>
                    <a:pt x="301" y="509"/>
                    <a:pt x="280" y="509"/>
                  </a:cubicBezTo>
                  <a:cubicBezTo>
                    <a:pt x="209" y="509"/>
                    <a:pt x="137" y="509"/>
                    <a:pt x="66" y="509"/>
                  </a:cubicBezTo>
                  <a:cubicBezTo>
                    <a:pt x="66" y="398"/>
                    <a:pt x="66" y="287"/>
                    <a:pt x="66" y="177"/>
                  </a:cubicBezTo>
                  <a:cubicBezTo>
                    <a:pt x="66" y="168"/>
                    <a:pt x="69" y="169"/>
                    <a:pt x="74" y="162"/>
                  </a:cubicBezTo>
                  <a:cubicBezTo>
                    <a:pt x="155" y="162"/>
                    <a:pt x="236" y="162"/>
                    <a:pt x="317" y="162"/>
                  </a:cubicBezTo>
                  <a:cubicBezTo>
                    <a:pt x="333" y="151"/>
                    <a:pt x="375" y="115"/>
                    <a:pt x="376" y="92"/>
                  </a:cubicBezTo>
                  <a:cubicBezTo>
                    <a:pt x="274" y="92"/>
                    <a:pt x="172" y="92"/>
                    <a:pt x="70" y="92"/>
                  </a:cubicBezTo>
                  <a:cubicBezTo>
                    <a:pt x="42" y="92"/>
                    <a:pt x="0" y="131"/>
                    <a:pt x="0" y="155"/>
                  </a:cubicBezTo>
                  <a:close/>
                  <a:moveTo>
                    <a:pt x="505" y="215"/>
                  </a:moveTo>
                  <a:lnTo>
                    <a:pt x="538" y="182"/>
                  </a:lnTo>
                  <a:lnTo>
                    <a:pt x="505" y="149"/>
                  </a:lnTo>
                  <a:cubicBezTo>
                    <a:pt x="504" y="148"/>
                    <a:pt x="504" y="146"/>
                    <a:pt x="505" y="145"/>
                  </a:cubicBezTo>
                  <a:lnTo>
                    <a:pt x="527" y="123"/>
                  </a:lnTo>
                  <a:cubicBezTo>
                    <a:pt x="528" y="122"/>
                    <a:pt x="530" y="122"/>
                    <a:pt x="531" y="123"/>
                  </a:cubicBezTo>
                  <a:lnTo>
                    <a:pt x="564" y="156"/>
                  </a:lnTo>
                  <a:lnTo>
                    <a:pt x="597" y="123"/>
                  </a:lnTo>
                  <a:cubicBezTo>
                    <a:pt x="599" y="122"/>
                    <a:pt x="601" y="122"/>
                    <a:pt x="602" y="123"/>
                  </a:cubicBezTo>
                  <a:lnTo>
                    <a:pt x="624" y="145"/>
                  </a:lnTo>
                  <a:cubicBezTo>
                    <a:pt x="625" y="146"/>
                    <a:pt x="625" y="148"/>
                    <a:pt x="624" y="149"/>
                  </a:cubicBezTo>
                  <a:lnTo>
                    <a:pt x="591" y="182"/>
                  </a:lnTo>
                  <a:lnTo>
                    <a:pt x="624" y="215"/>
                  </a:lnTo>
                  <a:cubicBezTo>
                    <a:pt x="625" y="217"/>
                    <a:pt x="625" y="219"/>
                    <a:pt x="624" y="220"/>
                  </a:cubicBezTo>
                  <a:lnTo>
                    <a:pt x="602" y="242"/>
                  </a:lnTo>
                  <a:cubicBezTo>
                    <a:pt x="601" y="243"/>
                    <a:pt x="599" y="243"/>
                    <a:pt x="597" y="242"/>
                  </a:cubicBezTo>
                  <a:lnTo>
                    <a:pt x="564" y="209"/>
                  </a:lnTo>
                  <a:lnTo>
                    <a:pt x="531" y="242"/>
                  </a:lnTo>
                  <a:cubicBezTo>
                    <a:pt x="530" y="243"/>
                    <a:pt x="528" y="243"/>
                    <a:pt x="527" y="242"/>
                  </a:cubicBezTo>
                  <a:lnTo>
                    <a:pt x="505" y="220"/>
                  </a:lnTo>
                  <a:cubicBezTo>
                    <a:pt x="504" y="219"/>
                    <a:pt x="504" y="217"/>
                    <a:pt x="505" y="215"/>
                  </a:cubicBezTo>
                  <a:close/>
                  <a:moveTo>
                    <a:pt x="780" y="332"/>
                  </a:moveTo>
                  <a:lnTo>
                    <a:pt x="944" y="496"/>
                  </a:lnTo>
                  <a:cubicBezTo>
                    <a:pt x="957" y="509"/>
                    <a:pt x="957" y="530"/>
                    <a:pt x="944" y="543"/>
                  </a:cubicBezTo>
                  <a:lnTo>
                    <a:pt x="925" y="562"/>
                  </a:lnTo>
                  <a:cubicBezTo>
                    <a:pt x="912" y="575"/>
                    <a:pt x="891" y="575"/>
                    <a:pt x="878" y="562"/>
                  </a:cubicBezTo>
                  <a:lnTo>
                    <a:pt x="714" y="398"/>
                  </a:lnTo>
                  <a:lnTo>
                    <a:pt x="780" y="332"/>
                  </a:lnTo>
                  <a:close/>
                  <a:moveTo>
                    <a:pt x="447" y="65"/>
                  </a:moveTo>
                  <a:cubicBezTo>
                    <a:pt x="512" y="0"/>
                    <a:pt x="617" y="0"/>
                    <a:pt x="682" y="65"/>
                  </a:cubicBezTo>
                  <a:cubicBezTo>
                    <a:pt x="740" y="123"/>
                    <a:pt x="747" y="213"/>
                    <a:pt x="701" y="278"/>
                  </a:cubicBezTo>
                  <a:lnTo>
                    <a:pt x="754" y="331"/>
                  </a:lnTo>
                  <a:cubicBezTo>
                    <a:pt x="756" y="333"/>
                    <a:pt x="756" y="337"/>
                    <a:pt x="754" y="339"/>
                  </a:cubicBezTo>
                  <a:lnTo>
                    <a:pt x="721" y="372"/>
                  </a:lnTo>
                  <a:cubicBezTo>
                    <a:pt x="719" y="374"/>
                    <a:pt x="715" y="374"/>
                    <a:pt x="713" y="372"/>
                  </a:cubicBezTo>
                  <a:lnTo>
                    <a:pt x="660" y="319"/>
                  </a:lnTo>
                  <a:cubicBezTo>
                    <a:pt x="595" y="364"/>
                    <a:pt x="505" y="358"/>
                    <a:pt x="447" y="300"/>
                  </a:cubicBezTo>
                  <a:cubicBezTo>
                    <a:pt x="382" y="235"/>
                    <a:pt x="382" y="130"/>
                    <a:pt x="447" y="65"/>
                  </a:cubicBezTo>
                  <a:close/>
                  <a:moveTo>
                    <a:pt x="486" y="104"/>
                  </a:moveTo>
                  <a:cubicBezTo>
                    <a:pt x="529" y="60"/>
                    <a:pt x="600" y="60"/>
                    <a:pt x="643" y="104"/>
                  </a:cubicBezTo>
                  <a:cubicBezTo>
                    <a:pt x="687" y="147"/>
                    <a:pt x="687" y="218"/>
                    <a:pt x="643" y="261"/>
                  </a:cubicBezTo>
                  <a:cubicBezTo>
                    <a:pt x="600" y="305"/>
                    <a:pt x="529" y="305"/>
                    <a:pt x="486" y="261"/>
                  </a:cubicBezTo>
                  <a:cubicBezTo>
                    <a:pt x="442" y="218"/>
                    <a:pt x="442" y="147"/>
                    <a:pt x="486" y="104"/>
                  </a:cubicBezTo>
                  <a:close/>
                  <a:moveTo>
                    <a:pt x="306" y="770"/>
                  </a:moveTo>
                  <a:cubicBezTo>
                    <a:pt x="304" y="706"/>
                    <a:pt x="303" y="643"/>
                    <a:pt x="302" y="579"/>
                  </a:cubicBezTo>
                  <a:cubicBezTo>
                    <a:pt x="241" y="579"/>
                    <a:pt x="179" y="579"/>
                    <a:pt x="118" y="579"/>
                  </a:cubicBezTo>
                  <a:cubicBezTo>
                    <a:pt x="117" y="580"/>
                    <a:pt x="116" y="581"/>
                    <a:pt x="115" y="581"/>
                  </a:cubicBezTo>
                  <a:cubicBezTo>
                    <a:pt x="179" y="644"/>
                    <a:pt x="242" y="707"/>
                    <a:pt x="306" y="770"/>
                  </a:cubicBezTo>
                  <a:close/>
                  <a:moveTo>
                    <a:pt x="110" y="225"/>
                  </a:moveTo>
                  <a:cubicBezTo>
                    <a:pt x="110" y="233"/>
                    <a:pt x="110" y="242"/>
                    <a:pt x="110" y="250"/>
                  </a:cubicBezTo>
                  <a:cubicBezTo>
                    <a:pt x="110" y="259"/>
                    <a:pt x="116" y="265"/>
                    <a:pt x="125" y="265"/>
                  </a:cubicBezTo>
                  <a:cubicBezTo>
                    <a:pt x="209" y="265"/>
                    <a:pt x="292" y="265"/>
                    <a:pt x="376" y="265"/>
                  </a:cubicBezTo>
                  <a:cubicBezTo>
                    <a:pt x="399" y="265"/>
                    <a:pt x="394" y="228"/>
                    <a:pt x="387" y="214"/>
                  </a:cubicBezTo>
                  <a:cubicBezTo>
                    <a:pt x="338" y="214"/>
                    <a:pt x="288" y="214"/>
                    <a:pt x="239" y="214"/>
                  </a:cubicBezTo>
                  <a:cubicBezTo>
                    <a:pt x="209" y="214"/>
                    <a:pt x="110" y="206"/>
                    <a:pt x="110" y="225"/>
                  </a:cubicBezTo>
                  <a:close/>
                  <a:moveTo>
                    <a:pt x="110" y="405"/>
                  </a:moveTo>
                  <a:cubicBezTo>
                    <a:pt x="110" y="416"/>
                    <a:pt x="110" y="427"/>
                    <a:pt x="110" y="439"/>
                  </a:cubicBezTo>
                  <a:cubicBezTo>
                    <a:pt x="110" y="447"/>
                    <a:pt x="113" y="450"/>
                    <a:pt x="121" y="450"/>
                  </a:cubicBezTo>
                  <a:cubicBezTo>
                    <a:pt x="211" y="450"/>
                    <a:pt x="301" y="450"/>
                    <a:pt x="390" y="450"/>
                  </a:cubicBezTo>
                  <a:cubicBezTo>
                    <a:pt x="392" y="440"/>
                    <a:pt x="400" y="402"/>
                    <a:pt x="379" y="402"/>
                  </a:cubicBezTo>
                  <a:cubicBezTo>
                    <a:pt x="296" y="402"/>
                    <a:pt x="212" y="402"/>
                    <a:pt x="129" y="402"/>
                  </a:cubicBezTo>
                  <a:cubicBezTo>
                    <a:pt x="123" y="402"/>
                    <a:pt x="115" y="404"/>
                    <a:pt x="110" y="405"/>
                  </a:cubicBezTo>
                  <a:close/>
                  <a:moveTo>
                    <a:pt x="110" y="328"/>
                  </a:moveTo>
                  <a:cubicBezTo>
                    <a:pt x="110" y="333"/>
                    <a:pt x="110" y="338"/>
                    <a:pt x="110" y="343"/>
                  </a:cubicBezTo>
                  <a:cubicBezTo>
                    <a:pt x="110" y="351"/>
                    <a:pt x="113" y="351"/>
                    <a:pt x="118" y="357"/>
                  </a:cubicBezTo>
                  <a:cubicBezTo>
                    <a:pt x="205" y="357"/>
                    <a:pt x="292" y="357"/>
                    <a:pt x="379" y="357"/>
                  </a:cubicBezTo>
                  <a:cubicBezTo>
                    <a:pt x="384" y="355"/>
                    <a:pt x="389" y="353"/>
                    <a:pt x="394" y="350"/>
                  </a:cubicBezTo>
                  <a:cubicBezTo>
                    <a:pt x="394" y="344"/>
                    <a:pt x="394" y="338"/>
                    <a:pt x="394" y="332"/>
                  </a:cubicBezTo>
                  <a:cubicBezTo>
                    <a:pt x="394" y="320"/>
                    <a:pt x="390" y="317"/>
                    <a:pt x="387" y="309"/>
                  </a:cubicBezTo>
                  <a:cubicBezTo>
                    <a:pt x="336" y="309"/>
                    <a:pt x="286" y="309"/>
                    <a:pt x="236" y="309"/>
                  </a:cubicBezTo>
                  <a:cubicBezTo>
                    <a:pt x="211" y="309"/>
                    <a:pt x="187" y="309"/>
                    <a:pt x="162" y="309"/>
                  </a:cubicBezTo>
                  <a:cubicBezTo>
                    <a:pt x="131" y="310"/>
                    <a:pt x="110" y="299"/>
                    <a:pt x="110" y="328"/>
                  </a:cubicBezTo>
                  <a:close/>
                </a:path>
              </a:pathLst>
            </a:custGeom>
            <a:solidFill>
              <a:srgbClr val="FFFFFF"/>
            </a:solidFill>
            <a:ln w="9525">
              <a:noFill/>
            </a:ln>
          </p:spPr>
          <p:txBody>
            <a:bodyPr/>
            <a:lstStyle/>
            <a:p>
              <a:endParaRPr lang="zh-CN" altLang="en-US"/>
            </a:p>
          </p:txBody>
        </p:sp>
      </p:grpSp>
      <p:grpSp>
        <p:nvGrpSpPr>
          <p:cNvPr id="8206" name="组合 21"/>
          <p:cNvGrpSpPr/>
          <p:nvPr/>
        </p:nvGrpSpPr>
        <p:grpSpPr>
          <a:xfrm>
            <a:off x="6170613" y="2074863"/>
            <a:ext cx="576262" cy="576262"/>
            <a:chOff x="6170389" y="2579551"/>
            <a:chExt cx="576064" cy="576064"/>
          </a:xfrm>
        </p:grpSpPr>
        <p:sp>
          <p:nvSpPr>
            <p:cNvPr id="8207" name="圆角矩形 10"/>
            <p:cNvSpPr/>
            <p:nvPr/>
          </p:nvSpPr>
          <p:spPr>
            <a:xfrm>
              <a:off x="6170389" y="2579551"/>
              <a:ext cx="576064" cy="576064"/>
            </a:xfrm>
            <a:prstGeom prst="roundRect">
              <a:avLst>
                <a:gd name="adj" fmla="val 16667"/>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8208" name="Freeform 27"/>
            <p:cNvSpPr>
              <a:spLocks noEditPoints="1"/>
            </p:cNvSpPr>
            <p:nvPr/>
          </p:nvSpPr>
          <p:spPr>
            <a:xfrm>
              <a:off x="6344742" y="2711328"/>
              <a:ext cx="312142" cy="334857"/>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812" h="858">
                  <a:moveTo>
                    <a:pt x="179" y="0"/>
                  </a:moveTo>
                  <a:lnTo>
                    <a:pt x="507" y="0"/>
                  </a:lnTo>
                  <a:cubicBezTo>
                    <a:pt x="569" y="0"/>
                    <a:pt x="620" y="51"/>
                    <a:pt x="620" y="113"/>
                  </a:cubicBezTo>
                  <a:lnTo>
                    <a:pt x="620" y="264"/>
                  </a:lnTo>
                  <a:cubicBezTo>
                    <a:pt x="584" y="292"/>
                    <a:pt x="563" y="318"/>
                    <a:pt x="535" y="356"/>
                  </a:cubicBezTo>
                  <a:lnTo>
                    <a:pt x="535" y="113"/>
                  </a:lnTo>
                  <a:cubicBezTo>
                    <a:pt x="535" y="98"/>
                    <a:pt x="522" y="85"/>
                    <a:pt x="507" y="85"/>
                  </a:cubicBezTo>
                  <a:lnTo>
                    <a:pt x="247" y="85"/>
                  </a:lnTo>
                  <a:lnTo>
                    <a:pt x="247" y="204"/>
                  </a:lnTo>
                  <a:cubicBezTo>
                    <a:pt x="247" y="216"/>
                    <a:pt x="237" y="226"/>
                    <a:pt x="225" y="226"/>
                  </a:cubicBezTo>
                  <a:lnTo>
                    <a:pt x="86" y="226"/>
                  </a:lnTo>
                  <a:lnTo>
                    <a:pt x="86" y="643"/>
                  </a:lnTo>
                  <a:cubicBezTo>
                    <a:pt x="86" y="658"/>
                    <a:pt x="98" y="670"/>
                    <a:pt x="113" y="670"/>
                  </a:cubicBezTo>
                  <a:lnTo>
                    <a:pt x="375" y="670"/>
                  </a:lnTo>
                  <a:cubicBezTo>
                    <a:pt x="366" y="699"/>
                    <a:pt x="358" y="727"/>
                    <a:pt x="353" y="756"/>
                  </a:cubicBezTo>
                  <a:lnTo>
                    <a:pt x="113" y="756"/>
                  </a:lnTo>
                  <a:cubicBezTo>
                    <a:pt x="51" y="756"/>
                    <a:pt x="0" y="705"/>
                    <a:pt x="0" y="643"/>
                  </a:cubicBezTo>
                  <a:lnTo>
                    <a:pt x="0" y="178"/>
                  </a:lnTo>
                  <a:lnTo>
                    <a:pt x="179" y="0"/>
                  </a:lnTo>
                  <a:close/>
                  <a:moveTo>
                    <a:pt x="721" y="277"/>
                  </a:moveTo>
                  <a:cubicBezTo>
                    <a:pt x="733" y="283"/>
                    <a:pt x="740" y="295"/>
                    <a:pt x="743" y="310"/>
                  </a:cubicBezTo>
                  <a:cubicBezTo>
                    <a:pt x="765" y="316"/>
                    <a:pt x="786" y="330"/>
                    <a:pt x="802" y="358"/>
                  </a:cubicBezTo>
                  <a:cubicBezTo>
                    <a:pt x="812" y="382"/>
                    <a:pt x="808" y="417"/>
                    <a:pt x="794" y="442"/>
                  </a:cubicBezTo>
                  <a:cubicBezTo>
                    <a:pt x="770" y="487"/>
                    <a:pt x="736" y="543"/>
                    <a:pt x="707" y="588"/>
                  </a:cubicBezTo>
                  <a:cubicBezTo>
                    <a:pt x="688" y="595"/>
                    <a:pt x="692" y="556"/>
                    <a:pt x="699" y="546"/>
                  </a:cubicBezTo>
                  <a:cubicBezTo>
                    <a:pt x="723" y="510"/>
                    <a:pt x="743" y="477"/>
                    <a:pt x="762" y="413"/>
                  </a:cubicBezTo>
                  <a:cubicBezTo>
                    <a:pt x="766" y="382"/>
                    <a:pt x="752" y="368"/>
                    <a:pt x="743" y="355"/>
                  </a:cubicBezTo>
                  <a:cubicBezTo>
                    <a:pt x="742" y="358"/>
                    <a:pt x="742" y="360"/>
                    <a:pt x="741" y="363"/>
                  </a:cubicBezTo>
                  <a:cubicBezTo>
                    <a:pt x="723" y="355"/>
                    <a:pt x="706" y="346"/>
                    <a:pt x="688" y="337"/>
                  </a:cubicBezTo>
                  <a:cubicBezTo>
                    <a:pt x="670" y="327"/>
                    <a:pt x="653" y="314"/>
                    <a:pt x="636" y="302"/>
                  </a:cubicBezTo>
                  <a:cubicBezTo>
                    <a:pt x="669" y="274"/>
                    <a:pt x="698" y="264"/>
                    <a:pt x="721" y="277"/>
                  </a:cubicBezTo>
                  <a:close/>
                  <a:moveTo>
                    <a:pt x="734" y="395"/>
                  </a:moveTo>
                  <a:cubicBezTo>
                    <a:pt x="719" y="445"/>
                    <a:pt x="690" y="508"/>
                    <a:pt x="649" y="579"/>
                  </a:cubicBezTo>
                  <a:cubicBezTo>
                    <a:pt x="628" y="615"/>
                    <a:pt x="604" y="650"/>
                    <a:pt x="580" y="681"/>
                  </a:cubicBezTo>
                  <a:cubicBezTo>
                    <a:pt x="557" y="670"/>
                    <a:pt x="535" y="658"/>
                    <a:pt x="512" y="646"/>
                  </a:cubicBezTo>
                  <a:cubicBezTo>
                    <a:pt x="488" y="633"/>
                    <a:pt x="465" y="617"/>
                    <a:pt x="442" y="601"/>
                  </a:cubicBezTo>
                  <a:cubicBezTo>
                    <a:pt x="457" y="565"/>
                    <a:pt x="475" y="527"/>
                    <a:pt x="496" y="491"/>
                  </a:cubicBezTo>
                  <a:cubicBezTo>
                    <a:pt x="536" y="420"/>
                    <a:pt x="576" y="363"/>
                    <a:pt x="612" y="325"/>
                  </a:cubicBezTo>
                  <a:cubicBezTo>
                    <a:pt x="631" y="338"/>
                    <a:pt x="650" y="351"/>
                    <a:pt x="671" y="363"/>
                  </a:cubicBezTo>
                  <a:cubicBezTo>
                    <a:pt x="691" y="375"/>
                    <a:pt x="712" y="384"/>
                    <a:pt x="734" y="395"/>
                  </a:cubicBezTo>
                  <a:close/>
                  <a:moveTo>
                    <a:pt x="560" y="707"/>
                  </a:moveTo>
                  <a:cubicBezTo>
                    <a:pt x="486" y="797"/>
                    <a:pt x="410" y="858"/>
                    <a:pt x="392" y="848"/>
                  </a:cubicBezTo>
                  <a:cubicBezTo>
                    <a:pt x="375" y="838"/>
                    <a:pt x="389" y="742"/>
                    <a:pt x="430" y="632"/>
                  </a:cubicBezTo>
                  <a:cubicBezTo>
                    <a:pt x="451" y="645"/>
                    <a:pt x="472" y="659"/>
                    <a:pt x="494" y="672"/>
                  </a:cubicBezTo>
                  <a:cubicBezTo>
                    <a:pt x="516" y="685"/>
                    <a:pt x="538" y="695"/>
                    <a:pt x="560" y="707"/>
                  </a:cubicBezTo>
                  <a:close/>
                  <a:moveTo>
                    <a:pt x="294" y="149"/>
                  </a:moveTo>
                  <a:lnTo>
                    <a:pt x="482" y="149"/>
                  </a:lnTo>
                  <a:lnTo>
                    <a:pt x="482" y="193"/>
                  </a:lnTo>
                  <a:lnTo>
                    <a:pt x="294" y="193"/>
                  </a:lnTo>
                  <a:lnTo>
                    <a:pt x="294" y="149"/>
                  </a:lnTo>
                  <a:close/>
                  <a:moveTo>
                    <a:pt x="148" y="437"/>
                  </a:moveTo>
                  <a:lnTo>
                    <a:pt x="258" y="437"/>
                  </a:lnTo>
                  <a:lnTo>
                    <a:pt x="258" y="480"/>
                  </a:lnTo>
                  <a:lnTo>
                    <a:pt x="148" y="480"/>
                  </a:lnTo>
                  <a:lnTo>
                    <a:pt x="148" y="437"/>
                  </a:lnTo>
                  <a:close/>
                  <a:moveTo>
                    <a:pt x="148" y="337"/>
                  </a:moveTo>
                  <a:lnTo>
                    <a:pt x="482" y="337"/>
                  </a:lnTo>
                  <a:lnTo>
                    <a:pt x="482" y="381"/>
                  </a:lnTo>
                  <a:lnTo>
                    <a:pt x="148" y="381"/>
                  </a:lnTo>
                  <a:lnTo>
                    <a:pt x="148" y="337"/>
                  </a:lnTo>
                  <a:close/>
                  <a:moveTo>
                    <a:pt x="148" y="245"/>
                  </a:moveTo>
                  <a:lnTo>
                    <a:pt x="482" y="245"/>
                  </a:lnTo>
                  <a:lnTo>
                    <a:pt x="482" y="288"/>
                  </a:lnTo>
                  <a:lnTo>
                    <a:pt x="148" y="288"/>
                  </a:lnTo>
                  <a:lnTo>
                    <a:pt x="148" y="245"/>
                  </a:lnTo>
                  <a:close/>
                  <a:moveTo>
                    <a:pt x="111" y="187"/>
                  </a:moveTo>
                  <a:lnTo>
                    <a:pt x="193" y="187"/>
                  </a:lnTo>
                  <a:cubicBezTo>
                    <a:pt x="201" y="187"/>
                    <a:pt x="208" y="181"/>
                    <a:pt x="208" y="173"/>
                  </a:cubicBezTo>
                  <a:lnTo>
                    <a:pt x="208" y="91"/>
                  </a:lnTo>
                  <a:lnTo>
                    <a:pt x="111" y="187"/>
                  </a:lnTo>
                  <a:close/>
                </a:path>
              </a:pathLst>
            </a:custGeom>
            <a:solidFill>
              <a:srgbClr val="FFFFFF"/>
            </a:solidFill>
            <a:ln w="9525">
              <a:noFill/>
            </a:ln>
          </p:spPr>
          <p:txBody>
            <a:bodyPr/>
            <a:lstStyle/>
            <a:p>
              <a:endParaRPr lang="zh-CN" altLang="en-US"/>
            </a:p>
          </p:txBody>
        </p:sp>
      </p:grpSp>
      <p:grpSp>
        <p:nvGrpSpPr>
          <p:cNvPr id="8209" name="组合 25"/>
          <p:cNvGrpSpPr/>
          <p:nvPr/>
        </p:nvGrpSpPr>
        <p:grpSpPr>
          <a:xfrm>
            <a:off x="6170613" y="5243513"/>
            <a:ext cx="576262" cy="576262"/>
            <a:chOff x="6170389" y="5747903"/>
            <a:chExt cx="576064" cy="576064"/>
          </a:xfrm>
        </p:grpSpPr>
        <p:sp>
          <p:nvSpPr>
            <p:cNvPr id="8210" name="圆角矩形 14"/>
            <p:cNvSpPr/>
            <p:nvPr/>
          </p:nvSpPr>
          <p:spPr>
            <a:xfrm>
              <a:off x="6170389" y="5747903"/>
              <a:ext cx="576064" cy="576064"/>
            </a:xfrm>
            <a:prstGeom prst="roundRect">
              <a:avLst>
                <a:gd name="adj" fmla="val 16667"/>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8211" name="Freeform 28"/>
            <p:cNvSpPr>
              <a:spLocks noEditPoints="1"/>
            </p:cNvSpPr>
            <p:nvPr/>
          </p:nvSpPr>
          <p:spPr>
            <a:xfrm>
              <a:off x="6293383" y="5910861"/>
              <a:ext cx="295907" cy="250148"/>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923" h="771">
                  <a:moveTo>
                    <a:pt x="303" y="0"/>
                  </a:moveTo>
                  <a:lnTo>
                    <a:pt x="819" y="0"/>
                  </a:lnTo>
                  <a:cubicBezTo>
                    <a:pt x="848" y="0"/>
                    <a:pt x="873" y="12"/>
                    <a:pt x="892" y="31"/>
                  </a:cubicBezTo>
                  <a:cubicBezTo>
                    <a:pt x="911" y="50"/>
                    <a:pt x="923" y="76"/>
                    <a:pt x="923" y="104"/>
                  </a:cubicBezTo>
                  <a:lnTo>
                    <a:pt x="923" y="313"/>
                  </a:lnTo>
                  <a:cubicBezTo>
                    <a:pt x="923" y="341"/>
                    <a:pt x="911" y="367"/>
                    <a:pt x="892" y="386"/>
                  </a:cubicBezTo>
                  <a:cubicBezTo>
                    <a:pt x="873" y="405"/>
                    <a:pt x="848" y="416"/>
                    <a:pt x="819" y="416"/>
                  </a:cubicBezTo>
                  <a:lnTo>
                    <a:pt x="737" y="416"/>
                  </a:lnTo>
                  <a:lnTo>
                    <a:pt x="626" y="553"/>
                  </a:lnTo>
                  <a:lnTo>
                    <a:pt x="584" y="605"/>
                  </a:lnTo>
                  <a:lnTo>
                    <a:pt x="584" y="537"/>
                  </a:lnTo>
                  <a:lnTo>
                    <a:pt x="584" y="416"/>
                  </a:lnTo>
                  <a:lnTo>
                    <a:pt x="494" y="416"/>
                  </a:lnTo>
                  <a:cubicBezTo>
                    <a:pt x="499" y="401"/>
                    <a:pt x="502" y="385"/>
                    <a:pt x="502" y="368"/>
                  </a:cubicBezTo>
                  <a:lnTo>
                    <a:pt x="608" y="368"/>
                  </a:lnTo>
                  <a:lnTo>
                    <a:pt x="632" y="368"/>
                  </a:lnTo>
                  <a:lnTo>
                    <a:pt x="632" y="392"/>
                  </a:lnTo>
                  <a:lnTo>
                    <a:pt x="632" y="470"/>
                  </a:lnTo>
                  <a:lnTo>
                    <a:pt x="707" y="377"/>
                  </a:lnTo>
                  <a:lnTo>
                    <a:pt x="714" y="368"/>
                  </a:lnTo>
                  <a:lnTo>
                    <a:pt x="726" y="368"/>
                  </a:lnTo>
                  <a:lnTo>
                    <a:pt x="819" y="368"/>
                  </a:lnTo>
                  <a:cubicBezTo>
                    <a:pt x="834" y="368"/>
                    <a:pt x="848" y="362"/>
                    <a:pt x="858" y="352"/>
                  </a:cubicBezTo>
                  <a:cubicBezTo>
                    <a:pt x="868" y="342"/>
                    <a:pt x="875" y="328"/>
                    <a:pt x="875" y="313"/>
                  </a:cubicBezTo>
                  <a:lnTo>
                    <a:pt x="875" y="104"/>
                  </a:lnTo>
                  <a:cubicBezTo>
                    <a:pt x="875" y="89"/>
                    <a:pt x="868" y="75"/>
                    <a:pt x="858" y="65"/>
                  </a:cubicBezTo>
                  <a:cubicBezTo>
                    <a:pt x="848" y="55"/>
                    <a:pt x="834" y="48"/>
                    <a:pt x="819" y="48"/>
                  </a:cubicBezTo>
                  <a:lnTo>
                    <a:pt x="303" y="48"/>
                  </a:lnTo>
                  <a:cubicBezTo>
                    <a:pt x="288" y="48"/>
                    <a:pt x="274" y="55"/>
                    <a:pt x="264" y="65"/>
                  </a:cubicBezTo>
                  <a:cubicBezTo>
                    <a:pt x="253" y="75"/>
                    <a:pt x="247" y="89"/>
                    <a:pt x="247" y="104"/>
                  </a:cubicBezTo>
                  <a:lnTo>
                    <a:pt x="247" y="293"/>
                  </a:lnTo>
                  <a:cubicBezTo>
                    <a:pt x="235" y="311"/>
                    <a:pt x="228" y="333"/>
                    <a:pt x="226" y="356"/>
                  </a:cubicBezTo>
                  <a:cubicBezTo>
                    <a:pt x="219" y="347"/>
                    <a:pt x="210" y="338"/>
                    <a:pt x="201" y="332"/>
                  </a:cubicBezTo>
                  <a:cubicBezTo>
                    <a:pt x="200" y="325"/>
                    <a:pt x="199" y="319"/>
                    <a:pt x="199" y="313"/>
                  </a:cubicBezTo>
                  <a:lnTo>
                    <a:pt x="199" y="104"/>
                  </a:lnTo>
                  <a:cubicBezTo>
                    <a:pt x="199" y="76"/>
                    <a:pt x="211" y="50"/>
                    <a:pt x="230" y="31"/>
                  </a:cubicBezTo>
                  <a:cubicBezTo>
                    <a:pt x="248" y="12"/>
                    <a:pt x="274" y="0"/>
                    <a:pt x="303" y="0"/>
                  </a:cubicBezTo>
                  <a:close/>
                  <a:moveTo>
                    <a:pt x="130" y="344"/>
                  </a:moveTo>
                  <a:lnTo>
                    <a:pt x="130" y="344"/>
                  </a:lnTo>
                  <a:cubicBezTo>
                    <a:pt x="83" y="344"/>
                    <a:pt x="45" y="382"/>
                    <a:pt x="45" y="429"/>
                  </a:cubicBezTo>
                  <a:cubicBezTo>
                    <a:pt x="45" y="476"/>
                    <a:pt x="83" y="514"/>
                    <a:pt x="130" y="514"/>
                  </a:cubicBezTo>
                  <a:cubicBezTo>
                    <a:pt x="177" y="514"/>
                    <a:pt x="215" y="476"/>
                    <a:pt x="215" y="429"/>
                  </a:cubicBezTo>
                  <a:cubicBezTo>
                    <a:pt x="215" y="382"/>
                    <a:pt x="177" y="344"/>
                    <a:pt x="130" y="344"/>
                  </a:cubicBezTo>
                  <a:close/>
                  <a:moveTo>
                    <a:pt x="364" y="265"/>
                  </a:moveTo>
                  <a:lnTo>
                    <a:pt x="364" y="265"/>
                  </a:lnTo>
                  <a:cubicBezTo>
                    <a:pt x="307" y="265"/>
                    <a:pt x="261" y="311"/>
                    <a:pt x="261" y="368"/>
                  </a:cubicBezTo>
                  <a:cubicBezTo>
                    <a:pt x="261" y="425"/>
                    <a:pt x="307" y="471"/>
                    <a:pt x="364" y="471"/>
                  </a:cubicBezTo>
                  <a:cubicBezTo>
                    <a:pt x="420" y="471"/>
                    <a:pt x="466" y="425"/>
                    <a:pt x="466" y="368"/>
                  </a:cubicBezTo>
                  <a:cubicBezTo>
                    <a:pt x="466" y="311"/>
                    <a:pt x="420" y="265"/>
                    <a:pt x="364" y="265"/>
                  </a:cubicBezTo>
                  <a:close/>
                  <a:moveTo>
                    <a:pt x="274" y="748"/>
                  </a:moveTo>
                  <a:lnTo>
                    <a:pt x="274" y="748"/>
                  </a:lnTo>
                  <a:lnTo>
                    <a:pt x="274" y="601"/>
                  </a:lnTo>
                  <a:lnTo>
                    <a:pt x="285" y="601"/>
                  </a:lnTo>
                  <a:lnTo>
                    <a:pt x="285" y="748"/>
                  </a:lnTo>
                  <a:lnTo>
                    <a:pt x="285" y="771"/>
                  </a:lnTo>
                  <a:lnTo>
                    <a:pt x="446" y="771"/>
                  </a:lnTo>
                  <a:lnTo>
                    <a:pt x="446" y="748"/>
                  </a:lnTo>
                  <a:lnTo>
                    <a:pt x="446" y="601"/>
                  </a:lnTo>
                  <a:lnTo>
                    <a:pt x="457" y="601"/>
                  </a:lnTo>
                  <a:lnTo>
                    <a:pt x="457" y="748"/>
                  </a:lnTo>
                  <a:lnTo>
                    <a:pt x="522" y="748"/>
                  </a:lnTo>
                  <a:lnTo>
                    <a:pt x="522" y="548"/>
                  </a:lnTo>
                  <a:cubicBezTo>
                    <a:pt x="522" y="512"/>
                    <a:pt x="493" y="483"/>
                    <a:pt x="458" y="483"/>
                  </a:cubicBezTo>
                  <a:cubicBezTo>
                    <a:pt x="262" y="483"/>
                    <a:pt x="468" y="483"/>
                    <a:pt x="271" y="483"/>
                  </a:cubicBezTo>
                  <a:cubicBezTo>
                    <a:pt x="236" y="483"/>
                    <a:pt x="207" y="512"/>
                    <a:pt x="207" y="548"/>
                  </a:cubicBezTo>
                  <a:lnTo>
                    <a:pt x="207" y="748"/>
                  </a:lnTo>
                  <a:cubicBezTo>
                    <a:pt x="218" y="748"/>
                    <a:pt x="245" y="748"/>
                    <a:pt x="274" y="748"/>
                  </a:cubicBezTo>
                  <a:close/>
                  <a:moveTo>
                    <a:pt x="55" y="743"/>
                  </a:moveTo>
                  <a:lnTo>
                    <a:pt x="55" y="743"/>
                  </a:lnTo>
                  <a:lnTo>
                    <a:pt x="55" y="622"/>
                  </a:lnTo>
                  <a:lnTo>
                    <a:pt x="65" y="622"/>
                  </a:lnTo>
                  <a:lnTo>
                    <a:pt x="65" y="743"/>
                  </a:lnTo>
                  <a:lnTo>
                    <a:pt x="65" y="757"/>
                  </a:lnTo>
                  <a:lnTo>
                    <a:pt x="174" y="757"/>
                  </a:lnTo>
                  <a:lnTo>
                    <a:pt x="174" y="548"/>
                  </a:lnTo>
                  <a:cubicBezTo>
                    <a:pt x="174" y="540"/>
                    <a:pt x="175" y="532"/>
                    <a:pt x="177" y="524"/>
                  </a:cubicBezTo>
                  <a:lnTo>
                    <a:pt x="53" y="524"/>
                  </a:lnTo>
                  <a:cubicBezTo>
                    <a:pt x="24" y="524"/>
                    <a:pt x="0" y="548"/>
                    <a:pt x="0" y="577"/>
                  </a:cubicBezTo>
                  <a:lnTo>
                    <a:pt x="0" y="743"/>
                  </a:lnTo>
                  <a:cubicBezTo>
                    <a:pt x="10" y="743"/>
                    <a:pt x="32" y="743"/>
                    <a:pt x="55" y="743"/>
                  </a:cubicBezTo>
                  <a:close/>
                </a:path>
              </a:pathLst>
            </a:custGeom>
            <a:solidFill>
              <a:srgbClr val="FFFFFF"/>
            </a:solidFill>
            <a:ln w="9525">
              <a:noFill/>
            </a:ln>
          </p:spPr>
          <p:txBody>
            <a:bodyPr/>
            <a:lstStyle/>
            <a:p>
              <a:endParaRPr lang="zh-CN" altLang="en-US"/>
            </a:p>
          </p:txBody>
        </p:sp>
      </p:grpSp>
      <p:sp>
        <p:nvSpPr>
          <p:cNvPr id="8212" name="矩形 20"/>
          <p:cNvSpPr/>
          <p:nvPr/>
        </p:nvSpPr>
        <p:spPr>
          <a:xfrm>
            <a:off x="0" y="3155950"/>
            <a:ext cx="5522913" cy="542925"/>
          </a:xfrm>
          <a:prstGeom prst="rect">
            <a:avLst/>
          </a:prstGeom>
          <a:solidFill>
            <a:srgbClr val="F8F8F8"/>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9" name="Text Box 5"/>
          <p:cNvSpPr txBox="1"/>
          <p:nvPr/>
        </p:nvSpPr>
        <p:spPr>
          <a:xfrm>
            <a:off x="1849438" y="3197225"/>
            <a:ext cx="1692275" cy="461963"/>
          </a:xfrm>
          <a:prstGeom prst="rect">
            <a:avLst/>
          </a:prstGeom>
          <a:noFill/>
          <a:ln w="9525">
            <a:noFill/>
          </a:ln>
        </p:spPr>
        <p:txBody>
          <a:bodyPr anchor="t">
            <a:spAutoFit/>
          </a:bodyPr>
          <a:lstStyle/>
          <a:p>
            <a:pPr algn="ctr"/>
            <a:r>
              <a:rPr lang="en-US" altLang="zh-CN" sz="2400" dirty="0">
                <a:solidFill>
                  <a:srgbClr val="113E6A"/>
                </a:solidFill>
                <a:latin typeface="Arial" panose="020B0604020202020204" pitchFamily="34" charset="0"/>
                <a:ea typeface="微软雅黑" panose="020B0503020204020204" pitchFamily="34" charset="-122"/>
              </a:rPr>
              <a:t>C</a:t>
            </a:r>
            <a:r>
              <a:rPr lang="zh-CN" altLang="en-US" sz="2400" dirty="0">
                <a:solidFill>
                  <a:srgbClr val="113E6A"/>
                </a:solidFill>
                <a:latin typeface="Arial" panose="020B0604020202020204" pitchFamily="34" charset="0"/>
                <a:ea typeface="微软雅黑" panose="020B0503020204020204" pitchFamily="34" charset="-122"/>
              </a:rPr>
              <a:t>ontents</a:t>
            </a:r>
          </a:p>
        </p:txBody>
      </p:sp>
      <p:sp>
        <p:nvSpPr>
          <p:cNvPr id="8214" name="矩形 27"/>
          <p:cNvSpPr/>
          <p:nvPr/>
        </p:nvSpPr>
        <p:spPr>
          <a:xfrm>
            <a:off x="6889750" y="2074863"/>
            <a:ext cx="4681538" cy="576262"/>
          </a:xfrm>
          <a:prstGeom prst="rect">
            <a:avLst/>
          </a:prstGeom>
          <a:solidFill>
            <a:schemeClr val="accent2"/>
          </a:solidFill>
          <a:ln w="9525" cap="flat" cmpd="sng">
            <a:solidFill>
              <a:srgbClr val="113E6A"/>
            </a:solidFill>
            <a:prstDash val="solid"/>
            <a:round/>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8215" name="矩形 28"/>
          <p:cNvSpPr/>
          <p:nvPr/>
        </p:nvSpPr>
        <p:spPr>
          <a:xfrm>
            <a:off x="6889750" y="2865438"/>
            <a:ext cx="4681538" cy="576262"/>
          </a:xfrm>
          <a:prstGeom prst="rect">
            <a:avLst/>
          </a:prstGeom>
          <a:solidFill>
            <a:schemeClr val="accent2"/>
          </a:solidFill>
          <a:ln w="9525" cap="flat" cmpd="sng">
            <a:solidFill>
              <a:srgbClr val="113E6A"/>
            </a:solidFill>
            <a:prstDash val="solid"/>
            <a:round/>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8216" name="矩形 29"/>
          <p:cNvSpPr/>
          <p:nvPr/>
        </p:nvSpPr>
        <p:spPr>
          <a:xfrm>
            <a:off x="6889750" y="3656013"/>
            <a:ext cx="4681538" cy="574675"/>
          </a:xfrm>
          <a:prstGeom prst="rect">
            <a:avLst/>
          </a:prstGeom>
          <a:solidFill>
            <a:schemeClr val="accent2"/>
          </a:solidFill>
          <a:ln w="9525" cap="flat" cmpd="sng">
            <a:solidFill>
              <a:srgbClr val="113E6A"/>
            </a:solidFill>
            <a:prstDash val="solid"/>
            <a:round/>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8217" name="矩形 30"/>
          <p:cNvSpPr/>
          <p:nvPr/>
        </p:nvSpPr>
        <p:spPr>
          <a:xfrm>
            <a:off x="6889750" y="4445000"/>
            <a:ext cx="4681538" cy="576263"/>
          </a:xfrm>
          <a:prstGeom prst="rect">
            <a:avLst/>
          </a:prstGeom>
          <a:solidFill>
            <a:schemeClr val="accent2"/>
          </a:solidFill>
          <a:ln w="9525" cap="flat" cmpd="sng">
            <a:solidFill>
              <a:srgbClr val="113E6A"/>
            </a:solidFill>
            <a:prstDash val="solid"/>
            <a:round/>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8218" name="矩形 31"/>
          <p:cNvSpPr/>
          <p:nvPr/>
        </p:nvSpPr>
        <p:spPr>
          <a:xfrm>
            <a:off x="6889750" y="5235575"/>
            <a:ext cx="4681538" cy="576263"/>
          </a:xfrm>
          <a:prstGeom prst="rect">
            <a:avLst/>
          </a:prstGeom>
          <a:solidFill>
            <a:schemeClr val="accent2"/>
          </a:solidFill>
          <a:ln w="9525" cap="flat" cmpd="sng">
            <a:solidFill>
              <a:srgbClr val="113E6A"/>
            </a:solidFill>
            <a:prstDash val="solid"/>
            <a:round/>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grpSp>
        <p:nvGrpSpPr>
          <p:cNvPr id="38" name="组合 37"/>
          <p:cNvGrpSpPr/>
          <p:nvPr/>
        </p:nvGrpSpPr>
        <p:grpSpPr>
          <a:xfrm>
            <a:off x="6890469" y="2075495"/>
            <a:ext cx="949816" cy="3735824"/>
            <a:chOff x="6897317" y="2075495"/>
            <a:chExt cx="949816" cy="3735824"/>
          </a:xfrm>
          <a:solidFill>
            <a:srgbClr val="113E6A"/>
          </a:solidFill>
        </p:grpSpPr>
        <p:sp>
          <p:nvSpPr>
            <p:cNvPr id="33" name="矩形 32"/>
            <p:cNvSpPr/>
            <p:nvPr/>
          </p:nvSpPr>
          <p:spPr bwMode="auto">
            <a:xfrm>
              <a:off x="6897317" y="2075495"/>
              <a:ext cx="949816" cy="576064"/>
            </a:xfrm>
            <a:prstGeom prst="rect">
              <a:avLst/>
            </a:prstGeom>
            <a:grpFill/>
            <a:ln w="9525" cap="flat" cmpd="sng" algn="ctr">
              <a:solidFill>
                <a:srgbClr val="113E6A"/>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4" name="矩形 33"/>
            <p:cNvSpPr/>
            <p:nvPr/>
          </p:nvSpPr>
          <p:spPr bwMode="auto">
            <a:xfrm>
              <a:off x="6897317" y="2865435"/>
              <a:ext cx="949816" cy="576064"/>
            </a:xfrm>
            <a:prstGeom prst="rect">
              <a:avLst/>
            </a:prstGeom>
            <a:grpFill/>
            <a:ln w="9525" cap="flat" cmpd="sng" algn="ctr">
              <a:solidFill>
                <a:srgbClr val="113E6A"/>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5" name="矩形 34"/>
            <p:cNvSpPr/>
            <p:nvPr/>
          </p:nvSpPr>
          <p:spPr bwMode="auto">
            <a:xfrm>
              <a:off x="6897317" y="3655375"/>
              <a:ext cx="949816" cy="576064"/>
            </a:xfrm>
            <a:prstGeom prst="rect">
              <a:avLst/>
            </a:prstGeom>
            <a:grpFill/>
            <a:ln w="9525" cap="flat" cmpd="sng" algn="ctr">
              <a:solidFill>
                <a:srgbClr val="113E6A"/>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6" name="矩形 35"/>
            <p:cNvSpPr/>
            <p:nvPr/>
          </p:nvSpPr>
          <p:spPr bwMode="auto">
            <a:xfrm>
              <a:off x="6897317" y="4445315"/>
              <a:ext cx="949816" cy="576064"/>
            </a:xfrm>
            <a:prstGeom prst="rect">
              <a:avLst/>
            </a:prstGeom>
            <a:grpFill/>
            <a:ln w="9525" cap="flat" cmpd="sng" algn="ctr">
              <a:solidFill>
                <a:srgbClr val="113E6A"/>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7" name="矩形 36"/>
            <p:cNvSpPr/>
            <p:nvPr/>
          </p:nvSpPr>
          <p:spPr bwMode="auto">
            <a:xfrm>
              <a:off x="6897317" y="5235255"/>
              <a:ext cx="949816" cy="576064"/>
            </a:xfrm>
            <a:prstGeom prst="rect">
              <a:avLst/>
            </a:prstGeom>
            <a:grpFill/>
            <a:ln w="9525" cap="flat" cmpd="sng" algn="ctr">
              <a:solidFill>
                <a:srgbClr val="113E6A"/>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8220" name="Rectangle 14"/>
          <p:cNvSpPr/>
          <p:nvPr/>
        </p:nvSpPr>
        <p:spPr>
          <a:xfrm>
            <a:off x="7077075" y="2239963"/>
            <a:ext cx="576263" cy="246062"/>
          </a:xfrm>
          <a:prstGeom prst="rect">
            <a:avLst/>
          </a:prstGeom>
          <a:noFill/>
          <a:ln w="9525">
            <a:noFill/>
          </a:ln>
        </p:spPr>
        <p:txBody>
          <a:bodyPr wrap="none" lIns="0" tIns="0" rIns="0" bIns="0" anchor="t">
            <a:spAutoFit/>
          </a:bodyPr>
          <a:lstStyle/>
          <a:p>
            <a:r>
              <a:rPr lang="zh-CN" altLang="en-US" sz="1600" dirty="0">
                <a:solidFill>
                  <a:srgbClr val="FFFFFF"/>
                </a:solidFill>
                <a:latin typeface="微软雅黑" panose="020B0503020204020204" pitchFamily="34" charset="-122"/>
                <a:ea typeface="微软雅黑" panose="020B0503020204020204" pitchFamily="34" charset="-122"/>
              </a:rPr>
              <a:t>Part 1</a:t>
            </a:r>
            <a:endParaRPr lang="zh-CN" altLang="en-US" dirty="0">
              <a:latin typeface="微软雅黑" panose="020B0503020204020204" pitchFamily="34" charset="-122"/>
              <a:ea typeface="微软雅黑" panose="020B0503020204020204" pitchFamily="34" charset="-122"/>
            </a:endParaRPr>
          </a:p>
        </p:txBody>
      </p:sp>
      <p:sp>
        <p:nvSpPr>
          <p:cNvPr id="8221" name="Rectangle 14"/>
          <p:cNvSpPr/>
          <p:nvPr/>
        </p:nvSpPr>
        <p:spPr>
          <a:xfrm>
            <a:off x="7077075" y="3022600"/>
            <a:ext cx="576263" cy="246063"/>
          </a:xfrm>
          <a:prstGeom prst="rect">
            <a:avLst/>
          </a:prstGeom>
          <a:noFill/>
          <a:ln w="9525">
            <a:noFill/>
          </a:ln>
        </p:spPr>
        <p:txBody>
          <a:bodyPr wrap="none" lIns="0" tIns="0" rIns="0" bIns="0" anchor="t">
            <a:spAutoFit/>
          </a:bodyPr>
          <a:lstStyle/>
          <a:p>
            <a:r>
              <a:rPr lang="zh-CN" altLang="en-US" sz="1600" dirty="0">
                <a:solidFill>
                  <a:srgbClr val="FFFFFF"/>
                </a:solidFill>
                <a:latin typeface="微软雅黑" panose="020B0503020204020204" pitchFamily="34" charset="-122"/>
                <a:ea typeface="微软雅黑" panose="020B0503020204020204" pitchFamily="34" charset="-122"/>
              </a:rPr>
              <a:t>Part </a:t>
            </a:r>
            <a:r>
              <a:rPr lang="en-US" altLang="zh-CN" sz="1600" dirty="0">
                <a:solidFill>
                  <a:srgbClr val="FFFFFF"/>
                </a:solidFill>
                <a:latin typeface="微软雅黑" panose="020B0503020204020204" pitchFamily="34" charset="-122"/>
                <a:ea typeface="微软雅黑" panose="020B0503020204020204" pitchFamily="34" charset="-122"/>
              </a:rPr>
              <a:t>2</a:t>
            </a:r>
            <a:endParaRPr lang="zh-CN" altLang="en-US" dirty="0">
              <a:latin typeface="微软雅黑" panose="020B0503020204020204" pitchFamily="34" charset="-122"/>
              <a:ea typeface="微软雅黑" panose="020B0503020204020204" pitchFamily="34" charset="-122"/>
            </a:endParaRPr>
          </a:p>
        </p:txBody>
      </p:sp>
      <p:sp>
        <p:nvSpPr>
          <p:cNvPr id="8222" name="Rectangle 14"/>
          <p:cNvSpPr/>
          <p:nvPr/>
        </p:nvSpPr>
        <p:spPr>
          <a:xfrm>
            <a:off x="7077075" y="3814763"/>
            <a:ext cx="576263" cy="246062"/>
          </a:xfrm>
          <a:prstGeom prst="rect">
            <a:avLst/>
          </a:prstGeom>
          <a:noFill/>
          <a:ln w="9525">
            <a:noFill/>
          </a:ln>
        </p:spPr>
        <p:txBody>
          <a:bodyPr wrap="none" lIns="0" tIns="0" rIns="0" bIns="0" anchor="t">
            <a:spAutoFit/>
          </a:bodyPr>
          <a:lstStyle/>
          <a:p>
            <a:r>
              <a:rPr lang="zh-CN" altLang="en-US" sz="1600" dirty="0">
                <a:solidFill>
                  <a:srgbClr val="FFFFFF"/>
                </a:solidFill>
                <a:latin typeface="微软雅黑" panose="020B0503020204020204" pitchFamily="34" charset="-122"/>
                <a:ea typeface="微软雅黑" panose="020B0503020204020204" pitchFamily="34" charset="-122"/>
              </a:rPr>
              <a:t>Part </a:t>
            </a:r>
            <a:r>
              <a:rPr lang="en-US" altLang="zh-CN" sz="1600" dirty="0">
                <a:solidFill>
                  <a:srgbClr val="FFFFFF"/>
                </a:solidFill>
                <a:latin typeface="微软雅黑" panose="020B0503020204020204" pitchFamily="34" charset="-122"/>
                <a:ea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endParaRPr>
          </a:p>
        </p:txBody>
      </p:sp>
      <p:sp>
        <p:nvSpPr>
          <p:cNvPr id="8223" name="Rectangle 14"/>
          <p:cNvSpPr/>
          <p:nvPr/>
        </p:nvSpPr>
        <p:spPr>
          <a:xfrm>
            <a:off x="7077075" y="4618038"/>
            <a:ext cx="576263" cy="246062"/>
          </a:xfrm>
          <a:prstGeom prst="rect">
            <a:avLst/>
          </a:prstGeom>
          <a:noFill/>
          <a:ln w="9525">
            <a:noFill/>
          </a:ln>
        </p:spPr>
        <p:txBody>
          <a:bodyPr wrap="none" lIns="0" tIns="0" rIns="0" bIns="0" anchor="t">
            <a:spAutoFit/>
          </a:bodyPr>
          <a:lstStyle/>
          <a:p>
            <a:r>
              <a:rPr lang="zh-CN" altLang="en-US" sz="1600" dirty="0">
                <a:solidFill>
                  <a:srgbClr val="FFFFFF"/>
                </a:solidFill>
                <a:latin typeface="微软雅黑" panose="020B0503020204020204" pitchFamily="34" charset="-122"/>
                <a:ea typeface="微软雅黑" panose="020B0503020204020204" pitchFamily="34" charset="-122"/>
              </a:rPr>
              <a:t>Part </a:t>
            </a:r>
            <a:r>
              <a:rPr lang="en-US" altLang="zh-CN" sz="1600" dirty="0">
                <a:solidFill>
                  <a:srgbClr val="FFFFFF"/>
                </a:solidFill>
                <a:latin typeface="微软雅黑" panose="020B0503020204020204" pitchFamily="34" charset="-122"/>
                <a:ea typeface="微软雅黑" panose="020B0503020204020204" pitchFamily="34" charset="-122"/>
              </a:rPr>
              <a:t>4</a:t>
            </a:r>
            <a:endParaRPr lang="zh-CN" altLang="en-US" dirty="0">
              <a:latin typeface="微软雅黑" panose="020B0503020204020204" pitchFamily="34" charset="-122"/>
              <a:ea typeface="微软雅黑" panose="020B0503020204020204" pitchFamily="34" charset="-122"/>
            </a:endParaRPr>
          </a:p>
        </p:txBody>
      </p:sp>
      <p:sp>
        <p:nvSpPr>
          <p:cNvPr id="8224" name="Rectangle 14"/>
          <p:cNvSpPr/>
          <p:nvPr/>
        </p:nvSpPr>
        <p:spPr>
          <a:xfrm>
            <a:off x="7077075" y="5410200"/>
            <a:ext cx="576263" cy="246063"/>
          </a:xfrm>
          <a:prstGeom prst="rect">
            <a:avLst/>
          </a:prstGeom>
          <a:noFill/>
          <a:ln w="9525">
            <a:noFill/>
          </a:ln>
        </p:spPr>
        <p:txBody>
          <a:bodyPr wrap="none" lIns="0" tIns="0" rIns="0" bIns="0" anchor="t">
            <a:spAutoFit/>
          </a:bodyPr>
          <a:lstStyle/>
          <a:p>
            <a:r>
              <a:rPr lang="zh-CN" altLang="en-US" sz="1600" dirty="0">
                <a:solidFill>
                  <a:srgbClr val="FFFFFF"/>
                </a:solidFill>
                <a:latin typeface="微软雅黑" panose="020B0503020204020204" pitchFamily="34" charset="-122"/>
                <a:ea typeface="微软雅黑" panose="020B0503020204020204" pitchFamily="34" charset="-122"/>
              </a:rPr>
              <a:t>Part </a:t>
            </a:r>
            <a:r>
              <a:rPr lang="en-US" altLang="zh-CN" sz="1600" dirty="0">
                <a:solidFill>
                  <a:srgbClr val="FFFFFF"/>
                </a:solidFill>
                <a:latin typeface="微软雅黑" panose="020B0503020204020204" pitchFamily="34" charset="-122"/>
                <a:ea typeface="微软雅黑" panose="020B0503020204020204" pitchFamily="34" charset="-122"/>
              </a:rPr>
              <a:t>5</a:t>
            </a:r>
            <a:endParaRPr lang="zh-CN" altLang="en-US" dirty="0">
              <a:latin typeface="微软雅黑" panose="020B0503020204020204" pitchFamily="34" charset="-122"/>
              <a:ea typeface="微软雅黑" panose="020B0503020204020204" pitchFamily="34" charset="-122"/>
            </a:endParaRPr>
          </a:p>
        </p:txBody>
      </p:sp>
      <p:sp>
        <p:nvSpPr>
          <p:cNvPr id="43" name="TextBox 59"/>
          <p:cNvSpPr txBox="1"/>
          <p:nvPr/>
        </p:nvSpPr>
        <p:spPr>
          <a:xfrm>
            <a:off x="7983538" y="2157413"/>
            <a:ext cx="1947862" cy="400050"/>
          </a:xfrm>
          <a:prstGeom prst="rect">
            <a:avLst/>
          </a:prstGeom>
          <a:noFill/>
          <a:ln w="9525">
            <a:noFill/>
          </a:ln>
        </p:spPr>
        <p:txBody>
          <a:bodyPr anchor="t">
            <a:spAutoFit/>
          </a:bodyPr>
          <a:lstStyle/>
          <a:p>
            <a:r>
              <a:rPr lang="zh-CN" altLang="en-US" sz="2000" b="1" dirty="0">
                <a:solidFill>
                  <a:srgbClr val="113E6A"/>
                </a:solidFill>
                <a:latin typeface="微软雅黑" panose="020B0503020204020204" pitchFamily="34" charset="-122"/>
                <a:ea typeface="微软雅黑" panose="020B0503020204020204" pitchFamily="34" charset="-122"/>
              </a:rPr>
              <a:t>绪   论</a:t>
            </a:r>
          </a:p>
        </p:txBody>
      </p:sp>
      <p:sp>
        <p:nvSpPr>
          <p:cNvPr id="44" name="TextBox 59"/>
          <p:cNvSpPr txBox="1"/>
          <p:nvPr/>
        </p:nvSpPr>
        <p:spPr>
          <a:xfrm>
            <a:off x="7983538" y="2946400"/>
            <a:ext cx="2416175" cy="400050"/>
          </a:xfrm>
          <a:prstGeom prst="rect">
            <a:avLst/>
          </a:prstGeom>
          <a:noFill/>
          <a:ln w="9525">
            <a:noFill/>
          </a:ln>
        </p:spPr>
        <p:txBody>
          <a:bodyPr anchor="t">
            <a:spAutoFit/>
          </a:bodyPr>
          <a:lstStyle/>
          <a:p>
            <a:r>
              <a:rPr lang="zh-CN" altLang="en-US" sz="2000" b="1" dirty="0">
                <a:solidFill>
                  <a:srgbClr val="113E6A"/>
                </a:solidFill>
                <a:latin typeface="微软雅黑" panose="020B0503020204020204" pitchFamily="34" charset="-122"/>
                <a:ea typeface="微软雅黑" panose="020B0503020204020204" pitchFamily="34" charset="-122"/>
              </a:rPr>
              <a:t>研究思路与方法</a:t>
            </a:r>
          </a:p>
        </p:txBody>
      </p:sp>
      <p:sp>
        <p:nvSpPr>
          <p:cNvPr id="45" name="TextBox 59"/>
          <p:cNvSpPr txBox="1"/>
          <p:nvPr/>
        </p:nvSpPr>
        <p:spPr>
          <a:xfrm>
            <a:off x="7983538" y="3749675"/>
            <a:ext cx="3155950" cy="400050"/>
          </a:xfrm>
          <a:prstGeom prst="rect">
            <a:avLst/>
          </a:prstGeom>
          <a:noFill/>
          <a:ln w="9525">
            <a:noFill/>
          </a:ln>
        </p:spPr>
        <p:txBody>
          <a:bodyPr anchor="t">
            <a:spAutoFit/>
          </a:bodyPr>
          <a:lstStyle/>
          <a:p>
            <a:r>
              <a:rPr lang="zh-CN" altLang="en-US" sz="2000" b="1" dirty="0">
                <a:solidFill>
                  <a:srgbClr val="113E6A"/>
                </a:solidFill>
                <a:latin typeface="微软雅黑" panose="020B0503020204020204" pitchFamily="34" charset="-122"/>
                <a:ea typeface="微软雅黑" panose="020B0503020204020204" pitchFamily="34" charset="-122"/>
              </a:rPr>
              <a:t>关键技术与实践难点</a:t>
            </a:r>
          </a:p>
        </p:txBody>
      </p:sp>
      <p:sp>
        <p:nvSpPr>
          <p:cNvPr id="46" name="TextBox 59"/>
          <p:cNvSpPr txBox="1"/>
          <p:nvPr/>
        </p:nvSpPr>
        <p:spPr>
          <a:xfrm>
            <a:off x="7983538" y="4540250"/>
            <a:ext cx="2290762" cy="400050"/>
          </a:xfrm>
          <a:prstGeom prst="rect">
            <a:avLst/>
          </a:prstGeom>
          <a:noFill/>
          <a:ln w="9525">
            <a:noFill/>
          </a:ln>
        </p:spPr>
        <p:txBody>
          <a:bodyPr anchor="t">
            <a:spAutoFit/>
          </a:bodyPr>
          <a:lstStyle/>
          <a:p>
            <a:r>
              <a:rPr lang="zh-CN" altLang="en-US" sz="2000" b="1" dirty="0">
                <a:solidFill>
                  <a:srgbClr val="113E6A"/>
                </a:solidFill>
                <a:latin typeface="微软雅黑" panose="020B0503020204020204" pitchFamily="34" charset="-122"/>
                <a:ea typeface="微软雅黑" panose="020B0503020204020204" pitchFamily="34" charset="-122"/>
              </a:rPr>
              <a:t>研究成果与应用</a:t>
            </a:r>
          </a:p>
        </p:txBody>
      </p:sp>
      <p:sp>
        <p:nvSpPr>
          <p:cNvPr id="47" name="TextBox 59"/>
          <p:cNvSpPr txBox="1"/>
          <p:nvPr/>
        </p:nvSpPr>
        <p:spPr>
          <a:xfrm>
            <a:off x="7983538" y="5314950"/>
            <a:ext cx="2940050" cy="400050"/>
          </a:xfrm>
          <a:prstGeom prst="rect">
            <a:avLst/>
          </a:prstGeom>
          <a:noFill/>
          <a:ln w="9525">
            <a:noFill/>
          </a:ln>
        </p:spPr>
        <p:txBody>
          <a:bodyPr anchor="t">
            <a:spAutoFit/>
          </a:bodyPr>
          <a:lstStyle/>
          <a:p>
            <a:r>
              <a:rPr lang="zh-CN" altLang="en-US" sz="2000" b="1" dirty="0">
                <a:solidFill>
                  <a:srgbClr val="113E6A"/>
                </a:solidFill>
                <a:latin typeface="微软雅黑" panose="020B0503020204020204" pitchFamily="34" charset="-122"/>
                <a:ea typeface="微软雅黑" panose="020B0503020204020204" pitchFamily="34" charset="-122"/>
              </a:rPr>
              <a:t>相关建议和结论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par>
                          <p:cTn id="11" fill="hold">
                            <p:stCondLst>
                              <p:cond delay="22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by="(-#ppt_w*2)" calcmode="lin" valueType="num">
                                      <p:cBhvr rctx="PPT">
                                        <p:cTn id="14" dur="500" autoRev="1" fill="hold">
                                          <p:stCondLst>
                                            <p:cond delay="0"/>
                                          </p:stCondLst>
                                        </p:cTn>
                                        <p:tgtEl>
                                          <p:spTgt spid="5"/>
                                        </p:tgtEl>
                                        <p:attrNameLst>
                                          <p:attrName>ppt_w</p:attrName>
                                        </p:attrNameLst>
                                      </p:cBhvr>
                                    </p:anim>
                                    <p:anim by="(#ppt_w*0.50)" calcmode="lin" valueType="num">
                                      <p:cBhvr>
                                        <p:cTn id="15" dur="500" decel="50000" autoRev="1" fill="hold">
                                          <p:stCondLst>
                                            <p:cond delay="0"/>
                                          </p:stCondLst>
                                        </p:cTn>
                                        <p:tgtEl>
                                          <p:spTgt spid="5"/>
                                        </p:tgtEl>
                                        <p:attrNameLst>
                                          <p:attrName>ppt_x</p:attrName>
                                        </p:attrNameLst>
                                      </p:cBhvr>
                                    </p:anim>
                                    <p:anim from="(-#ppt_h/2)" to="(#ppt_y)" calcmode="lin" valueType="num">
                                      <p:cBhvr>
                                        <p:cTn id="16" dur="1000" fill="hold">
                                          <p:stCondLst>
                                            <p:cond delay="0"/>
                                          </p:stCondLst>
                                        </p:cTn>
                                        <p:tgtEl>
                                          <p:spTgt spid="5"/>
                                        </p:tgtEl>
                                        <p:attrNameLst>
                                          <p:attrName>ppt_y</p:attrName>
                                        </p:attrNameLst>
                                      </p:cBhvr>
                                    </p:anim>
                                    <p:animRot by="21600000">
                                      <p:cBhvr>
                                        <p:cTn id="17" dur="1000" fill="hold">
                                          <p:stCondLst>
                                            <p:cond delay="0"/>
                                          </p:stCondLst>
                                        </p:cTn>
                                        <p:tgtEl>
                                          <p:spTgt spid="5"/>
                                        </p:tgtEl>
                                        <p:attrNameLst>
                                          <p:attrName>r</p:attrName>
                                        </p:attrNameLst>
                                      </p:cBhvr>
                                    </p:animRot>
                                  </p:childTnLst>
                                </p:cTn>
                              </p:par>
                            </p:childTnLst>
                          </p:cTn>
                        </p:par>
                        <p:par>
                          <p:cTn id="18" fill="hold">
                            <p:stCondLst>
                              <p:cond delay="7800"/>
                            </p:stCondLst>
                            <p:childTnLst>
                              <p:par>
                                <p:cTn id="19" presetID="31"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300" fill="hold"/>
                                        <p:tgtEl>
                                          <p:spTgt spid="8"/>
                                        </p:tgtEl>
                                        <p:attrNameLst>
                                          <p:attrName>ppt_w</p:attrName>
                                        </p:attrNameLst>
                                      </p:cBhvr>
                                      <p:tavLst>
                                        <p:tav tm="0">
                                          <p:val>
                                            <p:fltVal val="0"/>
                                          </p:val>
                                        </p:tav>
                                        <p:tav tm="100000">
                                          <p:val>
                                            <p:strVal val="#ppt_w"/>
                                          </p:val>
                                        </p:tav>
                                      </p:tavLst>
                                    </p:anim>
                                    <p:anim calcmode="lin" valueType="num">
                                      <p:cBhvr>
                                        <p:cTn id="22" dur="300" fill="hold"/>
                                        <p:tgtEl>
                                          <p:spTgt spid="8"/>
                                        </p:tgtEl>
                                        <p:attrNameLst>
                                          <p:attrName>ppt_h</p:attrName>
                                        </p:attrNameLst>
                                      </p:cBhvr>
                                      <p:tavLst>
                                        <p:tav tm="0">
                                          <p:val>
                                            <p:fltVal val="0"/>
                                          </p:val>
                                        </p:tav>
                                        <p:tav tm="100000">
                                          <p:val>
                                            <p:strVal val="#ppt_h"/>
                                          </p:val>
                                        </p:tav>
                                      </p:tavLst>
                                    </p:anim>
                                    <p:anim calcmode="lin" valueType="num">
                                      <p:cBhvr>
                                        <p:cTn id="23" dur="300" fill="hold"/>
                                        <p:tgtEl>
                                          <p:spTgt spid="8"/>
                                        </p:tgtEl>
                                        <p:attrNameLst>
                                          <p:attrName>style.rotation</p:attrName>
                                        </p:attrNameLst>
                                      </p:cBhvr>
                                      <p:tavLst>
                                        <p:tav tm="0">
                                          <p:val>
                                            <p:fltVal val="90"/>
                                          </p:val>
                                        </p:tav>
                                        <p:tav tm="100000">
                                          <p:val>
                                            <p:fltVal val="0"/>
                                          </p:val>
                                        </p:tav>
                                      </p:tavLst>
                                    </p:anim>
                                    <p:animEffect transition="in" filter="fade">
                                      <p:cBhvr>
                                        <p:cTn id="24" dur="300"/>
                                        <p:tgtEl>
                                          <p:spTgt spid="8"/>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300" fill="hold"/>
                                        <p:tgtEl>
                                          <p:spTgt spid="9"/>
                                        </p:tgtEl>
                                        <p:attrNameLst>
                                          <p:attrName>ppt_w</p:attrName>
                                        </p:attrNameLst>
                                      </p:cBhvr>
                                      <p:tavLst>
                                        <p:tav tm="0">
                                          <p:val>
                                            <p:fltVal val="0"/>
                                          </p:val>
                                        </p:tav>
                                        <p:tav tm="100000">
                                          <p:val>
                                            <p:strVal val="#ppt_w"/>
                                          </p:val>
                                        </p:tav>
                                      </p:tavLst>
                                    </p:anim>
                                    <p:anim calcmode="lin" valueType="num">
                                      <p:cBhvr>
                                        <p:cTn id="28" dur="300" fill="hold"/>
                                        <p:tgtEl>
                                          <p:spTgt spid="9"/>
                                        </p:tgtEl>
                                        <p:attrNameLst>
                                          <p:attrName>ppt_h</p:attrName>
                                        </p:attrNameLst>
                                      </p:cBhvr>
                                      <p:tavLst>
                                        <p:tav tm="0">
                                          <p:val>
                                            <p:fltVal val="0"/>
                                          </p:val>
                                        </p:tav>
                                        <p:tav tm="100000">
                                          <p:val>
                                            <p:strVal val="#ppt_h"/>
                                          </p:val>
                                        </p:tav>
                                      </p:tavLst>
                                    </p:anim>
                                    <p:anim calcmode="lin" valueType="num">
                                      <p:cBhvr>
                                        <p:cTn id="29" dur="300" fill="hold"/>
                                        <p:tgtEl>
                                          <p:spTgt spid="9"/>
                                        </p:tgtEl>
                                        <p:attrNameLst>
                                          <p:attrName>style.rotation</p:attrName>
                                        </p:attrNameLst>
                                      </p:cBhvr>
                                      <p:tavLst>
                                        <p:tav tm="0">
                                          <p:val>
                                            <p:fltVal val="90"/>
                                          </p:val>
                                        </p:tav>
                                        <p:tav tm="100000">
                                          <p:val>
                                            <p:fltVal val="0"/>
                                          </p:val>
                                        </p:tav>
                                      </p:tavLst>
                                    </p:anim>
                                    <p:animEffect transition="in" filter="fade">
                                      <p:cBhvr>
                                        <p:cTn id="30" dur="300"/>
                                        <p:tgtEl>
                                          <p:spTgt spid="9"/>
                                        </p:tgtEl>
                                      </p:cBhvr>
                                    </p:animEffect>
                                  </p:childTnLst>
                                </p:cTn>
                              </p:par>
                              <p:par>
                                <p:cTn id="31" presetID="2" presetClass="entr" presetSubtype="6" fill="hold" grpId="0" nodeType="withEffect">
                                  <p:stCondLst>
                                    <p:cond delay="10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1+#ppt_w/2"/>
                                          </p:val>
                                        </p:tav>
                                        <p:tav tm="100000">
                                          <p:val>
                                            <p:strVal val="#ppt_x"/>
                                          </p:val>
                                        </p:tav>
                                      </p:tavLst>
                                    </p:anim>
                                    <p:anim calcmode="lin" valueType="num">
                                      <p:cBhvr additive="base">
                                        <p:cTn id="34" dur="500" fill="hold"/>
                                        <p:tgtEl>
                                          <p:spTgt spid="43"/>
                                        </p:tgtEl>
                                        <p:attrNameLst>
                                          <p:attrName>ppt_y</p:attrName>
                                        </p:attrNameLst>
                                      </p:cBhvr>
                                      <p:tavLst>
                                        <p:tav tm="0">
                                          <p:val>
                                            <p:strVal val="1+#ppt_h/2"/>
                                          </p:val>
                                        </p:tav>
                                        <p:tav tm="100000">
                                          <p:val>
                                            <p:strVal val="#ppt_y"/>
                                          </p:val>
                                        </p:tav>
                                      </p:tavLst>
                                    </p:anim>
                                  </p:childTnLst>
                                </p:cTn>
                              </p:par>
                              <p:par>
                                <p:cTn id="35" presetID="2" presetClass="entr" presetSubtype="6" fill="hold" grpId="0" nodeType="withEffect">
                                  <p:stCondLst>
                                    <p:cond delay="10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500" fill="hold"/>
                                        <p:tgtEl>
                                          <p:spTgt spid="44"/>
                                        </p:tgtEl>
                                        <p:attrNameLst>
                                          <p:attrName>ppt_x</p:attrName>
                                        </p:attrNameLst>
                                      </p:cBhvr>
                                      <p:tavLst>
                                        <p:tav tm="0">
                                          <p:val>
                                            <p:strVal val="1+#ppt_w/2"/>
                                          </p:val>
                                        </p:tav>
                                        <p:tav tm="100000">
                                          <p:val>
                                            <p:strVal val="#ppt_x"/>
                                          </p:val>
                                        </p:tav>
                                      </p:tavLst>
                                    </p:anim>
                                    <p:anim calcmode="lin" valueType="num">
                                      <p:cBhvr additive="base">
                                        <p:cTn id="38" dur="500" fill="hold"/>
                                        <p:tgtEl>
                                          <p:spTgt spid="44"/>
                                        </p:tgtEl>
                                        <p:attrNameLst>
                                          <p:attrName>ppt_y</p:attrName>
                                        </p:attrNameLst>
                                      </p:cBhvr>
                                      <p:tavLst>
                                        <p:tav tm="0">
                                          <p:val>
                                            <p:strVal val="1+#ppt_h/2"/>
                                          </p:val>
                                        </p:tav>
                                        <p:tav tm="100000">
                                          <p:val>
                                            <p:strVal val="#ppt_y"/>
                                          </p:val>
                                        </p:tav>
                                      </p:tavLst>
                                    </p:anim>
                                  </p:childTnLst>
                                </p:cTn>
                              </p:par>
                              <p:par>
                                <p:cTn id="39" presetID="2" presetClass="entr" presetSubtype="6" fill="hold" grpId="0" nodeType="withEffect">
                                  <p:stCondLst>
                                    <p:cond delay="10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1+#ppt_w/2"/>
                                          </p:val>
                                        </p:tav>
                                        <p:tav tm="100000">
                                          <p:val>
                                            <p:strVal val="#ppt_x"/>
                                          </p:val>
                                        </p:tav>
                                      </p:tavLst>
                                    </p:anim>
                                    <p:anim calcmode="lin" valueType="num">
                                      <p:cBhvr additive="base">
                                        <p:cTn id="42" dur="500" fill="hold"/>
                                        <p:tgtEl>
                                          <p:spTgt spid="45"/>
                                        </p:tgtEl>
                                        <p:attrNameLst>
                                          <p:attrName>ppt_y</p:attrName>
                                        </p:attrNameLst>
                                      </p:cBhvr>
                                      <p:tavLst>
                                        <p:tav tm="0">
                                          <p:val>
                                            <p:strVal val="1+#ppt_h/2"/>
                                          </p:val>
                                        </p:tav>
                                        <p:tav tm="100000">
                                          <p:val>
                                            <p:strVal val="#ppt_y"/>
                                          </p:val>
                                        </p:tav>
                                      </p:tavLst>
                                    </p:anim>
                                  </p:childTnLst>
                                </p:cTn>
                              </p:par>
                              <p:par>
                                <p:cTn id="43" presetID="2" presetClass="entr" presetSubtype="6" fill="hold" grpId="0" nodeType="withEffect">
                                  <p:stCondLst>
                                    <p:cond delay="100"/>
                                  </p:stCondLst>
                                  <p:childTnLst>
                                    <p:set>
                                      <p:cBhvr>
                                        <p:cTn id="44" dur="1" fill="hold">
                                          <p:stCondLst>
                                            <p:cond delay="0"/>
                                          </p:stCondLst>
                                        </p:cTn>
                                        <p:tgtEl>
                                          <p:spTgt spid="46"/>
                                        </p:tgtEl>
                                        <p:attrNameLst>
                                          <p:attrName>style.visibility</p:attrName>
                                        </p:attrNameLst>
                                      </p:cBhvr>
                                      <p:to>
                                        <p:strVal val="visible"/>
                                      </p:to>
                                    </p:set>
                                    <p:anim calcmode="lin" valueType="num">
                                      <p:cBhvr additive="base">
                                        <p:cTn id="45" dur="500" fill="hold"/>
                                        <p:tgtEl>
                                          <p:spTgt spid="46"/>
                                        </p:tgtEl>
                                        <p:attrNameLst>
                                          <p:attrName>ppt_x</p:attrName>
                                        </p:attrNameLst>
                                      </p:cBhvr>
                                      <p:tavLst>
                                        <p:tav tm="0">
                                          <p:val>
                                            <p:strVal val="1+#ppt_w/2"/>
                                          </p:val>
                                        </p:tav>
                                        <p:tav tm="100000">
                                          <p:val>
                                            <p:strVal val="#ppt_x"/>
                                          </p:val>
                                        </p:tav>
                                      </p:tavLst>
                                    </p:anim>
                                    <p:anim calcmode="lin" valueType="num">
                                      <p:cBhvr additive="base">
                                        <p:cTn id="46" dur="500" fill="hold"/>
                                        <p:tgtEl>
                                          <p:spTgt spid="46"/>
                                        </p:tgtEl>
                                        <p:attrNameLst>
                                          <p:attrName>ppt_y</p:attrName>
                                        </p:attrNameLst>
                                      </p:cBhvr>
                                      <p:tavLst>
                                        <p:tav tm="0">
                                          <p:val>
                                            <p:strVal val="1+#ppt_h/2"/>
                                          </p:val>
                                        </p:tav>
                                        <p:tav tm="100000">
                                          <p:val>
                                            <p:strVal val="#ppt_y"/>
                                          </p:val>
                                        </p:tav>
                                      </p:tavLst>
                                    </p:anim>
                                  </p:childTnLst>
                                </p:cTn>
                              </p:par>
                              <p:par>
                                <p:cTn id="47" presetID="2" presetClass="entr" presetSubtype="6" fill="hold" grpId="0" nodeType="withEffect">
                                  <p:stCondLst>
                                    <p:cond delay="100"/>
                                  </p:stCondLst>
                                  <p:childTnLst>
                                    <p:set>
                                      <p:cBhvr>
                                        <p:cTn id="48" dur="1" fill="hold">
                                          <p:stCondLst>
                                            <p:cond delay="0"/>
                                          </p:stCondLst>
                                        </p:cTn>
                                        <p:tgtEl>
                                          <p:spTgt spid="47"/>
                                        </p:tgtEl>
                                        <p:attrNameLst>
                                          <p:attrName>style.visibility</p:attrName>
                                        </p:attrNameLst>
                                      </p:cBhvr>
                                      <p:to>
                                        <p:strVal val="visible"/>
                                      </p:to>
                                    </p:set>
                                    <p:anim calcmode="lin" valueType="num">
                                      <p:cBhvr additive="base">
                                        <p:cTn id="49" dur="500" fill="hold"/>
                                        <p:tgtEl>
                                          <p:spTgt spid="47"/>
                                        </p:tgtEl>
                                        <p:attrNameLst>
                                          <p:attrName>ppt_x</p:attrName>
                                        </p:attrNameLst>
                                      </p:cBhvr>
                                      <p:tavLst>
                                        <p:tav tm="0">
                                          <p:val>
                                            <p:strVal val="1+#ppt_w/2"/>
                                          </p:val>
                                        </p:tav>
                                        <p:tav tm="100000">
                                          <p:val>
                                            <p:strVal val="#ppt_x"/>
                                          </p:val>
                                        </p:tav>
                                      </p:tavLst>
                                    </p:anim>
                                    <p:anim calcmode="lin" valueType="num">
                                      <p:cBhvr additive="base">
                                        <p:cTn id="50"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8" grpId="0"/>
      <p:bldP spid="9" grpId="0"/>
      <p:bldP spid="43" grpId="0"/>
      <p:bldP spid="44" grpId="0"/>
      <p:bldP spid="45" grpId="0"/>
      <p:bldP spid="46" grpId="0"/>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27"/>
          <p:cNvSpPr txBox="1"/>
          <p:nvPr/>
        </p:nvSpPr>
        <p:spPr>
          <a:xfrm>
            <a:off x="1012825" y="176213"/>
            <a:ext cx="2422525"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4.2 </a:t>
            </a:r>
            <a:r>
              <a:rPr lang="zh-CN" altLang="en-US" sz="3000" b="1" dirty="0">
                <a:solidFill>
                  <a:schemeClr val="accent1"/>
                </a:solidFill>
                <a:latin typeface="微软雅黑" panose="020B0503020204020204" pitchFamily="34" charset="-122"/>
                <a:ea typeface="微软雅黑" panose="020B0503020204020204" pitchFamily="34" charset="-122"/>
              </a:rPr>
              <a:t>成果形式</a:t>
            </a:r>
          </a:p>
        </p:txBody>
      </p:sp>
      <p:sp>
        <p:nvSpPr>
          <p:cNvPr id="28675"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w="9525">
            <a:noFill/>
          </a:ln>
        </p:spPr>
        <p:txBody>
          <a:bodyPr/>
          <a:lstStyle/>
          <a:p>
            <a:endParaRPr lang="zh-CN" altLang="en-US"/>
          </a:p>
        </p:txBody>
      </p:sp>
      <p:sp>
        <p:nvSpPr>
          <p:cNvPr id="28676" name="矩形 4"/>
          <p:cNvSpPr/>
          <p:nvPr/>
        </p:nvSpPr>
        <p:spPr>
          <a:xfrm>
            <a:off x="1754188" y="4254500"/>
            <a:ext cx="9040812" cy="1754188"/>
          </a:xfrm>
          <a:prstGeom prst="rect">
            <a:avLst/>
          </a:prstGeom>
          <a:solidFill>
            <a:schemeClr val="tx2"/>
          </a:solidFill>
          <a:ln w="9525" cap="flat" cmpd="sng">
            <a:solidFill>
              <a:schemeClr val="bg2"/>
            </a:solidFill>
            <a:prstDash val="solid"/>
            <a:bevel/>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28677" name="Freeform 7"/>
          <p:cNvSpPr/>
          <p:nvPr/>
        </p:nvSpPr>
        <p:spPr>
          <a:xfrm>
            <a:off x="2376488" y="1468438"/>
            <a:ext cx="1779587" cy="1765300"/>
          </a:xfrm>
          <a:custGeom>
            <a:avLst/>
            <a:gdLst/>
            <a:ahLst/>
            <a:cxnLst>
              <a:cxn ang="0">
                <a:pos x="2147483647" y="0"/>
              </a:cxn>
              <a:cxn ang="0">
                <a:pos x="2147483647" y="2147483647"/>
              </a:cxn>
              <a:cxn ang="0">
                <a:pos x="2147483647" y="2147483647"/>
              </a:cxn>
              <a:cxn ang="0">
                <a:pos x="2147483647" y="2147483647"/>
              </a:cxn>
              <a:cxn ang="0">
                <a:pos x="0" y="2147483647"/>
              </a:cxn>
              <a:cxn ang="0">
                <a:pos x="2147483647" y="0"/>
              </a:cxn>
            </a:cxnLst>
            <a:rect l="0" t="0" r="0" b="0"/>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rgbClr val="113E6A"/>
          </a:solidFill>
          <a:ln w="9525">
            <a:noFill/>
          </a:ln>
        </p:spPr>
        <p:txBody>
          <a:bodyPr/>
          <a:lstStyle/>
          <a:p>
            <a:endParaRPr lang="zh-CN" altLang="en-US"/>
          </a:p>
        </p:txBody>
      </p:sp>
      <p:pic>
        <p:nvPicPr>
          <p:cNvPr id="28678" name="Picture 3"/>
          <p:cNvPicPr>
            <a:picLocks noChangeAspect="1"/>
          </p:cNvPicPr>
          <p:nvPr/>
        </p:nvPicPr>
        <p:blipFill>
          <a:blip r:embed="rId2" cstate="print"/>
          <a:srcRect l="2766" r="7205" b="57680"/>
          <a:stretch>
            <a:fillRect/>
          </a:stretch>
        </p:blipFill>
        <p:spPr>
          <a:xfrm rot="-8589795" flipH="1" flipV="1">
            <a:off x="1749425" y="2511425"/>
            <a:ext cx="2454275" cy="363538"/>
          </a:xfrm>
          <a:prstGeom prst="rect">
            <a:avLst/>
          </a:prstGeom>
          <a:noFill/>
          <a:ln w="9525">
            <a:noFill/>
          </a:ln>
        </p:spPr>
      </p:pic>
      <p:sp>
        <p:nvSpPr>
          <p:cNvPr id="28679" name="Freeform 7"/>
          <p:cNvSpPr/>
          <p:nvPr/>
        </p:nvSpPr>
        <p:spPr>
          <a:xfrm>
            <a:off x="5332413" y="1468438"/>
            <a:ext cx="1779587" cy="1765300"/>
          </a:xfrm>
          <a:custGeom>
            <a:avLst/>
            <a:gdLst/>
            <a:ahLst/>
            <a:cxnLst>
              <a:cxn ang="0">
                <a:pos x="2147483647" y="0"/>
              </a:cxn>
              <a:cxn ang="0">
                <a:pos x="2147483647" y="2147483647"/>
              </a:cxn>
              <a:cxn ang="0">
                <a:pos x="2147483647" y="2147483647"/>
              </a:cxn>
              <a:cxn ang="0">
                <a:pos x="2147483647" y="2147483647"/>
              </a:cxn>
              <a:cxn ang="0">
                <a:pos x="0" y="2147483647"/>
              </a:cxn>
              <a:cxn ang="0">
                <a:pos x="2147483647" y="0"/>
              </a:cxn>
            </a:cxnLst>
            <a:rect l="0" t="0" r="0" b="0"/>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rgbClr val="113E6A"/>
          </a:solidFill>
          <a:ln w="9525">
            <a:noFill/>
          </a:ln>
        </p:spPr>
        <p:txBody>
          <a:bodyPr/>
          <a:lstStyle/>
          <a:p>
            <a:endParaRPr lang="zh-CN" altLang="en-US"/>
          </a:p>
        </p:txBody>
      </p:sp>
      <p:pic>
        <p:nvPicPr>
          <p:cNvPr id="28680" name="Picture 3"/>
          <p:cNvPicPr>
            <a:picLocks noChangeAspect="1"/>
          </p:cNvPicPr>
          <p:nvPr/>
        </p:nvPicPr>
        <p:blipFill>
          <a:blip r:embed="rId2" cstate="print"/>
          <a:srcRect l="2766" r="7205" b="57680"/>
          <a:stretch>
            <a:fillRect/>
          </a:stretch>
        </p:blipFill>
        <p:spPr>
          <a:xfrm rot="-8589795" flipH="1" flipV="1">
            <a:off x="4705350" y="2511425"/>
            <a:ext cx="2452688" cy="363538"/>
          </a:xfrm>
          <a:prstGeom prst="rect">
            <a:avLst/>
          </a:prstGeom>
          <a:noFill/>
          <a:ln w="9525">
            <a:noFill/>
          </a:ln>
        </p:spPr>
      </p:pic>
      <p:sp>
        <p:nvSpPr>
          <p:cNvPr id="28681" name="Freeform 7"/>
          <p:cNvSpPr/>
          <p:nvPr/>
        </p:nvSpPr>
        <p:spPr>
          <a:xfrm>
            <a:off x="8391525" y="1468438"/>
            <a:ext cx="1779588" cy="1765300"/>
          </a:xfrm>
          <a:custGeom>
            <a:avLst/>
            <a:gdLst/>
            <a:ahLst/>
            <a:cxnLst>
              <a:cxn ang="0">
                <a:pos x="2147483647" y="0"/>
              </a:cxn>
              <a:cxn ang="0">
                <a:pos x="2147483647" y="2147483647"/>
              </a:cxn>
              <a:cxn ang="0">
                <a:pos x="2147483647" y="2147483647"/>
              </a:cxn>
              <a:cxn ang="0">
                <a:pos x="2147483647" y="2147483647"/>
              </a:cxn>
              <a:cxn ang="0">
                <a:pos x="0" y="2147483647"/>
              </a:cxn>
              <a:cxn ang="0">
                <a:pos x="2147483647" y="0"/>
              </a:cxn>
            </a:cxnLst>
            <a:rect l="0" t="0" r="0" b="0"/>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rgbClr val="113E6A"/>
          </a:solidFill>
          <a:ln w="9525">
            <a:noFill/>
          </a:ln>
        </p:spPr>
        <p:txBody>
          <a:bodyPr/>
          <a:lstStyle/>
          <a:p>
            <a:endParaRPr lang="zh-CN" altLang="en-US"/>
          </a:p>
        </p:txBody>
      </p:sp>
      <p:pic>
        <p:nvPicPr>
          <p:cNvPr id="28682" name="Picture 3"/>
          <p:cNvPicPr>
            <a:picLocks noChangeAspect="1"/>
          </p:cNvPicPr>
          <p:nvPr/>
        </p:nvPicPr>
        <p:blipFill>
          <a:blip r:embed="rId2" cstate="print"/>
          <a:srcRect l="2766" r="7205" b="57680"/>
          <a:stretch>
            <a:fillRect/>
          </a:stretch>
        </p:blipFill>
        <p:spPr>
          <a:xfrm rot="-8589795" flipH="1" flipV="1">
            <a:off x="7764463" y="2511425"/>
            <a:ext cx="2454275" cy="363538"/>
          </a:xfrm>
          <a:prstGeom prst="rect">
            <a:avLst/>
          </a:prstGeom>
          <a:noFill/>
          <a:ln w="9525">
            <a:noFill/>
          </a:ln>
        </p:spPr>
      </p:pic>
      <p:sp>
        <p:nvSpPr>
          <p:cNvPr id="28683" name="TextBox 11"/>
          <p:cNvSpPr txBox="1"/>
          <p:nvPr/>
        </p:nvSpPr>
        <p:spPr>
          <a:xfrm>
            <a:off x="2647950" y="2106613"/>
            <a:ext cx="1211263" cy="400050"/>
          </a:xfrm>
          <a:prstGeom prst="rect">
            <a:avLst/>
          </a:prstGeom>
          <a:noFill/>
          <a:ln w="9525">
            <a:noFill/>
          </a:ln>
        </p:spPr>
        <p:txBody>
          <a:bodyPr wrap="none" anchor="t">
            <a:spAutoFit/>
          </a:bodyPr>
          <a:lstStyle/>
          <a:p>
            <a:pPr algn="ctr"/>
            <a:r>
              <a:rPr lang="zh-CN" altLang="en-US" sz="2000" dirty="0">
                <a:solidFill>
                  <a:schemeClr val="accent2"/>
                </a:solidFill>
                <a:latin typeface="微软雅黑" panose="020B0503020204020204" pitchFamily="34" charset="-122"/>
                <a:ea typeface="微软雅黑" panose="020B0503020204020204" pitchFamily="34" charset="-122"/>
              </a:rPr>
              <a:t>研究论文</a:t>
            </a:r>
          </a:p>
        </p:txBody>
      </p:sp>
      <p:sp>
        <p:nvSpPr>
          <p:cNvPr id="28684" name="TextBox 13"/>
          <p:cNvSpPr txBox="1"/>
          <p:nvPr/>
        </p:nvSpPr>
        <p:spPr>
          <a:xfrm>
            <a:off x="5646738" y="2106613"/>
            <a:ext cx="1209675" cy="400050"/>
          </a:xfrm>
          <a:prstGeom prst="rect">
            <a:avLst/>
          </a:prstGeom>
          <a:noFill/>
          <a:ln w="9525">
            <a:noFill/>
          </a:ln>
        </p:spPr>
        <p:txBody>
          <a:bodyPr wrap="none" anchor="t">
            <a:spAutoFit/>
          </a:bodyPr>
          <a:lstStyle/>
          <a:p>
            <a:pPr algn="ctr"/>
            <a:r>
              <a:rPr lang="zh-CN" altLang="en-US" sz="2000" dirty="0">
                <a:solidFill>
                  <a:schemeClr val="accent2"/>
                </a:solidFill>
                <a:latin typeface="微软雅黑" panose="020B0503020204020204" pitchFamily="34" charset="-122"/>
                <a:ea typeface="微软雅黑" panose="020B0503020204020204" pitchFamily="34" charset="-122"/>
              </a:rPr>
              <a:t>设计报告</a:t>
            </a:r>
          </a:p>
        </p:txBody>
      </p:sp>
      <p:sp>
        <p:nvSpPr>
          <p:cNvPr id="28685" name="TextBox 14"/>
          <p:cNvSpPr txBox="1"/>
          <p:nvPr/>
        </p:nvSpPr>
        <p:spPr>
          <a:xfrm>
            <a:off x="8551863" y="2106613"/>
            <a:ext cx="1617662" cy="400050"/>
          </a:xfrm>
          <a:prstGeom prst="rect">
            <a:avLst/>
          </a:prstGeom>
          <a:noFill/>
          <a:ln w="9525">
            <a:noFill/>
          </a:ln>
        </p:spPr>
        <p:txBody>
          <a:bodyPr anchor="t">
            <a:spAutoFit/>
          </a:bodyPr>
          <a:lstStyle/>
          <a:p>
            <a:pPr algn="ctr"/>
            <a:r>
              <a:rPr lang="zh-CN" altLang="en-US" sz="2000" dirty="0">
                <a:solidFill>
                  <a:schemeClr val="accent2"/>
                </a:solidFill>
                <a:latin typeface="微软雅黑" panose="020B0503020204020204" pitchFamily="34" charset="-122"/>
                <a:ea typeface="微软雅黑" panose="020B0503020204020204" pitchFamily="34" charset="-122"/>
              </a:rPr>
              <a:t>工程样机</a:t>
            </a:r>
          </a:p>
        </p:txBody>
      </p:sp>
      <p:sp>
        <p:nvSpPr>
          <p:cNvPr id="28686" name="TextBox 15"/>
          <p:cNvSpPr txBox="1"/>
          <p:nvPr/>
        </p:nvSpPr>
        <p:spPr>
          <a:xfrm>
            <a:off x="1935163" y="4354513"/>
            <a:ext cx="8574087" cy="1339850"/>
          </a:xfrm>
          <a:prstGeom prst="rect">
            <a:avLst/>
          </a:prstGeom>
          <a:noFill/>
          <a:ln w="9525">
            <a:noFill/>
          </a:ln>
        </p:spPr>
        <p:txBody>
          <a:bodyPr anchor="t">
            <a:spAutoFit/>
          </a:bodyPr>
          <a:lstStyle/>
          <a:p>
            <a:pPr>
              <a:lnSpc>
                <a:spcPct val="150000"/>
              </a:lnSpc>
            </a:pPr>
            <a:r>
              <a:rPr lang="zh-CN" altLang="en-US" dirty="0">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请在这里输入您的文字内容请在这里输入您的文字内容请在这里输入您的文字内容请在这里输入您的文字内容请在这里输入您的文字内容</a:t>
            </a:r>
          </a:p>
          <a:p>
            <a:pPr>
              <a:lnSpc>
                <a:spcPct val="150000"/>
              </a:lnSpc>
            </a:pPr>
            <a:r>
              <a:rPr lang="zh-CN" altLang="en-US" dirty="0">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a:t>
            </a:r>
          </a:p>
        </p:txBody>
      </p:sp>
      <p:sp>
        <p:nvSpPr>
          <p:cNvPr id="28687" name="Freeform 12"/>
          <p:cNvSpPr/>
          <p:nvPr/>
        </p:nvSpPr>
        <p:spPr>
          <a:xfrm>
            <a:off x="1617663" y="4108450"/>
            <a:ext cx="528637" cy="530225"/>
          </a:xfrm>
          <a:custGeom>
            <a:avLst/>
            <a:gdLst/>
            <a:ahLst/>
            <a:cxnLst>
              <a:cxn ang="0">
                <a:pos x="0" y="0"/>
              </a:cxn>
              <a:cxn ang="0">
                <a:pos x="2147483647" y="0"/>
              </a:cxn>
              <a:cxn ang="0">
                <a:pos x="2147483647" y="2147483647"/>
              </a:cxn>
              <a:cxn ang="0">
                <a:pos x="2147483647" y="2147483647"/>
              </a:cxn>
              <a:cxn ang="0">
                <a:pos x="2147483647" y="2147483647"/>
              </a:cxn>
              <a:cxn ang="0">
                <a:pos x="0" y="2147483647"/>
              </a:cxn>
              <a:cxn ang="0">
                <a:pos x="0" y="0"/>
              </a:cxn>
            </a:cxnLst>
            <a:rect l="0" t="0" r="0" b="0"/>
            <a:pathLst>
              <a:path w="1446" h="1446">
                <a:moveTo>
                  <a:pt x="0" y="0"/>
                </a:moveTo>
                <a:lnTo>
                  <a:pt x="1446" y="0"/>
                </a:lnTo>
                <a:lnTo>
                  <a:pt x="1446" y="458"/>
                </a:lnTo>
                <a:lnTo>
                  <a:pt x="438" y="458"/>
                </a:lnTo>
                <a:lnTo>
                  <a:pt x="438" y="1446"/>
                </a:lnTo>
                <a:lnTo>
                  <a:pt x="0" y="1446"/>
                </a:lnTo>
                <a:lnTo>
                  <a:pt x="0" y="0"/>
                </a:lnTo>
                <a:close/>
              </a:path>
            </a:pathLst>
          </a:custGeom>
          <a:solidFill>
            <a:srgbClr val="113E6A"/>
          </a:solidFill>
          <a:ln w="9525">
            <a:noFill/>
          </a:ln>
        </p:spPr>
        <p:txBody>
          <a:bodyPr/>
          <a:lstStyle/>
          <a:p>
            <a:endParaRPr lang="zh-CN" altLang="en-US"/>
          </a:p>
        </p:txBody>
      </p:sp>
      <p:sp>
        <p:nvSpPr>
          <p:cNvPr id="28688" name="Freeform 12"/>
          <p:cNvSpPr/>
          <p:nvPr/>
        </p:nvSpPr>
        <p:spPr>
          <a:xfrm flipH="1" flipV="1">
            <a:off x="10347325" y="5551488"/>
            <a:ext cx="528638" cy="530225"/>
          </a:xfrm>
          <a:custGeom>
            <a:avLst/>
            <a:gdLst/>
            <a:ahLst/>
            <a:cxnLst>
              <a:cxn ang="0">
                <a:pos x="0" y="0"/>
              </a:cxn>
              <a:cxn ang="0">
                <a:pos x="2147483647" y="0"/>
              </a:cxn>
              <a:cxn ang="0">
                <a:pos x="2147483647" y="2147483647"/>
              </a:cxn>
              <a:cxn ang="0">
                <a:pos x="2147483647" y="2147483647"/>
              </a:cxn>
              <a:cxn ang="0">
                <a:pos x="2147483647" y="2147483647"/>
              </a:cxn>
              <a:cxn ang="0">
                <a:pos x="0" y="2147483647"/>
              </a:cxn>
              <a:cxn ang="0">
                <a:pos x="0" y="0"/>
              </a:cxn>
            </a:cxnLst>
            <a:rect l="0" t="0" r="0" b="0"/>
            <a:pathLst>
              <a:path w="1446" h="1446">
                <a:moveTo>
                  <a:pt x="0" y="0"/>
                </a:moveTo>
                <a:lnTo>
                  <a:pt x="1446" y="0"/>
                </a:lnTo>
                <a:lnTo>
                  <a:pt x="1446" y="458"/>
                </a:lnTo>
                <a:lnTo>
                  <a:pt x="438" y="458"/>
                </a:lnTo>
                <a:lnTo>
                  <a:pt x="438" y="1446"/>
                </a:lnTo>
                <a:lnTo>
                  <a:pt x="0" y="1446"/>
                </a:lnTo>
                <a:lnTo>
                  <a:pt x="0" y="0"/>
                </a:lnTo>
                <a:close/>
              </a:path>
            </a:pathLst>
          </a:custGeom>
          <a:solidFill>
            <a:srgbClr val="113E6A"/>
          </a:solidFill>
          <a:ln w="9525">
            <a:noFill/>
          </a:ln>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p:cTn id="7" dur="300" fill="hold"/>
                                        <p:tgtEl>
                                          <p:spTgt spid="28675"/>
                                        </p:tgtEl>
                                        <p:attrNameLst>
                                          <p:attrName>ppt_w</p:attrName>
                                        </p:attrNameLst>
                                      </p:cBhvr>
                                      <p:tavLst>
                                        <p:tav tm="0">
                                          <p:val>
                                            <p:fltVal val="0"/>
                                          </p:val>
                                        </p:tav>
                                        <p:tav tm="100000">
                                          <p:val>
                                            <p:strVal val="#ppt_w"/>
                                          </p:val>
                                        </p:tav>
                                      </p:tavLst>
                                    </p:anim>
                                    <p:anim calcmode="lin" valueType="num">
                                      <p:cBhvr>
                                        <p:cTn id="8" dur="300" fill="hold"/>
                                        <p:tgtEl>
                                          <p:spTgt spid="28675"/>
                                        </p:tgtEl>
                                        <p:attrNameLst>
                                          <p:attrName>ppt_h</p:attrName>
                                        </p:attrNameLst>
                                      </p:cBhvr>
                                      <p:tavLst>
                                        <p:tav tm="0">
                                          <p:val>
                                            <p:fltVal val="0"/>
                                          </p:val>
                                        </p:tav>
                                        <p:tav tm="100000">
                                          <p:val>
                                            <p:strVal val="#ppt_h"/>
                                          </p:val>
                                        </p:tav>
                                      </p:tavLst>
                                    </p:anim>
                                    <p:anim calcmode="lin" valueType="num">
                                      <p:cBhvr>
                                        <p:cTn id="9" dur="300" fill="hold"/>
                                        <p:tgtEl>
                                          <p:spTgt spid="28675"/>
                                        </p:tgtEl>
                                        <p:attrNameLst>
                                          <p:attrName>style.rotation</p:attrName>
                                        </p:attrNameLst>
                                      </p:cBhvr>
                                      <p:tavLst>
                                        <p:tav tm="0">
                                          <p:val>
                                            <p:fltVal val="90"/>
                                          </p:val>
                                        </p:tav>
                                        <p:tav tm="100000">
                                          <p:val>
                                            <p:fltVal val="0"/>
                                          </p:val>
                                        </p:tav>
                                      </p:tavLst>
                                    </p:anim>
                                    <p:animEffect transition="in" filter="fade">
                                      <p:cBhvr>
                                        <p:cTn id="10" dur="300"/>
                                        <p:tgtEl>
                                          <p:spTgt spid="28675"/>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8674"/>
                                        </p:tgtEl>
                                        <p:attrNameLst>
                                          <p:attrName>style.visibility</p:attrName>
                                        </p:attrNameLst>
                                      </p:cBhvr>
                                      <p:to>
                                        <p:strVal val="visible"/>
                                      </p:to>
                                    </p:set>
                                    <p:anim calcmode="lin" valueType="num">
                                      <p:cBhvr>
                                        <p:cTn id="14" dur="400" fill="hold"/>
                                        <p:tgtEl>
                                          <p:spTgt spid="2867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8674"/>
                                        </p:tgtEl>
                                        <p:attrNameLst>
                                          <p:attrName>ppt_y</p:attrName>
                                        </p:attrNameLst>
                                      </p:cBhvr>
                                      <p:tavLst>
                                        <p:tav tm="0">
                                          <p:val>
                                            <p:strVal val="#ppt_y"/>
                                          </p:val>
                                        </p:tav>
                                        <p:tav tm="100000">
                                          <p:val>
                                            <p:strVal val="#ppt_y"/>
                                          </p:val>
                                        </p:tav>
                                      </p:tavLst>
                                    </p:anim>
                                    <p:anim calcmode="lin" valueType="num">
                                      <p:cBhvr>
                                        <p:cTn id="16" dur="400" fill="hold"/>
                                        <p:tgtEl>
                                          <p:spTgt spid="2867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867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8674"/>
                                        </p:tgtEl>
                                      </p:cBhvr>
                                    </p:animEffect>
                                  </p:childTnLst>
                                </p:cTn>
                              </p:par>
                            </p:childTnLst>
                          </p:cTn>
                        </p:par>
                        <p:par>
                          <p:cTn id="19" fill="hold">
                            <p:stCondLst>
                              <p:cond delay="980"/>
                            </p:stCondLst>
                            <p:childTnLst>
                              <p:par>
                                <p:cTn id="20" presetID="22" presetClass="entr" presetSubtype="4" fill="hold" nodeType="afterEffect">
                                  <p:stCondLst>
                                    <p:cond delay="0"/>
                                  </p:stCondLst>
                                  <p:childTnLst>
                                    <p:set>
                                      <p:cBhvr>
                                        <p:cTn id="21" dur="1" fill="hold">
                                          <p:stCondLst>
                                            <p:cond delay="0"/>
                                          </p:stCondLst>
                                        </p:cTn>
                                        <p:tgtEl>
                                          <p:spTgt spid="28678"/>
                                        </p:tgtEl>
                                        <p:attrNameLst>
                                          <p:attrName>style.visibility</p:attrName>
                                        </p:attrNameLst>
                                      </p:cBhvr>
                                      <p:to>
                                        <p:strVal val="visible"/>
                                      </p:to>
                                    </p:set>
                                    <p:animEffect transition="in" filter="wipe(down)">
                                      <p:cBhvr>
                                        <p:cTn id="22" dur="300"/>
                                        <p:tgtEl>
                                          <p:spTgt spid="28678"/>
                                        </p:tgtEl>
                                      </p:cBhvr>
                                    </p:animEffect>
                                  </p:childTnLst>
                                </p:cTn>
                              </p:par>
                              <p:par>
                                <p:cTn id="23" presetID="22" presetClass="entr" presetSubtype="4" fill="hold" nodeType="withEffect">
                                  <p:stCondLst>
                                    <p:cond delay="100"/>
                                  </p:stCondLst>
                                  <p:childTnLst>
                                    <p:set>
                                      <p:cBhvr>
                                        <p:cTn id="24" dur="1" fill="hold">
                                          <p:stCondLst>
                                            <p:cond delay="0"/>
                                          </p:stCondLst>
                                        </p:cTn>
                                        <p:tgtEl>
                                          <p:spTgt spid="28680"/>
                                        </p:tgtEl>
                                        <p:attrNameLst>
                                          <p:attrName>style.visibility</p:attrName>
                                        </p:attrNameLst>
                                      </p:cBhvr>
                                      <p:to>
                                        <p:strVal val="visible"/>
                                      </p:to>
                                    </p:set>
                                    <p:animEffect transition="in" filter="wipe(down)">
                                      <p:cBhvr>
                                        <p:cTn id="25" dur="300"/>
                                        <p:tgtEl>
                                          <p:spTgt spid="28680"/>
                                        </p:tgtEl>
                                      </p:cBhvr>
                                    </p:animEffect>
                                  </p:childTnLst>
                                </p:cTn>
                              </p:par>
                              <p:par>
                                <p:cTn id="26" presetID="22" presetClass="entr" presetSubtype="4" fill="hold" nodeType="withEffect">
                                  <p:stCondLst>
                                    <p:cond delay="200"/>
                                  </p:stCondLst>
                                  <p:childTnLst>
                                    <p:set>
                                      <p:cBhvr>
                                        <p:cTn id="27" dur="1" fill="hold">
                                          <p:stCondLst>
                                            <p:cond delay="0"/>
                                          </p:stCondLst>
                                        </p:cTn>
                                        <p:tgtEl>
                                          <p:spTgt spid="28682"/>
                                        </p:tgtEl>
                                        <p:attrNameLst>
                                          <p:attrName>style.visibility</p:attrName>
                                        </p:attrNameLst>
                                      </p:cBhvr>
                                      <p:to>
                                        <p:strVal val="visible"/>
                                      </p:to>
                                    </p:set>
                                    <p:animEffect transition="in" filter="wipe(down)">
                                      <p:cBhvr>
                                        <p:cTn id="28" dur="300"/>
                                        <p:tgtEl>
                                          <p:spTgt spid="28682"/>
                                        </p:tgtEl>
                                      </p:cBhvr>
                                    </p:animEffect>
                                  </p:childTnLst>
                                </p:cTn>
                              </p:par>
                            </p:childTnLst>
                          </p:cTn>
                        </p:par>
                        <p:par>
                          <p:cTn id="29" fill="hold">
                            <p:stCondLst>
                              <p:cond delay="1480"/>
                            </p:stCondLst>
                            <p:childTnLst>
                              <p:par>
                                <p:cTn id="30" presetID="42" presetClass="entr" presetSubtype="0" fill="hold" nodeType="afterEffect">
                                  <p:stCondLst>
                                    <p:cond delay="0"/>
                                  </p:stCondLst>
                                  <p:childTnLst>
                                    <p:set>
                                      <p:cBhvr>
                                        <p:cTn id="31" dur="1" fill="hold">
                                          <p:stCondLst>
                                            <p:cond delay="0"/>
                                          </p:stCondLst>
                                        </p:cTn>
                                        <p:tgtEl>
                                          <p:spTgt spid="28677"/>
                                        </p:tgtEl>
                                        <p:attrNameLst>
                                          <p:attrName>style.visibility</p:attrName>
                                        </p:attrNameLst>
                                      </p:cBhvr>
                                      <p:to>
                                        <p:strVal val="visible"/>
                                      </p:to>
                                    </p:set>
                                    <p:animEffect transition="in" filter="fade">
                                      <p:cBhvr>
                                        <p:cTn id="32" dur="500"/>
                                        <p:tgtEl>
                                          <p:spTgt spid="28677"/>
                                        </p:tgtEl>
                                      </p:cBhvr>
                                    </p:animEffect>
                                    <p:anim calcmode="lin" valueType="num">
                                      <p:cBhvr>
                                        <p:cTn id="33" dur="500" fill="hold"/>
                                        <p:tgtEl>
                                          <p:spTgt spid="28677"/>
                                        </p:tgtEl>
                                        <p:attrNameLst>
                                          <p:attrName>ppt_x</p:attrName>
                                        </p:attrNameLst>
                                      </p:cBhvr>
                                      <p:tavLst>
                                        <p:tav tm="0">
                                          <p:val>
                                            <p:strVal val="#ppt_x"/>
                                          </p:val>
                                        </p:tav>
                                        <p:tav tm="100000">
                                          <p:val>
                                            <p:strVal val="#ppt_x"/>
                                          </p:val>
                                        </p:tav>
                                      </p:tavLst>
                                    </p:anim>
                                    <p:anim calcmode="lin" valueType="num">
                                      <p:cBhvr>
                                        <p:cTn id="34" dur="500" fill="hold"/>
                                        <p:tgtEl>
                                          <p:spTgt spid="2867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200"/>
                                  </p:stCondLst>
                                  <p:childTnLst>
                                    <p:set>
                                      <p:cBhvr>
                                        <p:cTn id="36" dur="1" fill="hold">
                                          <p:stCondLst>
                                            <p:cond delay="0"/>
                                          </p:stCondLst>
                                        </p:cTn>
                                        <p:tgtEl>
                                          <p:spTgt spid="28679"/>
                                        </p:tgtEl>
                                        <p:attrNameLst>
                                          <p:attrName>style.visibility</p:attrName>
                                        </p:attrNameLst>
                                      </p:cBhvr>
                                      <p:to>
                                        <p:strVal val="visible"/>
                                      </p:to>
                                    </p:set>
                                    <p:animEffect transition="in" filter="fade">
                                      <p:cBhvr>
                                        <p:cTn id="37" dur="500"/>
                                        <p:tgtEl>
                                          <p:spTgt spid="28679"/>
                                        </p:tgtEl>
                                      </p:cBhvr>
                                    </p:animEffect>
                                    <p:anim calcmode="lin" valueType="num">
                                      <p:cBhvr>
                                        <p:cTn id="38" dur="500" fill="hold"/>
                                        <p:tgtEl>
                                          <p:spTgt spid="28679"/>
                                        </p:tgtEl>
                                        <p:attrNameLst>
                                          <p:attrName>ppt_x</p:attrName>
                                        </p:attrNameLst>
                                      </p:cBhvr>
                                      <p:tavLst>
                                        <p:tav tm="0">
                                          <p:val>
                                            <p:strVal val="#ppt_x"/>
                                          </p:val>
                                        </p:tav>
                                        <p:tav tm="100000">
                                          <p:val>
                                            <p:strVal val="#ppt_x"/>
                                          </p:val>
                                        </p:tav>
                                      </p:tavLst>
                                    </p:anim>
                                    <p:anim calcmode="lin" valueType="num">
                                      <p:cBhvr>
                                        <p:cTn id="39" dur="500" fill="hold"/>
                                        <p:tgtEl>
                                          <p:spTgt spid="2867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400"/>
                                  </p:stCondLst>
                                  <p:childTnLst>
                                    <p:set>
                                      <p:cBhvr>
                                        <p:cTn id="41" dur="1" fill="hold">
                                          <p:stCondLst>
                                            <p:cond delay="0"/>
                                          </p:stCondLst>
                                        </p:cTn>
                                        <p:tgtEl>
                                          <p:spTgt spid="28681"/>
                                        </p:tgtEl>
                                        <p:attrNameLst>
                                          <p:attrName>style.visibility</p:attrName>
                                        </p:attrNameLst>
                                      </p:cBhvr>
                                      <p:to>
                                        <p:strVal val="visible"/>
                                      </p:to>
                                    </p:set>
                                    <p:animEffect transition="in" filter="fade">
                                      <p:cBhvr>
                                        <p:cTn id="42" dur="500"/>
                                        <p:tgtEl>
                                          <p:spTgt spid="28681"/>
                                        </p:tgtEl>
                                      </p:cBhvr>
                                    </p:animEffect>
                                    <p:anim calcmode="lin" valueType="num">
                                      <p:cBhvr>
                                        <p:cTn id="43" dur="500" fill="hold"/>
                                        <p:tgtEl>
                                          <p:spTgt spid="28681"/>
                                        </p:tgtEl>
                                        <p:attrNameLst>
                                          <p:attrName>ppt_x</p:attrName>
                                        </p:attrNameLst>
                                      </p:cBhvr>
                                      <p:tavLst>
                                        <p:tav tm="0">
                                          <p:val>
                                            <p:strVal val="#ppt_x"/>
                                          </p:val>
                                        </p:tav>
                                        <p:tav tm="100000">
                                          <p:val>
                                            <p:strVal val="#ppt_x"/>
                                          </p:val>
                                        </p:tav>
                                      </p:tavLst>
                                    </p:anim>
                                    <p:anim calcmode="lin" valueType="num">
                                      <p:cBhvr>
                                        <p:cTn id="44" dur="500" fill="hold"/>
                                        <p:tgtEl>
                                          <p:spTgt spid="28681"/>
                                        </p:tgtEl>
                                        <p:attrNameLst>
                                          <p:attrName>ppt_y</p:attrName>
                                        </p:attrNameLst>
                                      </p:cBhvr>
                                      <p:tavLst>
                                        <p:tav tm="0">
                                          <p:val>
                                            <p:strVal val="#ppt_y+.1"/>
                                          </p:val>
                                        </p:tav>
                                        <p:tav tm="100000">
                                          <p:val>
                                            <p:strVal val="#ppt_y"/>
                                          </p:val>
                                        </p:tav>
                                      </p:tavLst>
                                    </p:anim>
                                  </p:childTnLst>
                                </p:cTn>
                              </p:par>
                            </p:childTnLst>
                          </p:cTn>
                        </p:par>
                        <p:par>
                          <p:cTn id="45" fill="hold">
                            <p:stCondLst>
                              <p:cond delay="1980"/>
                            </p:stCondLst>
                            <p:childTnLst>
                              <p:par>
                                <p:cTn id="46" presetID="31" presetClass="entr" presetSubtype="0" fill="hold" grpId="0" nodeType="afterEffect">
                                  <p:stCondLst>
                                    <p:cond delay="0"/>
                                  </p:stCondLst>
                                  <p:childTnLst>
                                    <p:set>
                                      <p:cBhvr>
                                        <p:cTn id="47" dur="1" fill="hold">
                                          <p:stCondLst>
                                            <p:cond delay="0"/>
                                          </p:stCondLst>
                                        </p:cTn>
                                        <p:tgtEl>
                                          <p:spTgt spid="28683"/>
                                        </p:tgtEl>
                                        <p:attrNameLst>
                                          <p:attrName>style.visibility</p:attrName>
                                        </p:attrNameLst>
                                      </p:cBhvr>
                                      <p:to>
                                        <p:strVal val="visible"/>
                                      </p:to>
                                    </p:set>
                                    <p:anim calcmode="lin" valueType="num">
                                      <p:cBhvr>
                                        <p:cTn id="48" dur="400" fill="hold"/>
                                        <p:tgtEl>
                                          <p:spTgt spid="28683"/>
                                        </p:tgtEl>
                                        <p:attrNameLst>
                                          <p:attrName>ppt_w</p:attrName>
                                        </p:attrNameLst>
                                      </p:cBhvr>
                                      <p:tavLst>
                                        <p:tav tm="0">
                                          <p:val>
                                            <p:fltVal val="0"/>
                                          </p:val>
                                        </p:tav>
                                        <p:tav tm="100000">
                                          <p:val>
                                            <p:strVal val="#ppt_w"/>
                                          </p:val>
                                        </p:tav>
                                      </p:tavLst>
                                    </p:anim>
                                    <p:anim calcmode="lin" valueType="num">
                                      <p:cBhvr>
                                        <p:cTn id="49" dur="400" fill="hold"/>
                                        <p:tgtEl>
                                          <p:spTgt spid="28683"/>
                                        </p:tgtEl>
                                        <p:attrNameLst>
                                          <p:attrName>ppt_h</p:attrName>
                                        </p:attrNameLst>
                                      </p:cBhvr>
                                      <p:tavLst>
                                        <p:tav tm="0">
                                          <p:val>
                                            <p:fltVal val="0"/>
                                          </p:val>
                                        </p:tav>
                                        <p:tav tm="100000">
                                          <p:val>
                                            <p:strVal val="#ppt_h"/>
                                          </p:val>
                                        </p:tav>
                                      </p:tavLst>
                                    </p:anim>
                                    <p:anim calcmode="lin" valueType="num">
                                      <p:cBhvr>
                                        <p:cTn id="50" dur="400" fill="hold"/>
                                        <p:tgtEl>
                                          <p:spTgt spid="28683"/>
                                        </p:tgtEl>
                                        <p:attrNameLst>
                                          <p:attrName>style.rotation</p:attrName>
                                        </p:attrNameLst>
                                      </p:cBhvr>
                                      <p:tavLst>
                                        <p:tav tm="0">
                                          <p:val>
                                            <p:fltVal val="90"/>
                                          </p:val>
                                        </p:tav>
                                        <p:tav tm="100000">
                                          <p:val>
                                            <p:fltVal val="0"/>
                                          </p:val>
                                        </p:tav>
                                      </p:tavLst>
                                    </p:anim>
                                    <p:animEffect transition="in" filter="fade">
                                      <p:cBhvr>
                                        <p:cTn id="51" dur="400"/>
                                        <p:tgtEl>
                                          <p:spTgt spid="28683"/>
                                        </p:tgtEl>
                                      </p:cBhvr>
                                    </p:animEffect>
                                  </p:childTnLst>
                                </p:cTn>
                              </p:par>
                              <p:par>
                                <p:cTn id="52" presetID="31" presetClass="entr" presetSubtype="0" fill="hold" grpId="0" nodeType="withEffect">
                                  <p:stCondLst>
                                    <p:cond delay="100"/>
                                  </p:stCondLst>
                                  <p:childTnLst>
                                    <p:set>
                                      <p:cBhvr>
                                        <p:cTn id="53" dur="1" fill="hold">
                                          <p:stCondLst>
                                            <p:cond delay="0"/>
                                          </p:stCondLst>
                                        </p:cTn>
                                        <p:tgtEl>
                                          <p:spTgt spid="28684"/>
                                        </p:tgtEl>
                                        <p:attrNameLst>
                                          <p:attrName>style.visibility</p:attrName>
                                        </p:attrNameLst>
                                      </p:cBhvr>
                                      <p:to>
                                        <p:strVal val="visible"/>
                                      </p:to>
                                    </p:set>
                                    <p:anim calcmode="lin" valueType="num">
                                      <p:cBhvr>
                                        <p:cTn id="54" dur="400" fill="hold"/>
                                        <p:tgtEl>
                                          <p:spTgt spid="28684"/>
                                        </p:tgtEl>
                                        <p:attrNameLst>
                                          <p:attrName>ppt_w</p:attrName>
                                        </p:attrNameLst>
                                      </p:cBhvr>
                                      <p:tavLst>
                                        <p:tav tm="0">
                                          <p:val>
                                            <p:fltVal val="0"/>
                                          </p:val>
                                        </p:tav>
                                        <p:tav tm="100000">
                                          <p:val>
                                            <p:strVal val="#ppt_w"/>
                                          </p:val>
                                        </p:tav>
                                      </p:tavLst>
                                    </p:anim>
                                    <p:anim calcmode="lin" valueType="num">
                                      <p:cBhvr>
                                        <p:cTn id="55" dur="400" fill="hold"/>
                                        <p:tgtEl>
                                          <p:spTgt spid="28684"/>
                                        </p:tgtEl>
                                        <p:attrNameLst>
                                          <p:attrName>ppt_h</p:attrName>
                                        </p:attrNameLst>
                                      </p:cBhvr>
                                      <p:tavLst>
                                        <p:tav tm="0">
                                          <p:val>
                                            <p:fltVal val="0"/>
                                          </p:val>
                                        </p:tav>
                                        <p:tav tm="100000">
                                          <p:val>
                                            <p:strVal val="#ppt_h"/>
                                          </p:val>
                                        </p:tav>
                                      </p:tavLst>
                                    </p:anim>
                                    <p:anim calcmode="lin" valueType="num">
                                      <p:cBhvr>
                                        <p:cTn id="56" dur="400" fill="hold"/>
                                        <p:tgtEl>
                                          <p:spTgt spid="28684"/>
                                        </p:tgtEl>
                                        <p:attrNameLst>
                                          <p:attrName>style.rotation</p:attrName>
                                        </p:attrNameLst>
                                      </p:cBhvr>
                                      <p:tavLst>
                                        <p:tav tm="0">
                                          <p:val>
                                            <p:fltVal val="90"/>
                                          </p:val>
                                        </p:tav>
                                        <p:tav tm="100000">
                                          <p:val>
                                            <p:fltVal val="0"/>
                                          </p:val>
                                        </p:tav>
                                      </p:tavLst>
                                    </p:anim>
                                    <p:animEffect transition="in" filter="fade">
                                      <p:cBhvr>
                                        <p:cTn id="57" dur="400"/>
                                        <p:tgtEl>
                                          <p:spTgt spid="28684"/>
                                        </p:tgtEl>
                                      </p:cBhvr>
                                    </p:animEffect>
                                  </p:childTnLst>
                                </p:cTn>
                              </p:par>
                              <p:par>
                                <p:cTn id="58" presetID="31" presetClass="entr" presetSubtype="0" fill="hold" grpId="0" nodeType="withEffect">
                                  <p:stCondLst>
                                    <p:cond delay="200"/>
                                  </p:stCondLst>
                                  <p:childTnLst>
                                    <p:set>
                                      <p:cBhvr>
                                        <p:cTn id="59" dur="1" fill="hold">
                                          <p:stCondLst>
                                            <p:cond delay="0"/>
                                          </p:stCondLst>
                                        </p:cTn>
                                        <p:tgtEl>
                                          <p:spTgt spid="28685"/>
                                        </p:tgtEl>
                                        <p:attrNameLst>
                                          <p:attrName>style.visibility</p:attrName>
                                        </p:attrNameLst>
                                      </p:cBhvr>
                                      <p:to>
                                        <p:strVal val="visible"/>
                                      </p:to>
                                    </p:set>
                                    <p:anim calcmode="lin" valueType="num">
                                      <p:cBhvr>
                                        <p:cTn id="60" dur="400" fill="hold"/>
                                        <p:tgtEl>
                                          <p:spTgt spid="28685"/>
                                        </p:tgtEl>
                                        <p:attrNameLst>
                                          <p:attrName>ppt_w</p:attrName>
                                        </p:attrNameLst>
                                      </p:cBhvr>
                                      <p:tavLst>
                                        <p:tav tm="0">
                                          <p:val>
                                            <p:fltVal val="0"/>
                                          </p:val>
                                        </p:tav>
                                        <p:tav tm="100000">
                                          <p:val>
                                            <p:strVal val="#ppt_w"/>
                                          </p:val>
                                        </p:tav>
                                      </p:tavLst>
                                    </p:anim>
                                    <p:anim calcmode="lin" valueType="num">
                                      <p:cBhvr>
                                        <p:cTn id="61" dur="400" fill="hold"/>
                                        <p:tgtEl>
                                          <p:spTgt spid="28685"/>
                                        </p:tgtEl>
                                        <p:attrNameLst>
                                          <p:attrName>ppt_h</p:attrName>
                                        </p:attrNameLst>
                                      </p:cBhvr>
                                      <p:tavLst>
                                        <p:tav tm="0">
                                          <p:val>
                                            <p:fltVal val="0"/>
                                          </p:val>
                                        </p:tav>
                                        <p:tav tm="100000">
                                          <p:val>
                                            <p:strVal val="#ppt_h"/>
                                          </p:val>
                                        </p:tav>
                                      </p:tavLst>
                                    </p:anim>
                                    <p:anim calcmode="lin" valueType="num">
                                      <p:cBhvr>
                                        <p:cTn id="62" dur="400" fill="hold"/>
                                        <p:tgtEl>
                                          <p:spTgt spid="28685"/>
                                        </p:tgtEl>
                                        <p:attrNameLst>
                                          <p:attrName>style.rotation</p:attrName>
                                        </p:attrNameLst>
                                      </p:cBhvr>
                                      <p:tavLst>
                                        <p:tav tm="0">
                                          <p:val>
                                            <p:fltVal val="90"/>
                                          </p:val>
                                        </p:tav>
                                        <p:tav tm="100000">
                                          <p:val>
                                            <p:fltVal val="0"/>
                                          </p:val>
                                        </p:tav>
                                      </p:tavLst>
                                    </p:anim>
                                    <p:animEffect transition="in" filter="fade">
                                      <p:cBhvr>
                                        <p:cTn id="63" dur="400"/>
                                        <p:tgtEl>
                                          <p:spTgt spid="28685"/>
                                        </p:tgtEl>
                                      </p:cBhvr>
                                    </p:animEffect>
                                  </p:childTnLst>
                                </p:cTn>
                              </p:par>
                            </p:childTnLst>
                          </p:cTn>
                        </p:par>
                        <p:par>
                          <p:cTn id="64" fill="hold">
                            <p:stCondLst>
                              <p:cond delay="2480"/>
                            </p:stCondLst>
                            <p:childTnLst>
                              <p:par>
                                <p:cTn id="65" presetID="1" presetClass="entr" presetSubtype="0" fill="hold" nodeType="afterEffect">
                                  <p:stCondLst>
                                    <p:cond delay="0"/>
                                  </p:stCondLst>
                                  <p:childTnLst>
                                    <p:set>
                                      <p:cBhvr>
                                        <p:cTn id="66" dur="1" fill="hold">
                                          <p:stCondLst>
                                            <p:cond delay="0"/>
                                          </p:stCondLst>
                                        </p:cTn>
                                        <p:tgtEl>
                                          <p:spTgt spid="28687"/>
                                        </p:tgtEl>
                                        <p:attrNameLst>
                                          <p:attrName>style.visibility</p:attrName>
                                        </p:attrNameLst>
                                      </p:cBhvr>
                                      <p:to>
                                        <p:strVal val="visible"/>
                                      </p:to>
                                    </p:set>
                                  </p:childTnLst>
                                </p:cTn>
                              </p:par>
                              <p:par>
                                <p:cTn id="67" presetID="35" presetClass="path" presetSubtype="0" accel="50000" decel="50000" fill="hold" nodeType="withEffect">
                                  <p:stCondLst>
                                    <p:cond delay="0"/>
                                  </p:stCondLst>
                                  <p:childTnLst>
                                    <p:animMotion origin="layout" path="M 1.94444E-6 4.07031E-7 L 0.39132 0.09806 " pathEditMode="relative" rAng="0" ptsTypes="AA">
                                      <p:cBhvr>
                                        <p:cTn id="68" dur="500" spd="-99900" fill="hold"/>
                                        <p:tgtEl>
                                          <p:spTgt spid="28687"/>
                                        </p:tgtEl>
                                        <p:attrNameLst>
                                          <p:attrName>ppt_x</p:attrName>
                                          <p:attrName>ppt_y</p:attrName>
                                        </p:attrNameLst>
                                      </p:cBhvr>
                                      <p:rCtr x="19600" y="4900"/>
                                    </p:animMotion>
                                  </p:childTnLst>
                                </p:cTn>
                              </p:par>
                              <p:par>
                                <p:cTn id="69" presetID="1" presetClass="entr" presetSubtype="0" fill="hold" nodeType="withEffect">
                                  <p:stCondLst>
                                    <p:cond delay="0"/>
                                  </p:stCondLst>
                                  <p:childTnLst>
                                    <p:set>
                                      <p:cBhvr>
                                        <p:cTn id="70" dur="1" fill="hold">
                                          <p:stCondLst>
                                            <p:cond delay="0"/>
                                          </p:stCondLst>
                                        </p:cTn>
                                        <p:tgtEl>
                                          <p:spTgt spid="28688"/>
                                        </p:tgtEl>
                                        <p:attrNameLst>
                                          <p:attrName>style.visibility</p:attrName>
                                        </p:attrNameLst>
                                      </p:cBhvr>
                                      <p:to>
                                        <p:strVal val="visible"/>
                                      </p:to>
                                    </p:set>
                                  </p:childTnLst>
                                </p:cTn>
                              </p:par>
                              <p:par>
                                <p:cTn id="71" presetID="35" presetClass="path" presetSubtype="0" accel="50000" decel="50000" fill="hold" nodeType="withEffect">
                                  <p:stCondLst>
                                    <p:cond delay="0"/>
                                  </p:stCondLst>
                                  <p:childTnLst>
                                    <p:animMotion origin="layout" path="M -1.94444E-6 -2.22222E-6 L -0.38194 -0.11227 " pathEditMode="relative" rAng="0" ptsTypes="AA">
                                      <p:cBhvr>
                                        <p:cTn id="72" dur="500" spd="-99900" fill="hold"/>
                                        <p:tgtEl>
                                          <p:spTgt spid="28688"/>
                                        </p:tgtEl>
                                        <p:attrNameLst>
                                          <p:attrName>ppt_x</p:attrName>
                                          <p:attrName>ppt_y</p:attrName>
                                        </p:attrNameLst>
                                      </p:cBhvr>
                                      <p:rCtr x="-19000" y="-5500"/>
                                    </p:animMotion>
                                  </p:childTnLst>
                                </p:cTn>
                              </p:par>
                              <p:par>
                                <p:cTn id="73" presetID="10" presetClass="entr" presetSubtype="0" fill="hold" grpId="0" nodeType="withEffect">
                                  <p:stCondLst>
                                    <p:cond delay="0"/>
                                  </p:stCondLst>
                                  <p:childTnLst>
                                    <p:set>
                                      <p:cBhvr>
                                        <p:cTn id="74" dur="1" fill="hold">
                                          <p:stCondLst>
                                            <p:cond delay="0"/>
                                          </p:stCondLst>
                                        </p:cTn>
                                        <p:tgtEl>
                                          <p:spTgt spid="28676"/>
                                        </p:tgtEl>
                                        <p:attrNameLst>
                                          <p:attrName>style.visibility</p:attrName>
                                        </p:attrNameLst>
                                      </p:cBhvr>
                                      <p:to>
                                        <p:strVal val="visible"/>
                                      </p:to>
                                    </p:set>
                                    <p:anim calcmode="lin" valueType="num">
                                      <p:cBhvr>
                                        <p:cTn id="75" dur="500" fill="hold"/>
                                        <p:tgtEl>
                                          <p:spTgt spid="28676"/>
                                        </p:tgtEl>
                                        <p:attrNameLst>
                                          <p:attrName>ppt_w</p:attrName>
                                        </p:attrNameLst>
                                      </p:cBhvr>
                                      <p:tavLst>
                                        <p:tav tm="0">
                                          <p:val>
                                            <p:fltVal val="0"/>
                                          </p:val>
                                        </p:tav>
                                        <p:tav tm="100000">
                                          <p:val>
                                            <p:strVal val="#ppt_w"/>
                                          </p:val>
                                        </p:tav>
                                      </p:tavLst>
                                    </p:anim>
                                    <p:anim calcmode="lin" valueType="num">
                                      <p:cBhvr>
                                        <p:cTn id="76" dur="500" fill="hold"/>
                                        <p:tgtEl>
                                          <p:spTgt spid="28676"/>
                                        </p:tgtEl>
                                        <p:attrNameLst>
                                          <p:attrName>ppt_h</p:attrName>
                                        </p:attrNameLst>
                                      </p:cBhvr>
                                      <p:tavLst>
                                        <p:tav tm="0">
                                          <p:val>
                                            <p:fltVal val="0"/>
                                          </p:val>
                                        </p:tav>
                                        <p:tav tm="100000">
                                          <p:val>
                                            <p:strVal val="#ppt_h"/>
                                          </p:val>
                                        </p:tav>
                                      </p:tavLst>
                                    </p:anim>
                                    <p:animEffect transition="in" filter="fade">
                                      <p:cBhvr>
                                        <p:cTn id="77" dur="500"/>
                                        <p:tgtEl>
                                          <p:spTgt spid="28676"/>
                                        </p:tgtEl>
                                      </p:cBhvr>
                                    </p:animEffect>
                                  </p:childTnLst>
                                </p:cTn>
                              </p:par>
                            </p:childTnLst>
                          </p:cTn>
                        </p:par>
                        <p:par>
                          <p:cTn id="78" fill="hold">
                            <p:stCondLst>
                              <p:cond delay="2480"/>
                            </p:stCondLst>
                            <p:childTnLst>
                              <p:par>
                                <p:cTn id="79" presetID="22" presetClass="entr" presetSubtype="1" fill="hold" nodeType="afterEffect">
                                  <p:stCondLst>
                                    <p:cond delay="0"/>
                                  </p:stCondLst>
                                  <p:childTnLst>
                                    <p:set>
                                      <p:cBhvr>
                                        <p:cTn id="80" dur="1" fill="hold">
                                          <p:stCondLst>
                                            <p:cond delay="0"/>
                                          </p:stCondLst>
                                        </p:cTn>
                                        <p:tgtEl>
                                          <p:spTgt spid="28686">
                                            <p:txEl>
                                              <p:pRg st="0" end="0"/>
                                            </p:txEl>
                                          </p:spTgt>
                                        </p:tgtEl>
                                        <p:attrNameLst>
                                          <p:attrName>style.visibility</p:attrName>
                                        </p:attrNameLst>
                                      </p:cBhvr>
                                      <p:to>
                                        <p:strVal val="visible"/>
                                      </p:to>
                                    </p:set>
                                    <p:animEffect transition="in" filter="wipe(up)">
                                      <p:cBhvr>
                                        <p:cTn id="81" dur="500"/>
                                        <p:tgtEl>
                                          <p:spTgt spid="28686">
                                            <p:txEl>
                                              <p:pRg st="0" end="0"/>
                                            </p:txEl>
                                          </p:spTgt>
                                        </p:tgtEl>
                                      </p:cBhvr>
                                    </p:animEffect>
                                  </p:childTnLst>
                                </p:cTn>
                              </p:par>
                              <p:par>
                                <p:cTn id="82" presetID="22" presetClass="entr" presetSubtype="1" fill="hold" nodeType="withEffect">
                                  <p:stCondLst>
                                    <p:cond delay="0"/>
                                  </p:stCondLst>
                                  <p:childTnLst>
                                    <p:set>
                                      <p:cBhvr>
                                        <p:cTn id="83" dur="1" fill="hold">
                                          <p:stCondLst>
                                            <p:cond delay="0"/>
                                          </p:stCondLst>
                                        </p:cTn>
                                        <p:tgtEl>
                                          <p:spTgt spid="28686">
                                            <p:txEl>
                                              <p:pRg st="1" end="1"/>
                                            </p:txEl>
                                          </p:spTgt>
                                        </p:tgtEl>
                                        <p:attrNameLst>
                                          <p:attrName>style.visibility</p:attrName>
                                        </p:attrNameLst>
                                      </p:cBhvr>
                                      <p:to>
                                        <p:strVal val="visible"/>
                                      </p:to>
                                    </p:set>
                                    <p:animEffect transition="in" filter="wipe(up)">
                                      <p:cBhvr>
                                        <p:cTn id="84" dur="500"/>
                                        <p:tgtEl>
                                          <p:spTgt spid="2868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6" grpId="0" animBg="1"/>
      <p:bldP spid="28683" grpId="0"/>
      <p:bldP spid="28684" grpId="0"/>
      <p:bldP spid="2868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27"/>
          <p:cNvSpPr txBox="1"/>
          <p:nvPr/>
        </p:nvSpPr>
        <p:spPr>
          <a:xfrm>
            <a:off x="1012825" y="176213"/>
            <a:ext cx="2422525"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4.3 </a:t>
            </a:r>
            <a:r>
              <a:rPr lang="zh-CN" altLang="en-US" sz="3000" b="1" dirty="0">
                <a:solidFill>
                  <a:schemeClr val="accent1"/>
                </a:solidFill>
                <a:latin typeface="微软雅黑" panose="020B0503020204020204" pitchFamily="34" charset="-122"/>
                <a:ea typeface="微软雅黑" panose="020B0503020204020204" pitchFamily="34" charset="-122"/>
              </a:rPr>
              <a:t>应用前景</a:t>
            </a:r>
          </a:p>
        </p:txBody>
      </p:sp>
      <p:sp>
        <p:nvSpPr>
          <p:cNvPr id="29699"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w="9525">
            <a:noFill/>
          </a:ln>
        </p:spPr>
        <p:txBody>
          <a:bodyPr/>
          <a:lstStyle/>
          <a:p>
            <a:endParaRPr lang="zh-CN" altLang="en-US"/>
          </a:p>
        </p:txBody>
      </p:sp>
      <p:sp>
        <p:nvSpPr>
          <p:cNvPr id="29700" name="Rectangle 18"/>
          <p:cNvSpPr/>
          <p:nvPr/>
        </p:nvSpPr>
        <p:spPr>
          <a:xfrm>
            <a:off x="7178675" y="995363"/>
            <a:ext cx="4319588" cy="5370512"/>
          </a:xfrm>
          <a:prstGeom prst="rect">
            <a:avLst/>
          </a:prstGeom>
          <a:blipFill rotWithShape="1">
            <a:blip r:embed="rId2" cstate="print"/>
            <a:stretch>
              <a:fillRect/>
            </a:stretch>
          </a:blip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29701" name="Rectangle 15"/>
          <p:cNvSpPr/>
          <p:nvPr/>
        </p:nvSpPr>
        <p:spPr>
          <a:xfrm>
            <a:off x="1036638" y="5030788"/>
            <a:ext cx="5853112" cy="1366837"/>
          </a:xfrm>
          <a:prstGeom prst="rect">
            <a:avLst/>
          </a:prstGeom>
          <a:solidFill>
            <a:schemeClr val="tx2"/>
          </a:solidFill>
          <a:ln w="9525" cap="flat" cmpd="sng">
            <a:solidFill>
              <a:schemeClr val="bg2"/>
            </a:solidFill>
            <a:prstDash val="solid"/>
            <a:miter/>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29702" name="Rectangle 11"/>
          <p:cNvSpPr/>
          <p:nvPr/>
        </p:nvSpPr>
        <p:spPr>
          <a:xfrm>
            <a:off x="1036638" y="3152775"/>
            <a:ext cx="5853112" cy="1366838"/>
          </a:xfrm>
          <a:prstGeom prst="rect">
            <a:avLst/>
          </a:prstGeom>
          <a:solidFill>
            <a:schemeClr val="tx2"/>
          </a:solidFill>
          <a:ln w="9525" cap="flat" cmpd="sng">
            <a:solidFill>
              <a:schemeClr val="bg2"/>
            </a:solidFill>
            <a:prstDash val="solid"/>
            <a:miter/>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29703" name="Rectangle 8"/>
          <p:cNvSpPr/>
          <p:nvPr/>
        </p:nvSpPr>
        <p:spPr>
          <a:xfrm>
            <a:off x="1036638" y="977900"/>
            <a:ext cx="5853112" cy="1779588"/>
          </a:xfrm>
          <a:prstGeom prst="rect">
            <a:avLst/>
          </a:prstGeom>
          <a:solidFill>
            <a:schemeClr val="tx2"/>
          </a:solidFill>
          <a:ln w="9525" cap="flat" cmpd="sng">
            <a:solidFill>
              <a:schemeClr val="bg2"/>
            </a:solidFill>
            <a:prstDash val="solid"/>
            <a:miter/>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29704" name="Freeform 6"/>
          <p:cNvSpPr/>
          <p:nvPr/>
        </p:nvSpPr>
        <p:spPr>
          <a:xfrm>
            <a:off x="954088" y="2978150"/>
            <a:ext cx="82550" cy="468313"/>
          </a:xfrm>
          <a:custGeom>
            <a:avLst/>
            <a:gdLst/>
            <a:ahLst/>
            <a:cxnLst>
              <a:cxn ang="0">
                <a:pos x="0" y="0"/>
              </a:cxn>
              <a:cxn ang="0">
                <a:pos x="2147483647" y="2147483647"/>
              </a:cxn>
              <a:cxn ang="0">
                <a:pos x="2147483647" y="2147483647"/>
              </a:cxn>
              <a:cxn ang="0">
                <a:pos x="0" y="2147483647"/>
              </a:cxn>
              <a:cxn ang="0">
                <a:pos x="0" y="0"/>
              </a:cxn>
            </a:cxnLst>
            <a:rect l="0" t="0" r="0" b="0"/>
            <a:pathLst>
              <a:path w="102" h="474">
                <a:moveTo>
                  <a:pt x="0" y="0"/>
                </a:moveTo>
                <a:lnTo>
                  <a:pt x="102" y="108"/>
                </a:lnTo>
                <a:lnTo>
                  <a:pt x="102" y="474"/>
                </a:lnTo>
                <a:lnTo>
                  <a:pt x="0" y="366"/>
                </a:lnTo>
                <a:lnTo>
                  <a:pt x="0" y="0"/>
                </a:lnTo>
                <a:close/>
              </a:path>
            </a:pathLst>
          </a:custGeom>
          <a:solidFill>
            <a:schemeClr val="accent1"/>
          </a:solidFill>
          <a:ln w="9525">
            <a:noFill/>
          </a:ln>
        </p:spPr>
        <p:txBody>
          <a:bodyPr/>
          <a:lstStyle/>
          <a:p>
            <a:endParaRPr lang="zh-CN" altLang="en-US"/>
          </a:p>
        </p:txBody>
      </p:sp>
      <p:sp>
        <p:nvSpPr>
          <p:cNvPr id="29705" name="Freeform 7"/>
          <p:cNvSpPr/>
          <p:nvPr/>
        </p:nvSpPr>
        <p:spPr>
          <a:xfrm>
            <a:off x="954088" y="823913"/>
            <a:ext cx="82550" cy="469900"/>
          </a:xfrm>
          <a:custGeom>
            <a:avLst/>
            <a:gdLst/>
            <a:ahLst/>
            <a:cxnLst>
              <a:cxn ang="0">
                <a:pos x="0" y="0"/>
              </a:cxn>
              <a:cxn ang="0">
                <a:pos x="2147483647" y="2147483647"/>
              </a:cxn>
              <a:cxn ang="0">
                <a:pos x="2147483647" y="2147483647"/>
              </a:cxn>
              <a:cxn ang="0">
                <a:pos x="0" y="2147483647"/>
              </a:cxn>
              <a:cxn ang="0">
                <a:pos x="0" y="0"/>
              </a:cxn>
            </a:cxnLst>
            <a:rect l="0" t="0" r="0" b="0"/>
            <a:pathLst>
              <a:path w="102" h="474">
                <a:moveTo>
                  <a:pt x="0" y="0"/>
                </a:moveTo>
                <a:lnTo>
                  <a:pt x="102" y="108"/>
                </a:lnTo>
                <a:lnTo>
                  <a:pt x="102" y="474"/>
                </a:lnTo>
                <a:lnTo>
                  <a:pt x="0" y="366"/>
                </a:lnTo>
                <a:lnTo>
                  <a:pt x="0" y="0"/>
                </a:lnTo>
                <a:close/>
              </a:path>
            </a:pathLst>
          </a:custGeom>
          <a:solidFill>
            <a:schemeClr val="accent1"/>
          </a:solidFill>
          <a:ln w="9525">
            <a:noFill/>
          </a:ln>
        </p:spPr>
        <p:txBody>
          <a:bodyPr/>
          <a:lstStyle/>
          <a:p>
            <a:endParaRPr lang="zh-CN" altLang="en-US"/>
          </a:p>
        </p:txBody>
      </p:sp>
      <p:sp>
        <p:nvSpPr>
          <p:cNvPr id="29706" name="Freeform 9"/>
          <p:cNvSpPr/>
          <p:nvPr/>
        </p:nvSpPr>
        <p:spPr>
          <a:xfrm>
            <a:off x="954088" y="823913"/>
            <a:ext cx="2062162" cy="363537"/>
          </a:xfrm>
          <a:custGeom>
            <a:avLst/>
            <a:gdLst/>
            <a:ahLst/>
            <a:cxnLst>
              <a:cxn ang="0">
                <a:pos x="0" y="0"/>
              </a:cxn>
              <a:cxn ang="0">
                <a:pos x="2147483647" y="0"/>
              </a:cxn>
              <a:cxn ang="0">
                <a:pos x="2147483647" y="2147483647"/>
              </a:cxn>
              <a:cxn ang="0">
                <a:pos x="2147483647" y="2147483647"/>
              </a:cxn>
              <a:cxn ang="0">
                <a:pos x="0" y="2147483647"/>
              </a:cxn>
              <a:cxn ang="0">
                <a:pos x="0" y="0"/>
              </a:cxn>
            </a:cxnLst>
            <a:rect l="0" t="0" r="0" b="0"/>
            <a:pathLst>
              <a:path w="2547" h="366">
                <a:moveTo>
                  <a:pt x="0" y="0"/>
                </a:moveTo>
                <a:lnTo>
                  <a:pt x="2547" y="0"/>
                </a:lnTo>
                <a:lnTo>
                  <a:pt x="2400" y="185"/>
                </a:lnTo>
                <a:lnTo>
                  <a:pt x="2547" y="366"/>
                </a:lnTo>
                <a:lnTo>
                  <a:pt x="0" y="366"/>
                </a:lnTo>
                <a:lnTo>
                  <a:pt x="0" y="0"/>
                </a:lnTo>
                <a:close/>
              </a:path>
            </a:pathLst>
          </a:custGeom>
          <a:solidFill>
            <a:srgbClr val="113E6A"/>
          </a:solidFill>
          <a:ln w="9525">
            <a:noFill/>
          </a:ln>
        </p:spPr>
        <p:txBody>
          <a:bodyPr/>
          <a:lstStyle/>
          <a:p>
            <a:endParaRPr lang="zh-CN" altLang="en-US"/>
          </a:p>
        </p:txBody>
      </p:sp>
      <p:sp>
        <p:nvSpPr>
          <p:cNvPr id="29707" name="Freeform 12"/>
          <p:cNvSpPr/>
          <p:nvPr/>
        </p:nvSpPr>
        <p:spPr>
          <a:xfrm>
            <a:off x="954088" y="2978150"/>
            <a:ext cx="2144712" cy="361950"/>
          </a:xfrm>
          <a:custGeom>
            <a:avLst/>
            <a:gdLst/>
            <a:ahLst/>
            <a:cxnLst>
              <a:cxn ang="0">
                <a:pos x="0" y="0"/>
              </a:cxn>
              <a:cxn ang="0">
                <a:pos x="2147483647" y="0"/>
              </a:cxn>
              <a:cxn ang="0">
                <a:pos x="2147483647" y="2147483647"/>
              </a:cxn>
              <a:cxn ang="0">
                <a:pos x="2147483647" y="2147483647"/>
              </a:cxn>
              <a:cxn ang="0">
                <a:pos x="0" y="2147483647"/>
              </a:cxn>
              <a:cxn ang="0">
                <a:pos x="0" y="0"/>
              </a:cxn>
            </a:cxnLst>
            <a:rect l="0" t="0" r="0" b="0"/>
            <a:pathLst>
              <a:path w="2649" h="366">
                <a:moveTo>
                  <a:pt x="0" y="0"/>
                </a:moveTo>
                <a:lnTo>
                  <a:pt x="2649" y="0"/>
                </a:lnTo>
                <a:lnTo>
                  <a:pt x="2502" y="186"/>
                </a:lnTo>
                <a:lnTo>
                  <a:pt x="2649" y="366"/>
                </a:lnTo>
                <a:lnTo>
                  <a:pt x="0" y="366"/>
                </a:lnTo>
                <a:lnTo>
                  <a:pt x="0" y="0"/>
                </a:lnTo>
                <a:close/>
              </a:path>
            </a:pathLst>
          </a:custGeom>
          <a:solidFill>
            <a:srgbClr val="113E6A"/>
          </a:solidFill>
          <a:ln w="9525">
            <a:noFill/>
          </a:ln>
        </p:spPr>
        <p:txBody>
          <a:bodyPr/>
          <a:lstStyle/>
          <a:p>
            <a:endParaRPr lang="zh-CN" altLang="en-US"/>
          </a:p>
        </p:txBody>
      </p:sp>
      <p:sp>
        <p:nvSpPr>
          <p:cNvPr id="29708" name="Freeform 14"/>
          <p:cNvSpPr/>
          <p:nvPr/>
        </p:nvSpPr>
        <p:spPr>
          <a:xfrm>
            <a:off x="954088" y="4876800"/>
            <a:ext cx="82550" cy="468313"/>
          </a:xfrm>
          <a:custGeom>
            <a:avLst/>
            <a:gdLst/>
            <a:ahLst/>
            <a:cxnLst>
              <a:cxn ang="0">
                <a:pos x="0" y="0"/>
              </a:cxn>
              <a:cxn ang="0">
                <a:pos x="2147483647" y="2147483647"/>
              </a:cxn>
              <a:cxn ang="0">
                <a:pos x="2147483647" y="2147483647"/>
              </a:cxn>
              <a:cxn ang="0">
                <a:pos x="0" y="2147483647"/>
              </a:cxn>
              <a:cxn ang="0">
                <a:pos x="0" y="0"/>
              </a:cxn>
            </a:cxnLst>
            <a:rect l="0" t="0" r="0" b="0"/>
            <a:pathLst>
              <a:path w="102" h="474">
                <a:moveTo>
                  <a:pt x="0" y="0"/>
                </a:moveTo>
                <a:lnTo>
                  <a:pt x="102" y="108"/>
                </a:lnTo>
                <a:lnTo>
                  <a:pt x="102" y="474"/>
                </a:lnTo>
                <a:lnTo>
                  <a:pt x="0" y="366"/>
                </a:lnTo>
                <a:lnTo>
                  <a:pt x="0" y="0"/>
                </a:lnTo>
                <a:close/>
              </a:path>
            </a:pathLst>
          </a:custGeom>
          <a:solidFill>
            <a:schemeClr val="accent1"/>
          </a:solidFill>
          <a:ln w="9525">
            <a:noFill/>
          </a:ln>
        </p:spPr>
        <p:txBody>
          <a:bodyPr/>
          <a:lstStyle/>
          <a:p>
            <a:endParaRPr lang="zh-CN" altLang="en-US"/>
          </a:p>
        </p:txBody>
      </p:sp>
      <p:sp>
        <p:nvSpPr>
          <p:cNvPr id="29709" name="Freeform 16"/>
          <p:cNvSpPr/>
          <p:nvPr/>
        </p:nvSpPr>
        <p:spPr>
          <a:xfrm>
            <a:off x="954088" y="4876800"/>
            <a:ext cx="2144712" cy="361950"/>
          </a:xfrm>
          <a:custGeom>
            <a:avLst/>
            <a:gdLst/>
            <a:ahLst/>
            <a:cxnLst>
              <a:cxn ang="0">
                <a:pos x="0" y="0"/>
              </a:cxn>
              <a:cxn ang="0">
                <a:pos x="2147483647" y="0"/>
              </a:cxn>
              <a:cxn ang="0">
                <a:pos x="2147483647" y="2147483647"/>
              </a:cxn>
              <a:cxn ang="0">
                <a:pos x="2147483647" y="2147483647"/>
              </a:cxn>
              <a:cxn ang="0">
                <a:pos x="0" y="2147483647"/>
              </a:cxn>
              <a:cxn ang="0">
                <a:pos x="0" y="0"/>
              </a:cxn>
            </a:cxnLst>
            <a:rect l="0" t="0" r="0" b="0"/>
            <a:pathLst>
              <a:path w="2649" h="366">
                <a:moveTo>
                  <a:pt x="0" y="0"/>
                </a:moveTo>
                <a:lnTo>
                  <a:pt x="2649" y="0"/>
                </a:lnTo>
                <a:lnTo>
                  <a:pt x="2502" y="186"/>
                </a:lnTo>
                <a:lnTo>
                  <a:pt x="2649" y="366"/>
                </a:lnTo>
                <a:lnTo>
                  <a:pt x="0" y="366"/>
                </a:lnTo>
                <a:lnTo>
                  <a:pt x="0" y="0"/>
                </a:lnTo>
                <a:close/>
              </a:path>
            </a:pathLst>
          </a:custGeom>
          <a:solidFill>
            <a:srgbClr val="113E6A"/>
          </a:solidFill>
          <a:ln w="9525">
            <a:noFill/>
          </a:ln>
        </p:spPr>
        <p:txBody>
          <a:bodyPr/>
          <a:lstStyle/>
          <a:p>
            <a:endParaRPr lang="zh-CN" altLang="en-US"/>
          </a:p>
        </p:txBody>
      </p:sp>
      <p:sp>
        <p:nvSpPr>
          <p:cNvPr id="29710" name="TextBox 15"/>
          <p:cNvSpPr txBox="1"/>
          <p:nvPr/>
        </p:nvSpPr>
        <p:spPr>
          <a:xfrm>
            <a:off x="1169988" y="796925"/>
            <a:ext cx="1466850" cy="400050"/>
          </a:xfrm>
          <a:prstGeom prst="rect">
            <a:avLst/>
          </a:prstGeom>
          <a:noFill/>
          <a:ln w="9525">
            <a:noFill/>
          </a:ln>
        </p:spPr>
        <p:txBody>
          <a:bodyPr wrap="none" anchor="t">
            <a:spAutoFit/>
          </a:bodyPr>
          <a:lstStyle/>
          <a:p>
            <a:r>
              <a:rPr lang="zh-CN" altLang="en-US" sz="2000" dirty="0">
                <a:solidFill>
                  <a:schemeClr val="accent2"/>
                </a:solidFill>
                <a:latin typeface="微软雅黑" panose="020B0503020204020204" pitchFamily="34" charset="-122"/>
                <a:ea typeface="微软雅黑" panose="020B0503020204020204" pitchFamily="34" charset="-122"/>
              </a:rPr>
              <a:t>应用前景一</a:t>
            </a:r>
          </a:p>
        </p:txBody>
      </p:sp>
      <p:sp>
        <p:nvSpPr>
          <p:cNvPr id="29711" name="TextBox 16"/>
          <p:cNvSpPr txBox="1"/>
          <p:nvPr/>
        </p:nvSpPr>
        <p:spPr>
          <a:xfrm>
            <a:off x="1169988" y="2952750"/>
            <a:ext cx="1466850" cy="400050"/>
          </a:xfrm>
          <a:prstGeom prst="rect">
            <a:avLst/>
          </a:prstGeom>
          <a:noFill/>
          <a:ln w="9525">
            <a:noFill/>
          </a:ln>
        </p:spPr>
        <p:txBody>
          <a:bodyPr wrap="none" anchor="t">
            <a:spAutoFit/>
          </a:bodyPr>
          <a:lstStyle/>
          <a:p>
            <a:r>
              <a:rPr lang="zh-CN" altLang="en-US" sz="2000" dirty="0">
                <a:solidFill>
                  <a:schemeClr val="accent2"/>
                </a:solidFill>
                <a:latin typeface="微软雅黑" panose="020B0503020204020204" pitchFamily="34" charset="-122"/>
                <a:ea typeface="微软雅黑" panose="020B0503020204020204" pitchFamily="34" charset="-122"/>
              </a:rPr>
              <a:t>应用前景二</a:t>
            </a:r>
          </a:p>
        </p:txBody>
      </p:sp>
      <p:sp>
        <p:nvSpPr>
          <p:cNvPr id="29712" name="TextBox 17"/>
          <p:cNvSpPr txBox="1"/>
          <p:nvPr/>
        </p:nvSpPr>
        <p:spPr>
          <a:xfrm>
            <a:off x="1169988" y="4868863"/>
            <a:ext cx="1466850" cy="400050"/>
          </a:xfrm>
          <a:prstGeom prst="rect">
            <a:avLst/>
          </a:prstGeom>
          <a:noFill/>
          <a:ln w="9525">
            <a:noFill/>
          </a:ln>
        </p:spPr>
        <p:txBody>
          <a:bodyPr wrap="none" anchor="t">
            <a:spAutoFit/>
          </a:bodyPr>
          <a:lstStyle/>
          <a:p>
            <a:r>
              <a:rPr lang="zh-CN" altLang="en-US" sz="2000" dirty="0">
                <a:solidFill>
                  <a:schemeClr val="accent2"/>
                </a:solidFill>
                <a:latin typeface="微软雅黑" panose="020B0503020204020204" pitchFamily="34" charset="-122"/>
                <a:ea typeface="微软雅黑" panose="020B0503020204020204" pitchFamily="34" charset="-122"/>
              </a:rPr>
              <a:t>应用前景三</a:t>
            </a:r>
          </a:p>
        </p:txBody>
      </p:sp>
      <p:sp>
        <p:nvSpPr>
          <p:cNvPr id="29713" name="TextBox 18"/>
          <p:cNvSpPr txBox="1"/>
          <p:nvPr/>
        </p:nvSpPr>
        <p:spPr>
          <a:xfrm>
            <a:off x="1228725" y="1293813"/>
            <a:ext cx="5302250" cy="923925"/>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a:t>
            </a:r>
          </a:p>
        </p:txBody>
      </p:sp>
      <p:sp>
        <p:nvSpPr>
          <p:cNvPr id="29714" name="TextBox 19"/>
          <p:cNvSpPr txBox="1"/>
          <p:nvPr/>
        </p:nvSpPr>
        <p:spPr>
          <a:xfrm>
            <a:off x="1228725" y="3441700"/>
            <a:ext cx="5302250" cy="646113"/>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a:t>
            </a:r>
          </a:p>
        </p:txBody>
      </p:sp>
      <p:sp>
        <p:nvSpPr>
          <p:cNvPr id="29715" name="TextBox 20"/>
          <p:cNvSpPr txBox="1"/>
          <p:nvPr/>
        </p:nvSpPr>
        <p:spPr>
          <a:xfrm>
            <a:off x="1228725" y="5324475"/>
            <a:ext cx="5302250" cy="646331"/>
          </a:xfrm>
          <a:prstGeom prst="rect">
            <a:avLst/>
          </a:prstGeom>
          <a:noFill/>
          <a:ln w="9525">
            <a:noFill/>
          </a:ln>
        </p:spPr>
        <p:txBody>
          <a:bodyPr anchor="t">
            <a:spAutoFit/>
          </a:bodyPr>
          <a:lstStyle/>
          <a:p>
            <a:pPr algn="just"/>
            <a:r>
              <a:rPr lang="zh-CN" altLang="en-US" dirty="0">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p:cTn id="7" dur="300" fill="hold"/>
                                        <p:tgtEl>
                                          <p:spTgt spid="29699"/>
                                        </p:tgtEl>
                                        <p:attrNameLst>
                                          <p:attrName>ppt_w</p:attrName>
                                        </p:attrNameLst>
                                      </p:cBhvr>
                                      <p:tavLst>
                                        <p:tav tm="0">
                                          <p:val>
                                            <p:fltVal val="0"/>
                                          </p:val>
                                        </p:tav>
                                        <p:tav tm="100000">
                                          <p:val>
                                            <p:strVal val="#ppt_w"/>
                                          </p:val>
                                        </p:tav>
                                      </p:tavLst>
                                    </p:anim>
                                    <p:anim calcmode="lin" valueType="num">
                                      <p:cBhvr>
                                        <p:cTn id="8" dur="300" fill="hold"/>
                                        <p:tgtEl>
                                          <p:spTgt spid="29699"/>
                                        </p:tgtEl>
                                        <p:attrNameLst>
                                          <p:attrName>ppt_h</p:attrName>
                                        </p:attrNameLst>
                                      </p:cBhvr>
                                      <p:tavLst>
                                        <p:tav tm="0">
                                          <p:val>
                                            <p:fltVal val="0"/>
                                          </p:val>
                                        </p:tav>
                                        <p:tav tm="100000">
                                          <p:val>
                                            <p:strVal val="#ppt_h"/>
                                          </p:val>
                                        </p:tav>
                                      </p:tavLst>
                                    </p:anim>
                                    <p:anim calcmode="lin" valueType="num">
                                      <p:cBhvr>
                                        <p:cTn id="9" dur="300" fill="hold"/>
                                        <p:tgtEl>
                                          <p:spTgt spid="29699"/>
                                        </p:tgtEl>
                                        <p:attrNameLst>
                                          <p:attrName>style.rotation</p:attrName>
                                        </p:attrNameLst>
                                      </p:cBhvr>
                                      <p:tavLst>
                                        <p:tav tm="0">
                                          <p:val>
                                            <p:fltVal val="90"/>
                                          </p:val>
                                        </p:tav>
                                        <p:tav tm="100000">
                                          <p:val>
                                            <p:fltVal val="0"/>
                                          </p:val>
                                        </p:tav>
                                      </p:tavLst>
                                    </p:anim>
                                    <p:animEffect transition="in" filter="fade">
                                      <p:cBhvr>
                                        <p:cTn id="10" dur="300"/>
                                        <p:tgtEl>
                                          <p:spTgt spid="29699"/>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9698"/>
                                        </p:tgtEl>
                                        <p:attrNameLst>
                                          <p:attrName>style.visibility</p:attrName>
                                        </p:attrNameLst>
                                      </p:cBhvr>
                                      <p:to>
                                        <p:strVal val="visible"/>
                                      </p:to>
                                    </p:set>
                                    <p:anim calcmode="lin" valueType="num">
                                      <p:cBhvr>
                                        <p:cTn id="14" dur="400" fill="hold"/>
                                        <p:tgtEl>
                                          <p:spTgt spid="2969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9698"/>
                                        </p:tgtEl>
                                        <p:attrNameLst>
                                          <p:attrName>ppt_y</p:attrName>
                                        </p:attrNameLst>
                                      </p:cBhvr>
                                      <p:tavLst>
                                        <p:tav tm="0">
                                          <p:val>
                                            <p:strVal val="#ppt_y"/>
                                          </p:val>
                                        </p:tav>
                                        <p:tav tm="100000">
                                          <p:val>
                                            <p:strVal val="#ppt_y"/>
                                          </p:val>
                                        </p:tav>
                                      </p:tavLst>
                                    </p:anim>
                                    <p:anim calcmode="lin" valueType="num">
                                      <p:cBhvr>
                                        <p:cTn id="16" dur="400" fill="hold"/>
                                        <p:tgtEl>
                                          <p:spTgt spid="2969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969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9698"/>
                                        </p:tgtEl>
                                      </p:cBhvr>
                                    </p:animEffect>
                                  </p:childTnLst>
                                </p:cTn>
                              </p:par>
                            </p:childTnLst>
                          </p:cTn>
                        </p:par>
                        <p:par>
                          <p:cTn id="19" fill="hold">
                            <p:stCondLst>
                              <p:cond delay="980"/>
                            </p:stCondLst>
                            <p:childTnLst>
                              <p:par>
                                <p:cTn id="20" presetID="2" presetClass="entr" presetSubtype="6" fill="hold" grpId="0" nodeType="afterEffect">
                                  <p:stCondLst>
                                    <p:cond delay="0"/>
                                  </p:stCondLst>
                                  <p:childTnLst>
                                    <p:set>
                                      <p:cBhvr>
                                        <p:cTn id="21" dur="1" fill="hold">
                                          <p:stCondLst>
                                            <p:cond delay="0"/>
                                          </p:stCondLst>
                                        </p:cTn>
                                        <p:tgtEl>
                                          <p:spTgt spid="29703"/>
                                        </p:tgtEl>
                                        <p:attrNameLst>
                                          <p:attrName>style.visibility</p:attrName>
                                        </p:attrNameLst>
                                      </p:cBhvr>
                                      <p:to>
                                        <p:strVal val="visible"/>
                                      </p:to>
                                    </p:set>
                                    <p:anim calcmode="lin" valueType="num">
                                      <p:cBhvr additive="base">
                                        <p:cTn id="22" dur="500" fill="hold"/>
                                        <p:tgtEl>
                                          <p:spTgt spid="29703"/>
                                        </p:tgtEl>
                                        <p:attrNameLst>
                                          <p:attrName>ppt_x</p:attrName>
                                        </p:attrNameLst>
                                      </p:cBhvr>
                                      <p:tavLst>
                                        <p:tav tm="0">
                                          <p:val>
                                            <p:strVal val="1+#ppt_w/2"/>
                                          </p:val>
                                        </p:tav>
                                        <p:tav tm="100000">
                                          <p:val>
                                            <p:strVal val="#ppt_x"/>
                                          </p:val>
                                        </p:tav>
                                      </p:tavLst>
                                    </p:anim>
                                    <p:anim calcmode="lin" valueType="num">
                                      <p:cBhvr additive="base">
                                        <p:cTn id="23" dur="500" fill="hold"/>
                                        <p:tgtEl>
                                          <p:spTgt spid="29703"/>
                                        </p:tgtEl>
                                        <p:attrNameLst>
                                          <p:attrName>ppt_y</p:attrName>
                                        </p:attrNameLst>
                                      </p:cBhvr>
                                      <p:tavLst>
                                        <p:tav tm="0">
                                          <p:val>
                                            <p:strVal val="1+#ppt_h/2"/>
                                          </p:val>
                                        </p:tav>
                                        <p:tav tm="100000">
                                          <p:val>
                                            <p:strVal val="#ppt_y"/>
                                          </p:val>
                                        </p:tav>
                                      </p:tavLst>
                                    </p:anim>
                                  </p:childTnLst>
                                </p:cTn>
                              </p:par>
                              <p:par>
                                <p:cTn id="24" presetID="2" presetClass="entr" presetSubtype="6" fill="hold" grpId="0" nodeType="withEffect">
                                  <p:stCondLst>
                                    <p:cond delay="100"/>
                                  </p:stCondLst>
                                  <p:childTnLst>
                                    <p:set>
                                      <p:cBhvr>
                                        <p:cTn id="25" dur="1" fill="hold">
                                          <p:stCondLst>
                                            <p:cond delay="0"/>
                                          </p:stCondLst>
                                        </p:cTn>
                                        <p:tgtEl>
                                          <p:spTgt spid="29702"/>
                                        </p:tgtEl>
                                        <p:attrNameLst>
                                          <p:attrName>style.visibility</p:attrName>
                                        </p:attrNameLst>
                                      </p:cBhvr>
                                      <p:to>
                                        <p:strVal val="visible"/>
                                      </p:to>
                                    </p:set>
                                    <p:anim calcmode="lin" valueType="num">
                                      <p:cBhvr additive="base">
                                        <p:cTn id="26" dur="500" fill="hold"/>
                                        <p:tgtEl>
                                          <p:spTgt spid="29702"/>
                                        </p:tgtEl>
                                        <p:attrNameLst>
                                          <p:attrName>ppt_x</p:attrName>
                                        </p:attrNameLst>
                                      </p:cBhvr>
                                      <p:tavLst>
                                        <p:tav tm="0">
                                          <p:val>
                                            <p:strVal val="1+#ppt_w/2"/>
                                          </p:val>
                                        </p:tav>
                                        <p:tav tm="100000">
                                          <p:val>
                                            <p:strVal val="#ppt_x"/>
                                          </p:val>
                                        </p:tav>
                                      </p:tavLst>
                                    </p:anim>
                                    <p:anim calcmode="lin" valueType="num">
                                      <p:cBhvr additive="base">
                                        <p:cTn id="27" dur="500" fill="hold"/>
                                        <p:tgtEl>
                                          <p:spTgt spid="29702"/>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200"/>
                                  </p:stCondLst>
                                  <p:childTnLst>
                                    <p:set>
                                      <p:cBhvr>
                                        <p:cTn id="29" dur="1" fill="hold">
                                          <p:stCondLst>
                                            <p:cond delay="0"/>
                                          </p:stCondLst>
                                        </p:cTn>
                                        <p:tgtEl>
                                          <p:spTgt spid="29701"/>
                                        </p:tgtEl>
                                        <p:attrNameLst>
                                          <p:attrName>style.visibility</p:attrName>
                                        </p:attrNameLst>
                                      </p:cBhvr>
                                      <p:to>
                                        <p:strVal val="visible"/>
                                      </p:to>
                                    </p:set>
                                    <p:anim calcmode="lin" valueType="num">
                                      <p:cBhvr additive="base">
                                        <p:cTn id="30" dur="500" fill="hold"/>
                                        <p:tgtEl>
                                          <p:spTgt spid="29701"/>
                                        </p:tgtEl>
                                        <p:attrNameLst>
                                          <p:attrName>ppt_x</p:attrName>
                                        </p:attrNameLst>
                                      </p:cBhvr>
                                      <p:tavLst>
                                        <p:tav tm="0">
                                          <p:val>
                                            <p:strVal val="1+#ppt_w/2"/>
                                          </p:val>
                                        </p:tav>
                                        <p:tav tm="100000">
                                          <p:val>
                                            <p:strVal val="#ppt_x"/>
                                          </p:val>
                                        </p:tav>
                                      </p:tavLst>
                                    </p:anim>
                                    <p:anim calcmode="lin" valueType="num">
                                      <p:cBhvr additive="base">
                                        <p:cTn id="31" dur="500" fill="hold"/>
                                        <p:tgtEl>
                                          <p:spTgt spid="29701"/>
                                        </p:tgtEl>
                                        <p:attrNameLst>
                                          <p:attrName>ppt_y</p:attrName>
                                        </p:attrNameLst>
                                      </p:cBhvr>
                                      <p:tavLst>
                                        <p:tav tm="0">
                                          <p:val>
                                            <p:strVal val="1+#ppt_h/2"/>
                                          </p:val>
                                        </p:tav>
                                        <p:tav tm="100000">
                                          <p:val>
                                            <p:strVal val="#ppt_y"/>
                                          </p:val>
                                        </p:tav>
                                      </p:tavLst>
                                    </p:anim>
                                  </p:childTnLst>
                                </p:cTn>
                              </p:par>
                            </p:childTnLst>
                          </p:cTn>
                        </p:par>
                        <p:par>
                          <p:cTn id="32" fill="hold">
                            <p:stCondLst>
                              <p:cond delay="1480"/>
                            </p:stCondLst>
                            <p:childTnLst>
                              <p:par>
                                <p:cTn id="33" presetID="22" presetClass="entr" presetSubtype="2" fill="hold" nodeType="afterEffect">
                                  <p:stCondLst>
                                    <p:cond delay="0"/>
                                  </p:stCondLst>
                                  <p:childTnLst>
                                    <p:set>
                                      <p:cBhvr>
                                        <p:cTn id="34" dur="1" fill="hold">
                                          <p:stCondLst>
                                            <p:cond delay="0"/>
                                          </p:stCondLst>
                                        </p:cTn>
                                        <p:tgtEl>
                                          <p:spTgt spid="29705"/>
                                        </p:tgtEl>
                                        <p:attrNameLst>
                                          <p:attrName>style.visibility</p:attrName>
                                        </p:attrNameLst>
                                      </p:cBhvr>
                                      <p:to>
                                        <p:strVal val="visible"/>
                                      </p:to>
                                    </p:set>
                                    <p:animEffect transition="in" filter="wipe(right)">
                                      <p:cBhvr>
                                        <p:cTn id="35" dur="300"/>
                                        <p:tgtEl>
                                          <p:spTgt spid="29705"/>
                                        </p:tgtEl>
                                      </p:cBhvr>
                                    </p:animEffect>
                                  </p:childTnLst>
                                </p:cTn>
                              </p:par>
                            </p:childTnLst>
                          </p:cTn>
                        </p:par>
                        <p:par>
                          <p:cTn id="36" fill="hold">
                            <p:stCondLst>
                              <p:cond delay="1980"/>
                            </p:stCondLst>
                            <p:childTnLst>
                              <p:par>
                                <p:cTn id="37" presetID="22" presetClass="entr" presetSubtype="8" fill="hold" nodeType="afterEffect">
                                  <p:stCondLst>
                                    <p:cond delay="0"/>
                                  </p:stCondLst>
                                  <p:childTnLst>
                                    <p:set>
                                      <p:cBhvr>
                                        <p:cTn id="38" dur="1" fill="hold">
                                          <p:stCondLst>
                                            <p:cond delay="0"/>
                                          </p:stCondLst>
                                        </p:cTn>
                                        <p:tgtEl>
                                          <p:spTgt spid="29706"/>
                                        </p:tgtEl>
                                        <p:attrNameLst>
                                          <p:attrName>style.visibility</p:attrName>
                                        </p:attrNameLst>
                                      </p:cBhvr>
                                      <p:to>
                                        <p:strVal val="visible"/>
                                      </p:to>
                                    </p:set>
                                    <p:animEffect transition="in" filter="wipe(left)">
                                      <p:cBhvr>
                                        <p:cTn id="39" dur="500"/>
                                        <p:tgtEl>
                                          <p:spTgt spid="29706"/>
                                        </p:tgtEl>
                                      </p:cBhvr>
                                    </p:animEffect>
                                  </p:childTnLst>
                                </p:cTn>
                              </p:par>
                            </p:childTnLst>
                          </p:cTn>
                        </p:par>
                        <p:par>
                          <p:cTn id="40" fill="hold">
                            <p:stCondLst>
                              <p:cond delay="2480"/>
                            </p:stCondLst>
                            <p:childTnLst>
                              <p:par>
                                <p:cTn id="41" presetID="31" presetClass="entr" presetSubtype="0" fill="hold" grpId="0" nodeType="afterEffect">
                                  <p:stCondLst>
                                    <p:cond delay="0"/>
                                  </p:stCondLst>
                                  <p:childTnLst>
                                    <p:set>
                                      <p:cBhvr>
                                        <p:cTn id="42" dur="1" fill="hold">
                                          <p:stCondLst>
                                            <p:cond delay="0"/>
                                          </p:stCondLst>
                                        </p:cTn>
                                        <p:tgtEl>
                                          <p:spTgt spid="29710"/>
                                        </p:tgtEl>
                                        <p:attrNameLst>
                                          <p:attrName>style.visibility</p:attrName>
                                        </p:attrNameLst>
                                      </p:cBhvr>
                                      <p:to>
                                        <p:strVal val="visible"/>
                                      </p:to>
                                    </p:set>
                                    <p:anim calcmode="lin" valueType="num">
                                      <p:cBhvr>
                                        <p:cTn id="43" dur="300" fill="hold"/>
                                        <p:tgtEl>
                                          <p:spTgt spid="29710"/>
                                        </p:tgtEl>
                                        <p:attrNameLst>
                                          <p:attrName>ppt_w</p:attrName>
                                        </p:attrNameLst>
                                      </p:cBhvr>
                                      <p:tavLst>
                                        <p:tav tm="0">
                                          <p:val>
                                            <p:fltVal val="0"/>
                                          </p:val>
                                        </p:tav>
                                        <p:tav tm="100000">
                                          <p:val>
                                            <p:strVal val="#ppt_w"/>
                                          </p:val>
                                        </p:tav>
                                      </p:tavLst>
                                    </p:anim>
                                    <p:anim calcmode="lin" valueType="num">
                                      <p:cBhvr>
                                        <p:cTn id="44" dur="300" fill="hold"/>
                                        <p:tgtEl>
                                          <p:spTgt spid="29710"/>
                                        </p:tgtEl>
                                        <p:attrNameLst>
                                          <p:attrName>ppt_h</p:attrName>
                                        </p:attrNameLst>
                                      </p:cBhvr>
                                      <p:tavLst>
                                        <p:tav tm="0">
                                          <p:val>
                                            <p:fltVal val="0"/>
                                          </p:val>
                                        </p:tav>
                                        <p:tav tm="100000">
                                          <p:val>
                                            <p:strVal val="#ppt_h"/>
                                          </p:val>
                                        </p:tav>
                                      </p:tavLst>
                                    </p:anim>
                                    <p:anim calcmode="lin" valueType="num">
                                      <p:cBhvr>
                                        <p:cTn id="45" dur="300" fill="hold"/>
                                        <p:tgtEl>
                                          <p:spTgt spid="29710"/>
                                        </p:tgtEl>
                                        <p:attrNameLst>
                                          <p:attrName>style.rotation</p:attrName>
                                        </p:attrNameLst>
                                      </p:cBhvr>
                                      <p:tavLst>
                                        <p:tav tm="0">
                                          <p:val>
                                            <p:fltVal val="90"/>
                                          </p:val>
                                        </p:tav>
                                        <p:tav tm="100000">
                                          <p:val>
                                            <p:fltVal val="0"/>
                                          </p:val>
                                        </p:tav>
                                      </p:tavLst>
                                    </p:anim>
                                    <p:animEffect transition="in" filter="fade">
                                      <p:cBhvr>
                                        <p:cTn id="46" dur="300"/>
                                        <p:tgtEl>
                                          <p:spTgt spid="29710"/>
                                        </p:tgtEl>
                                      </p:cBhvr>
                                    </p:animEffect>
                                  </p:childTnLst>
                                </p:cTn>
                              </p:par>
                            </p:childTnLst>
                          </p:cTn>
                        </p:par>
                        <p:par>
                          <p:cTn id="47" fill="hold">
                            <p:stCondLst>
                              <p:cond delay="2980"/>
                            </p:stCondLst>
                            <p:childTnLst>
                              <p:par>
                                <p:cTn id="48" presetID="22" presetClass="entr" presetSubtype="1" fill="hold" grpId="0" nodeType="afterEffect">
                                  <p:stCondLst>
                                    <p:cond delay="0"/>
                                  </p:stCondLst>
                                  <p:childTnLst>
                                    <p:set>
                                      <p:cBhvr>
                                        <p:cTn id="49" dur="1" fill="hold">
                                          <p:stCondLst>
                                            <p:cond delay="0"/>
                                          </p:stCondLst>
                                        </p:cTn>
                                        <p:tgtEl>
                                          <p:spTgt spid="29713"/>
                                        </p:tgtEl>
                                        <p:attrNameLst>
                                          <p:attrName>style.visibility</p:attrName>
                                        </p:attrNameLst>
                                      </p:cBhvr>
                                      <p:to>
                                        <p:strVal val="visible"/>
                                      </p:to>
                                    </p:set>
                                    <p:animEffect transition="in" filter="wipe(up)">
                                      <p:cBhvr>
                                        <p:cTn id="50" dur="500"/>
                                        <p:tgtEl>
                                          <p:spTgt spid="29713"/>
                                        </p:tgtEl>
                                      </p:cBhvr>
                                    </p:animEffect>
                                  </p:childTnLst>
                                </p:cTn>
                              </p:par>
                            </p:childTnLst>
                          </p:cTn>
                        </p:par>
                        <p:par>
                          <p:cTn id="51" fill="hold">
                            <p:stCondLst>
                              <p:cond delay="3480"/>
                            </p:stCondLst>
                            <p:childTnLst>
                              <p:par>
                                <p:cTn id="52" presetID="22" presetClass="entr" presetSubtype="2" fill="hold" nodeType="afterEffect">
                                  <p:stCondLst>
                                    <p:cond delay="0"/>
                                  </p:stCondLst>
                                  <p:childTnLst>
                                    <p:set>
                                      <p:cBhvr>
                                        <p:cTn id="53" dur="1" fill="hold">
                                          <p:stCondLst>
                                            <p:cond delay="0"/>
                                          </p:stCondLst>
                                        </p:cTn>
                                        <p:tgtEl>
                                          <p:spTgt spid="29704"/>
                                        </p:tgtEl>
                                        <p:attrNameLst>
                                          <p:attrName>style.visibility</p:attrName>
                                        </p:attrNameLst>
                                      </p:cBhvr>
                                      <p:to>
                                        <p:strVal val="visible"/>
                                      </p:to>
                                    </p:set>
                                    <p:animEffect transition="in" filter="wipe(right)">
                                      <p:cBhvr>
                                        <p:cTn id="54" dur="300"/>
                                        <p:tgtEl>
                                          <p:spTgt spid="29704"/>
                                        </p:tgtEl>
                                      </p:cBhvr>
                                    </p:animEffect>
                                  </p:childTnLst>
                                </p:cTn>
                              </p:par>
                            </p:childTnLst>
                          </p:cTn>
                        </p:par>
                        <p:par>
                          <p:cTn id="55" fill="hold">
                            <p:stCondLst>
                              <p:cond delay="3980"/>
                            </p:stCondLst>
                            <p:childTnLst>
                              <p:par>
                                <p:cTn id="56" presetID="22" presetClass="entr" presetSubtype="8" fill="hold" nodeType="afterEffect">
                                  <p:stCondLst>
                                    <p:cond delay="0"/>
                                  </p:stCondLst>
                                  <p:childTnLst>
                                    <p:set>
                                      <p:cBhvr>
                                        <p:cTn id="57" dur="1" fill="hold">
                                          <p:stCondLst>
                                            <p:cond delay="0"/>
                                          </p:stCondLst>
                                        </p:cTn>
                                        <p:tgtEl>
                                          <p:spTgt spid="29707"/>
                                        </p:tgtEl>
                                        <p:attrNameLst>
                                          <p:attrName>style.visibility</p:attrName>
                                        </p:attrNameLst>
                                      </p:cBhvr>
                                      <p:to>
                                        <p:strVal val="visible"/>
                                      </p:to>
                                    </p:set>
                                    <p:animEffect transition="in" filter="wipe(left)">
                                      <p:cBhvr>
                                        <p:cTn id="58" dur="500"/>
                                        <p:tgtEl>
                                          <p:spTgt spid="29707"/>
                                        </p:tgtEl>
                                      </p:cBhvr>
                                    </p:animEffect>
                                  </p:childTnLst>
                                </p:cTn>
                              </p:par>
                            </p:childTnLst>
                          </p:cTn>
                        </p:par>
                        <p:par>
                          <p:cTn id="59" fill="hold">
                            <p:stCondLst>
                              <p:cond delay="4480"/>
                            </p:stCondLst>
                            <p:childTnLst>
                              <p:par>
                                <p:cTn id="60" presetID="31" presetClass="entr" presetSubtype="0" fill="hold" grpId="0" nodeType="afterEffect">
                                  <p:stCondLst>
                                    <p:cond delay="0"/>
                                  </p:stCondLst>
                                  <p:childTnLst>
                                    <p:set>
                                      <p:cBhvr>
                                        <p:cTn id="61" dur="1" fill="hold">
                                          <p:stCondLst>
                                            <p:cond delay="0"/>
                                          </p:stCondLst>
                                        </p:cTn>
                                        <p:tgtEl>
                                          <p:spTgt spid="29711"/>
                                        </p:tgtEl>
                                        <p:attrNameLst>
                                          <p:attrName>style.visibility</p:attrName>
                                        </p:attrNameLst>
                                      </p:cBhvr>
                                      <p:to>
                                        <p:strVal val="visible"/>
                                      </p:to>
                                    </p:set>
                                    <p:anim calcmode="lin" valueType="num">
                                      <p:cBhvr>
                                        <p:cTn id="62" dur="300" fill="hold"/>
                                        <p:tgtEl>
                                          <p:spTgt spid="29711"/>
                                        </p:tgtEl>
                                        <p:attrNameLst>
                                          <p:attrName>ppt_w</p:attrName>
                                        </p:attrNameLst>
                                      </p:cBhvr>
                                      <p:tavLst>
                                        <p:tav tm="0">
                                          <p:val>
                                            <p:fltVal val="0"/>
                                          </p:val>
                                        </p:tav>
                                        <p:tav tm="100000">
                                          <p:val>
                                            <p:strVal val="#ppt_w"/>
                                          </p:val>
                                        </p:tav>
                                      </p:tavLst>
                                    </p:anim>
                                    <p:anim calcmode="lin" valueType="num">
                                      <p:cBhvr>
                                        <p:cTn id="63" dur="300" fill="hold"/>
                                        <p:tgtEl>
                                          <p:spTgt spid="29711"/>
                                        </p:tgtEl>
                                        <p:attrNameLst>
                                          <p:attrName>ppt_h</p:attrName>
                                        </p:attrNameLst>
                                      </p:cBhvr>
                                      <p:tavLst>
                                        <p:tav tm="0">
                                          <p:val>
                                            <p:fltVal val="0"/>
                                          </p:val>
                                        </p:tav>
                                        <p:tav tm="100000">
                                          <p:val>
                                            <p:strVal val="#ppt_h"/>
                                          </p:val>
                                        </p:tav>
                                      </p:tavLst>
                                    </p:anim>
                                    <p:anim calcmode="lin" valueType="num">
                                      <p:cBhvr>
                                        <p:cTn id="64" dur="300" fill="hold"/>
                                        <p:tgtEl>
                                          <p:spTgt spid="29711"/>
                                        </p:tgtEl>
                                        <p:attrNameLst>
                                          <p:attrName>style.rotation</p:attrName>
                                        </p:attrNameLst>
                                      </p:cBhvr>
                                      <p:tavLst>
                                        <p:tav tm="0">
                                          <p:val>
                                            <p:fltVal val="90"/>
                                          </p:val>
                                        </p:tav>
                                        <p:tav tm="100000">
                                          <p:val>
                                            <p:fltVal val="0"/>
                                          </p:val>
                                        </p:tav>
                                      </p:tavLst>
                                    </p:anim>
                                    <p:animEffect transition="in" filter="fade">
                                      <p:cBhvr>
                                        <p:cTn id="65" dur="300"/>
                                        <p:tgtEl>
                                          <p:spTgt spid="29711"/>
                                        </p:tgtEl>
                                      </p:cBhvr>
                                    </p:animEffect>
                                  </p:childTnLst>
                                </p:cTn>
                              </p:par>
                            </p:childTnLst>
                          </p:cTn>
                        </p:par>
                        <p:par>
                          <p:cTn id="66" fill="hold">
                            <p:stCondLst>
                              <p:cond delay="4980"/>
                            </p:stCondLst>
                            <p:childTnLst>
                              <p:par>
                                <p:cTn id="67" presetID="22" presetClass="entr" presetSubtype="1" fill="hold" grpId="0" nodeType="afterEffect">
                                  <p:stCondLst>
                                    <p:cond delay="0"/>
                                  </p:stCondLst>
                                  <p:childTnLst>
                                    <p:set>
                                      <p:cBhvr>
                                        <p:cTn id="68" dur="1" fill="hold">
                                          <p:stCondLst>
                                            <p:cond delay="0"/>
                                          </p:stCondLst>
                                        </p:cTn>
                                        <p:tgtEl>
                                          <p:spTgt spid="29714"/>
                                        </p:tgtEl>
                                        <p:attrNameLst>
                                          <p:attrName>style.visibility</p:attrName>
                                        </p:attrNameLst>
                                      </p:cBhvr>
                                      <p:to>
                                        <p:strVal val="visible"/>
                                      </p:to>
                                    </p:set>
                                    <p:animEffect transition="in" filter="wipe(up)">
                                      <p:cBhvr>
                                        <p:cTn id="69" dur="500"/>
                                        <p:tgtEl>
                                          <p:spTgt spid="29714"/>
                                        </p:tgtEl>
                                      </p:cBhvr>
                                    </p:animEffect>
                                  </p:childTnLst>
                                </p:cTn>
                              </p:par>
                            </p:childTnLst>
                          </p:cTn>
                        </p:par>
                        <p:par>
                          <p:cTn id="70" fill="hold">
                            <p:stCondLst>
                              <p:cond delay="5480"/>
                            </p:stCondLst>
                            <p:childTnLst>
                              <p:par>
                                <p:cTn id="71" presetID="22" presetClass="entr" presetSubtype="2" fill="hold" nodeType="afterEffect">
                                  <p:stCondLst>
                                    <p:cond delay="0"/>
                                  </p:stCondLst>
                                  <p:childTnLst>
                                    <p:set>
                                      <p:cBhvr>
                                        <p:cTn id="72" dur="1" fill="hold">
                                          <p:stCondLst>
                                            <p:cond delay="0"/>
                                          </p:stCondLst>
                                        </p:cTn>
                                        <p:tgtEl>
                                          <p:spTgt spid="29708"/>
                                        </p:tgtEl>
                                        <p:attrNameLst>
                                          <p:attrName>style.visibility</p:attrName>
                                        </p:attrNameLst>
                                      </p:cBhvr>
                                      <p:to>
                                        <p:strVal val="visible"/>
                                      </p:to>
                                    </p:set>
                                    <p:animEffect transition="in" filter="wipe(right)">
                                      <p:cBhvr>
                                        <p:cTn id="73" dur="300"/>
                                        <p:tgtEl>
                                          <p:spTgt spid="29708"/>
                                        </p:tgtEl>
                                      </p:cBhvr>
                                    </p:animEffect>
                                  </p:childTnLst>
                                </p:cTn>
                              </p:par>
                            </p:childTnLst>
                          </p:cTn>
                        </p:par>
                        <p:par>
                          <p:cTn id="74" fill="hold">
                            <p:stCondLst>
                              <p:cond delay="5980"/>
                            </p:stCondLst>
                            <p:childTnLst>
                              <p:par>
                                <p:cTn id="75" presetID="22" presetClass="entr" presetSubtype="8" fill="hold" nodeType="afterEffect">
                                  <p:stCondLst>
                                    <p:cond delay="0"/>
                                  </p:stCondLst>
                                  <p:childTnLst>
                                    <p:set>
                                      <p:cBhvr>
                                        <p:cTn id="76" dur="1" fill="hold">
                                          <p:stCondLst>
                                            <p:cond delay="0"/>
                                          </p:stCondLst>
                                        </p:cTn>
                                        <p:tgtEl>
                                          <p:spTgt spid="29709"/>
                                        </p:tgtEl>
                                        <p:attrNameLst>
                                          <p:attrName>style.visibility</p:attrName>
                                        </p:attrNameLst>
                                      </p:cBhvr>
                                      <p:to>
                                        <p:strVal val="visible"/>
                                      </p:to>
                                    </p:set>
                                    <p:animEffect transition="in" filter="wipe(left)">
                                      <p:cBhvr>
                                        <p:cTn id="77" dur="500"/>
                                        <p:tgtEl>
                                          <p:spTgt spid="29709"/>
                                        </p:tgtEl>
                                      </p:cBhvr>
                                    </p:animEffect>
                                  </p:childTnLst>
                                </p:cTn>
                              </p:par>
                            </p:childTnLst>
                          </p:cTn>
                        </p:par>
                        <p:par>
                          <p:cTn id="78" fill="hold">
                            <p:stCondLst>
                              <p:cond delay="6480"/>
                            </p:stCondLst>
                            <p:childTnLst>
                              <p:par>
                                <p:cTn id="79" presetID="31" presetClass="entr" presetSubtype="0" fill="hold" grpId="0" nodeType="afterEffect">
                                  <p:stCondLst>
                                    <p:cond delay="0"/>
                                  </p:stCondLst>
                                  <p:childTnLst>
                                    <p:set>
                                      <p:cBhvr>
                                        <p:cTn id="80" dur="1" fill="hold">
                                          <p:stCondLst>
                                            <p:cond delay="0"/>
                                          </p:stCondLst>
                                        </p:cTn>
                                        <p:tgtEl>
                                          <p:spTgt spid="29712"/>
                                        </p:tgtEl>
                                        <p:attrNameLst>
                                          <p:attrName>style.visibility</p:attrName>
                                        </p:attrNameLst>
                                      </p:cBhvr>
                                      <p:to>
                                        <p:strVal val="visible"/>
                                      </p:to>
                                    </p:set>
                                    <p:anim calcmode="lin" valueType="num">
                                      <p:cBhvr>
                                        <p:cTn id="81" dur="300" fill="hold"/>
                                        <p:tgtEl>
                                          <p:spTgt spid="29712"/>
                                        </p:tgtEl>
                                        <p:attrNameLst>
                                          <p:attrName>ppt_w</p:attrName>
                                        </p:attrNameLst>
                                      </p:cBhvr>
                                      <p:tavLst>
                                        <p:tav tm="0">
                                          <p:val>
                                            <p:fltVal val="0"/>
                                          </p:val>
                                        </p:tav>
                                        <p:tav tm="100000">
                                          <p:val>
                                            <p:strVal val="#ppt_w"/>
                                          </p:val>
                                        </p:tav>
                                      </p:tavLst>
                                    </p:anim>
                                    <p:anim calcmode="lin" valueType="num">
                                      <p:cBhvr>
                                        <p:cTn id="82" dur="300" fill="hold"/>
                                        <p:tgtEl>
                                          <p:spTgt spid="29712"/>
                                        </p:tgtEl>
                                        <p:attrNameLst>
                                          <p:attrName>ppt_h</p:attrName>
                                        </p:attrNameLst>
                                      </p:cBhvr>
                                      <p:tavLst>
                                        <p:tav tm="0">
                                          <p:val>
                                            <p:fltVal val="0"/>
                                          </p:val>
                                        </p:tav>
                                        <p:tav tm="100000">
                                          <p:val>
                                            <p:strVal val="#ppt_h"/>
                                          </p:val>
                                        </p:tav>
                                      </p:tavLst>
                                    </p:anim>
                                    <p:anim calcmode="lin" valueType="num">
                                      <p:cBhvr>
                                        <p:cTn id="83" dur="300" fill="hold"/>
                                        <p:tgtEl>
                                          <p:spTgt spid="29712"/>
                                        </p:tgtEl>
                                        <p:attrNameLst>
                                          <p:attrName>style.rotation</p:attrName>
                                        </p:attrNameLst>
                                      </p:cBhvr>
                                      <p:tavLst>
                                        <p:tav tm="0">
                                          <p:val>
                                            <p:fltVal val="90"/>
                                          </p:val>
                                        </p:tav>
                                        <p:tav tm="100000">
                                          <p:val>
                                            <p:fltVal val="0"/>
                                          </p:val>
                                        </p:tav>
                                      </p:tavLst>
                                    </p:anim>
                                    <p:animEffect transition="in" filter="fade">
                                      <p:cBhvr>
                                        <p:cTn id="84" dur="300"/>
                                        <p:tgtEl>
                                          <p:spTgt spid="29712"/>
                                        </p:tgtEl>
                                      </p:cBhvr>
                                    </p:animEffect>
                                  </p:childTnLst>
                                </p:cTn>
                              </p:par>
                            </p:childTnLst>
                          </p:cTn>
                        </p:par>
                        <p:par>
                          <p:cTn id="85" fill="hold">
                            <p:stCondLst>
                              <p:cond delay="6980"/>
                            </p:stCondLst>
                            <p:childTnLst>
                              <p:par>
                                <p:cTn id="86" presetID="22" presetClass="entr" presetSubtype="1" fill="hold" grpId="0" nodeType="afterEffect">
                                  <p:stCondLst>
                                    <p:cond delay="0"/>
                                  </p:stCondLst>
                                  <p:childTnLst>
                                    <p:set>
                                      <p:cBhvr>
                                        <p:cTn id="87" dur="1" fill="hold">
                                          <p:stCondLst>
                                            <p:cond delay="0"/>
                                          </p:stCondLst>
                                        </p:cTn>
                                        <p:tgtEl>
                                          <p:spTgt spid="29715"/>
                                        </p:tgtEl>
                                        <p:attrNameLst>
                                          <p:attrName>style.visibility</p:attrName>
                                        </p:attrNameLst>
                                      </p:cBhvr>
                                      <p:to>
                                        <p:strVal val="visible"/>
                                      </p:to>
                                    </p:set>
                                    <p:animEffect transition="in" filter="wipe(up)">
                                      <p:cBhvr>
                                        <p:cTn id="88" dur="500"/>
                                        <p:tgtEl>
                                          <p:spTgt spid="29715"/>
                                        </p:tgtEl>
                                      </p:cBhvr>
                                    </p:animEffect>
                                  </p:childTnLst>
                                </p:cTn>
                              </p:par>
                            </p:childTnLst>
                          </p:cTn>
                        </p:par>
                        <p:par>
                          <p:cTn id="89" fill="hold">
                            <p:stCondLst>
                              <p:cond delay="7480"/>
                            </p:stCondLst>
                            <p:childTnLst>
                              <p:par>
                                <p:cTn id="90" presetID="42" presetClass="entr" presetSubtype="0" fill="hold" grpId="0" nodeType="afterEffect">
                                  <p:stCondLst>
                                    <p:cond delay="0"/>
                                  </p:stCondLst>
                                  <p:childTnLst>
                                    <p:set>
                                      <p:cBhvr>
                                        <p:cTn id="91" dur="1" fill="hold">
                                          <p:stCondLst>
                                            <p:cond delay="0"/>
                                          </p:stCondLst>
                                        </p:cTn>
                                        <p:tgtEl>
                                          <p:spTgt spid="29700"/>
                                        </p:tgtEl>
                                        <p:attrNameLst>
                                          <p:attrName>style.visibility</p:attrName>
                                        </p:attrNameLst>
                                      </p:cBhvr>
                                      <p:to>
                                        <p:strVal val="visible"/>
                                      </p:to>
                                    </p:set>
                                    <p:animEffect transition="in" filter="fade">
                                      <p:cBhvr>
                                        <p:cTn id="92" dur="500"/>
                                        <p:tgtEl>
                                          <p:spTgt spid="29700"/>
                                        </p:tgtEl>
                                      </p:cBhvr>
                                    </p:animEffect>
                                    <p:anim calcmode="lin" valueType="num">
                                      <p:cBhvr>
                                        <p:cTn id="93" dur="500" fill="hold"/>
                                        <p:tgtEl>
                                          <p:spTgt spid="29700"/>
                                        </p:tgtEl>
                                        <p:attrNameLst>
                                          <p:attrName>ppt_x</p:attrName>
                                        </p:attrNameLst>
                                      </p:cBhvr>
                                      <p:tavLst>
                                        <p:tav tm="0">
                                          <p:val>
                                            <p:strVal val="#ppt_x"/>
                                          </p:val>
                                        </p:tav>
                                        <p:tav tm="100000">
                                          <p:val>
                                            <p:strVal val="#ppt_x"/>
                                          </p:val>
                                        </p:tav>
                                      </p:tavLst>
                                    </p:anim>
                                    <p:anim calcmode="lin" valueType="num">
                                      <p:cBhvr>
                                        <p:cTn id="94" dur="500" fill="hold"/>
                                        <p:tgtEl>
                                          <p:spTgt spid="297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P spid="29700" grpId="0" animBg="1"/>
      <p:bldP spid="29701" grpId="0" animBg="1"/>
      <p:bldP spid="29702" grpId="0" animBg="1"/>
      <p:bldP spid="29703" grpId="0" animBg="1"/>
      <p:bldP spid="29710" grpId="0"/>
      <p:bldP spid="29711" grpId="0"/>
      <p:bldP spid="29712" grpId="0"/>
      <p:bldP spid="29713" grpId="0"/>
      <p:bldP spid="29714" grpId="0"/>
      <p:bldP spid="2971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30722" name="Oval 5"/>
          <p:cNvSpPr/>
          <p:nvPr/>
        </p:nvSpPr>
        <p:spPr>
          <a:xfrm>
            <a:off x="4062413" y="627063"/>
            <a:ext cx="4141787" cy="4144962"/>
          </a:xfrm>
          <a:prstGeom prst="ellipse">
            <a:avLst/>
          </a:prstGeom>
          <a:solidFill>
            <a:srgbClr val="FFFFFF"/>
          </a:solidFill>
          <a:ln w="9525">
            <a:noFill/>
          </a:ln>
        </p:spPr>
        <p:txBody>
          <a:bodyPr anchor="t"/>
          <a:lstStyle/>
          <a:p>
            <a:endParaRPr lang="zh-CN" altLang="en-US" dirty="0">
              <a:solidFill>
                <a:srgbClr val="004C54"/>
              </a:solidFill>
              <a:latin typeface="Arial" panose="020B0604020202020204" pitchFamily="34" charset="0"/>
              <a:ea typeface="宋体" panose="02010600030101010101" pitchFamily="2" charset="-122"/>
            </a:endParaRPr>
          </a:p>
        </p:txBody>
      </p:sp>
      <p:sp>
        <p:nvSpPr>
          <p:cNvPr id="30723" name="Line 12"/>
          <p:cNvSpPr/>
          <p:nvPr/>
        </p:nvSpPr>
        <p:spPr>
          <a:xfrm>
            <a:off x="4195763" y="2740025"/>
            <a:ext cx="3808412" cy="0"/>
          </a:xfrm>
          <a:prstGeom prst="line">
            <a:avLst/>
          </a:prstGeom>
          <a:ln w="12700" cap="flat" cmpd="sng">
            <a:solidFill>
              <a:schemeClr val="bg2"/>
            </a:solidFill>
            <a:prstDash val="solid"/>
            <a:round/>
            <a:headEnd type="none" w="med" len="med"/>
            <a:tailEnd type="none" w="med" len="med"/>
          </a:ln>
        </p:spPr>
      </p:sp>
      <p:sp>
        <p:nvSpPr>
          <p:cNvPr id="30724" name="TextBox 77"/>
          <p:cNvSpPr txBox="1"/>
          <p:nvPr/>
        </p:nvSpPr>
        <p:spPr>
          <a:xfrm>
            <a:off x="4602163" y="2852738"/>
            <a:ext cx="3168650" cy="1446212"/>
          </a:xfrm>
          <a:prstGeom prst="rect">
            <a:avLst/>
          </a:prstGeom>
          <a:noFill/>
          <a:ln w="9525">
            <a:noFill/>
          </a:ln>
        </p:spPr>
        <p:txBody>
          <a:bodyPr anchor="t">
            <a:spAutoFit/>
          </a:bodyPr>
          <a:lstStyle/>
          <a:p>
            <a:pPr algn="ctr"/>
            <a:r>
              <a:rPr lang="zh-CN" altLang="en-US" sz="4400" b="1" dirty="0">
                <a:solidFill>
                  <a:srgbClr val="363636"/>
                </a:solidFill>
                <a:latin typeface="微软雅黑" panose="020B0503020204020204" pitchFamily="34" charset="-122"/>
                <a:ea typeface="微软雅黑" panose="020B0503020204020204" pitchFamily="34" charset="-122"/>
              </a:rPr>
              <a:t>相关建议和结论</a:t>
            </a:r>
          </a:p>
        </p:txBody>
      </p:sp>
      <p:sp>
        <p:nvSpPr>
          <p:cNvPr id="30725" name="Rectangle 14"/>
          <p:cNvSpPr/>
          <p:nvPr/>
        </p:nvSpPr>
        <p:spPr>
          <a:xfrm>
            <a:off x="5634038" y="2255838"/>
            <a:ext cx="930275" cy="400050"/>
          </a:xfrm>
          <a:prstGeom prst="rect">
            <a:avLst/>
          </a:prstGeom>
          <a:noFill/>
          <a:ln w="9525">
            <a:noFill/>
          </a:ln>
        </p:spPr>
        <p:txBody>
          <a:bodyPr wrap="none" lIns="0" tIns="0" rIns="0" bIns="0" anchor="t">
            <a:spAutoFit/>
          </a:bodyPr>
          <a:lstStyle/>
          <a:p>
            <a:r>
              <a:rPr lang="zh-CN" altLang="en-US" sz="2600" dirty="0">
                <a:solidFill>
                  <a:srgbClr val="363636"/>
                </a:solidFill>
                <a:latin typeface="微软雅黑" panose="020B0503020204020204" pitchFamily="34" charset="-122"/>
                <a:ea typeface="微软雅黑" panose="020B0503020204020204" pitchFamily="34" charset="-122"/>
              </a:rPr>
              <a:t>Part </a:t>
            </a:r>
            <a:r>
              <a:rPr lang="en-US" altLang="zh-CN" sz="2600" dirty="0">
                <a:solidFill>
                  <a:srgbClr val="363636"/>
                </a:solidFill>
                <a:latin typeface="微软雅黑" panose="020B0503020204020204" pitchFamily="34" charset="-122"/>
                <a:ea typeface="微软雅黑" panose="020B0503020204020204" pitchFamily="34" charset="-122"/>
              </a:rPr>
              <a:t>5</a:t>
            </a:r>
            <a:endParaRPr lang="zh-CN" altLang="en-US" sz="2600" dirty="0">
              <a:solidFill>
                <a:srgbClr val="363636"/>
              </a:solidFill>
              <a:latin typeface="微软雅黑" panose="020B0503020204020204" pitchFamily="34" charset="-122"/>
              <a:ea typeface="微软雅黑" panose="020B0503020204020204" pitchFamily="34" charset="-122"/>
            </a:endParaRPr>
          </a:p>
        </p:txBody>
      </p:sp>
      <p:sp>
        <p:nvSpPr>
          <p:cNvPr id="30726" name="Freeform 28"/>
          <p:cNvSpPr>
            <a:spLocks noEditPoints="1"/>
          </p:cNvSpPr>
          <p:nvPr/>
        </p:nvSpPr>
        <p:spPr>
          <a:xfrm>
            <a:off x="5376863" y="850900"/>
            <a:ext cx="1511300" cy="1277938"/>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923" h="771">
                <a:moveTo>
                  <a:pt x="303" y="0"/>
                </a:moveTo>
                <a:lnTo>
                  <a:pt x="819" y="0"/>
                </a:lnTo>
                <a:cubicBezTo>
                  <a:pt x="848" y="0"/>
                  <a:pt x="873" y="12"/>
                  <a:pt x="892" y="31"/>
                </a:cubicBezTo>
                <a:cubicBezTo>
                  <a:pt x="911" y="50"/>
                  <a:pt x="923" y="76"/>
                  <a:pt x="923" y="104"/>
                </a:cubicBezTo>
                <a:lnTo>
                  <a:pt x="923" y="313"/>
                </a:lnTo>
                <a:cubicBezTo>
                  <a:pt x="923" y="341"/>
                  <a:pt x="911" y="367"/>
                  <a:pt x="892" y="386"/>
                </a:cubicBezTo>
                <a:cubicBezTo>
                  <a:pt x="873" y="405"/>
                  <a:pt x="848" y="416"/>
                  <a:pt x="819" y="416"/>
                </a:cubicBezTo>
                <a:lnTo>
                  <a:pt x="737" y="416"/>
                </a:lnTo>
                <a:lnTo>
                  <a:pt x="626" y="553"/>
                </a:lnTo>
                <a:lnTo>
                  <a:pt x="584" y="605"/>
                </a:lnTo>
                <a:lnTo>
                  <a:pt x="584" y="537"/>
                </a:lnTo>
                <a:lnTo>
                  <a:pt x="584" y="416"/>
                </a:lnTo>
                <a:lnTo>
                  <a:pt x="494" y="416"/>
                </a:lnTo>
                <a:cubicBezTo>
                  <a:pt x="499" y="401"/>
                  <a:pt x="502" y="385"/>
                  <a:pt x="502" y="368"/>
                </a:cubicBezTo>
                <a:lnTo>
                  <a:pt x="608" y="368"/>
                </a:lnTo>
                <a:lnTo>
                  <a:pt x="632" y="368"/>
                </a:lnTo>
                <a:lnTo>
                  <a:pt x="632" y="392"/>
                </a:lnTo>
                <a:lnTo>
                  <a:pt x="632" y="470"/>
                </a:lnTo>
                <a:lnTo>
                  <a:pt x="707" y="377"/>
                </a:lnTo>
                <a:lnTo>
                  <a:pt x="714" y="368"/>
                </a:lnTo>
                <a:lnTo>
                  <a:pt x="726" y="368"/>
                </a:lnTo>
                <a:lnTo>
                  <a:pt x="819" y="368"/>
                </a:lnTo>
                <a:cubicBezTo>
                  <a:pt x="834" y="368"/>
                  <a:pt x="848" y="362"/>
                  <a:pt x="858" y="352"/>
                </a:cubicBezTo>
                <a:cubicBezTo>
                  <a:pt x="868" y="342"/>
                  <a:pt x="875" y="328"/>
                  <a:pt x="875" y="313"/>
                </a:cubicBezTo>
                <a:lnTo>
                  <a:pt x="875" y="104"/>
                </a:lnTo>
                <a:cubicBezTo>
                  <a:pt x="875" y="89"/>
                  <a:pt x="868" y="75"/>
                  <a:pt x="858" y="65"/>
                </a:cubicBezTo>
                <a:cubicBezTo>
                  <a:pt x="848" y="55"/>
                  <a:pt x="834" y="48"/>
                  <a:pt x="819" y="48"/>
                </a:cubicBezTo>
                <a:lnTo>
                  <a:pt x="303" y="48"/>
                </a:lnTo>
                <a:cubicBezTo>
                  <a:pt x="288" y="48"/>
                  <a:pt x="274" y="55"/>
                  <a:pt x="264" y="65"/>
                </a:cubicBezTo>
                <a:cubicBezTo>
                  <a:pt x="253" y="75"/>
                  <a:pt x="247" y="89"/>
                  <a:pt x="247" y="104"/>
                </a:cubicBezTo>
                <a:lnTo>
                  <a:pt x="247" y="293"/>
                </a:lnTo>
                <a:cubicBezTo>
                  <a:pt x="235" y="311"/>
                  <a:pt x="228" y="333"/>
                  <a:pt x="226" y="356"/>
                </a:cubicBezTo>
                <a:cubicBezTo>
                  <a:pt x="219" y="347"/>
                  <a:pt x="210" y="338"/>
                  <a:pt x="201" y="332"/>
                </a:cubicBezTo>
                <a:cubicBezTo>
                  <a:pt x="200" y="325"/>
                  <a:pt x="199" y="319"/>
                  <a:pt x="199" y="313"/>
                </a:cubicBezTo>
                <a:lnTo>
                  <a:pt x="199" y="104"/>
                </a:lnTo>
                <a:cubicBezTo>
                  <a:pt x="199" y="76"/>
                  <a:pt x="211" y="50"/>
                  <a:pt x="230" y="31"/>
                </a:cubicBezTo>
                <a:cubicBezTo>
                  <a:pt x="248" y="12"/>
                  <a:pt x="274" y="0"/>
                  <a:pt x="303" y="0"/>
                </a:cubicBezTo>
                <a:close/>
                <a:moveTo>
                  <a:pt x="130" y="344"/>
                </a:moveTo>
                <a:lnTo>
                  <a:pt x="130" y="344"/>
                </a:lnTo>
                <a:cubicBezTo>
                  <a:pt x="83" y="344"/>
                  <a:pt x="45" y="382"/>
                  <a:pt x="45" y="429"/>
                </a:cubicBezTo>
                <a:cubicBezTo>
                  <a:pt x="45" y="476"/>
                  <a:pt x="83" y="514"/>
                  <a:pt x="130" y="514"/>
                </a:cubicBezTo>
                <a:cubicBezTo>
                  <a:pt x="177" y="514"/>
                  <a:pt x="215" y="476"/>
                  <a:pt x="215" y="429"/>
                </a:cubicBezTo>
                <a:cubicBezTo>
                  <a:pt x="215" y="382"/>
                  <a:pt x="177" y="344"/>
                  <a:pt x="130" y="344"/>
                </a:cubicBezTo>
                <a:close/>
                <a:moveTo>
                  <a:pt x="364" y="265"/>
                </a:moveTo>
                <a:lnTo>
                  <a:pt x="364" y="265"/>
                </a:lnTo>
                <a:cubicBezTo>
                  <a:pt x="307" y="265"/>
                  <a:pt x="261" y="311"/>
                  <a:pt x="261" y="368"/>
                </a:cubicBezTo>
                <a:cubicBezTo>
                  <a:pt x="261" y="425"/>
                  <a:pt x="307" y="471"/>
                  <a:pt x="364" y="471"/>
                </a:cubicBezTo>
                <a:cubicBezTo>
                  <a:pt x="420" y="471"/>
                  <a:pt x="466" y="425"/>
                  <a:pt x="466" y="368"/>
                </a:cubicBezTo>
                <a:cubicBezTo>
                  <a:pt x="466" y="311"/>
                  <a:pt x="420" y="265"/>
                  <a:pt x="364" y="265"/>
                </a:cubicBezTo>
                <a:close/>
                <a:moveTo>
                  <a:pt x="274" y="748"/>
                </a:moveTo>
                <a:lnTo>
                  <a:pt x="274" y="748"/>
                </a:lnTo>
                <a:lnTo>
                  <a:pt x="274" y="601"/>
                </a:lnTo>
                <a:lnTo>
                  <a:pt x="285" y="601"/>
                </a:lnTo>
                <a:lnTo>
                  <a:pt x="285" y="748"/>
                </a:lnTo>
                <a:lnTo>
                  <a:pt x="285" y="771"/>
                </a:lnTo>
                <a:lnTo>
                  <a:pt x="446" y="771"/>
                </a:lnTo>
                <a:lnTo>
                  <a:pt x="446" y="748"/>
                </a:lnTo>
                <a:lnTo>
                  <a:pt x="446" y="601"/>
                </a:lnTo>
                <a:lnTo>
                  <a:pt x="457" y="601"/>
                </a:lnTo>
                <a:lnTo>
                  <a:pt x="457" y="748"/>
                </a:lnTo>
                <a:lnTo>
                  <a:pt x="522" y="748"/>
                </a:lnTo>
                <a:lnTo>
                  <a:pt x="522" y="548"/>
                </a:lnTo>
                <a:cubicBezTo>
                  <a:pt x="522" y="512"/>
                  <a:pt x="493" y="483"/>
                  <a:pt x="458" y="483"/>
                </a:cubicBezTo>
                <a:cubicBezTo>
                  <a:pt x="262" y="483"/>
                  <a:pt x="468" y="483"/>
                  <a:pt x="271" y="483"/>
                </a:cubicBezTo>
                <a:cubicBezTo>
                  <a:pt x="236" y="483"/>
                  <a:pt x="207" y="512"/>
                  <a:pt x="207" y="548"/>
                </a:cubicBezTo>
                <a:lnTo>
                  <a:pt x="207" y="748"/>
                </a:lnTo>
                <a:cubicBezTo>
                  <a:pt x="218" y="748"/>
                  <a:pt x="245" y="748"/>
                  <a:pt x="274" y="748"/>
                </a:cubicBezTo>
                <a:close/>
                <a:moveTo>
                  <a:pt x="55" y="743"/>
                </a:moveTo>
                <a:lnTo>
                  <a:pt x="55" y="743"/>
                </a:lnTo>
                <a:lnTo>
                  <a:pt x="55" y="622"/>
                </a:lnTo>
                <a:lnTo>
                  <a:pt x="65" y="622"/>
                </a:lnTo>
                <a:lnTo>
                  <a:pt x="65" y="743"/>
                </a:lnTo>
                <a:lnTo>
                  <a:pt x="65" y="757"/>
                </a:lnTo>
                <a:lnTo>
                  <a:pt x="174" y="757"/>
                </a:lnTo>
                <a:lnTo>
                  <a:pt x="174" y="548"/>
                </a:lnTo>
                <a:cubicBezTo>
                  <a:pt x="174" y="540"/>
                  <a:pt x="175" y="532"/>
                  <a:pt x="177" y="524"/>
                </a:cubicBezTo>
                <a:lnTo>
                  <a:pt x="53" y="524"/>
                </a:lnTo>
                <a:cubicBezTo>
                  <a:pt x="24" y="524"/>
                  <a:pt x="0" y="548"/>
                  <a:pt x="0" y="577"/>
                </a:cubicBezTo>
                <a:lnTo>
                  <a:pt x="0" y="743"/>
                </a:lnTo>
                <a:cubicBezTo>
                  <a:pt x="10" y="743"/>
                  <a:pt x="32" y="743"/>
                  <a:pt x="55" y="743"/>
                </a:cubicBezTo>
                <a:close/>
              </a:path>
            </a:pathLst>
          </a:custGeom>
          <a:solidFill>
            <a:srgbClr val="113E6A"/>
          </a:solidFill>
          <a:ln w="9525">
            <a:noFill/>
          </a:ln>
        </p:spPr>
        <p:txBody>
          <a:bodyPr/>
          <a:lstStyle/>
          <a:p>
            <a:endParaRPr lang="zh-CN" altLang="en-US"/>
          </a:p>
        </p:txBody>
      </p:sp>
      <p:sp>
        <p:nvSpPr>
          <p:cNvPr id="30727" name="Oval 39"/>
          <p:cNvSpPr>
            <a:spLocks noChangeAspect="1"/>
          </p:cNvSpPr>
          <p:nvPr/>
        </p:nvSpPr>
        <p:spPr>
          <a:xfrm>
            <a:off x="3252788" y="5392738"/>
            <a:ext cx="173037" cy="158750"/>
          </a:xfrm>
          <a:prstGeom prst="ellipse">
            <a:avLst/>
          </a:prstGeom>
          <a:solidFill>
            <a:schemeClr val="bg1"/>
          </a:solidFill>
          <a:ln w="28575" cap="flat" cmpd="sng">
            <a:solidFill>
              <a:schemeClr val="accent2"/>
            </a:solidFill>
            <a:prstDash val="solid"/>
            <a:round/>
            <a:headEnd type="none" w="med" len="med"/>
            <a:tailEnd type="none" w="med" len="med"/>
          </a:ln>
        </p:spPr>
        <p:txBody>
          <a:bodyPr anchor="t"/>
          <a:lstStyle/>
          <a:p>
            <a:endParaRPr lang="zh-CN" altLang="en-US" dirty="0">
              <a:solidFill>
                <a:schemeClr val="accent2"/>
              </a:solidFill>
              <a:latin typeface="Arial" panose="020B0604020202020204" pitchFamily="34" charset="0"/>
              <a:ea typeface="宋体" panose="02010600030101010101" pitchFamily="2" charset="-122"/>
            </a:endParaRPr>
          </a:p>
        </p:txBody>
      </p:sp>
      <p:sp>
        <p:nvSpPr>
          <p:cNvPr id="30728" name="Oval 40"/>
          <p:cNvSpPr>
            <a:spLocks noChangeAspect="1"/>
          </p:cNvSpPr>
          <p:nvPr/>
        </p:nvSpPr>
        <p:spPr>
          <a:xfrm>
            <a:off x="3252788" y="5829300"/>
            <a:ext cx="173037" cy="158750"/>
          </a:xfrm>
          <a:prstGeom prst="ellipse">
            <a:avLst/>
          </a:prstGeom>
          <a:solidFill>
            <a:schemeClr val="bg1"/>
          </a:solidFill>
          <a:ln w="28575" cap="flat" cmpd="sng">
            <a:solidFill>
              <a:schemeClr val="accent2"/>
            </a:solidFill>
            <a:prstDash val="solid"/>
            <a:round/>
            <a:headEnd type="none" w="med" len="med"/>
            <a:tailEnd type="none" w="med" len="med"/>
          </a:ln>
        </p:spPr>
        <p:txBody>
          <a:bodyPr anchor="t"/>
          <a:lstStyle/>
          <a:p>
            <a:endParaRPr lang="zh-CN" altLang="en-US" dirty="0">
              <a:solidFill>
                <a:schemeClr val="accent2"/>
              </a:solidFill>
              <a:latin typeface="Arial" panose="020B0604020202020204" pitchFamily="34" charset="0"/>
              <a:ea typeface="宋体" panose="02010600030101010101" pitchFamily="2" charset="-122"/>
            </a:endParaRPr>
          </a:p>
        </p:txBody>
      </p:sp>
      <p:sp>
        <p:nvSpPr>
          <p:cNvPr id="30729" name="Oval 41"/>
          <p:cNvSpPr>
            <a:spLocks noChangeAspect="1"/>
          </p:cNvSpPr>
          <p:nvPr/>
        </p:nvSpPr>
        <p:spPr>
          <a:xfrm>
            <a:off x="3252788" y="6288088"/>
            <a:ext cx="173037" cy="157162"/>
          </a:xfrm>
          <a:prstGeom prst="ellipse">
            <a:avLst/>
          </a:prstGeom>
          <a:solidFill>
            <a:schemeClr val="bg1"/>
          </a:solidFill>
          <a:ln w="28575" cap="flat" cmpd="sng">
            <a:solidFill>
              <a:schemeClr val="accent2"/>
            </a:solidFill>
            <a:prstDash val="solid"/>
            <a:round/>
            <a:headEnd type="none" w="med" len="med"/>
            <a:tailEnd type="none" w="med" len="med"/>
          </a:ln>
        </p:spPr>
        <p:txBody>
          <a:bodyPr anchor="t"/>
          <a:lstStyle/>
          <a:p>
            <a:endParaRPr lang="zh-CN" altLang="en-US" dirty="0">
              <a:solidFill>
                <a:schemeClr val="accent2"/>
              </a:solidFill>
              <a:latin typeface="Arial" panose="020B0604020202020204" pitchFamily="34" charset="0"/>
              <a:ea typeface="宋体" panose="02010600030101010101" pitchFamily="2" charset="-122"/>
            </a:endParaRPr>
          </a:p>
        </p:txBody>
      </p:sp>
      <p:sp>
        <p:nvSpPr>
          <p:cNvPr id="30730" name="Oval 42"/>
          <p:cNvSpPr>
            <a:spLocks noChangeAspect="1"/>
          </p:cNvSpPr>
          <p:nvPr/>
        </p:nvSpPr>
        <p:spPr>
          <a:xfrm>
            <a:off x="7029450" y="5392738"/>
            <a:ext cx="158750" cy="158750"/>
          </a:xfrm>
          <a:prstGeom prst="ellipse">
            <a:avLst/>
          </a:prstGeom>
          <a:solidFill>
            <a:schemeClr val="bg1"/>
          </a:solidFill>
          <a:ln w="28575" cap="flat" cmpd="sng">
            <a:solidFill>
              <a:schemeClr val="accent2"/>
            </a:solidFill>
            <a:prstDash val="solid"/>
            <a:round/>
            <a:headEnd type="none" w="med" len="med"/>
            <a:tailEnd type="none" w="med" len="med"/>
          </a:ln>
        </p:spPr>
        <p:txBody>
          <a:bodyPr anchor="t"/>
          <a:lstStyle/>
          <a:p>
            <a:endParaRPr lang="zh-CN" altLang="en-US" dirty="0">
              <a:solidFill>
                <a:schemeClr val="accent2"/>
              </a:solidFill>
              <a:latin typeface="Arial" panose="020B0604020202020204" pitchFamily="34" charset="0"/>
              <a:ea typeface="宋体" panose="02010600030101010101" pitchFamily="2" charset="-122"/>
            </a:endParaRPr>
          </a:p>
        </p:txBody>
      </p:sp>
      <p:sp>
        <p:nvSpPr>
          <p:cNvPr id="30731" name="TextBox 22"/>
          <p:cNvSpPr txBox="1"/>
          <p:nvPr/>
        </p:nvSpPr>
        <p:spPr>
          <a:xfrm>
            <a:off x="3402013" y="5240338"/>
            <a:ext cx="2859087" cy="461962"/>
          </a:xfrm>
          <a:prstGeom prst="rect">
            <a:avLst/>
          </a:prstGeom>
          <a:noFill/>
          <a:ln w="9525">
            <a:noFill/>
          </a:ln>
        </p:spPr>
        <p:txBody>
          <a:bodyPr anchor="t">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主要问分析</a:t>
            </a:r>
          </a:p>
        </p:txBody>
      </p:sp>
      <p:sp>
        <p:nvSpPr>
          <p:cNvPr id="30732" name="TextBox 23"/>
          <p:cNvSpPr txBox="1"/>
          <p:nvPr/>
        </p:nvSpPr>
        <p:spPr>
          <a:xfrm>
            <a:off x="3402013" y="5676900"/>
            <a:ext cx="2859087" cy="461963"/>
          </a:xfrm>
          <a:prstGeom prst="rect">
            <a:avLst/>
          </a:prstGeom>
          <a:noFill/>
          <a:ln w="9525">
            <a:noFill/>
          </a:ln>
        </p:spPr>
        <p:txBody>
          <a:bodyPr anchor="t">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问题评估</a:t>
            </a:r>
          </a:p>
        </p:txBody>
      </p:sp>
      <p:sp>
        <p:nvSpPr>
          <p:cNvPr id="30733" name="TextBox 24"/>
          <p:cNvSpPr txBox="1"/>
          <p:nvPr/>
        </p:nvSpPr>
        <p:spPr>
          <a:xfrm>
            <a:off x="3402013" y="6135688"/>
            <a:ext cx="2859087" cy="461962"/>
          </a:xfrm>
          <a:prstGeom prst="rect">
            <a:avLst/>
          </a:prstGeom>
          <a:noFill/>
          <a:ln w="9525">
            <a:noFill/>
          </a:ln>
        </p:spPr>
        <p:txBody>
          <a:bodyPr anchor="t">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相关建议</a:t>
            </a:r>
          </a:p>
        </p:txBody>
      </p:sp>
      <p:sp>
        <p:nvSpPr>
          <p:cNvPr id="30734" name="Oval 42"/>
          <p:cNvSpPr>
            <a:spLocks noChangeAspect="1"/>
          </p:cNvSpPr>
          <p:nvPr/>
        </p:nvSpPr>
        <p:spPr>
          <a:xfrm>
            <a:off x="7029450" y="5829300"/>
            <a:ext cx="158750" cy="158750"/>
          </a:xfrm>
          <a:prstGeom prst="ellipse">
            <a:avLst/>
          </a:prstGeom>
          <a:solidFill>
            <a:schemeClr val="bg1"/>
          </a:solidFill>
          <a:ln w="28575" cap="flat" cmpd="sng">
            <a:solidFill>
              <a:schemeClr val="accent2"/>
            </a:solidFill>
            <a:prstDash val="solid"/>
            <a:round/>
            <a:headEnd type="none" w="med" len="med"/>
            <a:tailEnd type="none" w="med" len="med"/>
          </a:ln>
        </p:spPr>
        <p:txBody>
          <a:bodyPr anchor="t"/>
          <a:lstStyle/>
          <a:p>
            <a:endParaRPr lang="zh-CN" altLang="en-US" dirty="0">
              <a:solidFill>
                <a:schemeClr val="accent2"/>
              </a:solidFill>
              <a:latin typeface="Arial" panose="020B0604020202020204" pitchFamily="34" charset="0"/>
              <a:ea typeface="宋体" panose="02010600030101010101" pitchFamily="2" charset="-122"/>
            </a:endParaRPr>
          </a:p>
        </p:txBody>
      </p:sp>
      <p:sp>
        <p:nvSpPr>
          <p:cNvPr id="30735" name="TextBox 26"/>
          <p:cNvSpPr txBox="1"/>
          <p:nvPr/>
        </p:nvSpPr>
        <p:spPr>
          <a:xfrm>
            <a:off x="7178675" y="5240338"/>
            <a:ext cx="2665413" cy="461962"/>
          </a:xfrm>
          <a:prstGeom prst="rect">
            <a:avLst/>
          </a:prstGeom>
          <a:noFill/>
          <a:ln w="9525">
            <a:noFill/>
          </a:ln>
        </p:spPr>
        <p:txBody>
          <a:bodyPr anchor="t">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论文总结</a:t>
            </a:r>
          </a:p>
        </p:txBody>
      </p:sp>
      <p:sp>
        <p:nvSpPr>
          <p:cNvPr id="30736" name="TextBox 27"/>
          <p:cNvSpPr txBox="1"/>
          <p:nvPr/>
        </p:nvSpPr>
        <p:spPr>
          <a:xfrm>
            <a:off x="7178675" y="5676900"/>
            <a:ext cx="2665413" cy="461963"/>
          </a:xfrm>
          <a:prstGeom prst="rect">
            <a:avLst/>
          </a:prstGeom>
          <a:noFill/>
          <a:ln w="9525">
            <a:noFill/>
          </a:ln>
        </p:spPr>
        <p:txBody>
          <a:bodyPr anchor="t">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亮点与不足</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wheel(1)">
                                      <p:cBhvr>
                                        <p:cTn id="7" dur="2000"/>
                                        <p:tgtEl>
                                          <p:spTgt spid="30722"/>
                                        </p:tgtEl>
                                      </p:cBhvr>
                                    </p:animEffect>
                                  </p:childTnLst>
                                </p:cTn>
                              </p:par>
                            </p:childTnLst>
                          </p:cTn>
                        </p:par>
                        <p:par>
                          <p:cTn id="8" fill="hold">
                            <p:stCondLst>
                              <p:cond delay="2000"/>
                            </p:stCondLst>
                            <p:childTnLst>
                              <p:par>
                                <p:cTn id="9" presetID="16" presetClass="entr" presetSubtype="21" fill="hold" nodeType="afterEffect">
                                  <p:stCondLst>
                                    <p:cond delay="0"/>
                                  </p:stCondLst>
                                  <p:childTnLst>
                                    <p:set>
                                      <p:cBhvr>
                                        <p:cTn id="10" dur="1" fill="hold">
                                          <p:stCondLst>
                                            <p:cond delay="0"/>
                                          </p:stCondLst>
                                        </p:cTn>
                                        <p:tgtEl>
                                          <p:spTgt spid="30723"/>
                                        </p:tgtEl>
                                        <p:attrNameLst>
                                          <p:attrName>style.visibility</p:attrName>
                                        </p:attrNameLst>
                                      </p:cBhvr>
                                      <p:to>
                                        <p:strVal val="visible"/>
                                      </p:to>
                                    </p:set>
                                    <p:animEffect transition="in" filter="barn(inVertical)">
                                      <p:cBhvr>
                                        <p:cTn id="11" dur="500"/>
                                        <p:tgtEl>
                                          <p:spTgt spid="30723"/>
                                        </p:tgtEl>
                                      </p:cBhvr>
                                    </p:animEffect>
                                  </p:childTnLst>
                                </p:cTn>
                              </p:par>
                            </p:childTnLst>
                          </p:cTn>
                        </p:par>
                        <p:par>
                          <p:cTn id="12" fill="hold">
                            <p:stCondLst>
                              <p:cond delay="2500"/>
                            </p:stCondLst>
                            <p:childTnLst>
                              <p:par>
                                <p:cTn id="13" presetID="22" presetClass="entr" presetSubtype="1" fill="hold" grpId="0" nodeType="afterEffect">
                                  <p:stCondLst>
                                    <p:cond delay="0"/>
                                  </p:stCondLst>
                                  <p:childTnLst>
                                    <p:set>
                                      <p:cBhvr>
                                        <p:cTn id="14" dur="1" fill="hold">
                                          <p:stCondLst>
                                            <p:cond delay="0"/>
                                          </p:stCondLst>
                                        </p:cTn>
                                        <p:tgtEl>
                                          <p:spTgt spid="30724"/>
                                        </p:tgtEl>
                                        <p:attrNameLst>
                                          <p:attrName>style.visibility</p:attrName>
                                        </p:attrNameLst>
                                      </p:cBhvr>
                                      <p:to>
                                        <p:strVal val="visible"/>
                                      </p:to>
                                    </p:set>
                                    <p:animEffect transition="in" filter="wipe(up)">
                                      <p:cBhvr>
                                        <p:cTn id="15" dur="500"/>
                                        <p:tgtEl>
                                          <p:spTgt spid="30724"/>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0725"/>
                                        </p:tgtEl>
                                        <p:attrNameLst>
                                          <p:attrName>style.visibility</p:attrName>
                                        </p:attrNameLst>
                                      </p:cBhvr>
                                      <p:to>
                                        <p:strVal val="visible"/>
                                      </p:to>
                                    </p:set>
                                    <p:animEffect transition="in" filter="wipe(down)">
                                      <p:cBhvr>
                                        <p:cTn id="18" dur="500"/>
                                        <p:tgtEl>
                                          <p:spTgt spid="30725"/>
                                        </p:tgtEl>
                                      </p:cBhvr>
                                    </p:animEffect>
                                  </p:childTnLst>
                                </p:cTn>
                              </p:par>
                            </p:childTnLst>
                          </p:cTn>
                        </p:par>
                        <p:par>
                          <p:cTn id="19" fill="hold">
                            <p:stCondLst>
                              <p:cond delay="3000"/>
                            </p:stCondLst>
                            <p:childTnLst>
                              <p:par>
                                <p:cTn id="20" presetID="31" presetClass="entr" presetSubtype="0" fill="hold" nodeType="afterEffect">
                                  <p:stCondLst>
                                    <p:cond delay="0"/>
                                  </p:stCondLst>
                                  <p:childTnLst>
                                    <p:set>
                                      <p:cBhvr>
                                        <p:cTn id="21" dur="1" fill="hold">
                                          <p:stCondLst>
                                            <p:cond delay="0"/>
                                          </p:stCondLst>
                                        </p:cTn>
                                        <p:tgtEl>
                                          <p:spTgt spid="30726"/>
                                        </p:tgtEl>
                                        <p:attrNameLst>
                                          <p:attrName>style.visibility</p:attrName>
                                        </p:attrNameLst>
                                      </p:cBhvr>
                                      <p:to>
                                        <p:strVal val="visible"/>
                                      </p:to>
                                    </p:set>
                                    <p:anim calcmode="lin" valueType="num">
                                      <p:cBhvr>
                                        <p:cTn id="22" dur="400" fill="hold"/>
                                        <p:tgtEl>
                                          <p:spTgt spid="30726"/>
                                        </p:tgtEl>
                                        <p:attrNameLst>
                                          <p:attrName>ppt_w</p:attrName>
                                        </p:attrNameLst>
                                      </p:cBhvr>
                                      <p:tavLst>
                                        <p:tav tm="0">
                                          <p:val>
                                            <p:fltVal val="0"/>
                                          </p:val>
                                        </p:tav>
                                        <p:tav tm="100000">
                                          <p:val>
                                            <p:strVal val="#ppt_w"/>
                                          </p:val>
                                        </p:tav>
                                      </p:tavLst>
                                    </p:anim>
                                    <p:anim calcmode="lin" valueType="num">
                                      <p:cBhvr>
                                        <p:cTn id="23" dur="400" fill="hold"/>
                                        <p:tgtEl>
                                          <p:spTgt spid="30726"/>
                                        </p:tgtEl>
                                        <p:attrNameLst>
                                          <p:attrName>ppt_h</p:attrName>
                                        </p:attrNameLst>
                                      </p:cBhvr>
                                      <p:tavLst>
                                        <p:tav tm="0">
                                          <p:val>
                                            <p:fltVal val="0"/>
                                          </p:val>
                                        </p:tav>
                                        <p:tav tm="100000">
                                          <p:val>
                                            <p:strVal val="#ppt_h"/>
                                          </p:val>
                                        </p:tav>
                                      </p:tavLst>
                                    </p:anim>
                                    <p:anim calcmode="lin" valueType="num">
                                      <p:cBhvr>
                                        <p:cTn id="24" dur="400" fill="hold"/>
                                        <p:tgtEl>
                                          <p:spTgt spid="30726"/>
                                        </p:tgtEl>
                                        <p:attrNameLst>
                                          <p:attrName>style.rotation</p:attrName>
                                        </p:attrNameLst>
                                      </p:cBhvr>
                                      <p:tavLst>
                                        <p:tav tm="0">
                                          <p:val>
                                            <p:fltVal val="90"/>
                                          </p:val>
                                        </p:tav>
                                        <p:tav tm="100000">
                                          <p:val>
                                            <p:fltVal val="0"/>
                                          </p:val>
                                        </p:tav>
                                      </p:tavLst>
                                    </p:anim>
                                    <p:animEffect transition="in" filter="fade">
                                      <p:cBhvr>
                                        <p:cTn id="25" dur="400"/>
                                        <p:tgtEl>
                                          <p:spTgt spid="30726"/>
                                        </p:tgtEl>
                                      </p:cBhvr>
                                    </p:animEffect>
                                  </p:childTnLst>
                                </p:cTn>
                              </p:par>
                            </p:childTnLst>
                          </p:cTn>
                        </p:par>
                        <p:par>
                          <p:cTn id="26" fill="hold">
                            <p:stCondLst>
                              <p:cond delay="3500"/>
                            </p:stCondLst>
                            <p:childTnLst>
                              <p:par>
                                <p:cTn id="27" presetID="2" presetClass="entr" presetSubtype="12" fill="hold" grpId="0" nodeType="afterEffect">
                                  <p:stCondLst>
                                    <p:cond delay="0"/>
                                  </p:stCondLst>
                                  <p:childTnLst>
                                    <p:set>
                                      <p:cBhvr>
                                        <p:cTn id="28" dur="1" fill="hold">
                                          <p:stCondLst>
                                            <p:cond delay="0"/>
                                          </p:stCondLst>
                                        </p:cTn>
                                        <p:tgtEl>
                                          <p:spTgt spid="30727"/>
                                        </p:tgtEl>
                                        <p:attrNameLst>
                                          <p:attrName>style.visibility</p:attrName>
                                        </p:attrNameLst>
                                      </p:cBhvr>
                                      <p:to>
                                        <p:strVal val="visible"/>
                                      </p:to>
                                    </p:set>
                                    <p:anim calcmode="lin" valueType="num">
                                      <p:cBhvr additive="base">
                                        <p:cTn id="29" dur="500" fill="hold"/>
                                        <p:tgtEl>
                                          <p:spTgt spid="30727"/>
                                        </p:tgtEl>
                                        <p:attrNameLst>
                                          <p:attrName>ppt_x</p:attrName>
                                        </p:attrNameLst>
                                      </p:cBhvr>
                                      <p:tavLst>
                                        <p:tav tm="0">
                                          <p:val>
                                            <p:strVal val="0-#ppt_w/2"/>
                                          </p:val>
                                        </p:tav>
                                        <p:tav tm="100000">
                                          <p:val>
                                            <p:strVal val="#ppt_x"/>
                                          </p:val>
                                        </p:tav>
                                      </p:tavLst>
                                    </p:anim>
                                    <p:anim calcmode="lin" valueType="num">
                                      <p:cBhvr additive="base">
                                        <p:cTn id="30" dur="500" fill="hold"/>
                                        <p:tgtEl>
                                          <p:spTgt spid="30727"/>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30728"/>
                                        </p:tgtEl>
                                        <p:attrNameLst>
                                          <p:attrName>style.visibility</p:attrName>
                                        </p:attrNameLst>
                                      </p:cBhvr>
                                      <p:to>
                                        <p:strVal val="visible"/>
                                      </p:to>
                                    </p:set>
                                    <p:anim calcmode="lin" valueType="num">
                                      <p:cBhvr additive="base">
                                        <p:cTn id="33" dur="500" fill="hold"/>
                                        <p:tgtEl>
                                          <p:spTgt spid="30728"/>
                                        </p:tgtEl>
                                        <p:attrNameLst>
                                          <p:attrName>ppt_x</p:attrName>
                                        </p:attrNameLst>
                                      </p:cBhvr>
                                      <p:tavLst>
                                        <p:tav tm="0">
                                          <p:val>
                                            <p:strVal val="0-#ppt_w/2"/>
                                          </p:val>
                                        </p:tav>
                                        <p:tav tm="100000">
                                          <p:val>
                                            <p:strVal val="#ppt_x"/>
                                          </p:val>
                                        </p:tav>
                                      </p:tavLst>
                                    </p:anim>
                                    <p:anim calcmode="lin" valueType="num">
                                      <p:cBhvr additive="base">
                                        <p:cTn id="34" dur="500" fill="hold"/>
                                        <p:tgtEl>
                                          <p:spTgt spid="30728"/>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200"/>
                                  </p:stCondLst>
                                  <p:childTnLst>
                                    <p:set>
                                      <p:cBhvr>
                                        <p:cTn id="36" dur="1" fill="hold">
                                          <p:stCondLst>
                                            <p:cond delay="0"/>
                                          </p:stCondLst>
                                        </p:cTn>
                                        <p:tgtEl>
                                          <p:spTgt spid="30729"/>
                                        </p:tgtEl>
                                        <p:attrNameLst>
                                          <p:attrName>style.visibility</p:attrName>
                                        </p:attrNameLst>
                                      </p:cBhvr>
                                      <p:to>
                                        <p:strVal val="visible"/>
                                      </p:to>
                                    </p:set>
                                    <p:anim calcmode="lin" valueType="num">
                                      <p:cBhvr additive="base">
                                        <p:cTn id="37" dur="500" fill="hold"/>
                                        <p:tgtEl>
                                          <p:spTgt spid="30729"/>
                                        </p:tgtEl>
                                        <p:attrNameLst>
                                          <p:attrName>ppt_x</p:attrName>
                                        </p:attrNameLst>
                                      </p:cBhvr>
                                      <p:tavLst>
                                        <p:tav tm="0">
                                          <p:val>
                                            <p:strVal val="0-#ppt_w/2"/>
                                          </p:val>
                                        </p:tav>
                                        <p:tav tm="100000">
                                          <p:val>
                                            <p:strVal val="#ppt_x"/>
                                          </p:val>
                                        </p:tav>
                                      </p:tavLst>
                                    </p:anim>
                                    <p:anim calcmode="lin" valueType="num">
                                      <p:cBhvr additive="base">
                                        <p:cTn id="38" dur="500" fill="hold"/>
                                        <p:tgtEl>
                                          <p:spTgt spid="30729"/>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300"/>
                                  </p:stCondLst>
                                  <p:childTnLst>
                                    <p:set>
                                      <p:cBhvr>
                                        <p:cTn id="40" dur="1" fill="hold">
                                          <p:stCondLst>
                                            <p:cond delay="0"/>
                                          </p:stCondLst>
                                        </p:cTn>
                                        <p:tgtEl>
                                          <p:spTgt spid="30730"/>
                                        </p:tgtEl>
                                        <p:attrNameLst>
                                          <p:attrName>style.visibility</p:attrName>
                                        </p:attrNameLst>
                                      </p:cBhvr>
                                      <p:to>
                                        <p:strVal val="visible"/>
                                      </p:to>
                                    </p:set>
                                    <p:anim calcmode="lin" valueType="num">
                                      <p:cBhvr additive="base">
                                        <p:cTn id="41" dur="500" fill="hold"/>
                                        <p:tgtEl>
                                          <p:spTgt spid="30730"/>
                                        </p:tgtEl>
                                        <p:attrNameLst>
                                          <p:attrName>ppt_x</p:attrName>
                                        </p:attrNameLst>
                                      </p:cBhvr>
                                      <p:tavLst>
                                        <p:tav tm="0">
                                          <p:val>
                                            <p:strVal val="0-#ppt_w/2"/>
                                          </p:val>
                                        </p:tav>
                                        <p:tav tm="100000">
                                          <p:val>
                                            <p:strVal val="#ppt_x"/>
                                          </p:val>
                                        </p:tav>
                                      </p:tavLst>
                                    </p:anim>
                                    <p:anim calcmode="lin" valueType="num">
                                      <p:cBhvr additive="base">
                                        <p:cTn id="42" dur="500" fill="hold"/>
                                        <p:tgtEl>
                                          <p:spTgt spid="30730"/>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400"/>
                                  </p:stCondLst>
                                  <p:childTnLst>
                                    <p:set>
                                      <p:cBhvr>
                                        <p:cTn id="44" dur="1" fill="hold">
                                          <p:stCondLst>
                                            <p:cond delay="0"/>
                                          </p:stCondLst>
                                        </p:cTn>
                                        <p:tgtEl>
                                          <p:spTgt spid="30734"/>
                                        </p:tgtEl>
                                        <p:attrNameLst>
                                          <p:attrName>style.visibility</p:attrName>
                                        </p:attrNameLst>
                                      </p:cBhvr>
                                      <p:to>
                                        <p:strVal val="visible"/>
                                      </p:to>
                                    </p:set>
                                    <p:anim calcmode="lin" valueType="num">
                                      <p:cBhvr additive="base">
                                        <p:cTn id="45" dur="500" fill="hold"/>
                                        <p:tgtEl>
                                          <p:spTgt spid="30734"/>
                                        </p:tgtEl>
                                        <p:attrNameLst>
                                          <p:attrName>ppt_x</p:attrName>
                                        </p:attrNameLst>
                                      </p:cBhvr>
                                      <p:tavLst>
                                        <p:tav tm="0">
                                          <p:val>
                                            <p:strVal val="0-#ppt_w/2"/>
                                          </p:val>
                                        </p:tav>
                                        <p:tav tm="100000">
                                          <p:val>
                                            <p:strVal val="#ppt_x"/>
                                          </p:val>
                                        </p:tav>
                                      </p:tavLst>
                                    </p:anim>
                                    <p:anim calcmode="lin" valueType="num">
                                      <p:cBhvr additive="base">
                                        <p:cTn id="46" dur="500" fill="hold"/>
                                        <p:tgtEl>
                                          <p:spTgt spid="30734"/>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0731"/>
                                        </p:tgtEl>
                                        <p:attrNameLst>
                                          <p:attrName>style.visibility</p:attrName>
                                        </p:attrNameLst>
                                      </p:cBhvr>
                                      <p:to>
                                        <p:strVal val="visible"/>
                                      </p:to>
                                    </p:set>
                                    <p:animEffect transition="in" filter="wipe(left)">
                                      <p:cBhvr>
                                        <p:cTn id="50" dur="500"/>
                                        <p:tgtEl>
                                          <p:spTgt spid="30731"/>
                                        </p:tgtEl>
                                      </p:cBhvr>
                                    </p:animEffect>
                                  </p:childTnLst>
                                </p:cTn>
                              </p:par>
                              <p:par>
                                <p:cTn id="51" presetID="22" presetClass="entr" presetSubtype="8" fill="hold" grpId="0" nodeType="withEffect">
                                  <p:stCondLst>
                                    <p:cond delay="100"/>
                                  </p:stCondLst>
                                  <p:childTnLst>
                                    <p:set>
                                      <p:cBhvr>
                                        <p:cTn id="52" dur="1" fill="hold">
                                          <p:stCondLst>
                                            <p:cond delay="0"/>
                                          </p:stCondLst>
                                        </p:cTn>
                                        <p:tgtEl>
                                          <p:spTgt spid="30732"/>
                                        </p:tgtEl>
                                        <p:attrNameLst>
                                          <p:attrName>style.visibility</p:attrName>
                                        </p:attrNameLst>
                                      </p:cBhvr>
                                      <p:to>
                                        <p:strVal val="visible"/>
                                      </p:to>
                                    </p:set>
                                    <p:animEffect transition="in" filter="wipe(left)">
                                      <p:cBhvr>
                                        <p:cTn id="53" dur="500"/>
                                        <p:tgtEl>
                                          <p:spTgt spid="30732"/>
                                        </p:tgtEl>
                                      </p:cBhvr>
                                    </p:animEffect>
                                  </p:childTnLst>
                                </p:cTn>
                              </p:par>
                              <p:par>
                                <p:cTn id="54" presetID="22" presetClass="entr" presetSubtype="8" fill="hold" grpId="0" nodeType="withEffect">
                                  <p:stCondLst>
                                    <p:cond delay="200"/>
                                  </p:stCondLst>
                                  <p:childTnLst>
                                    <p:set>
                                      <p:cBhvr>
                                        <p:cTn id="55" dur="1" fill="hold">
                                          <p:stCondLst>
                                            <p:cond delay="0"/>
                                          </p:stCondLst>
                                        </p:cTn>
                                        <p:tgtEl>
                                          <p:spTgt spid="30733"/>
                                        </p:tgtEl>
                                        <p:attrNameLst>
                                          <p:attrName>style.visibility</p:attrName>
                                        </p:attrNameLst>
                                      </p:cBhvr>
                                      <p:to>
                                        <p:strVal val="visible"/>
                                      </p:to>
                                    </p:set>
                                    <p:animEffect transition="in" filter="wipe(left)">
                                      <p:cBhvr>
                                        <p:cTn id="56" dur="500"/>
                                        <p:tgtEl>
                                          <p:spTgt spid="30733"/>
                                        </p:tgtEl>
                                      </p:cBhvr>
                                    </p:animEffect>
                                  </p:childTnLst>
                                </p:cTn>
                              </p:par>
                              <p:par>
                                <p:cTn id="57" presetID="22" presetClass="entr" presetSubtype="8" fill="hold" grpId="0" nodeType="withEffect">
                                  <p:stCondLst>
                                    <p:cond delay="300"/>
                                  </p:stCondLst>
                                  <p:childTnLst>
                                    <p:set>
                                      <p:cBhvr>
                                        <p:cTn id="58" dur="1" fill="hold">
                                          <p:stCondLst>
                                            <p:cond delay="0"/>
                                          </p:stCondLst>
                                        </p:cTn>
                                        <p:tgtEl>
                                          <p:spTgt spid="30735"/>
                                        </p:tgtEl>
                                        <p:attrNameLst>
                                          <p:attrName>style.visibility</p:attrName>
                                        </p:attrNameLst>
                                      </p:cBhvr>
                                      <p:to>
                                        <p:strVal val="visible"/>
                                      </p:to>
                                    </p:set>
                                    <p:animEffect transition="in" filter="wipe(left)">
                                      <p:cBhvr>
                                        <p:cTn id="59" dur="500"/>
                                        <p:tgtEl>
                                          <p:spTgt spid="30735"/>
                                        </p:tgtEl>
                                      </p:cBhvr>
                                    </p:animEffect>
                                  </p:childTnLst>
                                </p:cTn>
                              </p:par>
                              <p:par>
                                <p:cTn id="60" presetID="22" presetClass="entr" presetSubtype="8" fill="hold" grpId="0" nodeType="withEffect">
                                  <p:stCondLst>
                                    <p:cond delay="400"/>
                                  </p:stCondLst>
                                  <p:childTnLst>
                                    <p:set>
                                      <p:cBhvr>
                                        <p:cTn id="61" dur="1" fill="hold">
                                          <p:stCondLst>
                                            <p:cond delay="0"/>
                                          </p:stCondLst>
                                        </p:cTn>
                                        <p:tgtEl>
                                          <p:spTgt spid="30736"/>
                                        </p:tgtEl>
                                        <p:attrNameLst>
                                          <p:attrName>style.visibility</p:attrName>
                                        </p:attrNameLst>
                                      </p:cBhvr>
                                      <p:to>
                                        <p:strVal val="visible"/>
                                      </p:to>
                                    </p:set>
                                    <p:animEffect transition="in" filter="wipe(left)">
                                      <p:cBhvr>
                                        <p:cTn id="62" dur="500"/>
                                        <p:tgtEl>
                                          <p:spTgt spid="307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p:bldP spid="30724" grpId="0"/>
      <p:bldP spid="30725" grpId="0"/>
      <p:bldP spid="30727" grpId="0" animBg="1"/>
      <p:bldP spid="30728" grpId="0" animBg="1"/>
      <p:bldP spid="30729" grpId="0" animBg="1"/>
      <p:bldP spid="30730" grpId="0" animBg="1"/>
      <p:bldP spid="30731" grpId="0"/>
      <p:bldP spid="30732" grpId="0"/>
      <p:bldP spid="30733" grpId="0"/>
      <p:bldP spid="30734" grpId="0" animBg="1"/>
      <p:bldP spid="30735" grpId="0"/>
      <p:bldP spid="307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27"/>
          <p:cNvSpPr txBox="1"/>
          <p:nvPr/>
        </p:nvSpPr>
        <p:spPr>
          <a:xfrm>
            <a:off x="1012825" y="176213"/>
            <a:ext cx="3190875"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5.1 </a:t>
            </a:r>
            <a:r>
              <a:rPr lang="zh-CN" altLang="en-US" sz="3000" b="1" dirty="0">
                <a:solidFill>
                  <a:schemeClr val="accent1"/>
                </a:solidFill>
                <a:latin typeface="微软雅黑" panose="020B0503020204020204" pitchFamily="34" charset="-122"/>
                <a:ea typeface="微软雅黑" panose="020B0503020204020204" pitchFamily="34" charset="-122"/>
              </a:rPr>
              <a:t>主要问题分析</a:t>
            </a:r>
          </a:p>
        </p:txBody>
      </p:sp>
      <p:sp>
        <p:nvSpPr>
          <p:cNvPr id="31747"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w="9525">
            <a:noFill/>
          </a:ln>
        </p:spPr>
        <p:txBody>
          <a:bodyPr/>
          <a:lstStyle/>
          <a:p>
            <a:endParaRPr lang="zh-CN" altLang="en-US"/>
          </a:p>
        </p:txBody>
      </p:sp>
      <p:sp>
        <p:nvSpPr>
          <p:cNvPr id="31748" name="TextBox 4"/>
          <p:cNvSpPr txBox="1"/>
          <p:nvPr/>
        </p:nvSpPr>
        <p:spPr>
          <a:xfrm>
            <a:off x="5654675" y="1439863"/>
            <a:ext cx="5700713" cy="923925"/>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49" name="Freeform 14"/>
          <p:cNvSpPr/>
          <p:nvPr/>
        </p:nvSpPr>
        <p:spPr>
          <a:xfrm>
            <a:off x="4306888" y="1511300"/>
            <a:ext cx="1112837" cy="1111250"/>
          </a:xfrm>
          <a:custGeom>
            <a:avLst/>
            <a:gdLst/>
            <a:ahLst/>
            <a:cxnLst>
              <a:cxn ang="0">
                <a:pos x="2147483647" y="2147483647"/>
              </a:cxn>
              <a:cxn ang="0">
                <a:pos x="2147483647" y="2147483647"/>
              </a:cxn>
              <a:cxn ang="0">
                <a:pos x="0" y="2147483647"/>
              </a:cxn>
              <a:cxn ang="0">
                <a:pos x="2147483647" y="0"/>
              </a:cxn>
              <a:cxn ang="0">
                <a:pos x="2147483647" y="0"/>
              </a:cxn>
              <a:cxn ang="0">
                <a:pos x="2147483647" y="0"/>
              </a:cxn>
              <a:cxn ang="0">
                <a:pos x="2147483647" y="0"/>
              </a:cxn>
              <a:cxn ang="0">
                <a:pos x="2147483647" y="2147483647"/>
              </a:cxn>
              <a:cxn ang="0">
                <a:pos x="2147483647" y="2147483647"/>
              </a:cxn>
            </a:cxnLst>
            <a:rect l="0" t="0" r="0" b="0"/>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rgbClr val="113E6A"/>
          </a:solidFill>
          <a:ln w="9525">
            <a:noFill/>
          </a:ln>
        </p:spPr>
        <p:txBody>
          <a:bodyPr/>
          <a:lstStyle/>
          <a:p>
            <a:endParaRPr lang="zh-CN" altLang="en-US"/>
          </a:p>
        </p:txBody>
      </p:sp>
      <p:sp>
        <p:nvSpPr>
          <p:cNvPr id="31750" name="TextBox 6"/>
          <p:cNvSpPr txBox="1"/>
          <p:nvPr/>
        </p:nvSpPr>
        <p:spPr>
          <a:xfrm>
            <a:off x="4384675" y="1665288"/>
            <a:ext cx="1100138" cy="708025"/>
          </a:xfrm>
          <a:prstGeom prst="rect">
            <a:avLst/>
          </a:prstGeom>
          <a:noFill/>
          <a:ln w="9525">
            <a:noFill/>
          </a:ln>
        </p:spPr>
        <p:txBody>
          <a:bodyPr anchor="t">
            <a:spAutoFit/>
          </a:bodyPr>
          <a:lstStyle/>
          <a:p>
            <a:pPr algn="ctr"/>
            <a:r>
              <a:rPr lang="zh-CN" altLang="en-US" sz="2000" dirty="0">
                <a:solidFill>
                  <a:schemeClr val="accent2"/>
                </a:solidFill>
                <a:latin typeface="微软雅黑" panose="020B0503020204020204" pitchFamily="34" charset="-122"/>
                <a:ea typeface="微软雅黑" panose="020B0503020204020204" pitchFamily="34" charset="-122"/>
              </a:rPr>
              <a:t>主要问题一</a:t>
            </a:r>
          </a:p>
        </p:txBody>
      </p:sp>
      <p:sp>
        <p:nvSpPr>
          <p:cNvPr id="31751" name="TextBox 7"/>
          <p:cNvSpPr txBox="1"/>
          <p:nvPr/>
        </p:nvSpPr>
        <p:spPr>
          <a:xfrm>
            <a:off x="5654675" y="3255963"/>
            <a:ext cx="5700713" cy="922337"/>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52" name="Freeform 14"/>
          <p:cNvSpPr/>
          <p:nvPr/>
        </p:nvSpPr>
        <p:spPr>
          <a:xfrm>
            <a:off x="4306888" y="3327400"/>
            <a:ext cx="1112837" cy="1111250"/>
          </a:xfrm>
          <a:custGeom>
            <a:avLst/>
            <a:gdLst/>
            <a:ahLst/>
            <a:cxnLst>
              <a:cxn ang="0">
                <a:pos x="2147483647" y="2147483647"/>
              </a:cxn>
              <a:cxn ang="0">
                <a:pos x="2147483647" y="2147483647"/>
              </a:cxn>
              <a:cxn ang="0">
                <a:pos x="0" y="2147483647"/>
              </a:cxn>
              <a:cxn ang="0">
                <a:pos x="2147483647" y="0"/>
              </a:cxn>
              <a:cxn ang="0">
                <a:pos x="2147483647" y="0"/>
              </a:cxn>
              <a:cxn ang="0">
                <a:pos x="2147483647" y="0"/>
              </a:cxn>
              <a:cxn ang="0">
                <a:pos x="2147483647" y="0"/>
              </a:cxn>
              <a:cxn ang="0">
                <a:pos x="2147483647" y="2147483647"/>
              </a:cxn>
              <a:cxn ang="0">
                <a:pos x="2147483647" y="2147483647"/>
              </a:cxn>
            </a:cxnLst>
            <a:rect l="0" t="0" r="0" b="0"/>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rgbClr val="113E6A"/>
          </a:solidFill>
          <a:ln w="9525">
            <a:noFill/>
          </a:ln>
        </p:spPr>
        <p:txBody>
          <a:bodyPr/>
          <a:lstStyle/>
          <a:p>
            <a:endParaRPr lang="zh-CN" altLang="en-US"/>
          </a:p>
        </p:txBody>
      </p:sp>
      <p:sp>
        <p:nvSpPr>
          <p:cNvPr id="31753" name="TextBox 9"/>
          <p:cNvSpPr txBox="1"/>
          <p:nvPr/>
        </p:nvSpPr>
        <p:spPr>
          <a:xfrm>
            <a:off x="4384675" y="3543300"/>
            <a:ext cx="1100138" cy="708025"/>
          </a:xfrm>
          <a:prstGeom prst="rect">
            <a:avLst/>
          </a:prstGeom>
          <a:noFill/>
          <a:ln w="9525">
            <a:noFill/>
          </a:ln>
        </p:spPr>
        <p:txBody>
          <a:bodyPr anchor="t">
            <a:spAutoFit/>
          </a:bodyPr>
          <a:lstStyle/>
          <a:p>
            <a:pPr algn="ctr"/>
            <a:r>
              <a:rPr lang="zh-CN" altLang="en-US" sz="2000" dirty="0">
                <a:solidFill>
                  <a:schemeClr val="accent2"/>
                </a:solidFill>
                <a:latin typeface="微软雅黑" panose="020B0503020204020204" pitchFamily="34" charset="-122"/>
                <a:ea typeface="微软雅黑" panose="020B0503020204020204" pitchFamily="34" charset="-122"/>
              </a:rPr>
              <a:t>主要问题二</a:t>
            </a:r>
          </a:p>
        </p:txBody>
      </p:sp>
      <p:sp>
        <p:nvSpPr>
          <p:cNvPr id="31754" name="TextBox 10"/>
          <p:cNvSpPr txBox="1"/>
          <p:nvPr/>
        </p:nvSpPr>
        <p:spPr>
          <a:xfrm>
            <a:off x="5654675" y="4984750"/>
            <a:ext cx="5700713" cy="923925"/>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55" name="Freeform 14"/>
          <p:cNvSpPr/>
          <p:nvPr/>
        </p:nvSpPr>
        <p:spPr>
          <a:xfrm>
            <a:off x="4306888" y="5057775"/>
            <a:ext cx="1112837" cy="1111250"/>
          </a:xfrm>
          <a:custGeom>
            <a:avLst/>
            <a:gdLst/>
            <a:ahLst/>
            <a:cxnLst>
              <a:cxn ang="0">
                <a:pos x="2147483647" y="2147483647"/>
              </a:cxn>
              <a:cxn ang="0">
                <a:pos x="2147483647" y="2147483647"/>
              </a:cxn>
              <a:cxn ang="0">
                <a:pos x="0" y="2147483647"/>
              </a:cxn>
              <a:cxn ang="0">
                <a:pos x="2147483647" y="0"/>
              </a:cxn>
              <a:cxn ang="0">
                <a:pos x="2147483647" y="0"/>
              </a:cxn>
              <a:cxn ang="0">
                <a:pos x="2147483647" y="0"/>
              </a:cxn>
              <a:cxn ang="0">
                <a:pos x="2147483647" y="0"/>
              </a:cxn>
              <a:cxn ang="0">
                <a:pos x="2147483647" y="2147483647"/>
              </a:cxn>
              <a:cxn ang="0">
                <a:pos x="2147483647" y="2147483647"/>
              </a:cxn>
            </a:cxnLst>
            <a:rect l="0" t="0" r="0" b="0"/>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rgbClr val="113E6A"/>
          </a:solidFill>
          <a:ln w="9525">
            <a:noFill/>
          </a:ln>
        </p:spPr>
        <p:txBody>
          <a:bodyPr/>
          <a:lstStyle/>
          <a:p>
            <a:endParaRPr lang="zh-CN" altLang="en-US"/>
          </a:p>
        </p:txBody>
      </p:sp>
      <p:sp>
        <p:nvSpPr>
          <p:cNvPr id="31756" name="TextBox 13"/>
          <p:cNvSpPr txBox="1"/>
          <p:nvPr/>
        </p:nvSpPr>
        <p:spPr>
          <a:xfrm>
            <a:off x="4384675" y="5273675"/>
            <a:ext cx="1100138" cy="708025"/>
          </a:xfrm>
          <a:prstGeom prst="rect">
            <a:avLst/>
          </a:prstGeom>
          <a:noFill/>
          <a:ln w="9525">
            <a:noFill/>
          </a:ln>
        </p:spPr>
        <p:txBody>
          <a:bodyPr anchor="t">
            <a:spAutoFit/>
          </a:bodyPr>
          <a:lstStyle/>
          <a:p>
            <a:pPr algn="ctr"/>
            <a:r>
              <a:rPr lang="zh-CN" altLang="en-US" sz="2000" dirty="0">
                <a:solidFill>
                  <a:schemeClr val="accent2"/>
                </a:solidFill>
                <a:latin typeface="微软雅黑" panose="020B0503020204020204" pitchFamily="34" charset="-122"/>
                <a:ea typeface="微软雅黑" panose="020B0503020204020204" pitchFamily="34" charset="-122"/>
              </a:rPr>
              <a:t>主要问题三</a:t>
            </a:r>
          </a:p>
        </p:txBody>
      </p:sp>
      <p:pic>
        <p:nvPicPr>
          <p:cNvPr id="31757" name="Picture 2" descr="F:\快盘\商务图片\png\903642_153949082_2.png"/>
          <p:cNvPicPr>
            <a:picLocks noChangeAspect="1"/>
          </p:cNvPicPr>
          <p:nvPr/>
        </p:nvPicPr>
        <p:blipFill>
          <a:blip r:embed="rId2" cstate="print"/>
          <a:srcRect l="8713" t="11568" r="13959" b="7668"/>
          <a:stretch>
            <a:fillRect/>
          </a:stretch>
        </p:blipFill>
        <p:spPr>
          <a:xfrm>
            <a:off x="636588" y="1925638"/>
            <a:ext cx="3313112" cy="4049712"/>
          </a:xfrm>
          <a:prstGeom prst="rect">
            <a:avLst/>
          </a:prstGeom>
          <a:noFill/>
          <a:ln w="9525">
            <a:noFill/>
          </a:ln>
        </p:spPr>
      </p:pic>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p:cTn id="7" dur="300" fill="hold"/>
                                        <p:tgtEl>
                                          <p:spTgt spid="31747"/>
                                        </p:tgtEl>
                                        <p:attrNameLst>
                                          <p:attrName>ppt_w</p:attrName>
                                        </p:attrNameLst>
                                      </p:cBhvr>
                                      <p:tavLst>
                                        <p:tav tm="0">
                                          <p:val>
                                            <p:fltVal val="0"/>
                                          </p:val>
                                        </p:tav>
                                        <p:tav tm="100000">
                                          <p:val>
                                            <p:strVal val="#ppt_w"/>
                                          </p:val>
                                        </p:tav>
                                      </p:tavLst>
                                    </p:anim>
                                    <p:anim calcmode="lin" valueType="num">
                                      <p:cBhvr>
                                        <p:cTn id="8" dur="300" fill="hold"/>
                                        <p:tgtEl>
                                          <p:spTgt spid="31747"/>
                                        </p:tgtEl>
                                        <p:attrNameLst>
                                          <p:attrName>ppt_h</p:attrName>
                                        </p:attrNameLst>
                                      </p:cBhvr>
                                      <p:tavLst>
                                        <p:tav tm="0">
                                          <p:val>
                                            <p:fltVal val="0"/>
                                          </p:val>
                                        </p:tav>
                                        <p:tav tm="100000">
                                          <p:val>
                                            <p:strVal val="#ppt_h"/>
                                          </p:val>
                                        </p:tav>
                                      </p:tavLst>
                                    </p:anim>
                                    <p:anim calcmode="lin" valueType="num">
                                      <p:cBhvr>
                                        <p:cTn id="9" dur="300" fill="hold"/>
                                        <p:tgtEl>
                                          <p:spTgt spid="31747"/>
                                        </p:tgtEl>
                                        <p:attrNameLst>
                                          <p:attrName>style.rotation</p:attrName>
                                        </p:attrNameLst>
                                      </p:cBhvr>
                                      <p:tavLst>
                                        <p:tav tm="0">
                                          <p:val>
                                            <p:fltVal val="90"/>
                                          </p:val>
                                        </p:tav>
                                        <p:tav tm="100000">
                                          <p:val>
                                            <p:fltVal val="0"/>
                                          </p:val>
                                        </p:tav>
                                      </p:tavLst>
                                    </p:anim>
                                    <p:animEffect transition="in" filter="fade">
                                      <p:cBhvr>
                                        <p:cTn id="10" dur="300"/>
                                        <p:tgtEl>
                                          <p:spTgt spid="31747"/>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1746"/>
                                        </p:tgtEl>
                                        <p:attrNameLst>
                                          <p:attrName>style.visibility</p:attrName>
                                        </p:attrNameLst>
                                      </p:cBhvr>
                                      <p:to>
                                        <p:strVal val="visible"/>
                                      </p:to>
                                    </p:set>
                                    <p:anim calcmode="lin" valueType="num">
                                      <p:cBhvr>
                                        <p:cTn id="14" dur="4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1746"/>
                                        </p:tgtEl>
                                        <p:attrNameLst>
                                          <p:attrName>ppt_y</p:attrName>
                                        </p:attrNameLst>
                                      </p:cBhvr>
                                      <p:tavLst>
                                        <p:tav tm="0">
                                          <p:val>
                                            <p:strVal val="#ppt_y"/>
                                          </p:val>
                                        </p:tav>
                                        <p:tav tm="100000">
                                          <p:val>
                                            <p:strVal val="#ppt_y"/>
                                          </p:val>
                                        </p:tav>
                                      </p:tavLst>
                                    </p:anim>
                                    <p:anim calcmode="lin" valueType="num">
                                      <p:cBhvr>
                                        <p:cTn id="16" dur="4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1746"/>
                                        </p:tgtEl>
                                      </p:cBhvr>
                                    </p:animEffect>
                                  </p:childTnLst>
                                </p:cTn>
                              </p:par>
                            </p:childTnLst>
                          </p:cTn>
                        </p:par>
                        <p:par>
                          <p:cTn id="19" fill="hold">
                            <p:stCondLst>
                              <p:cond delay="1059"/>
                            </p:stCondLst>
                            <p:childTnLst>
                              <p:par>
                                <p:cTn id="20" presetID="42" presetClass="entr" presetSubtype="0" fill="hold" nodeType="afterEffect">
                                  <p:stCondLst>
                                    <p:cond delay="0"/>
                                  </p:stCondLst>
                                  <p:childTnLst>
                                    <p:set>
                                      <p:cBhvr>
                                        <p:cTn id="21" dur="1" fill="hold">
                                          <p:stCondLst>
                                            <p:cond delay="0"/>
                                          </p:stCondLst>
                                        </p:cTn>
                                        <p:tgtEl>
                                          <p:spTgt spid="31757"/>
                                        </p:tgtEl>
                                        <p:attrNameLst>
                                          <p:attrName>style.visibility</p:attrName>
                                        </p:attrNameLst>
                                      </p:cBhvr>
                                      <p:to>
                                        <p:strVal val="visible"/>
                                      </p:to>
                                    </p:set>
                                    <p:animEffect transition="in" filter="fade">
                                      <p:cBhvr>
                                        <p:cTn id="22" dur="1000"/>
                                        <p:tgtEl>
                                          <p:spTgt spid="31757"/>
                                        </p:tgtEl>
                                      </p:cBhvr>
                                    </p:animEffect>
                                    <p:anim calcmode="lin" valueType="num">
                                      <p:cBhvr>
                                        <p:cTn id="23" dur="1000" fill="hold"/>
                                        <p:tgtEl>
                                          <p:spTgt spid="31757"/>
                                        </p:tgtEl>
                                        <p:attrNameLst>
                                          <p:attrName>ppt_x</p:attrName>
                                        </p:attrNameLst>
                                      </p:cBhvr>
                                      <p:tavLst>
                                        <p:tav tm="0">
                                          <p:val>
                                            <p:strVal val="#ppt_x"/>
                                          </p:val>
                                        </p:tav>
                                        <p:tav tm="100000">
                                          <p:val>
                                            <p:strVal val="#ppt_x"/>
                                          </p:val>
                                        </p:tav>
                                      </p:tavLst>
                                    </p:anim>
                                    <p:anim calcmode="lin" valueType="num">
                                      <p:cBhvr>
                                        <p:cTn id="24" dur="1000" fill="hold"/>
                                        <p:tgtEl>
                                          <p:spTgt spid="31757"/>
                                        </p:tgtEl>
                                        <p:attrNameLst>
                                          <p:attrName>ppt_y</p:attrName>
                                        </p:attrNameLst>
                                      </p:cBhvr>
                                      <p:tavLst>
                                        <p:tav tm="0">
                                          <p:val>
                                            <p:strVal val="#ppt_y+.1"/>
                                          </p:val>
                                        </p:tav>
                                        <p:tav tm="100000">
                                          <p:val>
                                            <p:strVal val="#ppt_y"/>
                                          </p:val>
                                        </p:tav>
                                      </p:tavLst>
                                    </p:anim>
                                  </p:childTnLst>
                                </p:cTn>
                              </p:par>
                            </p:childTnLst>
                          </p:cTn>
                        </p:par>
                        <p:par>
                          <p:cTn id="25" fill="hold">
                            <p:stCondLst>
                              <p:cond delay="2059"/>
                            </p:stCondLst>
                            <p:childTnLst>
                              <p:par>
                                <p:cTn id="26" presetID="1" presetClass="entr" presetSubtype="0" fill="hold" nodeType="afterEffect">
                                  <p:stCondLst>
                                    <p:cond delay="0"/>
                                  </p:stCondLst>
                                  <p:childTnLst>
                                    <p:set>
                                      <p:cBhvr>
                                        <p:cTn id="27" dur="1" fill="hold">
                                          <p:stCondLst>
                                            <p:cond delay="0"/>
                                          </p:stCondLst>
                                        </p:cTn>
                                        <p:tgtEl>
                                          <p:spTgt spid="31749"/>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31752"/>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31755"/>
                                        </p:tgtEl>
                                        <p:attrNameLst>
                                          <p:attrName>style.visibility</p:attrName>
                                        </p:attrNameLst>
                                      </p:cBhvr>
                                      <p:to>
                                        <p:strVal val="visible"/>
                                      </p:to>
                                    </p:set>
                                  </p:childTnLst>
                                </p:cTn>
                              </p:par>
                              <p:par>
                                <p:cTn id="32" presetID="35" presetClass="path" presetSubtype="0" accel="50000" fill="hold" nodeType="withEffect">
                                  <p:stCondLst>
                                    <p:cond delay="0"/>
                                  </p:stCondLst>
                                  <p:childTnLst>
                                    <p:animMotion origin="layout" path="M 3.33333E-6 -1.50786E-6 L -0.25 0.22132 " pathEditMode="relative" rAng="0" ptsTypes="AA">
                                      <p:cBhvr>
                                        <p:cTn id="33" dur="500" spd="-99900" fill="hold"/>
                                        <p:tgtEl>
                                          <p:spTgt spid="31749"/>
                                        </p:tgtEl>
                                        <p:attrNameLst>
                                          <p:attrName>ppt_x</p:attrName>
                                          <p:attrName>ppt_y</p:attrName>
                                        </p:attrNameLst>
                                      </p:cBhvr>
                                      <p:rCtr x="-12400" y="11100"/>
                                    </p:animMotion>
                                  </p:childTnLst>
                                </p:cTn>
                              </p:par>
                              <p:par>
                                <p:cTn id="34" presetID="35" presetClass="path" presetSubtype="0" accel="50000" fill="hold" nodeType="withEffect">
                                  <p:stCondLst>
                                    <p:cond delay="0"/>
                                  </p:stCondLst>
                                  <p:childTnLst>
                                    <p:animMotion origin="layout" path="M 0 0 L -0.25 0 E" pathEditMode="relative" ptsTypes="">
                                      <p:cBhvr>
                                        <p:cTn id="35" dur="500" spd="-99900" fill="hold"/>
                                        <p:tgtEl>
                                          <p:spTgt spid="31752"/>
                                        </p:tgtEl>
                                        <p:attrNameLst>
                                          <p:attrName>ppt_x</p:attrName>
                                          <p:attrName>ppt_y</p:attrName>
                                        </p:attrNameLst>
                                      </p:cBhvr>
                                    </p:animMotion>
                                  </p:childTnLst>
                                </p:cTn>
                              </p:par>
                              <p:par>
                                <p:cTn id="36" presetID="35" presetClass="path" presetSubtype="0" accel="50000" fill="hold" nodeType="withEffect">
                                  <p:stCondLst>
                                    <p:cond delay="0"/>
                                  </p:stCondLst>
                                  <p:childTnLst>
                                    <p:animMotion origin="layout" path="M 3.33333E-6 4.23682E-6 L -0.25 -0.25209 " pathEditMode="relative" rAng="0" ptsTypes="AA">
                                      <p:cBhvr>
                                        <p:cTn id="37" dur="500" spd="-99900" fill="hold"/>
                                        <p:tgtEl>
                                          <p:spTgt spid="31755"/>
                                        </p:tgtEl>
                                        <p:attrNameLst>
                                          <p:attrName>ppt_x</p:attrName>
                                          <p:attrName>ppt_y</p:attrName>
                                        </p:attrNameLst>
                                      </p:cBhvr>
                                      <p:rCtr x="-12400" y="-12500"/>
                                    </p:animMotion>
                                  </p:childTnLst>
                                </p:cTn>
                              </p:par>
                            </p:childTnLst>
                          </p:cTn>
                        </p:par>
                        <p:par>
                          <p:cTn id="38" fill="hold">
                            <p:stCondLst>
                              <p:cond delay="2059"/>
                            </p:stCondLst>
                            <p:childTnLst>
                              <p:par>
                                <p:cTn id="39" presetID="31" presetClass="entr" presetSubtype="0" fill="hold" grpId="0" nodeType="afterEffect">
                                  <p:stCondLst>
                                    <p:cond delay="0"/>
                                  </p:stCondLst>
                                  <p:childTnLst>
                                    <p:set>
                                      <p:cBhvr>
                                        <p:cTn id="40" dur="1" fill="hold">
                                          <p:stCondLst>
                                            <p:cond delay="0"/>
                                          </p:stCondLst>
                                        </p:cTn>
                                        <p:tgtEl>
                                          <p:spTgt spid="31750"/>
                                        </p:tgtEl>
                                        <p:attrNameLst>
                                          <p:attrName>style.visibility</p:attrName>
                                        </p:attrNameLst>
                                      </p:cBhvr>
                                      <p:to>
                                        <p:strVal val="visible"/>
                                      </p:to>
                                    </p:set>
                                    <p:anim calcmode="lin" valueType="num">
                                      <p:cBhvr>
                                        <p:cTn id="41" dur="300" fill="hold"/>
                                        <p:tgtEl>
                                          <p:spTgt spid="31750"/>
                                        </p:tgtEl>
                                        <p:attrNameLst>
                                          <p:attrName>ppt_w</p:attrName>
                                        </p:attrNameLst>
                                      </p:cBhvr>
                                      <p:tavLst>
                                        <p:tav tm="0">
                                          <p:val>
                                            <p:fltVal val="0"/>
                                          </p:val>
                                        </p:tav>
                                        <p:tav tm="100000">
                                          <p:val>
                                            <p:strVal val="#ppt_w"/>
                                          </p:val>
                                        </p:tav>
                                      </p:tavLst>
                                    </p:anim>
                                    <p:anim calcmode="lin" valueType="num">
                                      <p:cBhvr>
                                        <p:cTn id="42" dur="300" fill="hold"/>
                                        <p:tgtEl>
                                          <p:spTgt spid="31750"/>
                                        </p:tgtEl>
                                        <p:attrNameLst>
                                          <p:attrName>ppt_h</p:attrName>
                                        </p:attrNameLst>
                                      </p:cBhvr>
                                      <p:tavLst>
                                        <p:tav tm="0">
                                          <p:val>
                                            <p:fltVal val="0"/>
                                          </p:val>
                                        </p:tav>
                                        <p:tav tm="100000">
                                          <p:val>
                                            <p:strVal val="#ppt_h"/>
                                          </p:val>
                                        </p:tav>
                                      </p:tavLst>
                                    </p:anim>
                                    <p:anim calcmode="lin" valueType="num">
                                      <p:cBhvr>
                                        <p:cTn id="43" dur="300" fill="hold"/>
                                        <p:tgtEl>
                                          <p:spTgt spid="31750"/>
                                        </p:tgtEl>
                                        <p:attrNameLst>
                                          <p:attrName>style.rotation</p:attrName>
                                        </p:attrNameLst>
                                      </p:cBhvr>
                                      <p:tavLst>
                                        <p:tav tm="0">
                                          <p:val>
                                            <p:fltVal val="90"/>
                                          </p:val>
                                        </p:tav>
                                        <p:tav tm="100000">
                                          <p:val>
                                            <p:fltVal val="0"/>
                                          </p:val>
                                        </p:tav>
                                      </p:tavLst>
                                    </p:anim>
                                    <p:animEffect transition="in" filter="fade">
                                      <p:cBhvr>
                                        <p:cTn id="44" dur="300"/>
                                        <p:tgtEl>
                                          <p:spTgt spid="31750"/>
                                        </p:tgtEl>
                                      </p:cBhvr>
                                    </p:animEffect>
                                  </p:childTnLst>
                                </p:cTn>
                              </p:par>
                            </p:childTnLst>
                          </p:cTn>
                        </p:par>
                        <p:par>
                          <p:cTn id="45" fill="hold">
                            <p:stCondLst>
                              <p:cond delay="2559"/>
                            </p:stCondLst>
                            <p:childTnLst>
                              <p:par>
                                <p:cTn id="46" presetID="22" presetClass="entr" presetSubtype="8" fill="hold" grpId="0" nodeType="afterEffect">
                                  <p:stCondLst>
                                    <p:cond delay="0"/>
                                  </p:stCondLst>
                                  <p:childTnLst>
                                    <p:set>
                                      <p:cBhvr>
                                        <p:cTn id="47" dur="1" fill="hold">
                                          <p:stCondLst>
                                            <p:cond delay="0"/>
                                          </p:stCondLst>
                                        </p:cTn>
                                        <p:tgtEl>
                                          <p:spTgt spid="31748"/>
                                        </p:tgtEl>
                                        <p:attrNameLst>
                                          <p:attrName>style.visibility</p:attrName>
                                        </p:attrNameLst>
                                      </p:cBhvr>
                                      <p:to>
                                        <p:strVal val="visible"/>
                                      </p:to>
                                    </p:set>
                                    <p:animEffect transition="in" filter="wipe(left)">
                                      <p:cBhvr>
                                        <p:cTn id="48" dur="500"/>
                                        <p:tgtEl>
                                          <p:spTgt spid="31748"/>
                                        </p:tgtEl>
                                      </p:cBhvr>
                                    </p:animEffect>
                                  </p:childTnLst>
                                </p:cTn>
                              </p:par>
                            </p:childTnLst>
                          </p:cTn>
                        </p:par>
                        <p:par>
                          <p:cTn id="49" fill="hold">
                            <p:stCondLst>
                              <p:cond delay="3059"/>
                            </p:stCondLst>
                            <p:childTnLst>
                              <p:par>
                                <p:cTn id="50" presetID="31" presetClass="entr" presetSubtype="0" fill="hold" grpId="0" nodeType="afterEffect">
                                  <p:stCondLst>
                                    <p:cond delay="0"/>
                                  </p:stCondLst>
                                  <p:childTnLst>
                                    <p:set>
                                      <p:cBhvr>
                                        <p:cTn id="51" dur="1" fill="hold">
                                          <p:stCondLst>
                                            <p:cond delay="0"/>
                                          </p:stCondLst>
                                        </p:cTn>
                                        <p:tgtEl>
                                          <p:spTgt spid="31753"/>
                                        </p:tgtEl>
                                        <p:attrNameLst>
                                          <p:attrName>style.visibility</p:attrName>
                                        </p:attrNameLst>
                                      </p:cBhvr>
                                      <p:to>
                                        <p:strVal val="visible"/>
                                      </p:to>
                                    </p:set>
                                    <p:anim calcmode="lin" valueType="num">
                                      <p:cBhvr>
                                        <p:cTn id="52" dur="300" fill="hold"/>
                                        <p:tgtEl>
                                          <p:spTgt spid="31753"/>
                                        </p:tgtEl>
                                        <p:attrNameLst>
                                          <p:attrName>ppt_w</p:attrName>
                                        </p:attrNameLst>
                                      </p:cBhvr>
                                      <p:tavLst>
                                        <p:tav tm="0">
                                          <p:val>
                                            <p:fltVal val="0"/>
                                          </p:val>
                                        </p:tav>
                                        <p:tav tm="100000">
                                          <p:val>
                                            <p:strVal val="#ppt_w"/>
                                          </p:val>
                                        </p:tav>
                                      </p:tavLst>
                                    </p:anim>
                                    <p:anim calcmode="lin" valueType="num">
                                      <p:cBhvr>
                                        <p:cTn id="53" dur="300" fill="hold"/>
                                        <p:tgtEl>
                                          <p:spTgt spid="31753"/>
                                        </p:tgtEl>
                                        <p:attrNameLst>
                                          <p:attrName>ppt_h</p:attrName>
                                        </p:attrNameLst>
                                      </p:cBhvr>
                                      <p:tavLst>
                                        <p:tav tm="0">
                                          <p:val>
                                            <p:fltVal val="0"/>
                                          </p:val>
                                        </p:tav>
                                        <p:tav tm="100000">
                                          <p:val>
                                            <p:strVal val="#ppt_h"/>
                                          </p:val>
                                        </p:tav>
                                      </p:tavLst>
                                    </p:anim>
                                    <p:anim calcmode="lin" valueType="num">
                                      <p:cBhvr>
                                        <p:cTn id="54" dur="300" fill="hold"/>
                                        <p:tgtEl>
                                          <p:spTgt spid="31753"/>
                                        </p:tgtEl>
                                        <p:attrNameLst>
                                          <p:attrName>style.rotation</p:attrName>
                                        </p:attrNameLst>
                                      </p:cBhvr>
                                      <p:tavLst>
                                        <p:tav tm="0">
                                          <p:val>
                                            <p:fltVal val="90"/>
                                          </p:val>
                                        </p:tav>
                                        <p:tav tm="100000">
                                          <p:val>
                                            <p:fltVal val="0"/>
                                          </p:val>
                                        </p:tav>
                                      </p:tavLst>
                                    </p:anim>
                                    <p:animEffect transition="in" filter="fade">
                                      <p:cBhvr>
                                        <p:cTn id="55" dur="300"/>
                                        <p:tgtEl>
                                          <p:spTgt spid="31753"/>
                                        </p:tgtEl>
                                      </p:cBhvr>
                                    </p:animEffect>
                                  </p:childTnLst>
                                </p:cTn>
                              </p:par>
                            </p:childTnLst>
                          </p:cTn>
                        </p:par>
                        <p:par>
                          <p:cTn id="56" fill="hold">
                            <p:stCondLst>
                              <p:cond delay="3559"/>
                            </p:stCondLst>
                            <p:childTnLst>
                              <p:par>
                                <p:cTn id="57" presetID="22" presetClass="entr" presetSubtype="8" fill="hold" grpId="0" nodeType="afterEffect">
                                  <p:stCondLst>
                                    <p:cond delay="0"/>
                                  </p:stCondLst>
                                  <p:childTnLst>
                                    <p:set>
                                      <p:cBhvr>
                                        <p:cTn id="58" dur="1" fill="hold">
                                          <p:stCondLst>
                                            <p:cond delay="0"/>
                                          </p:stCondLst>
                                        </p:cTn>
                                        <p:tgtEl>
                                          <p:spTgt spid="31751"/>
                                        </p:tgtEl>
                                        <p:attrNameLst>
                                          <p:attrName>style.visibility</p:attrName>
                                        </p:attrNameLst>
                                      </p:cBhvr>
                                      <p:to>
                                        <p:strVal val="visible"/>
                                      </p:to>
                                    </p:set>
                                    <p:animEffect transition="in" filter="wipe(left)">
                                      <p:cBhvr>
                                        <p:cTn id="59" dur="500"/>
                                        <p:tgtEl>
                                          <p:spTgt spid="31751"/>
                                        </p:tgtEl>
                                      </p:cBhvr>
                                    </p:animEffect>
                                  </p:childTnLst>
                                </p:cTn>
                              </p:par>
                            </p:childTnLst>
                          </p:cTn>
                        </p:par>
                        <p:par>
                          <p:cTn id="60" fill="hold">
                            <p:stCondLst>
                              <p:cond delay="4059"/>
                            </p:stCondLst>
                            <p:childTnLst>
                              <p:par>
                                <p:cTn id="61" presetID="31" presetClass="entr" presetSubtype="0" fill="hold" grpId="0" nodeType="afterEffect">
                                  <p:stCondLst>
                                    <p:cond delay="0"/>
                                  </p:stCondLst>
                                  <p:childTnLst>
                                    <p:set>
                                      <p:cBhvr>
                                        <p:cTn id="62" dur="1" fill="hold">
                                          <p:stCondLst>
                                            <p:cond delay="0"/>
                                          </p:stCondLst>
                                        </p:cTn>
                                        <p:tgtEl>
                                          <p:spTgt spid="31756"/>
                                        </p:tgtEl>
                                        <p:attrNameLst>
                                          <p:attrName>style.visibility</p:attrName>
                                        </p:attrNameLst>
                                      </p:cBhvr>
                                      <p:to>
                                        <p:strVal val="visible"/>
                                      </p:to>
                                    </p:set>
                                    <p:anim calcmode="lin" valueType="num">
                                      <p:cBhvr>
                                        <p:cTn id="63" dur="300" fill="hold"/>
                                        <p:tgtEl>
                                          <p:spTgt spid="31756"/>
                                        </p:tgtEl>
                                        <p:attrNameLst>
                                          <p:attrName>ppt_w</p:attrName>
                                        </p:attrNameLst>
                                      </p:cBhvr>
                                      <p:tavLst>
                                        <p:tav tm="0">
                                          <p:val>
                                            <p:fltVal val="0"/>
                                          </p:val>
                                        </p:tav>
                                        <p:tav tm="100000">
                                          <p:val>
                                            <p:strVal val="#ppt_w"/>
                                          </p:val>
                                        </p:tav>
                                      </p:tavLst>
                                    </p:anim>
                                    <p:anim calcmode="lin" valueType="num">
                                      <p:cBhvr>
                                        <p:cTn id="64" dur="300" fill="hold"/>
                                        <p:tgtEl>
                                          <p:spTgt spid="31756"/>
                                        </p:tgtEl>
                                        <p:attrNameLst>
                                          <p:attrName>ppt_h</p:attrName>
                                        </p:attrNameLst>
                                      </p:cBhvr>
                                      <p:tavLst>
                                        <p:tav tm="0">
                                          <p:val>
                                            <p:fltVal val="0"/>
                                          </p:val>
                                        </p:tav>
                                        <p:tav tm="100000">
                                          <p:val>
                                            <p:strVal val="#ppt_h"/>
                                          </p:val>
                                        </p:tav>
                                      </p:tavLst>
                                    </p:anim>
                                    <p:anim calcmode="lin" valueType="num">
                                      <p:cBhvr>
                                        <p:cTn id="65" dur="300" fill="hold"/>
                                        <p:tgtEl>
                                          <p:spTgt spid="31756"/>
                                        </p:tgtEl>
                                        <p:attrNameLst>
                                          <p:attrName>style.rotation</p:attrName>
                                        </p:attrNameLst>
                                      </p:cBhvr>
                                      <p:tavLst>
                                        <p:tav tm="0">
                                          <p:val>
                                            <p:fltVal val="90"/>
                                          </p:val>
                                        </p:tav>
                                        <p:tav tm="100000">
                                          <p:val>
                                            <p:fltVal val="0"/>
                                          </p:val>
                                        </p:tav>
                                      </p:tavLst>
                                    </p:anim>
                                    <p:animEffect transition="in" filter="fade">
                                      <p:cBhvr>
                                        <p:cTn id="66" dur="300"/>
                                        <p:tgtEl>
                                          <p:spTgt spid="31756"/>
                                        </p:tgtEl>
                                      </p:cBhvr>
                                    </p:animEffect>
                                  </p:childTnLst>
                                </p:cTn>
                              </p:par>
                            </p:childTnLst>
                          </p:cTn>
                        </p:par>
                        <p:par>
                          <p:cTn id="67" fill="hold">
                            <p:stCondLst>
                              <p:cond delay="4559"/>
                            </p:stCondLst>
                            <p:childTnLst>
                              <p:par>
                                <p:cTn id="68" presetID="22" presetClass="entr" presetSubtype="8" fill="hold" grpId="0" nodeType="afterEffect">
                                  <p:stCondLst>
                                    <p:cond delay="0"/>
                                  </p:stCondLst>
                                  <p:childTnLst>
                                    <p:set>
                                      <p:cBhvr>
                                        <p:cTn id="69" dur="1" fill="hold">
                                          <p:stCondLst>
                                            <p:cond delay="0"/>
                                          </p:stCondLst>
                                        </p:cTn>
                                        <p:tgtEl>
                                          <p:spTgt spid="31754"/>
                                        </p:tgtEl>
                                        <p:attrNameLst>
                                          <p:attrName>style.visibility</p:attrName>
                                        </p:attrNameLst>
                                      </p:cBhvr>
                                      <p:to>
                                        <p:strVal val="visible"/>
                                      </p:to>
                                    </p:set>
                                    <p:animEffect transition="in" filter="wipe(left)">
                                      <p:cBhvr>
                                        <p:cTn id="70" dur="500"/>
                                        <p:tgtEl>
                                          <p:spTgt spid="31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8" grpId="0"/>
      <p:bldP spid="31750" grpId="0"/>
      <p:bldP spid="31751" grpId="0"/>
      <p:bldP spid="31753" grpId="0"/>
      <p:bldP spid="31754" grpId="0"/>
      <p:bldP spid="3175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27"/>
          <p:cNvSpPr txBox="1"/>
          <p:nvPr/>
        </p:nvSpPr>
        <p:spPr>
          <a:xfrm>
            <a:off x="1012825" y="176213"/>
            <a:ext cx="2422525"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5.2 </a:t>
            </a:r>
            <a:r>
              <a:rPr lang="zh-CN" altLang="en-US" sz="3000" b="1" dirty="0">
                <a:solidFill>
                  <a:schemeClr val="accent1"/>
                </a:solidFill>
                <a:latin typeface="微软雅黑" panose="020B0503020204020204" pitchFamily="34" charset="-122"/>
                <a:ea typeface="微软雅黑" panose="020B0503020204020204" pitchFamily="34" charset="-122"/>
              </a:rPr>
              <a:t>问题评估</a:t>
            </a:r>
          </a:p>
        </p:txBody>
      </p:sp>
      <p:sp>
        <p:nvSpPr>
          <p:cNvPr id="32771"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w="9525">
            <a:noFill/>
          </a:ln>
        </p:spPr>
        <p:txBody>
          <a:bodyPr/>
          <a:lstStyle/>
          <a:p>
            <a:endParaRPr lang="zh-CN" altLang="en-US"/>
          </a:p>
        </p:txBody>
      </p:sp>
      <p:sp>
        <p:nvSpPr>
          <p:cNvPr id="32772" name="矩形 4"/>
          <p:cNvSpPr/>
          <p:nvPr/>
        </p:nvSpPr>
        <p:spPr>
          <a:xfrm>
            <a:off x="1236663" y="3711575"/>
            <a:ext cx="2147887" cy="2595563"/>
          </a:xfrm>
          <a:prstGeom prst="rect">
            <a:avLst/>
          </a:prstGeom>
          <a:solidFill>
            <a:schemeClr val="tx2"/>
          </a:solidFill>
          <a:ln w="9525" cap="flat" cmpd="sng">
            <a:solidFill>
              <a:schemeClr val="bg2"/>
            </a:solidFill>
            <a:prstDash val="solid"/>
            <a:bevel/>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32773" name="Oval 6"/>
          <p:cNvSpPr/>
          <p:nvPr/>
        </p:nvSpPr>
        <p:spPr>
          <a:xfrm>
            <a:off x="1397000" y="1268413"/>
            <a:ext cx="1766888" cy="1766887"/>
          </a:xfrm>
          <a:prstGeom prst="ellipse">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32774" name="Oval 7"/>
          <p:cNvSpPr/>
          <p:nvPr/>
        </p:nvSpPr>
        <p:spPr>
          <a:xfrm>
            <a:off x="1419225" y="1346200"/>
            <a:ext cx="444500" cy="442913"/>
          </a:xfrm>
          <a:prstGeom prst="ellipse">
            <a:avLst/>
          </a:prstGeom>
          <a:solidFill>
            <a:srgbClr val="006BBC"/>
          </a:solidFill>
          <a:ln w="38100" cap="flat" cmpd="sng">
            <a:solidFill>
              <a:schemeClr val="accent2"/>
            </a:solidFill>
            <a:prstDash val="solid"/>
            <a:round/>
            <a:headEnd type="none" w="med" len="med"/>
            <a:tailEnd type="none" w="med" len="med"/>
          </a:ln>
        </p:spPr>
        <p:txBody>
          <a:bodyPr anchor="ctr"/>
          <a:lstStyle/>
          <a:p>
            <a:pPr algn="ctr"/>
            <a:r>
              <a:rPr lang="en-US" altLang="zh-CN" b="1" dirty="0">
                <a:solidFill>
                  <a:schemeClr val="accent2"/>
                </a:solidFill>
                <a:latin typeface="微软雅黑" panose="020B0503020204020204" pitchFamily="34" charset="-122"/>
                <a:ea typeface="微软雅黑" panose="020B0503020204020204" pitchFamily="34" charset="-122"/>
              </a:rPr>
              <a:t>A</a:t>
            </a:r>
            <a:endParaRPr lang="zh-CN" altLang="en-US" b="1" dirty="0">
              <a:solidFill>
                <a:schemeClr val="accent2"/>
              </a:solidFill>
              <a:latin typeface="微软雅黑" panose="020B0503020204020204" pitchFamily="34" charset="-122"/>
              <a:ea typeface="微软雅黑" panose="020B0503020204020204" pitchFamily="34" charset="-122"/>
            </a:endParaRPr>
          </a:p>
        </p:txBody>
      </p:sp>
      <p:sp>
        <p:nvSpPr>
          <p:cNvPr id="32775" name="Oval 8"/>
          <p:cNvSpPr/>
          <p:nvPr/>
        </p:nvSpPr>
        <p:spPr>
          <a:xfrm>
            <a:off x="3765550" y="1268413"/>
            <a:ext cx="1766888" cy="1766887"/>
          </a:xfrm>
          <a:prstGeom prst="ellipse">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32776" name="Oval 9"/>
          <p:cNvSpPr/>
          <p:nvPr/>
        </p:nvSpPr>
        <p:spPr>
          <a:xfrm>
            <a:off x="3789363" y="1346200"/>
            <a:ext cx="442912" cy="442913"/>
          </a:xfrm>
          <a:prstGeom prst="ellipse">
            <a:avLst/>
          </a:prstGeom>
          <a:solidFill>
            <a:srgbClr val="006BBC"/>
          </a:solidFill>
          <a:ln w="38100" cap="flat" cmpd="sng">
            <a:solidFill>
              <a:schemeClr val="accent2"/>
            </a:solidFill>
            <a:prstDash val="solid"/>
            <a:round/>
            <a:headEnd type="none" w="med" len="med"/>
            <a:tailEnd type="none" w="med" len="med"/>
          </a:ln>
        </p:spPr>
        <p:txBody>
          <a:bodyPr anchor="ctr"/>
          <a:lstStyle/>
          <a:p>
            <a:pPr algn="ctr"/>
            <a:r>
              <a:rPr lang="en-US" altLang="zh-CN" b="1" dirty="0">
                <a:solidFill>
                  <a:schemeClr val="accent2"/>
                </a:solidFill>
                <a:latin typeface="微软雅黑" panose="020B0503020204020204" pitchFamily="34" charset="-122"/>
                <a:ea typeface="微软雅黑" panose="020B0503020204020204" pitchFamily="34" charset="-122"/>
              </a:rPr>
              <a:t>B</a:t>
            </a:r>
            <a:endParaRPr lang="zh-CN" altLang="en-US" b="1" dirty="0">
              <a:solidFill>
                <a:schemeClr val="accent2"/>
              </a:solidFill>
              <a:latin typeface="微软雅黑" panose="020B0503020204020204" pitchFamily="34" charset="-122"/>
              <a:ea typeface="微软雅黑" panose="020B0503020204020204" pitchFamily="34" charset="-122"/>
            </a:endParaRPr>
          </a:p>
        </p:txBody>
      </p:sp>
      <p:sp>
        <p:nvSpPr>
          <p:cNvPr id="32777" name="Oval 10"/>
          <p:cNvSpPr/>
          <p:nvPr/>
        </p:nvSpPr>
        <p:spPr>
          <a:xfrm>
            <a:off x="6161088" y="1268413"/>
            <a:ext cx="1766887" cy="1766887"/>
          </a:xfrm>
          <a:prstGeom prst="ellipse">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32778" name="Oval 11"/>
          <p:cNvSpPr/>
          <p:nvPr/>
        </p:nvSpPr>
        <p:spPr>
          <a:xfrm>
            <a:off x="6184900" y="1346200"/>
            <a:ext cx="442913" cy="442913"/>
          </a:xfrm>
          <a:prstGeom prst="ellipse">
            <a:avLst/>
          </a:prstGeom>
          <a:solidFill>
            <a:srgbClr val="006BBC"/>
          </a:solidFill>
          <a:ln w="38100" cap="flat" cmpd="sng">
            <a:solidFill>
              <a:schemeClr val="accent2"/>
            </a:solidFill>
            <a:prstDash val="solid"/>
            <a:round/>
            <a:headEnd type="none" w="med" len="med"/>
            <a:tailEnd type="none" w="med" len="med"/>
          </a:ln>
        </p:spPr>
        <p:txBody>
          <a:bodyPr anchor="ctr"/>
          <a:lstStyle/>
          <a:p>
            <a:pPr algn="ctr"/>
            <a:r>
              <a:rPr lang="en-US" altLang="zh-CN" b="1" dirty="0">
                <a:solidFill>
                  <a:schemeClr val="accent2"/>
                </a:solidFill>
                <a:latin typeface="微软雅黑" panose="020B0503020204020204" pitchFamily="34" charset="-122"/>
                <a:ea typeface="微软雅黑" panose="020B0503020204020204" pitchFamily="34" charset="-122"/>
              </a:rPr>
              <a:t>C</a:t>
            </a:r>
            <a:endParaRPr lang="zh-CN" altLang="en-US" b="1" dirty="0">
              <a:solidFill>
                <a:schemeClr val="accent2"/>
              </a:solidFill>
              <a:latin typeface="微软雅黑" panose="020B0503020204020204" pitchFamily="34" charset="-122"/>
              <a:ea typeface="微软雅黑" panose="020B0503020204020204" pitchFamily="34" charset="-122"/>
            </a:endParaRPr>
          </a:p>
        </p:txBody>
      </p:sp>
      <p:sp>
        <p:nvSpPr>
          <p:cNvPr id="32779" name="Oval 12"/>
          <p:cNvSpPr/>
          <p:nvPr/>
        </p:nvSpPr>
        <p:spPr>
          <a:xfrm>
            <a:off x="8561388" y="1268413"/>
            <a:ext cx="1765300" cy="1766887"/>
          </a:xfrm>
          <a:prstGeom prst="ellipse">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32780" name="Oval 13"/>
          <p:cNvSpPr/>
          <p:nvPr/>
        </p:nvSpPr>
        <p:spPr>
          <a:xfrm>
            <a:off x="8583613" y="1346200"/>
            <a:ext cx="442912" cy="442913"/>
          </a:xfrm>
          <a:prstGeom prst="ellipse">
            <a:avLst/>
          </a:prstGeom>
          <a:solidFill>
            <a:srgbClr val="006BBC"/>
          </a:solidFill>
          <a:ln w="38100" cap="flat" cmpd="sng">
            <a:solidFill>
              <a:schemeClr val="accent2"/>
            </a:solidFill>
            <a:prstDash val="solid"/>
            <a:round/>
            <a:headEnd type="none" w="med" len="med"/>
            <a:tailEnd type="none" w="med" len="med"/>
          </a:ln>
        </p:spPr>
        <p:txBody>
          <a:bodyPr anchor="ctr"/>
          <a:lstStyle/>
          <a:p>
            <a:pPr algn="ctr"/>
            <a:r>
              <a:rPr lang="en-US" altLang="zh-CN" b="1" dirty="0">
                <a:solidFill>
                  <a:schemeClr val="accent2"/>
                </a:solidFill>
                <a:latin typeface="微软雅黑" panose="020B0503020204020204" pitchFamily="34" charset="-122"/>
                <a:ea typeface="微软雅黑" panose="020B0503020204020204" pitchFamily="34" charset="-122"/>
              </a:rPr>
              <a:t>D</a:t>
            </a:r>
            <a:endParaRPr lang="zh-CN" altLang="en-US" b="1" dirty="0">
              <a:solidFill>
                <a:schemeClr val="accent2"/>
              </a:solidFill>
              <a:latin typeface="微软雅黑" panose="020B0503020204020204" pitchFamily="34" charset="-122"/>
              <a:ea typeface="微软雅黑" panose="020B0503020204020204" pitchFamily="34" charset="-122"/>
            </a:endParaRPr>
          </a:p>
        </p:txBody>
      </p:sp>
      <p:sp>
        <p:nvSpPr>
          <p:cNvPr id="32781" name="Freeform 14"/>
          <p:cNvSpPr>
            <a:spLocks noEditPoints="1"/>
          </p:cNvSpPr>
          <p:nvPr/>
        </p:nvSpPr>
        <p:spPr>
          <a:xfrm>
            <a:off x="1884363" y="1806575"/>
            <a:ext cx="849312" cy="63341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167" h="868">
                <a:moveTo>
                  <a:pt x="480" y="183"/>
                </a:moveTo>
                <a:lnTo>
                  <a:pt x="238" y="459"/>
                </a:lnTo>
                <a:lnTo>
                  <a:pt x="181" y="409"/>
                </a:lnTo>
                <a:lnTo>
                  <a:pt x="426" y="130"/>
                </a:lnTo>
                <a:lnTo>
                  <a:pt x="473" y="77"/>
                </a:lnTo>
                <a:lnTo>
                  <a:pt x="732" y="303"/>
                </a:lnTo>
                <a:lnTo>
                  <a:pt x="901" y="110"/>
                </a:lnTo>
                <a:lnTo>
                  <a:pt x="871" y="84"/>
                </a:lnTo>
                <a:cubicBezTo>
                  <a:pt x="860" y="74"/>
                  <a:pt x="862" y="63"/>
                  <a:pt x="877" y="59"/>
                </a:cubicBezTo>
                <a:lnTo>
                  <a:pt x="923" y="44"/>
                </a:lnTo>
                <a:cubicBezTo>
                  <a:pt x="937" y="40"/>
                  <a:pt x="960" y="33"/>
                  <a:pt x="974" y="28"/>
                </a:cubicBezTo>
                <a:lnTo>
                  <a:pt x="1021" y="14"/>
                </a:lnTo>
                <a:cubicBezTo>
                  <a:pt x="1035" y="10"/>
                  <a:pt x="1044" y="18"/>
                  <a:pt x="1041" y="32"/>
                </a:cubicBezTo>
                <a:lnTo>
                  <a:pt x="1032" y="77"/>
                </a:lnTo>
                <a:cubicBezTo>
                  <a:pt x="1028" y="91"/>
                  <a:pt x="1023" y="115"/>
                  <a:pt x="1020" y="130"/>
                </a:cubicBezTo>
                <a:lnTo>
                  <a:pt x="1011" y="174"/>
                </a:lnTo>
                <a:cubicBezTo>
                  <a:pt x="1008" y="189"/>
                  <a:pt x="997" y="193"/>
                  <a:pt x="986" y="183"/>
                </a:cubicBezTo>
                <a:lnTo>
                  <a:pt x="958" y="159"/>
                </a:lnTo>
                <a:lnTo>
                  <a:pt x="740" y="409"/>
                </a:lnTo>
                <a:lnTo>
                  <a:pt x="740" y="408"/>
                </a:lnTo>
                <a:lnTo>
                  <a:pt x="739" y="409"/>
                </a:lnTo>
                <a:lnTo>
                  <a:pt x="480" y="183"/>
                </a:lnTo>
                <a:close/>
                <a:moveTo>
                  <a:pt x="1131" y="795"/>
                </a:moveTo>
                <a:cubicBezTo>
                  <a:pt x="1151" y="795"/>
                  <a:pt x="1167" y="812"/>
                  <a:pt x="1167" y="832"/>
                </a:cubicBezTo>
                <a:cubicBezTo>
                  <a:pt x="1167" y="852"/>
                  <a:pt x="1151" y="868"/>
                  <a:pt x="1131" y="868"/>
                </a:cubicBezTo>
                <a:lnTo>
                  <a:pt x="1046" y="868"/>
                </a:lnTo>
                <a:lnTo>
                  <a:pt x="905" y="868"/>
                </a:lnTo>
                <a:lnTo>
                  <a:pt x="804" y="868"/>
                </a:lnTo>
                <a:lnTo>
                  <a:pt x="662" y="868"/>
                </a:lnTo>
                <a:lnTo>
                  <a:pt x="561" y="868"/>
                </a:lnTo>
                <a:lnTo>
                  <a:pt x="419" y="868"/>
                </a:lnTo>
                <a:lnTo>
                  <a:pt x="317" y="868"/>
                </a:lnTo>
                <a:lnTo>
                  <a:pt x="176" y="868"/>
                </a:lnTo>
                <a:lnTo>
                  <a:pt x="38" y="868"/>
                </a:lnTo>
                <a:cubicBezTo>
                  <a:pt x="17" y="868"/>
                  <a:pt x="1" y="852"/>
                  <a:pt x="1" y="832"/>
                </a:cubicBezTo>
                <a:lnTo>
                  <a:pt x="0" y="37"/>
                </a:lnTo>
                <a:cubicBezTo>
                  <a:pt x="0" y="17"/>
                  <a:pt x="16" y="0"/>
                  <a:pt x="37" y="0"/>
                </a:cubicBezTo>
                <a:cubicBezTo>
                  <a:pt x="57" y="0"/>
                  <a:pt x="73" y="17"/>
                  <a:pt x="73" y="37"/>
                </a:cubicBezTo>
                <a:lnTo>
                  <a:pt x="74" y="795"/>
                </a:lnTo>
                <a:lnTo>
                  <a:pt x="176" y="795"/>
                </a:lnTo>
                <a:lnTo>
                  <a:pt x="176" y="629"/>
                </a:lnTo>
                <a:cubicBezTo>
                  <a:pt x="176" y="609"/>
                  <a:pt x="193" y="593"/>
                  <a:pt x="213" y="593"/>
                </a:cubicBezTo>
                <a:lnTo>
                  <a:pt x="281" y="593"/>
                </a:lnTo>
                <a:cubicBezTo>
                  <a:pt x="301" y="593"/>
                  <a:pt x="317" y="609"/>
                  <a:pt x="317" y="629"/>
                </a:cubicBezTo>
                <a:lnTo>
                  <a:pt x="317" y="795"/>
                </a:lnTo>
                <a:lnTo>
                  <a:pt x="419" y="795"/>
                </a:lnTo>
                <a:lnTo>
                  <a:pt x="419" y="376"/>
                </a:lnTo>
                <a:cubicBezTo>
                  <a:pt x="419" y="356"/>
                  <a:pt x="436" y="339"/>
                  <a:pt x="456" y="339"/>
                </a:cubicBezTo>
                <a:lnTo>
                  <a:pt x="523" y="339"/>
                </a:lnTo>
                <a:cubicBezTo>
                  <a:pt x="544" y="339"/>
                  <a:pt x="561" y="356"/>
                  <a:pt x="561" y="376"/>
                </a:cubicBezTo>
                <a:lnTo>
                  <a:pt x="561" y="795"/>
                </a:lnTo>
                <a:lnTo>
                  <a:pt x="662" y="795"/>
                </a:lnTo>
                <a:lnTo>
                  <a:pt x="662" y="500"/>
                </a:lnTo>
                <a:cubicBezTo>
                  <a:pt x="662" y="480"/>
                  <a:pt x="679" y="464"/>
                  <a:pt x="699" y="464"/>
                </a:cubicBezTo>
                <a:lnTo>
                  <a:pt x="767" y="464"/>
                </a:lnTo>
                <a:cubicBezTo>
                  <a:pt x="787" y="464"/>
                  <a:pt x="804" y="480"/>
                  <a:pt x="804" y="500"/>
                </a:cubicBezTo>
                <a:lnTo>
                  <a:pt x="804" y="795"/>
                </a:lnTo>
                <a:lnTo>
                  <a:pt x="905" y="795"/>
                </a:lnTo>
                <a:lnTo>
                  <a:pt x="905" y="291"/>
                </a:lnTo>
                <a:cubicBezTo>
                  <a:pt x="905" y="270"/>
                  <a:pt x="922" y="254"/>
                  <a:pt x="942" y="254"/>
                </a:cubicBezTo>
                <a:lnTo>
                  <a:pt x="1010" y="254"/>
                </a:lnTo>
                <a:cubicBezTo>
                  <a:pt x="1030" y="254"/>
                  <a:pt x="1046" y="270"/>
                  <a:pt x="1046" y="291"/>
                </a:cubicBezTo>
                <a:lnTo>
                  <a:pt x="1046" y="795"/>
                </a:lnTo>
                <a:lnTo>
                  <a:pt x="1131" y="795"/>
                </a:lnTo>
                <a:close/>
              </a:path>
            </a:pathLst>
          </a:custGeom>
          <a:solidFill>
            <a:schemeClr val="accent2"/>
          </a:solidFill>
          <a:ln w="9525">
            <a:noFill/>
          </a:ln>
        </p:spPr>
        <p:txBody>
          <a:bodyPr/>
          <a:lstStyle/>
          <a:p>
            <a:endParaRPr lang="zh-CN" altLang="en-US"/>
          </a:p>
        </p:txBody>
      </p:sp>
      <p:sp>
        <p:nvSpPr>
          <p:cNvPr id="32782" name="Freeform 15"/>
          <p:cNvSpPr>
            <a:spLocks noEditPoints="1"/>
          </p:cNvSpPr>
          <p:nvPr/>
        </p:nvSpPr>
        <p:spPr>
          <a:xfrm>
            <a:off x="4298950" y="1687513"/>
            <a:ext cx="815975" cy="863600"/>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122" h="1186">
                <a:moveTo>
                  <a:pt x="246" y="0"/>
                </a:moveTo>
                <a:lnTo>
                  <a:pt x="700" y="0"/>
                </a:lnTo>
                <a:cubicBezTo>
                  <a:pt x="786" y="0"/>
                  <a:pt x="856" y="71"/>
                  <a:pt x="856" y="156"/>
                </a:cubicBezTo>
                <a:lnTo>
                  <a:pt x="856" y="365"/>
                </a:lnTo>
                <a:cubicBezTo>
                  <a:pt x="807" y="404"/>
                  <a:pt x="777" y="440"/>
                  <a:pt x="738" y="493"/>
                </a:cubicBezTo>
                <a:lnTo>
                  <a:pt x="738" y="156"/>
                </a:lnTo>
                <a:cubicBezTo>
                  <a:pt x="738" y="135"/>
                  <a:pt x="721" y="118"/>
                  <a:pt x="700" y="118"/>
                </a:cubicBezTo>
                <a:lnTo>
                  <a:pt x="340" y="118"/>
                </a:lnTo>
                <a:lnTo>
                  <a:pt x="340" y="283"/>
                </a:lnTo>
                <a:cubicBezTo>
                  <a:pt x="340" y="299"/>
                  <a:pt x="327" y="313"/>
                  <a:pt x="310" y="313"/>
                </a:cubicBezTo>
                <a:lnTo>
                  <a:pt x="118" y="313"/>
                </a:lnTo>
                <a:lnTo>
                  <a:pt x="118" y="889"/>
                </a:lnTo>
                <a:cubicBezTo>
                  <a:pt x="118" y="910"/>
                  <a:pt x="135" y="927"/>
                  <a:pt x="156" y="927"/>
                </a:cubicBezTo>
                <a:lnTo>
                  <a:pt x="517" y="927"/>
                </a:lnTo>
                <a:cubicBezTo>
                  <a:pt x="505" y="966"/>
                  <a:pt x="494" y="1005"/>
                  <a:pt x="487" y="1045"/>
                </a:cubicBezTo>
                <a:lnTo>
                  <a:pt x="156" y="1045"/>
                </a:lnTo>
                <a:cubicBezTo>
                  <a:pt x="70" y="1045"/>
                  <a:pt x="0" y="975"/>
                  <a:pt x="0" y="889"/>
                </a:cubicBezTo>
                <a:lnTo>
                  <a:pt x="0" y="247"/>
                </a:lnTo>
                <a:lnTo>
                  <a:pt x="246" y="0"/>
                </a:lnTo>
                <a:close/>
                <a:moveTo>
                  <a:pt x="996" y="383"/>
                </a:moveTo>
                <a:cubicBezTo>
                  <a:pt x="1012" y="392"/>
                  <a:pt x="1022" y="408"/>
                  <a:pt x="1026" y="429"/>
                </a:cubicBezTo>
                <a:cubicBezTo>
                  <a:pt x="1056" y="437"/>
                  <a:pt x="1086" y="457"/>
                  <a:pt x="1108" y="495"/>
                </a:cubicBezTo>
                <a:cubicBezTo>
                  <a:pt x="1122" y="529"/>
                  <a:pt x="1116" y="576"/>
                  <a:pt x="1097" y="612"/>
                </a:cubicBezTo>
                <a:cubicBezTo>
                  <a:pt x="1063" y="674"/>
                  <a:pt x="1017" y="750"/>
                  <a:pt x="976" y="813"/>
                </a:cubicBezTo>
                <a:cubicBezTo>
                  <a:pt x="950" y="823"/>
                  <a:pt x="955" y="768"/>
                  <a:pt x="965" y="755"/>
                </a:cubicBezTo>
                <a:cubicBezTo>
                  <a:pt x="998" y="705"/>
                  <a:pt x="1026" y="659"/>
                  <a:pt x="1052" y="570"/>
                </a:cubicBezTo>
                <a:cubicBezTo>
                  <a:pt x="1058" y="529"/>
                  <a:pt x="1038" y="510"/>
                  <a:pt x="1026" y="491"/>
                </a:cubicBezTo>
                <a:cubicBezTo>
                  <a:pt x="1025" y="495"/>
                  <a:pt x="1024" y="499"/>
                  <a:pt x="1024" y="503"/>
                </a:cubicBezTo>
                <a:cubicBezTo>
                  <a:pt x="999" y="491"/>
                  <a:pt x="975" y="479"/>
                  <a:pt x="950" y="466"/>
                </a:cubicBezTo>
                <a:cubicBezTo>
                  <a:pt x="925" y="452"/>
                  <a:pt x="902" y="435"/>
                  <a:pt x="878" y="418"/>
                </a:cubicBezTo>
                <a:cubicBezTo>
                  <a:pt x="924" y="379"/>
                  <a:pt x="964" y="365"/>
                  <a:pt x="996" y="383"/>
                </a:cubicBezTo>
                <a:close/>
                <a:moveTo>
                  <a:pt x="1013" y="546"/>
                </a:moveTo>
                <a:cubicBezTo>
                  <a:pt x="993" y="616"/>
                  <a:pt x="952" y="703"/>
                  <a:pt x="896" y="801"/>
                </a:cubicBezTo>
                <a:cubicBezTo>
                  <a:pt x="867" y="851"/>
                  <a:pt x="835" y="898"/>
                  <a:pt x="801" y="942"/>
                </a:cubicBezTo>
                <a:cubicBezTo>
                  <a:pt x="770" y="926"/>
                  <a:pt x="739" y="910"/>
                  <a:pt x="707" y="893"/>
                </a:cubicBezTo>
                <a:cubicBezTo>
                  <a:pt x="674" y="874"/>
                  <a:pt x="642" y="852"/>
                  <a:pt x="610" y="831"/>
                </a:cubicBezTo>
                <a:cubicBezTo>
                  <a:pt x="631" y="780"/>
                  <a:pt x="656" y="729"/>
                  <a:pt x="684" y="679"/>
                </a:cubicBezTo>
                <a:cubicBezTo>
                  <a:pt x="741" y="581"/>
                  <a:pt x="795" y="503"/>
                  <a:pt x="845" y="450"/>
                </a:cubicBezTo>
                <a:cubicBezTo>
                  <a:pt x="872" y="467"/>
                  <a:pt x="898" y="486"/>
                  <a:pt x="926" y="502"/>
                </a:cubicBezTo>
                <a:cubicBezTo>
                  <a:pt x="955" y="519"/>
                  <a:pt x="984" y="531"/>
                  <a:pt x="1013" y="546"/>
                </a:cubicBezTo>
                <a:close/>
                <a:moveTo>
                  <a:pt x="774" y="977"/>
                </a:moveTo>
                <a:cubicBezTo>
                  <a:pt x="671" y="1102"/>
                  <a:pt x="566" y="1186"/>
                  <a:pt x="542" y="1172"/>
                </a:cubicBezTo>
                <a:cubicBezTo>
                  <a:pt x="518" y="1158"/>
                  <a:pt x="537" y="1026"/>
                  <a:pt x="594" y="874"/>
                </a:cubicBezTo>
                <a:cubicBezTo>
                  <a:pt x="623" y="892"/>
                  <a:pt x="652" y="911"/>
                  <a:pt x="682" y="929"/>
                </a:cubicBezTo>
                <a:cubicBezTo>
                  <a:pt x="713" y="946"/>
                  <a:pt x="743" y="961"/>
                  <a:pt x="774" y="977"/>
                </a:cubicBezTo>
                <a:close/>
                <a:moveTo>
                  <a:pt x="406" y="207"/>
                </a:moveTo>
                <a:lnTo>
                  <a:pt x="666" y="207"/>
                </a:lnTo>
                <a:lnTo>
                  <a:pt x="666" y="267"/>
                </a:lnTo>
                <a:lnTo>
                  <a:pt x="406" y="267"/>
                </a:lnTo>
                <a:lnTo>
                  <a:pt x="406" y="207"/>
                </a:lnTo>
                <a:close/>
                <a:moveTo>
                  <a:pt x="204" y="604"/>
                </a:moveTo>
                <a:lnTo>
                  <a:pt x="356" y="604"/>
                </a:lnTo>
                <a:lnTo>
                  <a:pt x="356" y="664"/>
                </a:lnTo>
                <a:lnTo>
                  <a:pt x="204" y="664"/>
                </a:lnTo>
                <a:lnTo>
                  <a:pt x="204" y="604"/>
                </a:lnTo>
                <a:close/>
                <a:moveTo>
                  <a:pt x="204" y="467"/>
                </a:moveTo>
                <a:lnTo>
                  <a:pt x="666" y="467"/>
                </a:lnTo>
                <a:lnTo>
                  <a:pt x="666" y="526"/>
                </a:lnTo>
                <a:lnTo>
                  <a:pt x="204" y="526"/>
                </a:lnTo>
                <a:lnTo>
                  <a:pt x="204" y="467"/>
                </a:lnTo>
                <a:close/>
                <a:moveTo>
                  <a:pt x="204" y="339"/>
                </a:moveTo>
                <a:lnTo>
                  <a:pt x="666" y="339"/>
                </a:lnTo>
                <a:lnTo>
                  <a:pt x="666" y="399"/>
                </a:lnTo>
                <a:lnTo>
                  <a:pt x="204" y="399"/>
                </a:lnTo>
                <a:lnTo>
                  <a:pt x="204" y="339"/>
                </a:lnTo>
                <a:close/>
                <a:moveTo>
                  <a:pt x="154" y="259"/>
                </a:moveTo>
                <a:lnTo>
                  <a:pt x="267" y="259"/>
                </a:lnTo>
                <a:cubicBezTo>
                  <a:pt x="277" y="259"/>
                  <a:pt x="286" y="250"/>
                  <a:pt x="286" y="239"/>
                </a:cubicBezTo>
                <a:lnTo>
                  <a:pt x="286" y="126"/>
                </a:lnTo>
                <a:lnTo>
                  <a:pt x="154" y="259"/>
                </a:lnTo>
                <a:close/>
              </a:path>
            </a:pathLst>
          </a:custGeom>
          <a:solidFill>
            <a:schemeClr val="accent2"/>
          </a:solidFill>
          <a:ln w="9525">
            <a:noFill/>
          </a:ln>
        </p:spPr>
        <p:txBody>
          <a:bodyPr/>
          <a:lstStyle/>
          <a:p>
            <a:endParaRPr lang="zh-CN" altLang="en-US"/>
          </a:p>
        </p:txBody>
      </p:sp>
      <p:sp>
        <p:nvSpPr>
          <p:cNvPr id="32783" name="Freeform 16"/>
          <p:cNvSpPr>
            <a:spLocks noEditPoints="1"/>
          </p:cNvSpPr>
          <p:nvPr/>
        </p:nvSpPr>
        <p:spPr>
          <a:xfrm>
            <a:off x="6659563" y="1620838"/>
            <a:ext cx="800100" cy="104457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chemeClr val="accent2"/>
          </a:solidFill>
          <a:ln w="9525">
            <a:noFill/>
          </a:ln>
        </p:spPr>
        <p:txBody>
          <a:bodyPr/>
          <a:lstStyle/>
          <a:p>
            <a:endParaRPr lang="zh-CN" altLang="en-US"/>
          </a:p>
        </p:txBody>
      </p:sp>
      <p:sp>
        <p:nvSpPr>
          <p:cNvPr id="32784" name="Freeform 17"/>
          <p:cNvSpPr>
            <a:spLocks noEditPoints="1"/>
          </p:cNvSpPr>
          <p:nvPr/>
        </p:nvSpPr>
        <p:spPr>
          <a:xfrm>
            <a:off x="9021763" y="1684338"/>
            <a:ext cx="876300" cy="876300"/>
          </a:xfrm>
          <a:custGeom>
            <a:avLst/>
            <a:gdLst/>
            <a:ahLst/>
            <a:cxnLst>
              <a:cxn ang="0">
                <a:pos x="2147483647" y="2147483647"/>
              </a:cxn>
              <a:cxn ang="0">
                <a:pos x="0"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203" h="1203">
                <a:moveTo>
                  <a:pt x="602" y="1203"/>
                </a:moveTo>
                <a:cubicBezTo>
                  <a:pt x="269" y="1203"/>
                  <a:pt x="0" y="933"/>
                  <a:pt x="0" y="601"/>
                </a:cubicBezTo>
                <a:cubicBezTo>
                  <a:pt x="0" y="269"/>
                  <a:pt x="269" y="0"/>
                  <a:pt x="602" y="0"/>
                </a:cubicBezTo>
                <a:cubicBezTo>
                  <a:pt x="934" y="0"/>
                  <a:pt x="1203" y="269"/>
                  <a:pt x="1203" y="601"/>
                </a:cubicBezTo>
                <a:cubicBezTo>
                  <a:pt x="1203" y="933"/>
                  <a:pt x="934" y="1203"/>
                  <a:pt x="602" y="1203"/>
                </a:cubicBezTo>
                <a:close/>
                <a:moveTo>
                  <a:pt x="865" y="917"/>
                </a:moveTo>
                <a:lnTo>
                  <a:pt x="865" y="917"/>
                </a:lnTo>
                <a:lnTo>
                  <a:pt x="642" y="698"/>
                </a:lnTo>
                <a:cubicBezTo>
                  <a:pt x="630" y="703"/>
                  <a:pt x="616" y="706"/>
                  <a:pt x="602" y="706"/>
                </a:cubicBezTo>
                <a:cubicBezTo>
                  <a:pt x="544" y="706"/>
                  <a:pt x="497" y="659"/>
                  <a:pt x="497" y="601"/>
                </a:cubicBezTo>
                <a:cubicBezTo>
                  <a:pt x="497" y="565"/>
                  <a:pt x="515" y="532"/>
                  <a:pt x="544" y="514"/>
                </a:cubicBezTo>
                <a:lnTo>
                  <a:pt x="544" y="213"/>
                </a:lnTo>
                <a:cubicBezTo>
                  <a:pt x="544" y="137"/>
                  <a:pt x="659" y="137"/>
                  <a:pt x="659" y="213"/>
                </a:cubicBezTo>
                <a:lnTo>
                  <a:pt x="659" y="514"/>
                </a:lnTo>
                <a:cubicBezTo>
                  <a:pt x="688" y="532"/>
                  <a:pt x="707" y="565"/>
                  <a:pt x="707" y="601"/>
                </a:cubicBezTo>
                <a:cubicBezTo>
                  <a:pt x="707" y="614"/>
                  <a:pt x="704" y="627"/>
                  <a:pt x="700" y="639"/>
                </a:cubicBezTo>
                <a:lnTo>
                  <a:pt x="923" y="858"/>
                </a:lnTo>
                <a:cubicBezTo>
                  <a:pt x="962" y="896"/>
                  <a:pt x="904" y="955"/>
                  <a:pt x="865" y="917"/>
                </a:cubicBezTo>
                <a:close/>
                <a:moveTo>
                  <a:pt x="201" y="561"/>
                </a:moveTo>
                <a:lnTo>
                  <a:pt x="201" y="561"/>
                </a:lnTo>
                <a:lnTo>
                  <a:pt x="279" y="561"/>
                </a:lnTo>
                <a:cubicBezTo>
                  <a:pt x="332" y="561"/>
                  <a:pt x="332" y="642"/>
                  <a:pt x="279" y="642"/>
                </a:cubicBezTo>
                <a:lnTo>
                  <a:pt x="201" y="642"/>
                </a:lnTo>
                <a:cubicBezTo>
                  <a:pt x="147" y="642"/>
                  <a:pt x="147" y="561"/>
                  <a:pt x="201" y="561"/>
                </a:cubicBezTo>
                <a:close/>
                <a:moveTo>
                  <a:pt x="924" y="561"/>
                </a:moveTo>
                <a:lnTo>
                  <a:pt x="924" y="561"/>
                </a:lnTo>
                <a:lnTo>
                  <a:pt x="1002" y="561"/>
                </a:lnTo>
                <a:cubicBezTo>
                  <a:pt x="1056" y="561"/>
                  <a:pt x="1056" y="642"/>
                  <a:pt x="1002" y="642"/>
                </a:cubicBezTo>
                <a:lnTo>
                  <a:pt x="924" y="642"/>
                </a:lnTo>
                <a:cubicBezTo>
                  <a:pt x="871" y="642"/>
                  <a:pt x="871" y="561"/>
                  <a:pt x="924" y="561"/>
                </a:cubicBezTo>
                <a:close/>
                <a:moveTo>
                  <a:pt x="561" y="1002"/>
                </a:moveTo>
                <a:lnTo>
                  <a:pt x="561" y="1002"/>
                </a:lnTo>
                <a:lnTo>
                  <a:pt x="561" y="924"/>
                </a:lnTo>
                <a:cubicBezTo>
                  <a:pt x="561" y="870"/>
                  <a:pt x="642" y="870"/>
                  <a:pt x="642" y="924"/>
                </a:cubicBezTo>
                <a:lnTo>
                  <a:pt x="642" y="1002"/>
                </a:lnTo>
                <a:cubicBezTo>
                  <a:pt x="642" y="1055"/>
                  <a:pt x="561" y="1055"/>
                  <a:pt x="561" y="1002"/>
                </a:cubicBezTo>
                <a:close/>
                <a:moveTo>
                  <a:pt x="602" y="1088"/>
                </a:moveTo>
                <a:lnTo>
                  <a:pt x="602" y="1088"/>
                </a:lnTo>
                <a:cubicBezTo>
                  <a:pt x="870" y="1088"/>
                  <a:pt x="1088" y="870"/>
                  <a:pt x="1088" y="601"/>
                </a:cubicBezTo>
                <a:cubicBezTo>
                  <a:pt x="1088" y="333"/>
                  <a:pt x="870" y="115"/>
                  <a:pt x="602" y="115"/>
                </a:cubicBezTo>
                <a:cubicBezTo>
                  <a:pt x="333" y="115"/>
                  <a:pt x="115" y="333"/>
                  <a:pt x="115" y="601"/>
                </a:cubicBezTo>
                <a:cubicBezTo>
                  <a:pt x="115" y="870"/>
                  <a:pt x="333" y="1088"/>
                  <a:pt x="602" y="1088"/>
                </a:cubicBezTo>
                <a:close/>
              </a:path>
            </a:pathLst>
          </a:custGeom>
          <a:solidFill>
            <a:schemeClr val="accent2"/>
          </a:solidFill>
          <a:ln w="9525">
            <a:noFill/>
          </a:ln>
        </p:spPr>
        <p:txBody>
          <a:bodyPr/>
          <a:lstStyle/>
          <a:p>
            <a:endParaRPr lang="zh-CN" altLang="en-US"/>
          </a:p>
        </p:txBody>
      </p:sp>
      <p:sp>
        <p:nvSpPr>
          <p:cNvPr id="32785" name="TextBox 18"/>
          <p:cNvSpPr txBox="1"/>
          <p:nvPr/>
        </p:nvSpPr>
        <p:spPr>
          <a:xfrm>
            <a:off x="1236663" y="3221038"/>
            <a:ext cx="2147887" cy="400050"/>
          </a:xfrm>
          <a:prstGeom prst="rect">
            <a:avLst/>
          </a:prstGeom>
          <a:solidFill>
            <a:srgbClr val="113E6A"/>
          </a:solidFill>
          <a:ln w="9525">
            <a:noFill/>
          </a:ln>
        </p:spPr>
        <p:txBody>
          <a:bodyPr anchor="t">
            <a:spAutoFit/>
          </a:bodyPr>
          <a:lstStyle/>
          <a:p>
            <a:pPr algn="ctr"/>
            <a:r>
              <a:rPr lang="zh-CN" altLang="en-US" sz="2000" b="1" dirty="0">
                <a:solidFill>
                  <a:schemeClr val="accent2"/>
                </a:solidFill>
                <a:latin typeface="微软雅黑" panose="020B0503020204020204" pitchFamily="34" charset="-122"/>
                <a:ea typeface="微软雅黑" panose="020B0503020204020204" pitchFamily="34" charset="-122"/>
              </a:rPr>
              <a:t>输入您的文字</a:t>
            </a:r>
            <a:endParaRPr lang="en-US" altLang="zh-CN" sz="2000" b="1" dirty="0">
              <a:solidFill>
                <a:schemeClr val="accent2"/>
              </a:solidFill>
              <a:latin typeface="微软雅黑" panose="020B0503020204020204" pitchFamily="34" charset="-122"/>
              <a:ea typeface="微软雅黑" panose="020B0503020204020204" pitchFamily="34" charset="-122"/>
            </a:endParaRPr>
          </a:p>
        </p:txBody>
      </p:sp>
      <p:sp>
        <p:nvSpPr>
          <p:cNvPr id="32786" name="TextBox 19"/>
          <p:cNvSpPr txBox="1"/>
          <p:nvPr/>
        </p:nvSpPr>
        <p:spPr>
          <a:xfrm>
            <a:off x="1317625" y="3927475"/>
            <a:ext cx="1925638" cy="1200329"/>
          </a:xfrm>
          <a:prstGeom prst="rect">
            <a:avLst/>
          </a:prstGeom>
          <a:noFill/>
          <a:ln w="9525">
            <a:noFill/>
          </a:ln>
        </p:spPr>
        <p:txBody>
          <a:bodyPr anchor="t">
            <a:spAutoFit/>
          </a:bodyPr>
          <a:lstStyle/>
          <a:p>
            <a:pPr algn="ctr"/>
            <a:r>
              <a:rPr lang="zh-CN" altLang="en-US" dirty="0" smtClean="0">
                <a:solidFill>
                  <a:schemeClr val="accent1"/>
                </a:solidFill>
                <a:latin typeface="微软雅黑" panose="020B0503020204020204" pitchFamily="34" charset="-122"/>
                <a:ea typeface="微软雅黑" panose="020B0503020204020204" pitchFamily="34" charset="-122"/>
              </a:rPr>
              <a:t>亮亮图文旗舰店</a:t>
            </a:r>
          </a:p>
          <a:p>
            <a:pPr algn="ctr"/>
            <a:r>
              <a:rPr lang="en-US" altLang="zh-CN" dirty="0" smtClean="0">
                <a:solidFill>
                  <a:schemeClr val="accent1"/>
                </a:solidFill>
                <a:latin typeface="微软雅黑" panose="020B0503020204020204" pitchFamily="34" charset="-122"/>
                <a:ea typeface="微软雅黑" panose="020B0503020204020204" pitchFamily="34" charset="-122"/>
              </a:rPr>
              <a:t>https://liangliangtuwen.tmall.com</a:t>
            </a:r>
            <a:endParaRPr lang="en-US" altLang="zh-CN" dirty="0">
              <a:solidFill>
                <a:schemeClr val="accent1"/>
              </a:solidFill>
              <a:latin typeface="微软雅黑" panose="020B0503020204020204" pitchFamily="34" charset="-122"/>
              <a:ea typeface="微软雅黑" panose="020B0503020204020204" pitchFamily="34" charset="-122"/>
            </a:endParaRPr>
          </a:p>
        </p:txBody>
      </p:sp>
      <p:sp>
        <p:nvSpPr>
          <p:cNvPr id="32787" name="矩形 20"/>
          <p:cNvSpPr/>
          <p:nvPr/>
        </p:nvSpPr>
        <p:spPr>
          <a:xfrm>
            <a:off x="3602038" y="3711575"/>
            <a:ext cx="2147887" cy="2595563"/>
          </a:xfrm>
          <a:prstGeom prst="rect">
            <a:avLst/>
          </a:prstGeom>
          <a:solidFill>
            <a:schemeClr val="tx2"/>
          </a:solidFill>
          <a:ln w="9525" cap="flat" cmpd="sng">
            <a:solidFill>
              <a:schemeClr val="bg2"/>
            </a:solidFill>
            <a:prstDash val="solid"/>
            <a:bevel/>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32788" name="TextBox 21"/>
          <p:cNvSpPr txBox="1"/>
          <p:nvPr/>
        </p:nvSpPr>
        <p:spPr>
          <a:xfrm>
            <a:off x="3602038" y="3221038"/>
            <a:ext cx="2147887" cy="400050"/>
          </a:xfrm>
          <a:prstGeom prst="rect">
            <a:avLst/>
          </a:prstGeom>
          <a:solidFill>
            <a:srgbClr val="113E6A"/>
          </a:solidFill>
          <a:ln w="9525">
            <a:noFill/>
          </a:ln>
        </p:spPr>
        <p:txBody>
          <a:bodyPr anchor="t">
            <a:spAutoFit/>
          </a:bodyPr>
          <a:lstStyle/>
          <a:p>
            <a:pPr algn="ctr"/>
            <a:r>
              <a:rPr lang="zh-CN" altLang="en-US" sz="2000" b="1" dirty="0">
                <a:solidFill>
                  <a:schemeClr val="accent2"/>
                </a:solidFill>
                <a:latin typeface="微软雅黑" panose="020B0503020204020204" pitchFamily="34" charset="-122"/>
                <a:ea typeface="微软雅黑" panose="020B0503020204020204" pitchFamily="34" charset="-122"/>
              </a:rPr>
              <a:t>输入您的文字</a:t>
            </a:r>
            <a:endParaRPr lang="en-US" altLang="zh-CN" sz="2000" b="1" dirty="0">
              <a:solidFill>
                <a:schemeClr val="accent2"/>
              </a:solidFill>
              <a:latin typeface="微软雅黑" panose="020B0503020204020204" pitchFamily="34" charset="-122"/>
              <a:ea typeface="微软雅黑" panose="020B0503020204020204" pitchFamily="34" charset="-122"/>
            </a:endParaRPr>
          </a:p>
        </p:txBody>
      </p:sp>
      <p:sp>
        <p:nvSpPr>
          <p:cNvPr id="32789" name="TextBox 22"/>
          <p:cNvSpPr txBox="1"/>
          <p:nvPr/>
        </p:nvSpPr>
        <p:spPr>
          <a:xfrm>
            <a:off x="3681413" y="3927475"/>
            <a:ext cx="1927225" cy="1754188"/>
          </a:xfrm>
          <a:prstGeom prst="rect">
            <a:avLst/>
          </a:prstGeom>
          <a:noFill/>
          <a:ln w="9525">
            <a:noFill/>
          </a:ln>
        </p:spPr>
        <p:txBody>
          <a:bodyPr anchor="t">
            <a:spAutoFit/>
          </a:bodyPr>
          <a:lstStyle/>
          <a:p>
            <a:pPr algn="ctr"/>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2790" name="矩形 23"/>
          <p:cNvSpPr/>
          <p:nvPr/>
        </p:nvSpPr>
        <p:spPr>
          <a:xfrm>
            <a:off x="5949950" y="3711575"/>
            <a:ext cx="2149475" cy="2595563"/>
          </a:xfrm>
          <a:prstGeom prst="rect">
            <a:avLst/>
          </a:prstGeom>
          <a:solidFill>
            <a:schemeClr val="tx2"/>
          </a:solidFill>
          <a:ln w="9525" cap="flat" cmpd="sng">
            <a:solidFill>
              <a:schemeClr val="bg2"/>
            </a:solidFill>
            <a:prstDash val="solid"/>
            <a:bevel/>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32791" name="TextBox 24"/>
          <p:cNvSpPr txBox="1"/>
          <p:nvPr/>
        </p:nvSpPr>
        <p:spPr>
          <a:xfrm>
            <a:off x="5949950" y="3221038"/>
            <a:ext cx="2149475" cy="400050"/>
          </a:xfrm>
          <a:prstGeom prst="rect">
            <a:avLst/>
          </a:prstGeom>
          <a:solidFill>
            <a:srgbClr val="113E6A"/>
          </a:solidFill>
          <a:ln w="9525">
            <a:noFill/>
          </a:ln>
        </p:spPr>
        <p:txBody>
          <a:bodyPr anchor="t">
            <a:spAutoFit/>
          </a:bodyPr>
          <a:lstStyle/>
          <a:p>
            <a:pPr algn="ctr"/>
            <a:r>
              <a:rPr lang="zh-CN" altLang="en-US" sz="2000" b="1" dirty="0">
                <a:solidFill>
                  <a:schemeClr val="accent2"/>
                </a:solidFill>
                <a:latin typeface="微软雅黑" panose="020B0503020204020204" pitchFamily="34" charset="-122"/>
                <a:ea typeface="微软雅黑" panose="020B0503020204020204" pitchFamily="34" charset="-122"/>
              </a:rPr>
              <a:t>输入您的文字</a:t>
            </a:r>
            <a:endParaRPr lang="en-US" altLang="zh-CN" sz="2000" b="1" dirty="0">
              <a:solidFill>
                <a:schemeClr val="accent2"/>
              </a:solidFill>
              <a:latin typeface="微软雅黑" panose="020B0503020204020204" pitchFamily="34" charset="-122"/>
              <a:ea typeface="微软雅黑" panose="020B0503020204020204" pitchFamily="34" charset="-122"/>
            </a:endParaRPr>
          </a:p>
        </p:txBody>
      </p:sp>
      <p:sp>
        <p:nvSpPr>
          <p:cNvPr id="32792" name="TextBox 25"/>
          <p:cNvSpPr txBox="1"/>
          <p:nvPr/>
        </p:nvSpPr>
        <p:spPr>
          <a:xfrm>
            <a:off x="6030913" y="3927475"/>
            <a:ext cx="1927225" cy="1754188"/>
          </a:xfrm>
          <a:prstGeom prst="rect">
            <a:avLst/>
          </a:prstGeom>
          <a:noFill/>
          <a:ln w="9525">
            <a:noFill/>
          </a:ln>
        </p:spPr>
        <p:txBody>
          <a:bodyPr anchor="t">
            <a:spAutoFit/>
          </a:bodyPr>
          <a:lstStyle/>
          <a:p>
            <a:pPr algn="ctr"/>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2793" name="矩形 26"/>
          <p:cNvSpPr/>
          <p:nvPr/>
        </p:nvSpPr>
        <p:spPr>
          <a:xfrm>
            <a:off x="8315325" y="3711575"/>
            <a:ext cx="2147888" cy="2595563"/>
          </a:xfrm>
          <a:prstGeom prst="rect">
            <a:avLst/>
          </a:prstGeom>
          <a:solidFill>
            <a:schemeClr val="tx2"/>
          </a:solidFill>
          <a:ln w="9525" cap="flat" cmpd="sng">
            <a:solidFill>
              <a:schemeClr val="bg2"/>
            </a:solidFill>
            <a:prstDash val="solid"/>
            <a:bevel/>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32794" name="TextBox 28"/>
          <p:cNvSpPr txBox="1"/>
          <p:nvPr/>
        </p:nvSpPr>
        <p:spPr>
          <a:xfrm>
            <a:off x="8315325" y="3221038"/>
            <a:ext cx="2147888" cy="400050"/>
          </a:xfrm>
          <a:prstGeom prst="rect">
            <a:avLst/>
          </a:prstGeom>
          <a:solidFill>
            <a:srgbClr val="113E6A"/>
          </a:solidFill>
          <a:ln w="9525">
            <a:noFill/>
          </a:ln>
        </p:spPr>
        <p:txBody>
          <a:bodyPr anchor="t">
            <a:spAutoFit/>
          </a:bodyPr>
          <a:lstStyle/>
          <a:p>
            <a:pPr algn="ctr"/>
            <a:r>
              <a:rPr lang="zh-CN" altLang="en-US" sz="2000" b="1" dirty="0">
                <a:solidFill>
                  <a:schemeClr val="accent2"/>
                </a:solidFill>
                <a:latin typeface="微软雅黑" panose="020B0503020204020204" pitchFamily="34" charset="-122"/>
                <a:ea typeface="微软雅黑" panose="020B0503020204020204" pitchFamily="34" charset="-122"/>
              </a:rPr>
              <a:t>输入您的文字</a:t>
            </a:r>
            <a:endParaRPr lang="en-US" altLang="zh-CN" sz="2000" b="1" dirty="0">
              <a:solidFill>
                <a:schemeClr val="accent2"/>
              </a:solidFill>
              <a:latin typeface="微软雅黑" panose="020B0503020204020204" pitchFamily="34" charset="-122"/>
              <a:ea typeface="微软雅黑" panose="020B0503020204020204" pitchFamily="34" charset="-122"/>
            </a:endParaRPr>
          </a:p>
        </p:txBody>
      </p:sp>
      <p:sp>
        <p:nvSpPr>
          <p:cNvPr id="32795" name="TextBox 29"/>
          <p:cNvSpPr txBox="1"/>
          <p:nvPr/>
        </p:nvSpPr>
        <p:spPr>
          <a:xfrm>
            <a:off x="8396288" y="3927475"/>
            <a:ext cx="1927225" cy="1754188"/>
          </a:xfrm>
          <a:prstGeom prst="rect">
            <a:avLst/>
          </a:prstGeom>
          <a:noFill/>
          <a:ln w="9525">
            <a:noFill/>
          </a:ln>
        </p:spPr>
        <p:txBody>
          <a:bodyPr anchor="t">
            <a:spAutoFit/>
          </a:bodyPr>
          <a:lstStyle/>
          <a:p>
            <a:pPr algn="ctr"/>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2771"/>
                                        </p:tgtEl>
                                        <p:attrNameLst>
                                          <p:attrName>style.visibility</p:attrName>
                                        </p:attrNameLst>
                                      </p:cBhvr>
                                      <p:to>
                                        <p:strVal val="visible"/>
                                      </p:to>
                                    </p:set>
                                    <p:anim calcmode="lin" valueType="num">
                                      <p:cBhvr>
                                        <p:cTn id="7" dur="300" fill="hold"/>
                                        <p:tgtEl>
                                          <p:spTgt spid="32771"/>
                                        </p:tgtEl>
                                        <p:attrNameLst>
                                          <p:attrName>ppt_w</p:attrName>
                                        </p:attrNameLst>
                                      </p:cBhvr>
                                      <p:tavLst>
                                        <p:tav tm="0">
                                          <p:val>
                                            <p:fltVal val="0"/>
                                          </p:val>
                                        </p:tav>
                                        <p:tav tm="100000">
                                          <p:val>
                                            <p:strVal val="#ppt_w"/>
                                          </p:val>
                                        </p:tav>
                                      </p:tavLst>
                                    </p:anim>
                                    <p:anim calcmode="lin" valueType="num">
                                      <p:cBhvr>
                                        <p:cTn id="8" dur="300" fill="hold"/>
                                        <p:tgtEl>
                                          <p:spTgt spid="32771"/>
                                        </p:tgtEl>
                                        <p:attrNameLst>
                                          <p:attrName>ppt_h</p:attrName>
                                        </p:attrNameLst>
                                      </p:cBhvr>
                                      <p:tavLst>
                                        <p:tav tm="0">
                                          <p:val>
                                            <p:fltVal val="0"/>
                                          </p:val>
                                        </p:tav>
                                        <p:tav tm="100000">
                                          <p:val>
                                            <p:strVal val="#ppt_h"/>
                                          </p:val>
                                        </p:tav>
                                      </p:tavLst>
                                    </p:anim>
                                    <p:anim calcmode="lin" valueType="num">
                                      <p:cBhvr>
                                        <p:cTn id="9" dur="300" fill="hold"/>
                                        <p:tgtEl>
                                          <p:spTgt spid="32771"/>
                                        </p:tgtEl>
                                        <p:attrNameLst>
                                          <p:attrName>style.rotation</p:attrName>
                                        </p:attrNameLst>
                                      </p:cBhvr>
                                      <p:tavLst>
                                        <p:tav tm="0">
                                          <p:val>
                                            <p:fltVal val="90"/>
                                          </p:val>
                                        </p:tav>
                                        <p:tav tm="100000">
                                          <p:val>
                                            <p:fltVal val="0"/>
                                          </p:val>
                                        </p:tav>
                                      </p:tavLst>
                                    </p:anim>
                                    <p:animEffect transition="in" filter="fade">
                                      <p:cBhvr>
                                        <p:cTn id="10" dur="300"/>
                                        <p:tgtEl>
                                          <p:spTgt spid="32771"/>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2770"/>
                                        </p:tgtEl>
                                        <p:attrNameLst>
                                          <p:attrName>style.visibility</p:attrName>
                                        </p:attrNameLst>
                                      </p:cBhvr>
                                      <p:to>
                                        <p:strVal val="visible"/>
                                      </p:to>
                                    </p:set>
                                    <p:anim calcmode="lin" valueType="num">
                                      <p:cBhvr>
                                        <p:cTn id="14" dur="400" fill="hold"/>
                                        <p:tgtEl>
                                          <p:spTgt spid="3277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2770"/>
                                        </p:tgtEl>
                                        <p:attrNameLst>
                                          <p:attrName>ppt_y</p:attrName>
                                        </p:attrNameLst>
                                      </p:cBhvr>
                                      <p:tavLst>
                                        <p:tav tm="0">
                                          <p:val>
                                            <p:strVal val="#ppt_y"/>
                                          </p:val>
                                        </p:tav>
                                        <p:tav tm="100000">
                                          <p:val>
                                            <p:strVal val="#ppt_y"/>
                                          </p:val>
                                        </p:tav>
                                      </p:tavLst>
                                    </p:anim>
                                    <p:anim calcmode="lin" valueType="num">
                                      <p:cBhvr>
                                        <p:cTn id="16" dur="400" fill="hold"/>
                                        <p:tgtEl>
                                          <p:spTgt spid="3277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277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2770"/>
                                        </p:tgtEl>
                                      </p:cBhvr>
                                    </p:animEffect>
                                  </p:childTnLst>
                                </p:cTn>
                              </p:par>
                            </p:childTnLst>
                          </p:cTn>
                        </p:par>
                        <p:par>
                          <p:cTn id="19" fill="hold">
                            <p:stCondLst>
                              <p:cond delay="980"/>
                            </p:stCondLst>
                            <p:childTnLst>
                              <p:par>
                                <p:cTn id="20" presetID="2" presetClass="entr" presetSubtype="1" fill="hold" grpId="0" nodeType="afterEffect">
                                  <p:stCondLst>
                                    <p:cond delay="0"/>
                                  </p:stCondLst>
                                  <p:childTnLst>
                                    <p:set>
                                      <p:cBhvr>
                                        <p:cTn id="21" dur="1" fill="hold">
                                          <p:stCondLst>
                                            <p:cond delay="0"/>
                                          </p:stCondLst>
                                        </p:cTn>
                                        <p:tgtEl>
                                          <p:spTgt spid="32773"/>
                                        </p:tgtEl>
                                        <p:attrNameLst>
                                          <p:attrName>style.visibility</p:attrName>
                                        </p:attrNameLst>
                                      </p:cBhvr>
                                      <p:to>
                                        <p:strVal val="visible"/>
                                      </p:to>
                                    </p:set>
                                    <p:anim calcmode="lin" valueType="num">
                                      <p:cBhvr additive="base">
                                        <p:cTn id="22" dur="500" fill="hold"/>
                                        <p:tgtEl>
                                          <p:spTgt spid="32773"/>
                                        </p:tgtEl>
                                        <p:attrNameLst>
                                          <p:attrName>ppt_x</p:attrName>
                                        </p:attrNameLst>
                                      </p:cBhvr>
                                      <p:tavLst>
                                        <p:tav tm="0">
                                          <p:val>
                                            <p:strVal val="#ppt_x"/>
                                          </p:val>
                                        </p:tav>
                                        <p:tav tm="100000">
                                          <p:val>
                                            <p:strVal val="#ppt_x"/>
                                          </p:val>
                                        </p:tav>
                                      </p:tavLst>
                                    </p:anim>
                                    <p:anim calcmode="lin" valueType="num">
                                      <p:cBhvr additive="base">
                                        <p:cTn id="23" dur="500" fill="hold"/>
                                        <p:tgtEl>
                                          <p:spTgt spid="32773"/>
                                        </p:tgtEl>
                                        <p:attrNameLst>
                                          <p:attrName>ppt_y</p:attrName>
                                        </p:attrNameLst>
                                      </p:cBhvr>
                                      <p:tavLst>
                                        <p:tav tm="0">
                                          <p:val>
                                            <p:strVal val="0-#ppt_h/2"/>
                                          </p:val>
                                        </p:tav>
                                        <p:tav tm="100000">
                                          <p:val>
                                            <p:strVal val="#ppt_y"/>
                                          </p:val>
                                        </p:tav>
                                      </p:tavLst>
                                    </p:anim>
                                  </p:childTnLst>
                                </p:cTn>
                              </p:par>
                              <p:par>
                                <p:cTn id="24" presetID="2" presetClass="entr" presetSubtype="1" fill="hold" nodeType="withEffect">
                                  <p:stCondLst>
                                    <p:cond delay="0"/>
                                  </p:stCondLst>
                                  <p:childTnLst>
                                    <p:set>
                                      <p:cBhvr>
                                        <p:cTn id="25" dur="1" fill="hold">
                                          <p:stCondLst>
                                            <p:cond delay="0"/>
                                          </p:stCondLst>
                                        </p:cTn>
                                        <p:tgtEl>
                                          <p:spTgt spid="32781"/>
                                        </p:tgtEl>
                                        <p:attrNameLst>
                                          <p:attrName>style.visibility</p:attrName>
                                        </p:attrNameLst>
                                      </p:cBhvr>
                                      <p:to>
                                        <p:strVal val="visible"/>
                                      </p:to>
                                    </p:set>
                                    <p:anim calcmode="lin" valueType="num">
                                      <p:cBhvr additive="base">
                                        <p:cTn id="26" dur="500" fill="hold"/>
                                        <p:tgtEl>
                                          <p:spTgt spid="32781"/>
                                        </p:tgtEl>
                                        <p:attrNameLst>
                                          <p:attrName>ppt_x</p:attrName>
                                        </p:attrNameLst>
                                      </p:cBhvr>
                                      <p:tavLst>
                                        <p:tav tm="0">
                                          <p:val>
                                            <p:strVal val="#ppt_x"/>
                                          </p:val>
                                        </p:tav>
                                        <p:tav tm="100000">
                                          <p:val>
                                            <p:strVal val="#ppt_x"/>
                                          </p:val>
                                        </p:tav>
                                      </p:tavLst>
                                    </p:anim>
                                    <p:anim calcmode="lin" valueType="num">
                                      <p:cBhvr additive="base">
                                        <p:cTn id="27" dur="500" fill="hold"/>
                                        <p:tgtEl>
                                          <p:spTgt spid="32781"/>
                                        </p:tgtEl>
                                        <p:attrNameLst>
                                          <p:attrName>ppt_y</p:attrName>
                                        </p:attrNameLst>
                                      </p:cBhvr>
                                      <p:tavLst>
                                        <p:tav tm="0">
                                          <p:val>
                                            <p:strVal val="0-#ppt_h/2"/>
                                          </p:val>
                                        </p:tav>
                                        <p:tav tm="100000">
                                          <p:val>
                                            <p:strVal val="#ppt_y"/>
                                          </p:val>
                                        </p:tav>
                                      </p:tavLst>
                                    </p:anim>
                                  </p:childTnLst>
                                </p:cTn>
                              </p:par>
                              <p:par>
                                <p:cTn id="28" presetID="2" presetClass="entr" presetSubtype="1" fill="hold" nodeType="withEffect">
                                  <p:stCondLst>
                                    <p:cond delay="100"/>
                                  </p:stCondLst>
                                  <p:childTnLst>
                                    <p:set>
                                      <p:cBhvr>
                                        <p:cTn id="29" dur="1" fill="hold">
                                          <p:stCondLst>
                                            <p:cond delay="0"/>
                                          </p:stCondLst>
                                        </p:cTn>
                                        <p:tgtEl>
                                          <p:spTgt spid="32782"/>
                                        </p:tgtEl>
                                        <p:attrNameLst>
                                          <p:attrName>style.visibility</p:attrName>
                                        </p:attrNameLst>
                                      </p:cBhvr>
                                      <p:to>
                                        <p:strVal val="visible"/>
                                      </p:to>
                                    </p:set>
                                    <p:anim calcmode="lin" valueType="num">
                                      <p:cBhvr additive="base">
                                        <p:cTn id="30" dur="500" fill="hold"/>
                                        <p:tgtEl>
                                          <p:spTgt spid="32782"/>
                                        </p:tgtEl>
                                        <p:attrNameLst>
                                          <p:attrName>ppt_x</p:attrName>
                                        </p:attrNameLst>
                                      </p:cBhvr>
                                      <p:tavLst>
                                        <p:tav tm="0">
                                          <p:val>
                                            <p:strVal val="#ppt_x"/>
                                          </p:val>
                                        </p:tav>
                                        <p:tav tm="100000">
                                          <p:val>
                                            <p:strVal val="#ppt_x"/>
                                          </p:val>
                                        </p:tav>
                                      </p:tavLst>
                                    </p:anim>
                                    <p:anim calcmode="lin" valueType="num">
                                      <p:cBhvr additive="base">
                                        <p:cTn id="31" dur="500" fill="hold"/>
                                        <p:tgtEl>
                                          <p:spTgt spid="32782"/>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100"/>
                                  </p:stCondLst>
                                  <p:childTnLst>
                                    <p:set>
                                      <p:cBhvr>
                                        <p:cTn id="33" dur="1" fill="hold">
                                          <p:stCondLst>
                                            <p:cond delay="0"/>
                                          </p:stCondLst>
                                        </p:cTn>
                                        <p:tgtEl>
                                          <p:spTgt spid="32775"/>
                                        </p:tgtEl>
                                        <p:attrNameLst>
                                          <p:attrName>style.visibility</p:attrName>
                                        </p:attrNameLst>
                                      </p:cBhvr>
                                      <p:to>
                                        <p:strVal val="visible"/>
                                      </p:to>
                                    </p:set>
                                    <p:anim calcmode="lin" valueType="num">
                                      <p:cBhvr additive="base">
                                        <p:cTn id="34" dur="500" fill="hold"/>
                                        <p:tgtEl>
                                          <p:spTgt spid="32775"/>
                                        </p:tgtEl>
                                        <p:attrNameLst>
                                          <p:attrName>ppt_x</p:attrName>
                                        </p:attrNameLst>
                                      </p:cBhvr>
                                      <p:tavLst>
                                        <p:tav tm="0">
                                          <p:val>
                                            <p:strVal val="#ppt_x"/>
                                          </p:val>
                                        </p:tav>
                                        <p:tav tm="100000">
                                          <p:val>
                                            <p:strVal val="#ppt_x"/>
                                          </p:val>
                                        </p:tav>
                                      </p:tavLst>
                                    </p:anim>
                                    <p:anim calcmode="lin" valueType="num">
                                      <p:cBhvr additive="base">
                                        <p:cTn id="35" dur="500" fill="hold"/>
                                        <p:tgtEl>
                                          <p:spTgt spid="32775"/>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stCondLst>
                                    <p:cond delay="200"/>
                                  </p:stCondLst>
                                  <p:childTnLst>
                                    <p:set>
                                      <p:cBhvr>
                                        <p:cTn id="37" dur="1" fill="hold">
                                          <p:stCondLst>
                                            <p:cond delay="0"/>
                                          </p:stCondLst>
                                        </p:cTn>
                                        <p:tgtEl>
                                          <p:spTgt spid="32783"/>
                                        </p:tgtEl>
                                        <p:attrNameLst>
                                          <p:attrName>style.visibility</p:attrName>
                                        </p:attrNameLst>
                                      </p:cBhvr>
                                      <p:to>
                                        <p:strVal val="visible"/>
                                      </p:to>
                                    </p:set>
                                    <p:anim calcmode="lin" valueType="num">
                                      <p:cBhvr additive="base">
                                        <p:cTn id="38" dur="500" fill="hold"/>
                                        <p:tgtEl>
                                          <p:spTgt spid="32783"/>
                                        </p:tgtEl>
                                        <p:attrNameLst>
                                          <p:attrName>ppt_x</p:attrName>
                                        </p:attrNameLst>
                                      </p:cBhvr>
                                      <p:tavLst>
                                        <p:tav tm="0">
                                          <p:val>
                                            <p:strVal val="#ppt_x"/>
                                          </p:val>
                                        </p:tav>
                                        <p:tav tm="100000">
                                          <p:val>
                                            <p:strVal val="#ppt_x"/>
                                          </p:val>
                                        </p:tav>
                                      </p:tavLst>
                                    </p:anim>
                                    <p:anim calcmode="lin" valueType="num">
                                      <p:cBhvr additive="base">
                                        <p:cTn id="39" dur="500" fill="hold"/>
                                        <p:tgtEl>
                                          <p:spTgt spid="32783"/>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200"/>
                                  </p:stCondLst>
                                  <p:childTnLst>
                                    <p:set>
                                      <p:cBhvr>
                                        <p:cTn id="41" dur="1" fill="hold">
                                          <p:stCondLst>
                                            <p:cond delay="0"/>
                                          </p:stCondLst>
                                        </p:cTn>
                                        <p:tgtEl>
                                          <p:spTgt spid="32777"/>
                                        </p:tgtEl>
                                        <p:attrNameLst>
                                          <p:attrName>style.visibility</p:attrName>
                                        </p:attrNameLst>
                                      </p:cBhvr>
                                      <p:to>
                                        <p:strVal val="visible"/>
                                      </p:to>
                                    </p:set>
                                    <p:anim calcmode="lin" valueType="num">
                                      <p:cBhvr additive="base">
                                        <p:cTn id="42" dur="500" fill="hold"/>
                                        <p:tgtEl>
                                          <p:spTgt spid="32777"/>
                                        </p:tgtEl>
                                        <p:attrNameLst>
                                          <p:attrName>ppt_x</p:attrName>
                                        </p:attrNameLst>
                                      </p:cBhvr>
                                      <p:tavLst>
                                        <p:tav tm="0">
                                          <p:val>
                                            <p:strVal val="#ppt_x"/>
                                          </p:val>
                                        </p:tav>
                                        <p:tav tm="100000">
                                          <p:val>
                                            <p:strVal val="#ppt_x"/>
                                          </p:val>
                                        </p:tav>
                                      </p:tavLst>
                                    </p:anim>
                                    <p:anim calcmode="lin" valueType="num">
                                      <p:cBhvr additive="base">
                                        <p:cTn id="43" dur="500" fill="hold"/>
                                        <p:tgtEl>
                                          <p:spTgt spid="32777"/>
                                        </p:tgtEl>
                                        <p:attrNameLst>
                                          <p:attrName>ppt_y</p:attrName>
                                        </p:attrNameLst>
                                      </p:cBhvr>
                                      <p:tavLst>
                                        <p:tav tm="0">
                                          <p:val>
                                            <p:strVal val="0-#ppt_h/2"/>
                                          </p:val>
                                        </p:tav>
                                        <p:tav tm="100000">
                                          <p:val>
                                            <p:strVal val="#ppt_y"/>
                                          </p:val>
                                        </p:tav>
                                      </p:tavLst>
                                    </p:anim>
                                  </p:childTnLst>
                                </p:cTn>
                              </p:par>
                              <p:par>
                                <p:cTn id="44" presetID="2" presetClass="entr" presetSubtype="1" fill="hold" nodeType="withEffect">
                                  <p:stCondLst>
                                    <p:cond delay="300"/>
                                  </p:stCondLst>
                                  <p:childTnLst>
                                    <p:set>
                                      <p:cBhvr>
                                        <p:cTn id="45" dur="1" fill="hold">
                                          <p:stCondLst>
                                            <p:cond delay="0"/>
                                          </p:stCondLst>
                                        </p:cTn>
                                        <p:tgtEl>
                                          <p:spTgt spid="32784"/>
                                        </p:tgtEl>
                                        <p:attrNameLst>
                                          <p:attrName>style.visibility</p:attrName>
                                        </p:attrNameLst>
                                      </p:cBhvr>
                                      <p:to>
                                        <p:strVal val="visible"/>
                                      </p:to>
                                    </p:set>
                                    <p:anim calcmode="lin" valueType="num">
                                      <p:cBhvr additive="base">
                                        <p:cTn id="46" dur="500" fill="hold"/>
                                        <p:tgtEl>
                                          <p:spTgt spid="32784"/>
                                        </p:tgtEl>
                                        <p:attrNameLst>
                                          <p:attrName>ppt_x</p:attrName>
                                        </p:attrNameLst>
                                      </p:cBhvr>
                                      <p:tavLst>
                                        <p:tav tm="0">
                                          <p:val>
                                            <p:strVal val="#ppt_x"/>
                                          </p:val>
                                        </p:tav>
                                        <p:tav tm="100000">
                                          <p:val>
                                            <p:strVal val="#ppt_x"/>
                                          </p:val>
                                        </p:tav>
                                      </p:tavLst>
                                    </p:anim>
                                    <p:anim calcmode="lin" valueType="num">
                                      <p:cBhvr additive="base">
                                        <p:cTn id="47" dur="500" fill="hold"/>
                                        <p:tgtEl>
                                          <p:spTgt spid="32784"/>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300"/>
                                  </p:stCondLst>
                                  <p:childTnLst>
                                    <p:set>
                                      <p:cBhvr>
                                        <p:cTn id="49" dur="1" fill="hold">
                                          <p:stCondLst>
                                            <p:cond delay="0"/>
                                          </p:stCondLst>
                                        </p:cTn>
                                        <p:tgtEl>
                                          <p:spTgt spid="32779"/>
                                        </p:tgtEl>
                                        <p:attrNameLst>
                                          <p:attrName>style.visibility</p:attrName>
                                        </p:attrNameLst>
                                      </p:cBhvr>
                                      <p:to>
                                        <p:strVal val="visible"/>
                                      </p:to>
                                    </p:set>
                                    <p:anim calcmode="lin" valueType="num">
                                      <p:cBhvr additive="base">
                                        <p:cTn id="50" dur="500" fill="hold"/>
                                        <p:tgtEl>
                                          <p:spTgt spid="32779"/>
                                        </p:tgtEl>
                                        <p:attrNameLst>
                                          <p:attrName>ppt_x</p:attrName>
                                        </p:attrNameLst>
                                      </p:cBhvr>
                                      <p:tavLst>
                                        <p:tav tm="0">
                                          <p:val>
                                            <p:strVal val="#ppt_x"/>
                                          </p:val>
                                        </p:tav>
                                        <p:tav tm="100000">
                                          <p:val>
                                            <p:strVal val="#ppt_x"/>
                                          </p:val>
                                        </p:tav>
                                      </p:tavLst>
                                    </p:anim>
                                    <p:anim calcmode="lin" valueType="num">
                                      <p:cBhvr additive="base">
                                        <p:cTn id="51" dur="500" fill="hold"/>
                                        <p:tgtEl>
                                          <p:spTgt spid="32779"/>
                                        </p:tgtEl>
                                        <p:attrNameLst>
                                          <p:attrName>ppt_y</p:attrName>
                                        </p:attrNameLst>
                                      </p:cBhvr>
                                      <p:tavLst>
                                        <p:tav tm="0">
                                          <p:val>
                                            <p:strVal val="0-#ppt_h/2"/>
                                          </p:val>
                                        </p:tav>
                                        <p:tav tm="100000">
                                          <p:val>
                                            <p:strVal val="#ppt_y"/>
                                          </p:val>
                                        </p:tav>
                                      </p:tavLst>
                                    </p:anim>
                                  </p:childTnLst>
                                </p:cTn>
                              </p:par>
                            </p:childTnLst>
                          </p:cTn>
                        </p:par>
                        <p:par>
                          <p:cTn id="52" fill="hold">
                            <p:stCondLst>
                              <p:cond delay="1480"/>
                            </p:stCondLst>
                            <p:childTnLst>
                              <p:par>
                                <p:cTn id="53" presetID="1" presetClass="entr" presetSubtype="0" fill="hold" grpId="0" nodeType="afterEffect">
                                  <p:stCondLst>
                                    <p:cond delay="0"/>
                                  </p:stCondLst>
                                  <p:childTnLst>
                                    <p:set>
                                      <p:cBhvr>
                                        <p:cTn id="54" dur="1" fill="hold">
                                          <p:stCondLst>
                                            <p:cond delay="0"/>
                                          </p:stCondLst>
                                        </p:cTn>
                                        <p:tgtEl>
                                          <p:spTgt spid="32774"/>
                                        </p:tgtEl>
                                        <p:attrNameLst>
                                          <p:attrName>style.visibility</p:attrName>
                                        </p:attrNameLst>
                                      </p:cBhvr>
                                      <p:to>
                                        <p:strVal val="visible"/>
                                      </p:to>
                                    </p:set>
                                  </p:childTnLst>
                                </p:cTn>
                              </p:par>
                              <p:par>
                                <p:cTn id="55"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1848024492" ptsTypes="fffff">
                                      <p:cBhvr>
                                        <p:cTn id="56" dur="1000" fill="hold"/>
                                        <p:tgtEl>
                                          <p:spTgt spid="32774"/>
                                        </p:tgtEl>
                                        <p:attrNameLst>
                                          <p:attrName>ppt_x</p:attrName>
                                          <p:attrName>ppt_y</p:attrName>
                                        </p:attrNameLst>
                                      </p:cBhvr>
                                      <p:rCtr x="6000" y="7300"/>
                                    </p:animMotion>
                                  </p:childTnLst>
                                </p:cTn>
                              </p:par>
                            </p:childTnLst>
                          </p:cTn>
                        </p:par>
                        <p:par>
                          <p:cTn id="57" fill="hold">
                            <p:stCondLst>
                              <p:cond delay="1480"/>
                            </p:stCondLst>
                            <p:childTnLst>
                              <p:par>
                                <p:cTn id="58" presetID="1" presetClass="entr" presetSubtype="0" fill="hold" grpId="0" nodeType="afterEffect">
                                  <p:stCondLst>
                                    <p:cond delay="0"/>
                                  </p:stCondLst>
                                  <p:childTnLst>
                                    <p:set>
                                      <p:cBhvr>
                                        <p:cTn id="59" dur="1" fill="hold">
                                          <p:stCondLst>
                                            <p:cond delay="0"/>
                                          </p:stCondLst>
                                        </p:cTn>
                                        <p:tgtEl>
                                          <p:spTgt spid="32776"/>
                                        </p:tgtEl>
                                        <p:attrNameLst>
                                          <p:attrName>style.visibility</p:attrName>
                                        </p:attrNameLst>
                                      </p:cBhvr>
                                      <p:to>
                                        <p:strVal val="visible"/>
                                      </p:to>
                                    </p:set>
                                  </p:childTnLst>
                                </p:cTn>
                              </p:par>
                              <p:par>
                                <p:cTn id="60"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1848024492" ptsTypes="fffff">
                                      <p:cBhvr>
                                        <p:cTn id="61" dur="1000" fill="hold"/>
                                        <p:tgtEl>
                                          <p:spTgt spid="32776"/>
                                        </p:tgtEl>
                                        <p:attrNameLst>
                                          <p:attrName>ppt_x</p:attrName>
                                          <p:attrName>ppt_y</p:attrName>
                                        </p:attrNameLst>
                                      </p:cBhvr>
                                      <p:rCtr x="6000" y="7300"/>
                                    </p:animMotion>
                                  </p:childTnLst>
                                </p:cTn>
                              </p:par>
                            </p:childTnLst>
                          </p:cTn>
                        </p:par>
                        <p:par>
                          <p:cTn id="62" fill="hold">
                            <p:stCondLst>
                              <p:cond delay="1480"/>
                            </p:stCondLst>
                            <p:childTnLst>
                              <p:par>
                                <p:cTn id="63" presetID="1" presetClass="entr" presetSubtype="0" fill="hold" grpId="0" nodeType="afterEffect">
                                  <p:stCondLst>
                                    <p:cond delay="0"/>
                                  </p:stCondLst>
                                  <p:childTnLst>
                                    <p:set>
                                      <p:cBhvr>
                                        <p:cTn id="64" dur="1" fill="hold">
                                          <p:stCondLst>
                                            <p:cond delay="0"/>
                                          </p:stCondLst>
                                        </p:cTn>
                                        <p:tgtEl>
                                          <p:spTgt spid="32778"/>
                                        </p:tgtEl>
                                        <p:attrNameLst>
                                          <p:attrName>style.visibility</p:attrName>
                                        </p:attrNameLst>
                                      </p:cBhvr>
                                      <p:to>
                                        <p:strVal val="visible"/>
                                      </p:to>
                                    </p:set>
                                  </p:childTnLst>
                                </p:cTn>
                              </p:par>
                              <p:par>
                                <p:cTn id="65"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1848024492" ptsTypes="fffff">
                                      <p:cBhvr>
                                        <p:cTn id="66" dur="1000" fill="hold"/>
                                        <p:tgtEl>
                                          <p:spTgt spid="32778"/>
                                        </p:tgtEl>
                                        <p:attrNameLst>
                                          <p:attrName>ppt_x</p:attrName>
                                          <p:attrName>ppt_y</p:attrName>
                                        </p:attrNameLst>
                                      </p:cBhvr>
                                      <p:rCtr x="6000" y="7300"/>
                                    </p:animMotion>
                                  </p:childTnLst>
                                </p:cTn>
                              </p:par>
                            </p:childTnLst>
                          </p:cTn>
                        </p:par>
                        <p:par>
                          <p:cTn id="67" fill="hold">
                            <p:stCondLst>
                              <p:cond delay="1480"/>
                            </p:stCondLst>
                            <p:childTnLst>
                              <p:par>
                                <p:cTn id="68" presetID="1" presetClass="entr" presetSubtype="0" fill="hold" grpId="0" nodeType="afterEffect">
                                  <p:stCondLst>
                                    <p:cond delay="0"/>
                                  </p:stCondLst>
                                  <p:childTnLst>
                                    <p:set>
                                      <p:cBhvr>
                                        <p:cTn id="69" dur="1" fill="hold">
                                          <p:stCondLst>
                                            <p:cond delay="0"/>
                                          </p:stCondLst>
                                        </p:cTn>
                                        <p:tgtEl>
                                          <p:spTgt spid="32780"/>
                                        </p:tgtEl>
                                        <p:attrNameLst>
                                          <p:attrName>style.visibility</p:attrName>
                                        </p:attrNameLst>
                                      </p:cBhvr>
                                      <p:to>
                                        <p:strVal val="visible"/>
                                      </p:to>
                                    </p:set>
                                  </p:childTnLst>
                                </p:cTn>
                              </p:par>
                              <p:par>
                                <p:cTn id="70"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1848024492" ptsTypes="fffff">
                                      <p:cBhvr>
                                        <p:cTn id="71" dur="1000" fill="hold"/>
                                        <p:tgtEl>
                                          <p:spTgt spid="32780"/>
                                        </p:tgtEl>
                                        <p:attrNameLst>
                                          <p:attrName>ppt_x</p:attrName>
                                          <p:attrName>ppt_y</p:attrName>
                                        </p:attrNameLst>
                                      </p:cBhvr>
                                      <p:rCtr x="6000" y="7300"/>
                                    </p:animMotion>
                                  </p:childTnLst>
                                </p:cTn>
                              </p:par>
                            </p:childTnLst>
                          </p:cTn>
                        </p:par>
                        <p:par>
                          <p:cTn id="72" fill="hold">
                            <p:stCondLst>
                              <p:cond delay="1480"/>
                            </p:stCondLst>
                            <p:childTnLst>
                              <p:par>
                                <p:cTn id="73" presetID="2" presetClass="entr" presetSubtype="12" fill="hold" grpId="0" nodeType="afterEffect">
                                  <p:stCondLst>
                                    <p:cond delay="0"/>
                                  </p:stCondLst>
                                  <p:childTnLst>
                                    <p:set>
                                      <p:cBhvr>
                                        <p:cTn id="74" dur="1" fill="hold">
                                          <p:stCondLst>
                                            <p:cond delay="0"/>
                                          </p:stCondLst>
                                        </p:cTn>
                                        <p:tgtEl>
                                          <p:spTgt spid="32785"/>
                                        </p:tgtEl>
                                        <p:attrNameLst>
                                          <p:attrName>style.visibility</p:attrName>
                                        </p:attrNameLst>
                                      </p:cBhvr>
                                      <p:to>
                                        <p:strVal val="visible"/>
                                      </p:to>
                                    </p:set>
                                    <p:anim calcmode="lin" valueType="num">
                                      <p:cBhvr additive="base">
                                        <p:cTn id="75" dur="500" fill="hold"/>
                                        <p:tgtEl>
                                          <p:spTgt spid="32785"/>
                                        </p:tgtEl>
                                        <p:attrNameLst>
                                          <p:attrName>ppt_x</p:attrName>
                                        </p:attrNameLst>
                                      </p:cBhvr>
                                      <p:tavLst>
                                        <p:tav tm="0">
                                          <p:val>
                                            <p:strVal val="0-#ppt_w/2"/>
                                          </p:val>
                                        </p:tav>
                                        <p:tav tm="100000">
                                          <p:val>
                                            <p:strVal val="#ppt_x"/>
                                          </p:val>
                                        </p:tav>
                                      </p:tavLst>
                                    </p:anim>
                                    <p:anim calcmode="lin" valueType="num">
                                      <p:cBhvr additive="base">
                                        <p:cTn id="76" dur="500" fill="hold"/>
                                        <p:tgtEl>
                                          <p:spTgt spid="32785"/>
                                        </p:tgtEl>
                                        <p:attrNameLst>
                                          <p:attrName>ppt_y</p:attrName>
                                        </p:attrNameLst>
                                      </p:cBhvr>
                                      <p:tavLst>
                                        <p:tav tm="0">
                                          <p:val>
                                            <p:strVal val="1+#ppt_h/2"/>
                                          </p:val>
                                        </p:tav>
                                        <p:tav tm="100000">
                                          <p:val>
                                            <p:strVal val="#ppt_y"/>
                                          </p:val>
                                        </p:tav>
                                      </p:tavLst>
                                    </p:anim>
                                  </p:childTnLst>
                                </p:cTn>
                              </p:par>
                              <p:par>
                                <p:cTn id="77" presetID="2" presetClass="entr" presetSubtype="12" fill="hold" grpId="0" nodeType="withEffect">
                                  <p:stCondLst>
                                    <p:cond delay="100"/>
                                  </p:stCondLst>
                                  <p:childTnLst>
                                    <p:set>
                                      <p:cBhvr>
                                        <p:cTn id="78" dur="1" fill="hold">
                                          <p:stCondLst>
                                            <p:cond delay="0"/>
                                          </p:stCondLst>
                                        </p:cTn>
                                        <p:tgtEl>
                                          <p:spTgt spid="32788"/>
                                        </p:tgtEl>
                                        <p:attrNameLst>
                                          <p:attrName>style.visibility</p:attrName>
                                        </p:attrNameLst>
                                      </p:cBhvr>
                                      <p:to>
                                        <p:strVal val="visible"/>
                                      </p:to>
                                    </p:set>
                                    <p:anim calcmode="lin" valueType="num">
                                      <p:cBhvr additive="base">
                                        <p:cTn id="79" dur="500" fill="hold"/>
                                        <p:tgtEl>
                                          <p:spTgt spid="32788"/>
                                        </p:tgtEl>
                                        <p:attrNameLst>
                                          <p:attrName>ppt_x</p:attrName>
                                        </p:attrNameLst>
                                      </p:cBhvr>
                                      <p:tavLst>
                                        <p:tav tm="0">
                                          <p:val>
                                            <p:strVal val="0-#ppt_w/2"/>
                                          </p:val>
                                        </p:tav>
                                        <p:tav tm="100000">
                                          <p:val>
                                            <p:strVal val="#ppt_x"/>
                                          </p:val>
                                        </p:tav>
                                      </p:tavLst>
                                    </p:anim>
                                    <p:anim calcmode="lin" valueType="num">
                                      <p:cBhvr additive="base">
                                        <p:cTn id="80" dur="500" fill="hold"/>
                                        <p:tgtEl>
                                          <p:spTgt spid="32788"/>
                                        </p:tgtEl>
                                        <p:attrNameLst>
                                          <p:attrName>ppt_y</p:attrName>
                                        </p:attrNameLst>
                                      </p:cBhvr>
                                      <p:tavLst>
                                        <p:tav tm="0">
                                          <p:val>
                                            <p:strVal val="1+#ppt_h/2"/>
                                          </p:val>
                                        </p:tav>
                                        <p:tav tm="100000">
                                          <p:val>
                                            <p:strVal val="#ppt_y"/>
                                          </p:val>
                                        </p:tav>
                                      </p:tavLst>
                                    </p:anim>
                                  </p:childTnLst>
                                </p:cTn>
                              </p:par>
                              <p:par>
                                <p:cTn id="81" presetID="2" presetClass="entr" presetSubtype="12" fill="hold" grpId="0" nodeType="withEffect">
                                  <p:stCondLst>
                                    <p:cond delay="200"/>
                                  </p:stCondLst>
                                  <p:childTnLst>
                                    <p:set>
                                      <p:cBhvr>
                                        <p:cTn id="82" dur="1" fill="hold">
                                          <p:stCondLst>
                                            <p:cond delay="0"/>
                                          </p:stCondLst>
                                        </p:cTn>
                                        <p:tgtEl>
                                          <p:spTgt spid="32791"/>
                                        </p:tgtEl>
                                        <p:attrNameLst>
                                          <p:attrName>style.visibility</p:attrName>
                                        </p:attrNameLst>
                                      </p:cBhvr>
                                      <p:to>
                                        <p:strVal val="visible"/>
                                      </p:to>
                                    </p:set>
                                    <p:anim calcmode="lin" valueType="num">
                                      <p:cBhvr additive="base">
                                        <p:cTn id="83" dur="500" fill="hold"/>
                                        <p:tgtEl>
                                          <p:spTgt spid="32791"/>
                                        </p:tgtEl>
                                        <p:attrNameLst>
                                          <p:attrName>ppt_x</p:attrName>
                                        </p:attrNameLst>
                                      </p:cBhvr>
                                      <p:tavLst>
                                        <p:tav tm="0">
                                          <p:val>
                                            <p:strVal val="0-#ppt_w/2"/>
                                          </p:val>
                                        </p:tav>
                                        <p:tav tm="100000">
                                          <p:val>
                                            <p:strVal val="#ppt_x"/>
                                          </p:val>
                                        </p:tav>
                                      </p:tavLst>
                                    </p:anim>
                                    <p:anim calcmode="lin" valueType="num">
                                      <p:cBhvr additive="base">
                                        <p:cTn id="84" dur="500" fill="hold"/>
                                        <p:tgtEl>
                                          <p:spTgt spid="32791"/>
                                        </p:tgtEl>
                                        <p:attrNameLst>
                                          <p:attrName>ppt_y</p:attrName>
                                        </p:attrNameLst>
                                      </p:cBhvr>
                                      <p:tavLst>
                                        <p:tav tm="0">
                                          <p:val>
                                            <p:strVal val="1+#ppt_h/2"/>
                                          </p:val>
                                        </p:tav>
                                        <p:tav tm="100000">
                                          <p:val>
                                            <p:strVal val="#ppt_y"/>
                                          </p:val>
                                        </p:tav>
                                      </p:tavLst>
                                    </p:anim>
                                  </p:childTnLst>
                                </p:cTn>
                              </p:par>
                              <p:par>
                                <p:cTn id="85" presetID="2" presetClass="entr" presetSubtype="12" fill="hold" grpId="0" nodeType="withEffect">
                                  <p:stCondLst>
                                    <p:cond delay="300"/>
                                  </p:stCondLst>
                                  <p:childTnLst>
                                    <p:set>
                                      <p:cBhvr>
                                        <p:cTn id="86" dur="1" fill="hold">
                                          <p:stCondLst>
                                            <p:cond delay="0"/>
                                          </p:stCondLst>
                                        </p:cTn>
                                        <p:tgtEl>
                                          <p:spTgt spid="32794"/>
                                        </p:tgtEl>
                                        <p:attrNameLst>
                                          <p:attrName>style.visibility</p:attrName>
                                        </p:attrNameLst>
                                      </p:cBhvr>
                                      <p:to>
                                        <p:strVal val="visible"/>
                                      </p:to>
                                    </p:set>
                                    <p:anim calcmode="lin" valueType="num">
                                      <p:cBhvr additive="base">
                                        <p:cTn id="87" dur="500" fill="hold"/>
                                        <p:tgtEl>
                                          <p:spTgt spid="32794"/>
                                        </p:tgtEl>
                                        <p:attrNameLst>
                                          <p:attrName>ppt_x</p:attrName>
                                        </p:attrNameLst>
                                      </p:cBhvr>
                                      <p:tavLst>
                                        <p:tav tm="0">
                                          <p:val>
                                            <p:strVal val="0-#ppt_w/2"/>
                                          </p:val>
                                        </p:tav>
                                        <p:tav tm="100000">
                                          <p:val>
                                            <p:strVal val="#ppt_x"/>
                                          </p:val>
                                        </p:tav>
                                      </p:tavLst>
                                    </p:anim>
                                    <p:anim calcmode="lin" valueType="num">
                                      <p:cBhvr additive="base">
                                        <p:cTn id="88" dur="500" fill="hold"/>
                                        <p:tgtEl>
                                          <p:spTgt spid="32794"/>
                                        </p:tgtEl>
                                        <p:attrNameLst>
                                          <p:attrName>ppt_y</p:attrName>
                                        </p:attrNameLst>
                                      </p:cBhvr>
                                      <p:tavLst>
                                        <p:tav tm="0">
                                          <p:val>
                                            <p:strVal val="1+#ppt_h/2"/>
                                          </p:val>
                                        </p:tav>
                                        <p:tav tm="100000">
                                          <p:val>
                                            <p:strVal val="#ppt_y"/>
                                          </p:val>
                                        </p:tav>
                                      </p:tavLst>
                                    </p:anim>
                                  </p:childTnLst>
                                </p:cTn>
                              </p:par>
                            </p:childTnLst>
                          </p:cTn>
                        </p:par>
                        <p:par>
                          <p:cTn id="89" fill="hold">
                            <p:stCondLst>
                              <p:cond delay="1980"/>
                            </p:stCondLst>
                            <p:childTnLst>
                              <p:par>
                                <p:cTn id="90" presetID="22" presetClass="entr" presetSubtype="1" fill="hold" grpId="0" nodeType="afterEffect">
                                  <p:stCondLst>
                                    <p:cond delay="0"/>
                                  </p:stCondLst>
                                  <p:childTnLst>
                                    <p:set>
                                      <p:cBhvr>
                                        <p:cTn id="91" dur="1" fill="hold">
                                          <p:stCondLst>
                                            <p:cond delay="0"/>
                                          </p:stCondLst>
                                        </p:cTn>
                                        <p:tgtEl>
                                          <p:spTgt spid="32786"/>
                                        </p:tgtEl>
                                        <p:attrNameLst>
                                          <p:attrName>style.visibility</p:attrName>
                                        </p:attrNameLst>
                                      </p:cBhvr>
                                      <p:to>
                                        <p:strVal val="visible"/>
                                      </p:to>
                                    </p:set>
                                    <p:animEffect transition="in" filter="wipe(up)">
                                      <p:cBhvr>
                                        <p:cTn id="92" dur="500"/>
                                        <p:tgtEl>
                                          <p:spTgt spid="32786"/>
                                        </p:tgtEl>
                                      </p:cBhvr>
                                    </p:animEffect>
                                  </p:childTnLst>
                                </p:cTn>
                              </p:par>
                              <p:par>
                                <p:cTn id="93" presetID="22" presetClass="entr" presetSubtype="1" fill="hold" grpId="0" nodeType="withEffect">
                                  <p:stCondLst>
                                    <p:cond delay="0"/>
                                  </p:stCondLst>
                                  <p:childTnLst>
                                    <p:set>
                                      <p:cBhvr>
                                        <p:cTn id="94" dur="1" fill="hold">
                                          <p:stCondLst>
                                            <p:cond delay="0"/>
                                          </p:stCondLst>
                                        </p:cTn>
                                        <p:tgtEl>
                                          <p:spTgt spid="32772"/>
                                        </p:tgtEl>
                                        <p:attrNameLst>
                                          <p:attrName>style.visibility</p:attrName>
                                        </p:attrNameLst>
                                      </p:cBhvr>
                                      <p:to>
                                        <p:strVal val="visible"/>
                                      </p:to>
                                    </p:set>
                                    <p:animEffect transition="in" filter="wipe(up)">
                                      <p:cBhvr>
                                        <p:cTn id="95" dur="500"/>
                                        <p:tgtEl>
                                          <p:spTgt spid="32772"/>
                                        </p:tgtEl>
                                      </p:cBhvr>
                                    </p:animEffect>
                                  </p:childTnLst>
                                </p:cTn>
                              </p:par>
                              <p:par>
                                <p:cTn id="96" presetID="22" presetClass="entr" presetSubtype="1" fill="hold" grpId="0" nodeType="withEffect">
                                  <p:stCondLst>
                                    <p:cond delay="0"/>
                                  </p:stCondLst>
                                  <p:childTnLst>
                                    <p:set>
                                      <p:cBhvr>
                                        <p:cTn id="97" dur="1" fill="hold">
                                          <p:stCondLst>
                                            <p:cond delay="0"/>
                                          </p:stCondLst>
                                        </p:cTn>
                                        <p:tgtEl>
                                          <p:spTgt spid="32789"/>
                                        </p:tgtEl>
                                        <p:attrNameLst>
                                          <p:attrName>style.visibility</p:attrName>
                                        </p:attrNameLst>
                                      </p:cBhvr>
                                      <p:to>
                                        <p:strVal val="visible"/>
                                      </p:to>
                                    </p:set>
                                    <p:animEffect transition="in" filter="wipe(up)">
                                      <p:cBhvr>
                                        <p:cTn id="98" dur="500"/>
                                        <p:tgtEl>
                                          <p:spTgt spid="32789"/>
                                        </p:tgtEl>
                                      </p:cBhvr>
                                    </p:animEffect>
                                  </p:childTnLst>
                                </p:cTn>
                              </p:par>
                              <p:par>
                                <p:cTn id="99" presetID="22" presetClass="entr" presetSubtype="1" fill="hold" grpId="0" nodeType="withEffect">
                                  <p:stCondLst>
                                    <p:cond delay="0"/>
                                  </p:stCondLst>
                                  <p:childTnLst>
                                    <p:set>
                                      <p:cBhvr>
                                        <p:cTn id="100" dur="1" fill="hold">
                                          <p:stCondLst>
                                            <p:cond delay="0"/>
                                          </p:stCondLst>
                                        </p:cTn>
                                        <p:tgtEl>
                                          <p:spTgt spid="32787"/>
                                        </p:tgtEl>
                                        <p:attrNameLst>
                                          <p:attrName>style.visibility</p:attrName>
                                        </p:attrNameLst>
                                      </p:cBhvr>
                                      <p:to>
                                        <p:strVal val="visible"/>
                                      </p:to>
                                    </p:set>
                                    <p:animEffect transition="in" filter="wipe(up)">
                                      <p:cBhvr>
                                        <p:cTn id="101" dur="500"/>
                                        <p:tgtEl>
                                          <p:spTgt spid="32787"/>
                                        </p:tgtEl>
                                      </p:cBhvr>
                                    </p:animEffect>
                                  </p:childTnLst>
                                </p:cTn>
                              </p:par>
                              <p:par>
                                <p:cTn id="102" presetID="22" presetClass="entr" presetSubtype="1" fill="hold" grpId="0" nodeType="withEffect">
                                  <p:stCondLst>
                                    <p:cond delay="0"/>
                                  </p:stCondLst>
                                  <p:childTnLst>
                                    <p:set>
                                      <p:cBhvr>
                                        <p:cTn id="103" dur="1" fill="hold">
                                          <p:stCondLst>
                                            <p:cond delay="0"/>
                                          </p:stCondLst>
                                        </p:cTn>
                                        <p:tgtEl>
                                          <p:spTgt spid="32792"/>
                                        </p:tgtEl>
                                        <p:attrNameLst>
                                          <p:attrName>style.visibility</p:attrName>
                                        </p:attrNameLst>
                                      </p:cBhvr>
                                      <p:to>
                                        <p:strVal val="visible"/>
                                      </p:to>
                                    </p:set>
                                    <p:animEffect transition="in" filter="wipe(up)">
                                      <p:cBhvr>
                                        <p:cTn id="104" dur="500"/>
                                        <p:tgtEl>
                                          <p:spTgt spid="32792"/>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32790"/>
                                        </p:tgtEl>
                                        <p:attrNameLst>
                                          <p:attrName>style.visibility</p:attrName>
                                        </p:attrNameLst>
                                      </p:cBhvr>
                                      <p:to>
                                        <p:strVal val="visible"/>
                                      </p:to>
                                    </p:set>
                                    <p:animEffect transition="in" filter="wipe(up)">
                                      <p:cBhvr>
                                        <p:cTn id="107" dur="500"/>
                                        <p:tgtEl>
                                          <p:spTgt spid="32790"/>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32795"/>
                                        </p:tgtEl>
                                        <p:attrNameLst>
                                          <p:attrName>style.visibility</p:attrName>
                                        </p:attrNameLst>
                                      </p:cBhvr>
                                      <p:to>
                                        <p:strVal val="visible"/>
                                      </p:to>
                                    </p:set>
                                    <p:animEffect transition="in" filter="wipe(up)">
                                      <p:cBhvr>
                                        <p:cTn id="110" dur="500"/>
                                        <p:tgtEl>
                                          <p:spTgt spid="32795"/>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793"/>
                                        </p:tgtEl>
                                        <p:attrNameLst>
                                          <p:attrName>style.visibility</p:attrName>
                                        </p:attrNameLst>
                                      </p:cBhvr>
                                      <p:to>
                                        <p:strVal val="visible"/>
                                      </p:to>
                                    </p:set>
                                    <p:animEffect transition="in" filter="wipe(up)">
                                      <p:cBhvr>
                                        <p:cTn id="113" dur="500"/>
                                        <p:tgtEl>
                                          <p:spTgt spid="327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2" grpId="0" animBg="1"/>
      <p:bldP spid="32773" grpId="0" animBg="1"/>
      <p:bldP spid="32774" grpId="0" animBg="1"/>
      <p:bldP spid="32774" grpId="1" animBg="1"/>
      <p:bldP spid="32775" grpId="0" animBg="1"/>
      <p:bldP spid="32776" grpId="0" animBg="1"/>
      <p:bldP spid="32776" grpId="1" animBg="1"/>
      <p:bldP spid="32777" grpId="0" animBg="1"/>
      <p:bldP spid="32778" grpId="0" animBg="1"/>
      <p:bldP spid="32778" grpId="1" animBg="1"/>
      <p:bldP spid="32779" grpId="0" animBg="1"/>
      <p:bldP spid="32780" grpId="0" animBg="1"/>
      <p:bldP spid="32780" grpId="1" animBg="1"/>
      <p:bldP spid="32785" grpId="0" animBg="1"/>
      <p:bldP spid="32786" grpId="0"/>
      <p:bldP spid="32787" grpId="0" animBg="1"/>
      <p:bldP spid="32788" grpId="0" animBg="1"/>
      <p:bldP spid="32789" grpId="0"/>
      <p:bldP spid="32790" grpId="0" animBg="1"/>
      <p:bldP spid="32791" grpId="0" animBg="1"/>
      <p:bldP spid="32792" grpId="0"/>
      <p:bldP spid="32793" grpId="0" animBg="1"/>
      <p:bldP spid="32794" grpId="0" animBg="1"/>
      <p:bldP spid="3279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27"/>
          <p:cNvSpPr txBox="1"/>
          <p:nvPr/>
        </p:nvSpPr>
        <p:spPr>
          <a:xfrm>
            <a:off x="1012825" y="176213"/>
            <a:ext cx="2422525"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5.3 </a:t>
            </a:r>
            <a:r>
              <a:rPr lang="zh-CN" altLang="en-US" sz="3000" b="1" dirty="0">
                <a:solidFill>
                  <a:schemeClr val="accent1"/>
                </a:solidFill>
                <a:latin typeface="微软雅黑" panose="020B0503020204020204" pitchFamily="34" charset="-122"/>
                <a:ea typeface="微软雅黑" panose="020B0503020204020204" pitchFamily="34" charset="-122"/>
              </a:rPr>
              <a:t>相关建议</a:t>
            </a:r>
          </a:p>
        </p:txBody>
      </p:sp>
      <p:sp>
        <p:nvSpPr>
          <p:cNvPr id="33795"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w="9525">
            <a:noFill/>
          </a:ln>
        </p:spPr>
        <p:txBody>
          <a:bodyPr/>
          <a:lstStyle/>
          <a:p>
            <a:endParaRPr lang="zh-CN" altLang="en-US"/>
          </a:p>
        </p:txBody>
      </p:sp>
      <p:sp>
        <p:nvSpPr>
          <p:cNvPr id="33796" name="TextBox 4"/>
          <p:cNvSpPr txBox="1"/>
          <p:nvPr/>
        </p:nvSpPr>
        <p:spPr>
          <a:xfrm>
            <a:off x="477838" y="1593850"/>
            <a:ext cx="2768600" cy="1200150"/>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797" name="Freeform 14"/>
          <p:cNvSpPr/>
          <p:nvPr/>
        </p:nvSpPr>
        <p:spPr>
          <a:xfrm>
            <a:off x="3600450" y="3906838"/>
            <a:ext cx="2435225" cy="2433637"/>
          </a:xfrm>
          <a:custGeom>
            <a:avLst/>
            <a:gdLst/>
            <a:ahLst/>
            <a:cxnLst>
              <a:cxn ang="0">
                <a:pos x="2147483647" y="2147483647"/>
              </a:cxn>
              <a:cxn ang="0">
                <a:pos x="2147483647" y="2147483647"/>
              </a:cxn>
              <a:cxn ang="0">
                <a:pos x="0" y="2147483647"/>
              </a:cxn>
              <a:cxn ang="0">
                <a:pos x="2147483647" y="0"/>
              </a:cxn>
              <a:cxn ang="0">
                <a:pos x="2147483647" y="0"/>
              </a:cxn>
              <a:cxn ang="0">
                <a:pos x="2147483647" y="0"/>
              </a:cxn>
              <a:cxn ang="0">
                <a:pos x="2147483647" y="0"/>
              </a:cxn>
              <a:cxn ang="0">
                <a:pos x="2147483647" y="2147483647"/>
              </a:cxn>
              <a:cxn ang="0">
                <a:pos x="2147483647" y="2147483647"/>
              </a:cxn>
            </a:cxnLst>
            <a:rect l="0" t="0" r="0" b="0"/>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rgbClr val="113E6A"/>
          </a:solidFill>
          <a:ln w="9525">
            <a:noFill/>
          </a:ln>
        </p:spPr>
        <p:txBody>
          <a:bodyPr/>
          <a:lstStyle/>
          <a:p>
            <a:endParaRPr lang="zh-CN" altLang="en-US"/>
          </a:p>
        </p:txBody>
      </p:sp>
      <p:sp>
        <p:nvSpPr>
          <p:cNvPr id="33798" name="Freeform 15"/>
          <p:cNvSpPr/>
          <p:nvPr/>
        </p:nvSpPr>
        <p:spPr>
          <a:xfrm>
            <a:off x="6173788" y="3906838"/>
            <a:ext cx="2155825" cy="2157412"/>
          </a:xfrm>
          <a:custGeom>
            <a:avLst/>
            <a:gdLst/>
            <a:ahLst/>
            <a:cxnLst>
              <a:cxn ang="0">
                <a:pos x="0" y="2147483647"/>
              </a:cxn>
              <a:cxn ang="0">
                <a:pos x="2147483647" y="2147483647"/>
              </a:cxn>
              <a:cxn ang="0">
                <a:pos x="2147483647" y="2147483647"/>
              </a:cxn>
              <a:cxn ang="0">
                <a:pos x="2147483647" y="0"/>
              </a:cxn>
              <a:cxn ang="0">
                <a:pos x="2147483647" y="0"/>
              </a:cxn>
              <a:cxn ang="0">
                <a:pos x="2147483647" y="0"/>
              </a:cxn>
              <a:cxn ang="0">
                <a:pos x="0" y="0"/>
              </a:cxn>
              <a:cxn ang="0">
                <a:pos x="0" y="2147483647"/>
              </a:cxn>
              <a:cxn ang="0">
                <a:pos x="0" y="2147483647"/>
              </a:cxn>
            </a:cxnLst>
            <a:rect l="0" t="0" r="0" b="0"/>
            <a:pathLst>
              <a:path w="2860" h="2860">
                <a:moveTo>
                  <a:pt x="0" y="1448"/>
                </a:moveTo>
                <a:cubicBezTo>
                  <a:pt x="10" y="2230"/>
                  <a:pt x="647" y="2860"/>
                  <a:pt x="1430" y="2860"/>
                </a:cubicBezTo>
                <a:cubicBezTo>
                  <a:pt x="2220" y="2860"/>
                  <a:pt x="2860" y="2220"/>
                  <a:pt x="2860" y="1430"/>
                </a:cubicBezTo>
                <a:cubicBezTo>
                  <a:pt x="2860" y="646"/>
                  <a:pt x="2230" y="10"/>
                  <a:pt x="1449" y="0"/>
                </a:cubicBezTo>
                <a:lnTo>
                  <a:pt x="1430" y="0"/>
                </a:lnTo>
                <a:lnTo>
                  <a:pt x="0" y="0"/>
                </a:lnTo>
                <a:lnTo>
                  <a:pt x="0" y="1430"/>
                </a:lnTo>
                <a:lnTo>
                  <a:pt x="0" y="1448"/>
                </a:lnTo>
                <a:close/>
              </a:path>
            </a:pathLst>
          </a:custGeom>
          <a:solidFill>
            <a:srgbClr val="006BBC"/>
          </a:solidFill>
          <a:ln w="9525">
            <a:noFill/>
          </a:ln>
        </p:spPr>
        <p:txBody>
          <a:bodyPr/>
          <a:lstStyle/>
          <a:p>
            <a:endParaRPr lang="zh-CN" altLang="en-US"/>
          </a:p>
        </p:txBody>
      </p:sp>
      <p:sp>
        <p:nvSpPr>
          <p:cNvPr id="33799" name="Freeform 16"/>
          <p:cNvSpPr/>
          <p:nvPr/>
        </p:nvSpPr>
        <p:spPr>
          <a:xfrm>
            <a:off x="3278188" y="981075"/>
            <a:ext cx="2757487" cy="2757488"/>
          </a:xfrm>
          <a:custGeom>
            <a:avLst/>
            <a:gdLst/>
            <a:ahLst/>
            <a:cxnLst>
              <a:cxn ang="0">
                <a:pos x="2147483647" y="2147483647"/>
              </a:cxn>
              <a:cxn ang="0">
                <a:pos x="2147483647" y="0"/>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3655" h="3655">
                <a:moveTo>
                  <a:pt x="3655" y="1804"/>
                </a:moveTo>
                <a:cubicBezTo>
                  <a:pt x="3642" y="806"/>
                  <a:pt x="2829" y="0"/>
                  <a:pt x="1827" y="0"/>
                </a:cubicBezTo>
                <a:cubicBezTo>
                  <a:pt x="818" y="0"/>
                  <a:pt x="0" y="818"/>
                  <a:pt x="0" y="1827"/>
                </a:cubicBezTo>
                <a:cubicBezTo>
                  <a:pt x="0" y="2829"/>
                  <a:pt x="806" y="3642"/>
                  <a:pt x="1804" y="3655"/>
                </a:cubicBezTo>
                <a:lnTo>
                  <a:pt x="1827" y="3655"/>
                </a:lnTo>
                <a:lnTo>
                  <a:pt x="3655" y="3655"/>
                </a:lnTo>
                <a:lnTo>
                  <a:pt x="3655" y="1827"/>
                </a:lnTo>
                <a:lnTo>
                  <a:pt x="3655" y="1804"/>
                </a:lnTo>
                <a:close/>
              </a:path>
            </a:pathLst>
          </a:custGeom>
          <a:solidFill>
            <a:srgbClr val="006BBC"/>
          </a:solidFill>
          <a:ln w="9525">
            <a:noFill/>
          </a:ln>
        </p:spPr>
        <p:txBody>
          <a:bodyPr/>
          <a:lstStyle/>
          <a:p>
            <a:endParaRPr lang="zh-CN" altLang="en-US"/>
          </a:p>
        </p:txBody>
      </p:sp>
      <p:sp>
        <p:nvSpPr>
          <p:cNvPr id="33800" name="Freeform 17"/>
          <p:cNvSpPr/>
          <p:nvPr/>
        </p:nvSpPr>
        <p:spPr>
          <a:xfrm>
            <a:off x="6173788" y="1303338"/>
            <a:ext cx="2433637" cy="2435225"/>
          </a:xfrm>
          <a:custGeom>
            <a:avLst/>
            <a:gdLst/>
            <a:ahLst/>
            <a:cxnLst>
              <a:cxn ang="0">
                <a:pos x="0" y="2147483647"/>
              </a:cxn>
              <a:cxn ang="0">
                <a:pos x="2147483647" y="0"/>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Lst>
            <a:rect l="0" t="0" r="0" b="0"/>
            <a:pathLst>
              <a:path w="3228" h="3227">
                <a:moveTo>
                  <a:pt x="0" y="1593"/>
                </a:moveTo>
                <a:cubicBezTo>
                  <a:pt x="11" y="711"/>
                  <a:pt x="730" y="0"/>
                  <a:pt x="1614" y="0"/>
                </a:cubicBezTo>
                <a:cubicBezTo>
                  <a:pt x="2505" y="0"/>
                  <a:pt x="3228" y="722"/>
                  <a:pt x="3228" y="1613"/>
                </a:cubicBezTo>
                <a:cubicBezTo>
                  <a:pt x="3228" y="2497"/>
                  <a:pt x="2516" y="3216"/>
                  <a:pt x="1634" y="3227"/>
                </a:cubicBezTo>
                <a:lnTo>
                  <a:pt x="1614" y="3227"/>
                </a:lnTo>
                <a:lnTo>
                  <a:pt x="0" y="3227"/>
                </a:lnTo>
                <a:lnTo>
                  <a:pt x="0" y="1613"/>
                </a:lnTo>
                <a:lnTo>
                  <a:pt x="0" y="1593"/>
                </a:lnTo>
                <a:close/>
              </a:path>
            </a:pathLst>
          </a:custGeom>
          <a:solidFill>
            <a:srgbClr val="113E6A"/>
          </a:solidFill>
          <a:ln w="9525">
            <a:noFill/>
          </a:ln>
        </p:spPr>
        <p:txBody>
          <a:bodyPr/>
          <a:lstStyle/>
          <a:p>
            <a:endParaRPr lang="zh-CN" altLang="en-US"/>
          </a:p>
        </p:txBody>
      </p:sp>
      <p:sp>
        <p:nvSpPr>
          <p:cNvPr id="33801" name="Freeform 18"/>
          <p:cNvSpPr>
            <a:spLocks noEditPoints="1"/>
          </p:cNvSpPr>
          <p:nvPr/>
        </p:nvSpPr>
        <p:spPr>
          <a:xfrm>
            <a:off x="6257925" y="3983038"/>
            <a:ext cx="550863" cy="55086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Lst>
            <a:rect l="0" t="0" r="0" b="0"/>
            <a:pathLst>
              <a:path w="730" h="730">
                <a:moveTo>
                  <a:pt x="95" y="366"/>
                </a:moveTo>
                <a:cubicBezTo>
                  <a:pt x="95" y="296"/>
                  <a:pt x="107" y="246"/>
                  <a:pt x="130" y="215"/>
                </a:cubicBezTo>
                <a:cubicBezTo>
                  <a:pt x="153" y="184"/>
                  <a:pt x="184" y="168"/>
                  <a:pt x="223" y="168"/>
                </a:cubicBezTo>
                <a:cubicBezTo>
                  <a:pt x="246" y="168"/>
                  <a:pt x="267" y="174"/>
                  <a:pt x="283" y="186"/>
                </a:cubicBezTo>
                <a:cubicBezTo>
                  <a:pt x="300" y="198"/>
                  <a:pt x="313" y="216"/>
                  <a:pt x="322" y="240"/>
                </a:cubicBezTo>
                <a:cubicBezTo>
                  <a:pt x="331" y="263"/>
                  <a:pt x="336" y="298"/>
                  <a:pt x="336" y="344"/>
                </a:cubicBezTo>
                <a:cubicBezTo>
                  <a:pt x="336" y="424"/>
                  <a:pt x="325" y="480"/>
                  <a:pt x="302" y="513"/>
                </a:cubicBezTo>
                <a:cubicBezTo>
                  <a:pt x="279" y="546"/>
                  <a:pt x="248" y="562"/>
                  <a:pt x="210" y="562"/>
                </a:cubicBezTo>
                <a:cubicBezTo>
                  <a:pt x="183" y="562"/>
                  <a:pt x="161" y="555"/>
                  <a:pt x="144" y="539"/>
                </a:cubicBezTo>
                <a:cubicBezTo>
                  <a:pt x="126" y="524"/>
                  <a:pt x="113" y="502"/>
                  <a:pt x="105" y="473"/>
                </a:cubicBezTo>
                <a:cubicBezTo>
                  <a:pt x="99" y="451"/>
                  <a:pt x="95" y="416"/>
                  <a:pt x="95" y="366"/>
                </a:cubicBezTo>
                <a:close/>
                <a:moveTo>
                  <a:pt x="142" y="358"/>
                </a:moveTo>
                <a:cubicBezTo>
                  <a:pt x="142" y="432"/>
                  <a:pt x="150" y="482"/>
                  <a:pt x="165" y="510"/>
                </a:cubicBezTo>
                <a:cubicBezTo>
                  <a:pt x="177" y="532"/>
                  <a:pt x="195" y="543"/>
                  <a:pt x="218" y="543"/>
                </a:cubicBezTo>
                <a:cubicBezTo>
                  <a:pt x="240" y="543"/>
                  <a:pt x="257" y="533"/>
                  <a:pt x="268" y="512"/>
                </a:cubicBezTo>
                <a:cubicBezTo>
                  <a:pt x="282" y="487"/>
                  <a:pt x="289" y="439"/>
                  <a:pt x="289" y="371"/>
                </a:cubicBezTo>
                <a:cubicBezTo>
                  <a:pt x="289" y="298"/>
                  <a:pt x="282" y="248"/>
                  <a:pt x="267" y="222"/>
                </a:cubicBezTo>
                <a:cubicBezTo>
                  <a:pt x="254" y="199"/>
                  <a:pt x="236" y="188"/>
                  <a:pt x="213" y="188"/>
                </a:cubicBezTo>
                <a:cubicBezTo>
                  <a:pt x="191" y="188"/>
                  <a:pt x="174" y="199"/>
                  <a:pt x="161" y="221"/>
                </a:cubicBezTo>
                <a:cubicBezTo>
                  <a:pt x="149" y="244"/>
                  <a:pt x="142" y="289"/>
                  <a:pt x="142" y="358"/>
                </a:cubicBezTo>
                <a:close/>
                <a:moveTo>
                  <a:pt x="439" y="557"/>
                </a:moveTo>
                <a:lnTo>
                  <a:pt x="439" y="541"/>
                </a:lnTo>
                <a:lnTo>
                  <a:pt x="468" y="539"/>
                </a:lnTo>
                <a:cubicBezTo>
                  <a:pt x="484" y="539"/>
                  <a:pt x="494" y="537"/>
                  <a:pt x="497" y="535"/>
                </a:cubicBezTo>
                <a:cubicBezTo>
                  <a:pt x="500" y="533"/>
                  <a:pt x="502" y="529"/>
                  <a:pt x="503" y="523"/>
                </a:cubicBezTo>
                <a:cubicBezTo>
                  <a:pt x="505" y="514"/>
                  <a:pt x="507" y="496"/>
                  <a:pt x="507" y="470"/>
                </a:cubicBezTo>
                <a:lnTo>
                  <a:pt x="507" y="456"/>
                </a:lnTo>
                <a:cubicBezTo>
                  <a:pt x="437" y="456"/>
                  <a:pt x="388" y="457"/>
                  <a:pt x="359" y="458"/>
                </a:cubicBezTo>
                <a:lnTo>
                  <a:pt x="354" y="442"/>
                </a:lnTo>
                <a:cubicBezTo>
                  <a:pt x="383" y="391"/>
                  <a:pt x="407" y="351"/>
                  <a:pt x="425" y="321"/>
                </a:cubicBezTo>
                <a:cubicBezTo>
                  <a:pt x="443" y="291"/>
                  <a:pt x="472" y="246"/>
                  <a:pt x="511" y="186"/>
                </a:cubicBezTo>
                <a:cubicBezTo>
                  <a:pt x="520" y="183"/>
                  <a:pt x="533" y="178"/>
                  <a:pt x="548" y="171"/>
                </a:cubicBezTo>
                <a:lnTo>
                  <a:pt x="556" y="174"/>
                </a:lnTo>
                <a:cubicBezTo>
                  <a:pt x="554" y="195"/>
                  <a:pt x="554" y="232"/>
                  <a:pt x="553" y="284"/>
                </a:cubicBezTo>
                <a:lnTo>
                  <a:pt x="553" y="422"/>
                </a:lnTo>
                <a:cubicBezTo>
                  <a:pt x="577" y="422"/>
                  <a:pt x="597" y="421"/>
                  <a:pt x="614" y="419"/>
                </a:cubicBezTo>
                <a:cubicBezTo>
                  <a:pt x="613" y="427"/>
                  <a:pt x="612" y="433"/>
                  <a:pt x="612" y="436"/>
                </a:cubicBezTo>
                <a:cubicBezTo>
                  <a:pt x="612" y="439"/>
                  <a:pt x="613" y="446"/>
                  <a:pt x="614" y="458"/>
                </a:cubicBezTo>
                <a:cubicBezTo>
                  <a:pt x="595" y="457"/>
                  <a:pt x="574" y="456"/>
                  <a:pt x="553" y="456"/>
                </a:cubicBezTo>
                <a:cubicBezTo>
                  <a:pt x="553" y="499"/>
                  <a:pt x="555" y="524"/>
                  <a:pt x="558" y="530"/>
                </a:cubicBezTo>
                <a:cubicBezTo>
                  <a:pt x="561" y="535"/>
                  <a:pt x="570" y="538"/>
                  <a:pt x="586" y="539"/>
                </a:cubicBezTo>
                <a:lnTo>
                  <a:pt x="614" y="541"/>
                </a:lnTo>
                <a:lnTo>
                  <a:pt x="614" y="557"/>
                </a:lnTo>
                <a:cubicBezTo>
                  <a:pt x="580" y="556"/>
                  <a:pt x="551" y="555"/>
                  <a:pt x="526" y="555"/>
                </a:cubicBezTo>
                <a:cubicBezTo>
                  <a:pt x="517" y="555"/>
                  <a:pt x="488" y="556"/>
                  <a:pt x="439" y="557"/>
                </a:cubicBezTo>
                <a:close/>
                <a:moveTo>
                  <a:pt x="507" y="229"/>
                </a:moveTo>
                <a:cubicBezTo>
                  <a:pt x="467" y="286"/>
                  <a:pt x="428" y="351"/>
                  <a:pt x="390" y="422"/>
                </a:cubicBezTo>
                <a:cubicBezTo>
                  <a:pt x="411" y="422"/>
                  <a:pt x="429" y="423"/>
                  <a:pt x="446" y="423"/>
                </a:cubicBezTo>
                <a:cubicBezTo>
                  <a:pt x="461" y="423"/>
                  <a:pt x="481" y="422"/>
                  <a:pt x="507" y="422"/>
                </a:cubicBezTo>
                <a:lnTo>
                  <a:pt x="507" y="229"/>
                </a:lnTo>
                <a:close/>
                <a:moveTo>
                  <a:pt x="365" y="0"/>
                </a:moveTo>
                <a:cubicBezTo>
                  <a:pt x="163" y="0"/>
                  <a:pt x="0" y="163"/>
                  <a:pt x="0" y="365"/>
                </a:cubicBezTo>
                <a:cubicBezTo>
                  <a:pt x="0" y="566"/>
                  <a:pt x="163" y="730"/>
                  <a:pt x="365" y="730"/>
                </a:cubicBezTo>
                <a:cubicBezTo>
                  <a:pt x="566" y="730"/>
                  <a:pt x="730" y="566"/>
                  <a:pt x="730" y="365"/>
                </a:cubicBezTo>
                <a:cubicBezTo>
                  <a:pt x="730" y="163"/>
                  <a:pt x="566" y="0"/>
                  <a:pt x="365" y="0"/>
                </a:cubicBezTo>
                <a:close/>
                <a:moveTo>
                  <a:pt x="365" y="14"/>
                </a:moveTo>
                <a:cubicBezTo>
                  <a:pt x="171" y="14"/>
                  <a:pt x="14" y="171"/>
                  <a:pt x="14" y="365"/>
                </a:cubicBezTo>
                <a:cubicBezTo>
                  <a:pt x="14" y="558"/>
                  <a:pt x="171" y="715"/>
                  <a:pt x="365" y="715"/>
                </a:cubicBezTo>
                <a:cubicBezTo>
                  <a:pt x="558" y="715"/>
                  <a:pt x="715" y="558"/>
                  <a:pt x="715" y="365"/>
                </a:cubicBezTo>
                <a:cubicBezTo>
                  <a:pt x="715" y="171"/>
                  <a:pt x="558" y="14"/>
                  <a:pt x="365" y="14"/>
                </a:cubicBezTo>
                <a:close/>
              </a:path>
            </a:pathLst>
          </a:custGeom>
          <a:solidFill>
            <a:schemeClr val="accent2"/>
          </a:solidFill>
          <a:ln w="9525">
            <a:noFill/>
          </a:ln>
        </p:spPr>
        <p:txBody>
          <a:bodyPr/>
          <a:lstStyle/>
          <a:p>
            <a:endParaRPr lang="zh-CN" altLang="en-US"/>
          </a:p>
        </p:txBody>
      </p:sp>
      <p:sp>
        <p:nvSpPr>
          <p:cNvPr id="33802" name="Freeform 19"/>
          <p:cNvSpPr>
            <a:spLocks noEditPoints="1"/>
          </p:cNvSpPr>
          <p:nvPr/>
        </p:nvSpPr>
        <p:spPr>
          <a:xfrm>
            <a:off x="5395913" y="3983038"/>
            <a:ext cx="550862" cy="55086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0"/>
              </a:cxn>
              <a:cxn ang="0">
                <a:pos x="2147483647" y="2147483647"/>
              </a:cxn>
              <a:cxn ang="0">
                <a:pos x="2147483647" y="2147483647"/>
              </a:cxn>
            </a:cxnLst>
            <a:rect l="0" t="0" r="0" b="0"/>
            <a:pathLst>
              <a:path w="730" h="730">
                <a:moveTo>
                  <a:pt x="96" y="366"/>
                </a:moveTo>
                <a:cubicBezTo>
                  <a:pt x="96" y="296"/>
                  <a:pt x="108" y="246"/>
                  <a:pt x="131" y="215"/>
                </a:cubicBezTo>
                <a:cubicBezTo>
                  <a:pt x="154" y="184"/>
                  <a:pt x="185" y="168"/>
                  <a:pt x="223" y="168"/>
                </a:cubicBezTo>
                <a:cubicBezTo>
                  <a:pt x="247" y="168"/>
                  <a:pt x="267" y="174"/>
                  <a:pt x="284" y="186"/>
                </a:cubicBezTo>
                <a:cubicBezTo>
                  <a:pt x="301" y="198"/>
                  <a:pt x="313" y="216"/>
                  <a:pt x="323" y="240"/>
                </a:cubicBezTo>
                <a:cubicBezTo>
                  <a:pt x="332" y="263"/>
                  <a:pt x="337" y="298"/>
                  <a:pt x="337" y="344"/>
                </a:cubicBezTo>
                <a:cubicBezTo>
                  <a:pt x="337" y="424"/>
                  <a:pt x="325" y="480"/>
                  <a:pt x="302" y="513"/>
                </a:cubicBezTo>
                <a:cubicBezTo>
                  <a:pt x="279" y="546"/>
                  <a:pt x="249" y="562"/>
                  <a:pt x="210" y="562"/>
                </a:cubicBezTo>
                <a:cubicBezTo>
                  <a:pt x="184" y="562"/>
                  <a:pt x="162" y="555"/>
                  <a:pt x="144" y="539"/>
                </a:cubicBezTo>
                <a:cubicBezTo>
                  <a:pt x="127" y="524"/>
                  <a:pt x="114" y="502"/>
                  <a:pt x="106" y="473"/>
                </a:cubicBezTo>
                <a:cubicBezTo>
                  <a:pt x="99" y="451"/>
                  <a:pt x="96" y="416"/>
                  <a:pt x="96" y="366"/>
                </a:cubicBezTo>
                <a:close/>
                <a:moveTo>
                  <a:pt x="143" y="358"/>
                </a:moveTo>
                <a:cubicBezTo>
                  <a:pt x="143" y="432"/>
                  <a:pt x="151" y="482"/>
                  <a:pt x="166" y="510"/>
                </a:cubicBezTo>
                <a:cubicBezTo>
                  <a:pt x="178" y="532"/>
                  <a:pt x="196" y="543"/>
                  <a:pt x="219" y="543"/>
                </a:cubicBezTo>
                <a:cubicBezTo>
                  <a:pt x="241" y="543"/>
                  <a:pt x="257" y="533"/>
                  <a:pt x="268" y="512"/>
                </a:cubicBezTo>
                <a:cubicBezTo>
                  <a:pt x="283" y="487"/>
                  <a:pt x="290" y="439"/>
                  <a:pt x="290" y="371"/>
                </a:cubicBezTo>
                <a:cubicBezTo>
                  <a:pt x="290" y="298"/>
                  <a:pt x="282" y="248"/>
                  <a:pt x="267" y="222"/>
                </a:cubicBezTo>
                <a:cubicBezTo>
                  <a:pt x="254" y="199"/>
                  <a:pt x="236" y="188"/>
                  <a:pt x="213" y="188"/>
                </a:cubicBezTo>
                <a:cubicBezTo>
                  <a:pt x="191" y="188"/>
                  <a:pt x="174" y="199"/>
                  <a:pt x="162" y="221"/>
                </a:cubicBezTo>
                <a:cubicBezTo>
                  <a:pt x="149" y="244"/>
                  <a:pt x="143" y="289"/>
                  <a:pt x="143" y="358"/>
                </a:cubicBezTo>
                <a:close/>
                <a:moveTo>
                  <a:pt x="371" y="274"/>
                </a:moveTo>
                <a:lnTo>
                  <a:pt x="386" y="208"/>
                </a:lnTo>
                <a:cubicBezTo>
                  <a:pt x="397" y="195"/>
                  <a:pt x="411" y="185"/>
                  <a:pt x="427" y="178"/>
                </a:cubicBezTo>
                <a:cubicBezTo>
                  <a:pt x="442" y="172"/>
                  <a:pt x="460" y="168"/>
                  <a:pt x="480" y="168"/>
                </a:cubicBezTo>
                <a:cubicBezTo>
                  <a:pt x="510" y="168"/>
                  <a:pt x="534" y="176"/>
                  <a:pt x="551" y="192"/>
                </a:cubicBezTo>
                <a:cubicBezTo>
                  <a:pt x="569" y="207"/>
                  <a:pt x="578" y="227"/>
                  <a:pt x="578" y="250"/>
                </a:cubicBezTo>
                <a:cubicBezTo>
                  <a:pt x="578" y="265"/>
                  <a:pt x="574" y="279"/>
                  <a:pt x="566" y="293"/>
                </a:cubicBezTo>
                <a:cubicBezTo>
                  <a:pt x="559" y="306"/>
                  <a:pt x="544" y="323"/>
                  <a:pt x="520" y="342"/>
                </a:cubicBezTo>
                <a:cubicBezTo>
                  <a:pt x="532" y="342"/>
                  <a:pt x="544" y="344"/>
                  <a:pt x="556" y="348"/>
                </a:cubicBezTo>
                <a:cubicBezTo>
                  <a:pt x="573" y="355"/>
                  <a:pt x="586" y="364"/>
                  <a:pt x="594" y="377"/>
                </a:cubicBezTo>
                <a:cubicBezTo>
                  <a:pt x="603" y="390"/>
                  <a:pt x="607" y="405"/>
                  <a:pt x="607" y="423"/>
                </a:cubicBezTo>
                <a:cubicBezTo>
                  <a:pt x="607" y="459"/>
                  <a:pt x="592" y="491"/>
                  <a:pt x="561" y="519"/>
                </a:cubicBezTo>
                <a:cubicBezTo>
                  <a:pt x="530" y="548"/>
                  <a:pt x="493" y="562"/>
                  <a:pt x="449" y="562"/>
                </a:cubicBezTo>
                <a:cubicBezTo>
                  <a:pt x="438" y="562"/>
                  <a:pt x="427" y="561"/>
                  <a:pt x="416" y="559"/>
                </a:cubicBezTo>
                <a:cubicBezTo>
                  <a:pt x="405" y="557"/>
                  <a:pt x="394" y="553"/>
                  <a:pt x="383" y="548"/>
                </a:cubicBezTo>
                <a:cubicBezTo>
                  <a:pt x="380" y="527"/>
                  <a:pt x="373" y="500"/>
                  <a:pt x="362" y="468"/>
                </a:cubicBezTo>
                <a:lnTo>
                  <a:pt x="376" y="462"/>
                </a:lnTo>
                <a:cubicBezTo>
                  <a:pt x="388" y="488"/>
                  <a:pt x="397" y="505"/>
                  <a:pt x="404" y="513"/>
                </a:cubicBezTo>
                <a:cubicBezTo>
                  <a:pt x="411" y="521"/>
                  <a:pt x="420" y="527"/>
                  <a:pt x="431" y="532"/>
                </a:cubicBezTo>
                <a:cubicBezTo>
                  <a:pt x="442" y="537"/>
                  <a:pt x="455" y="539"/>
                  <a:pt x="471" y="539"/>
                </a:cubicBezTo>
                <a:cubicBezTo>
                  <a:pt x="498" y="539"/>
                  <a:pt x="519" y="531"/>
                  <a:pt x="534" y="514"/>
                </a:cubicBezTo>
                <a:cubicBezTo>
                  <a:pt x="549" y="498"/>
                  <a:pt x="557" y="474"/>
                  <a:pt x="557" y="444"/>
                </a:cubicBezTo>
                <a:cubicBezTo>
                  <a:pt x="557" y="419"/>
                  <a:pt x="550" y="399"/>
                  <a:pt x="538" y="386"/>
                </a:cubicBezTo>
                <a:cubicBezTo>
                  <a:pt x="525" y="372"/>
                  <a:pt x="508" y="365"/>
                  <a:pt x="487" y="365"/>
                </a:cubicBezTo>
                <a:cubicBezTo>
                  <a:pt x="471" y="365"/>
                  <a:pt x="454" y="369"/>
                  <a:pt x="436" y="378"/>
                </a:cubicBezTo>
                <a:lnTo>
                  <a:pt x="432" y="376"/>
                </a:lnTo>
                <a:lnTo>
                  <a:pt x="437" y="345"/>
                </a:lnTo>
                <a:cubicBezTo>
                  <a:pt x="447" y="346"/>
                  <a:pt x="454" y="347"/>
                  <a:pt x="458" y="347"/>
                </a:cubicBezTo>
                <a:cubicBezTo>
                  <a:pt x="480" y="347"/>
                  <a:pt x="498" y="340"/>
                  <a:pt x="512" y="326"/>
                </a:cubicBezTo>
                <a:cubicBezTo>
                  <a:pt x="526" y="312"/>
                  <a:pt x="533" y="295"/>
                  <a:pt x="533" y="273"/>
                </a:cubicBezTo>
                <a:cubicBezTo>
                  <a:pt x="533" y="252"/>
                  <a:pt x="527" y="236"/>
                  <a:pt x="515" y="224"/>
                </a:cubicBezTo>
                <a:cubicBezTo>
                  <a:pt x="503" y="212"/>
                  <a:pt x="487" y="206"/>
                  <a:pt x="467" y="206"/>
                </a:cubicBezTo>
                <a:cubicBezTo>
                  <a:pt x="454" y="206"/>
                  <a:pt x="442" y="209"/>
                  <a:pt x="430" y="214"/>
                </a:cubicBezTo>
                <a:cubicBezTo>
                  <a:pt x="418" y="220"/>
                  <a:pt x="409" y="227"/>
                  <a:pt x="403" y="234"/>
                </a:cubicBezTo>
                <a:cubicBezTo>
                  <a:pt x="401" y="237"/>
                  <a:pt x="398" y="244"/>
                  <a:pt x="394" y="255"/>
                </a:cubicBezTo>
                <a:lnTo>
                  <a:pt x="388" y="274"/>
                </a:lnTo>
                <a:lnTo>
                  <a:pt x="371" y="274"/>
                </a:lnTo>
                <a:close/>
                <a:moveTo>
                  <a:pt x="365" y="0"/>
                </a:moveTo>
                <a:cubicBezTo>
                  <a:pt x="164" y="0"/>
                  <a:pt x="0" y="163"/>
                  <a:pt x="0" y="365"/>
                </a:cubicBezTo>
                <a:cubicBezTo>
                  <a:pt x="0" y="566"/>
                  <a:pt x="164" y="730"/>
                  <a:pt x="365" y="730"/>
                </a:cubicBezTo>
                <a:cubicBezTo>
                  <a:pt x="567" y="730"/>
                  <a:pt x="730" y="566"/>
                  <a:pt x="730" y="365"/>
                </a:cubicBezTo>
                <a:cubicBezTo>
                  <a:pt x="730" y="163"/>
                  <a:pt x="567" y="0"/>
                  <a:pt x="365" y="0"/>
                </a:cubicBezTo>
                <a:close/>
                <a:moveTo>
                  <a:pt x="365" y="14"/>
                </a:moveTo>
                <a:cubicBezTo>
                  <a:pt x="172" y="14"/>
                  <a:pt x="15" y="171"/>
                  <a:pt x="15" y="365"/>
                </a:cubicBezTo>
                <a:cubicBezTo>
                  <a:pt x="15" y="558"/>
                  <a:pt x="172" y="715"/>
                  <a:pt x="365" y="715"/>
                </a:cubicBezTo>
                <a:cubicBezTo>
                  <a:pt x="559" y="715"/>
                  <a:pt x="716" y="558"/>
                  <a:pt x="716" y="365"/>
                </a:cubicBezTo>
                <a:cubicBezTo>
                  <a:pt x="716" y="171"/>
                  <a:pt x="559" y="14"/>
                  <a:pt x="365" y="14"/>
                </a:cubicBezTo>
                <a:close/>
              </a:path>
            </a:pathLst>
          </a:custGeom>
          <a:solidFill>
            <a:schemeClr val="accent2"/>
          </a:solidFill>
          <a:ln w="9525">
            <a:noFill/>
          </a:ln>
        </p:spPr>
        <p:txBody>
          <a:bodyPr/>
          <a:lstStyle/>
          <a:p>
            <a:endParaRPr lang="zh-CN" altLang="en-US"/>
          </a:p>
        </p:txBody>
      </p:sp>
      <p:sp>
        <p:nvSpPr>
          <p:cNvPr id="33803" name="Freeform 20"/>
          <p:cNvSpPr>
            <a:spLocks noEditPoints="1"/>
          </p:cNvSpPr>
          <p:nvPr/>
        </p:nvSpPr>
        <p:spPr>
          <a:xfrm>
            <a:off x="6257925" y="3106738"/>
            <a:ext cx="550863" cy="54927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Lst>
            <a:rect l="0" t="0" r="0" b="0"/>
            <a:pathLst>
              <a:path w="730" h="730">
                <a:moveTo>
                  <a:pt x="95" y="366"/>
                </a:moveTo>
                <a:cubicBezTo>
                  <a:pt x="95" y="297"/>
                  <a:pt x="107" y="247"/>
                  <a:pt x="130" y="216"/>
                </a:cubicBezTo>
                <a:cubicBezTo>
                  <a:pt x="153" y="185"/>
                  <a:pt x="184" y="169"/>
                  <a:pt x="223" y="169"/>
                </a:cubicBezTo>
                <a:cubicBezTo>
                  <a:pt x="246" y="169"/>
                  <a:pt x="267" y="175"/>
                  <a:pt x="283" y="187"/>
                </a:cubicBezTo>
                <a:cubicBezTo>
                  <a:pt x="300" y="198"/>
                  <a:pt x="313" y="216"/>
                  <a:pt x="322" y="240"/>
                </a:cubicBezTo>
                <a:cubicBezTo>
                  <a:pt x="331" y="264"/>
                  <a:pt x="336" y="299"/>
                  <a:pt x="336" y="345"/>
                </a:cubicBezTo>
                <a:cubicBezTo>
                  <a:pt x="336" y="425"/>
                  <a:pt x="325" y="481"/>
                  <a:pt x="302" y="514"/>
                </a:cubicBezTo>
                <a:cubicBezTo>
                  <a:pt x="279" y="547"/>
                  <a:pt x="248" y="563"/>
                  <a:pt x="210" y="563"/>
                </a:cubicBezTo>
                <a:cubicBezTo>
                  <a:pt x="183" y="563"/>
                  <a:pt x="161" y="555"/>
                  <a:pt x="144" y="540"/>
                </a:cubicBezTo>
                <a:cubicBezTo>
                  <a:pt x="126" y="524"/>
                  <a:pt x="113" y="502"/>
                  <a:pt x="105" y="474"/>
                </a:cubicBezTo>
                <a:cubicBezTo>
                  <a:pt x="99" y="452"/>
                  <a:pt x="95" y="416"/>
                  <a:pt x="95" y="366"/>
                </a:cubicBezTo>
                <a:close/>
                <a:moveTo>
                  <a:pt x="142" y="359"/>
                </a:moveTo>
                <a:cubicBezTo>
                  <a:pt x="142" y="433"/>
                  <a:pt x="150" y="483"/>
                  <a:pt x="165" y="510"/>
                </a:cubicBezTo>
                <a:cubicBezTo>
                  <a:pt x="177" y="533"/>
                  <a:pt x="195" y="544"/>
                  <a:pt x="218" y="544"/>
                </a:cubicBezTo>
                <a:cubicBezTo>
                  <a:pt x="240" y="544"/>
                  <a:pt x="257" y="533"/>
                  <a:pt x="268" y="513"/>
                </a:cubicBezTo>
                <a:cubicBezTo>
                  <a:pt x="282" y="487"/>
                  <a:pt x="289" y="440"/>
                  <a:pt x="289" y="372"/>
                </a:cubicBezTo>
                <a:cubicBezTo>
                  <a:pt x="289" y="299"/>
                  <a:pt x="282" y="249"/>
                  <a:pt x="267" y="222"/>
                </a:cubicBezTo>
                <a:cubicBezTo>
                  <a:pt x="254" y="200"/>
                  <a:pt x="236" y="188"/>
                  <a:pt x="213" y="188"/>
                </a:cubicBezTo>
                <a:cubicBezTo>
                  <a:pt x="191" y="188"/>
                  <a:pt x="174" y="200"/>
                  <a:pt x="161" y="222"/>
                </a:cubicBezTo>
                <a:cubicBezTo>
                  <a:pt x="149" y="244"/>
                  <a:pt x="142" y="290"/>
                  <a:pt x="142" y="359"/>
                </a:cubicBezTo>
                <a:close/>
                <a:moveTo>
                  <a:pt x="365" y="558"/>
                </a:moveTo>
                <a:lnTo>
                  <a:pt x="365" y="543"/>
                </a:lnTo>
                <a:lnTo>
                  <a:pt x="458" y="446"/>
                </a:lnTo>
                <a:cubicBezTo>
                  <a:pt x="493" y="409"/>
                  <a:pt x="517" y="379"/>
                  <a:pt x="529" y="356"/>
                </a:cubicBezTo>
                <a:cubicBezTo>
                  <a:pt x="541" y="333"/>
                  <a:pt x="547" y="312"/>
                  <a:pt x="547" y="293"/>
                </a:cubicBezTo>
                <a:cubicBezTo>
                  <a:pt x="547" y="268"/>
                  <a:pt x="540" y="249"/>
                  <a:pt x="526" y="234"/>
                </a:cubicBezTo>
                <a:cubicBezTo>
                  <a:pt x="512" y="220"/>
                  <a:pt x="493" y="213"/>
                  <a:pt x="470" y="213"/>
                </a:cubicBezTo>
                <a:cubicBezTo>
                  <a:pt x="455" y="213"/>
                  <a:pt x="442" y="215"/>
                  <a:pt x="429" y="221"/>
                </a:cubicBezTo>
                <a:cubicBezTo>
                  <a:pt x="421" y="225"/>
                  <a:pt x="414" y="230"/>
                  <a:pt x="411" y="236"/>
                </a:cubicBezTo>
                <a:cubicBezTo>
                  <a:pt x="407" y="241"/>
                  <a:pt x="401" y="258"/>
                  <a:pt x="394" y="286"/>
                </a:cubicBezTo>
                <a:lnTo>
                  <a:pt x="378" y="286"/>
                </a:lnTo>
                <a:cubicBezTo>
                  <a:pt x="383" y="251"/>
                  <a:pt x="386" y="225"/>
                  <a:pt x="387" y="210"/>
                </a:cubicBezTo>
                <a:cubicBezTo>
                  <a:pt x="400" y="195"/>
                  <a:pt x="415" y="185"/>
                  <a:pt x="430" y="179"/>
                </a:cubicBezTo>
                <a:cubicBezTo>
                  <a:pt x="446" y="172"/>
                  <a:pt x="464" y="169"/>
                  <a:pt x="483" y="169"/>
                </a:cubicBezTo>
                <a:cubicBezTo>
                  <a:pt x="518" y="169"/>
                  <a:pt x="546" y="179"/>
                  <a:pt x="566" y="199"/>
                </a:cubicBezTo>
                <a:cubicBezTo>
                  <a:pt x="587" y="218"/>
                  <a:pt x="597" y="244"/>
                  <a:pt x="597" y="276"/>
                </a:cubicBezTo>
                <a:cubicBezTo>
                  <a:pt x="597" y="304"/>
                  <a:pt x="588" y="331"/>
                  <a:pt x="569" y="357"/>
                </a:cubicBezTo>
                <a:cubicBezTo>
                  <a:pt x="551" y="384"/>
                  <a:pt x="520" y="417"/>
                  <a:pt x="476" y="458"/>
                </a:cubicBezTo>
                <a:lnTo>
                  <a:pt x="424" y="511"/>
                </a:lnTo>
                <a:lnTo>
                  <a:pt x="522" y="511"/>
                </a:lnTo>
                <a:cubicBezTo>
                  <a:pt x="564" y="511"/>
                  <a:pt x="595" y="510"/>
                  <a:pt x="616" y="508"/>
                </a:cubicBezTo>
                <a:lnTo>
                  <a:pt x="619" y="510"/>
                </a:lnTo>
                <a:cubicBezTo>
                  <a:pt x="617" y="520"/>
                  <a:pt x="616" y="527"/>
                  <a:pt x="616" y="532"/>
                </a:cubicBezTo>
                <a:cubicBezTo>
                  <a:pt x="616" y="535"/>
                  <a:pt x="617" y="543"/>
                  <a:pt x="619" y="556"/>
                </a:cubicBezTo>
                <a:lnTo>
                  <a:pt x="616" y="558"/>
                </a:lnTo>
                <a:cubicBezTo>
                  <a:pt x="580" y="556"/>
                  <a:pt x="541" y="556"/>
                  <a:pt x="497" y="556"/>
                </a:cubicBezTo>
                <a:cubicBezTo>
                  <a:pt x="452" y="556"/>
                  <a:pt x="408" y="556"/>
                  <a:pt x="365" y="558"/>
                </a:cubicBezTo>
                <a:close/>
                <a:moveTo>
                  <a:pt x="365" y="0"/>
                </a:moveTo>
                <a:cubicBezTo>
                  <a:pt x="163" y="0"/>
                  <a:pt x="0" y="164"/>
                  <a:pt x="0" y="365"/>
                </a:cubicBezTo>
                <a:cubicBezTo>
                  <a:pt x="0" y="567"/>
                  <a:pt x="163" y="730"/>
                  <a:pt x="365" y="730"/>
                </a:cubicBezTo>
                <a:cubicBezTo>
                  <a:pt x="566" y="730"/>
                  <a:pt x="730" y="567"/>
                  <a:pt x="730" y="365"/>
                </a:cubicBezTo>
                <a:cubicBezTo>
                  <a:pt x="730" y="164"/>
                  <a:pt x="566" y="0"/>
                  <a:pt x="365" y="0"/>
                </a:cubicBezTo>
                <a:close/>
                <a:moveTo>
                  <a:pt x="365" y="15"/>
                </a:moveTo>
                <a:cubicBezTo>
                  <a:pt x="171" y="15"/>
                  <a:pt x="14" y="172"/>
                  <a:pt x="14" y="365"/>
                </a:cubicBezTo>
                <a:cubicBezTo>
                  <a:pt x="14" y="559"/>
                  <a:pt x="171" y="716"/>
                  <a:pt x="365" y="716"/>
                </a:cubicBezTo>
                <a:cubicBezTo>
                  <a:pt x="558" y="716"/>
                  <a:pt x="715" y="559"/>
                  <a:pt x="715" y="365"/>
                </a:cubicBezTo>
                <a:cubicBezTo>
                  <a:pt x="715" y="172"/>
                  <a:pt x="558" y="15"/>
                  <a:pt x="365" y="15"/>
                </a:cubicBezTo>
                <a:close/>
              </a:path>
            </a:pathLst>
          </a:custGeom>
          <a:solidFill>
            <a:schemeClr val="accent2"/>
          </a:solidFill>
          <a:ln w="9525">
            <a:noFill/>
          </a:ln>
        </p:spPr>
        <p:txBody>
          <a:bodyPr/>
          <a:lstStyle/>
          <a:p>
            <a:endParaRPr lang="zh-CN" altLang="en-US"/>
          </a:p>
        </p:txBody>
      </p:sp>
      <p:sp>
        <p:nvSpPr>
          <p:cNvPr id="33804" name="Freeform 21"/>
          <p:cNvSpPr>
            <a:spLocks noEditPoints="1"/>
          </p:cNvSpPr>
          <p:nvPr/>
        </p:nvSpPr>
        <p:spPr>
          <a:xfrm>
            <a:off x="5395913" y="3106738"/>
            <a:ext cx="550862" cy="54927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0"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Lst>
            <a:rect l="0" t="0" r="0" b="0"/>
            <a:pathLst>
              <a:path w="730" h="730">
                <a:moveTo>
                  <a:pt x="96" y="366"/>
                </a:moveTo>
                <a:cubicBezTo>
                  <a:pt x="96" y="297"/>
                  <a:pt x="108" y="247"/>
                  <a:pt x="131" y="216"/>
                </a:cubicBezTo>
                <a:cubicBezTo>
                  <a:pt x="154" y="185"/>
                  <a:pt x="185" y="169"/>
                  <a:pt x="223" y="169"/>
                </a:cubicBezTo>
                <a:cubicBezTo>
                  <a:pt x="247" y="169"/>
                  <a:pt x="267" y="175"/>
                  <a:pt x="284" y="187"/>
                </a:cubicBezTo>
                <a:cubicBezTo>
                  <a:pt x="301" y="198"/>
                  <a:pt x="314" y="216"/>
                  <a:pt x="323" y="240"/>
                </a:cubicBezTo>
                <a:cubicBezTo>
                  <a:pt x="332" y="264"/>
                  <a:pt x="337" y="299"/>
                  <a:pt x="337" y="345"/>
                </a:cubicBezTo>
                <a:cubicBezTo>
                  <a:pt x="337" y="425"/>
                  <a:pt x="325" y="481"/>
                  <a:pt x="302" y="514"/>
                </a:cubicBezTo>
                <a:cubicBezTo>
                  <a:pt x="279" y="547"/>
                  <a:pt x="249" y="563"/>
                  <a:pt x="210" y="563"/>
                </a:cubicBezTo>
                <a:cubicBezTo>
                  <a:pt x="184" y="563"/>
                  <a:pt x="162" y="555"/>
                  <a:pt x="144" y="540"/>
                </a:cubicBezTo>
                <a:cubicBezTo>
                  <a:pt x="127" y="524"/>
                  <a:pt x="114" y="502"/>
                  <a:pt x="106" y="474"/>
                </a:cubicBezTo>
                <a:cubicBezTo>
                  <a:pt x="99" y="452"/>
                  <a:pt x="96" y="416"/>
                  <a:pt x="96" y="366"/>
                </a:cubicBezTo>
                <a:close/>
                <a:moveTo>
                  <a:pt x="143" y="359"/>
                </a:moveTo>
                <a:cubicBezTo>
                  <a:pt x="143" y="433"/>
                  <a:pt x="151" y="483"/>
                  <a:pt x="166" y="510"/>
                </a:cubicBezTo>
                <a:cubicBezTo>
                  <a:pt x="178" y="533"/>
                  <a:pt x="196" y="544"/>
                  <a:pt x="219" y="544"/>
                </a:cubicBezTo>
                <a:cubicBezTo>
                  <a:pt x="241" y="544"/>
                  <a:pt x="257" y="533"/>
                  <a:pt x="268" y="513"/>
                </a:cubicBezTo>
                <a:cubicBezTo>
                  <a:pt x="283" y="487"/>
                  <a:pt x="290" y="440"/>
                  <a:pt x="290" y="372"/>
                </a:cubicBezTo>
                <a:cubicBezTo>
                  <a:pt x="290" y="299"/>
                  <a:pt x="282" y="249"/>
                  <a:pt x="267" y="222"/>
                </a:cubicBezTo>
                <a:cubicBezTo>
                  <a:pt x="254" y="200"/>
                  <a:pt x="236" y="188"/>
                  <a:pt x="213" y="188"/>
                </a:cubicBezTo>
                <a:cubicBezTo>
                  <a:pt x="191" y="188"/>
                  <a:pt x="174" y="200"/>
                  <a:pt x="162" y="222"/>
                </a:cubicBezTo>
                <a:cubicBezTo>
                  <a:pt x="149" y="244"/>
                  <a:pt x="143" y="290"/>
                  <a:pt x="143" y="359"/>
                </a:cubicBezTo>
                <a:close/>
                <a:moveTo>
                  <a:pt x="400" y="558"/>
                </a:moveTo>
                <a:lnTo>
                  <a:pt x="400" y="540"/>
                </a:lnTo>
                <a:lnTo>
                  <a:pt x="421" y="539"/>
                </a:lnTo>
                <a:cubicBezTo>
                  <a:pt x="445" y="539"/>
                  <a:pt x="460" y="535"/>
                  <a:pt x="464" y="529"/>
                </a:cubicBezTo>
                <a:cubicBezTo>
                  <a:pt x="469" y="523"/>
                  <a:pt x="471" y="498"/>
                  <a:pt x="471" y="455"/>
                </a:cubicBezTo>
                <a:lnTo>
                  <a:pt x="473" y="306"/>
                </a:lnTo>
                <a:cubicBezTo>
                  <a:pt x="473" y="255"/>
                  <a:pt x="473" y="228"/>
                  <a:pt x="472" y="223"/>
                </a:cubicBezTo>
                <a:cubicBezTo>
                  <a:pt x="471" y="220"/>
                  <a:pt x="469" y="218"/>
                  <a:pt x="467" y="218"/>
                </a:cubicBezTo>
                <a:cubicBezTo>
                  <a:pt x="465" y="218"/>
                  <a:pt x="461" y="220"/>
                  <a:pt x="454" y="223"/>
                </a:cubicBezTo>
                <a:cubicBezTo>
                  <a:pt x="424" y="236"/>
                  <a:pt x="403" y="246"/>
                  <a:pt x="392" y="252"/>
                </a:cubicBezTo>
                <a:cubicBezTo>
                  <a:pt x="384" y="257"/>
                  <a:pt x="379" y="259"/>
                  <a:pt x="378" y="259"/>
                </a:cubicBezTo>
                <a:cubicBezTo>
                  <a:pt x="375" y="259"/>
                  <a:pt x="374" y="258"/>
                  <a:pt x="374" y="255"/>
                </a:cubicBezTo>
                <a:lnTo>
                  <a:pt x="372" y="229"/>
                </a:lnTo>
                <a:cubicBezTo>
                  <a:pt x="428" y="212"/>
                  <a:pt x="476" y="193"/>
                  <a:pt x="516" y="172"/>
                </a:cubicBezTo>
                <a:lnTo>
                  <a:pt x="524" y="175"/>
                </a:lnTo>
                <a:lnTo>
                  <a:pt x="523" y="206"/>
                </a:lnTo>
                <a:lnTo>
                  <a:pt x="520" y="361"/>
                </a:lnTo>
                <a:lnTo>
                  <a:pt x="518" y="467"/>
                </a:lnTo>
                <a:cubicBezTo>
                  <a:pt x="518" y="493"/>
                  <a:pt x="520" y="510"/>
                  <a:pt x="522" y="518"/>
                </a:cubicBezTo>
                <a:cubicBezTo>
                  <a:pt x="524" y="526"/>
                  <a:pt x="527" y="532"/>
                  <a:pt x="532" y="535"/>
                </a:cubicBezTo>
                <a:cubicBezTo>
                  <a:pt x="537" y="537"/>
                  <a:pt x="548" y="539"/>
                  <a:pt x="566" y="539"/>
                </a:cubicBezTo>
                <a:lnTo>
                  <a:pt x="591" y="540"/>
                </a:lnTo>
                <a:lnTo>
                  <a:pt x="591" y="558"/>
                </a:lnTo>
                <a:cubicBezTo>
                  <a:pt x="546" y="556"/>
                  <a:pt x="514" y="556"/>
                  <a:pt x="495" y="556"/>
                </a:cubicBezTo>
                <a:cubicBezTo>
                  <a:pt x="473" y="556"/>
                  <a:pt x="442" y="556"/>
                  <a:pt x="400" y="558"/>
                </a:cubicBezTo>
                <a:close/>
                <a:moveTo>
                  <a:pt x="365" y="0"/>
                </a:moveTo>
                <a:cubicBezTo>
                  <a:pt x="164" y="0"/>
                  <a:pt x="0" y="164"/>
                  <a:pt x="0" y="365"/>
                </a:cubicBezTo>
                <a:cubicBezTo>
                  <a:pt x="0" y="567"/>
                  <a:pt x="164" y="730"/>
                  <a:pt x="365" y="730"/>
                </a:cubicBezTo>
                <a:cubicBezTo>
                  <a:pt x="567" y="730"/>
                  <a:pt x="730" y="567"/>
                  <a:pt x="730" y="365"/>
                </a:cubicBezTo>
                <a:cubicBezTo>
                  <a:pt x="730" y="164"/>
                  <a:pt x="567" y="0"/>
                  <a:pt x="365" y="0"/>
                </a:cubicBezTo>
                <a:close/>
                <a:moveTo>
                  <a:pt x="365" y="15"/>
                </a:moveTo>
                <a:cubicBezTo>
                  <a:pt x="172" y="15"/>
                  <a:pt x="15" y="172"/>
                  <a:pt x="15" y="365"/>
                </a:cubicBezTo>
                <a:cubicBezTo>
                  <a:pt x="15" y="559"/>
                  <a:pt x="172" y="716"/>
                  <a:pt x="365" y="716"/>
                </a:cubicBezTo>
                <a:cubicBezTo>
                  <a:pt x="559" y="716"/>
                  <a:pt x="716" y="559"/>
                  <a:pt x="716" y="365"/>
                </a:cubicBezTo>
                <a:cubicBezTo>
                  <a:pt x="716" y="172"/>
                  <a:pt x="559" y="15"/>
                  <a:pt x="365" y="15"/>
                </a:cubicBezTo>
                <a:close/>
              </a:path>
            </a:pathLst>
          </a:custGeom>
          <a:solidFill>
            <a:schemeClr val="accent2"/>
          </a:solidFill>
          <a:ln w="9525">
            <a:noFill/>
          </a:ln>
        </p:spPr>
        <p:txBody>
          <a:bodyPr/>
          <a:lstStyle/>
          <a:p>
            <a:endParaRPr lang="zh-CN" altLang="en-US"/>
          </a:p>
        </p:txBody>
      </p:sp>
      <p:sp>
        <p:nvSpPr>
          <p:cNvPr id="33805" name="TextBox 14"/>
          <p:cNvSpPr txBox="1"/>
          <p:nvPr/>
        </p:nvSpPr>
        <p:spPr>
          <a:xfrm>
            <a:off x="8789988" y="1593850"/>
            <a:ext cx="2768600" cy="1200150"/>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806" name="TextBox 15"/>
          <p:cNvSpPr txBox="1"/>
          <p:nvPr/>
        </p:nvSpPr>
        <p:spPr>
          <a:xfrm>
            <a:off x="8789988" y="4610100"/>
            <a:ext cx="2768600" cy="1200150"/>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807" name="TextBox 16"/>
          <p:cNvSpPr txBox="1"/>
          <p:nvPr/>
        </p:nvSpPr>
        <p:spPr>
          <a:xfrm>
            <a:off x="711200" y="4610100"/>
            <a:ext cx="2767013" cy="1200150"/>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808" name="TextBox 17"/>
          <p:cNvSpPr txBox="1"/>
          <p:nvPr/>
        </p:nvSpPr>
        <p:spPr>
          <a:xfrm>
            <a:off x="3783013" y="1974850"/>
            <a:ext cx="1747837" cy="769938"/>
          </a:xfrm>
          <a:prstGeom prst="rect">
            <a:avLst/>
          </a:prstGeom>
          <a:noFill/>
          <a:ln w="9525">
            <a:noFill/>
          </a:ln>
        </p:spPr>
        <p:txBody>
          <a:bodyPr anchor="t">
            <a:spAutoFit/>
          </a:bodyPr>
          <a:lstStyle/>
          <a:p>
            <a:pPr algn="ctr"/>
            <a:r>
              <a:rPr lang="zh-CN" altLang="en-US" sz="2200" b="1" dirty="0">
                <a:solidFill>
                  <a:schemeClr val="accent2"/>
                </a:solidFill>
                <a:latin typeface="微软雅黑" panose="020B0503020204020204" pitchFamily="34" charset="-122"/>
                <a:ea typeface="微软雅黑" panose="020B0503020204020204" pitchFamily="34" charset="-122"/>
              </a:rPr>
              <a:t>这里可以</a:t>
            </a:r>
            <a:endParaRPr lang="en-US" altLang="zh-CN" sz="2200" b="1" dirty="0">
              <a:solidFill>
                <a:schemeClr val="accent2"/>
              </a:solidFill>
              <a:latin typeface="微软雅黑" panose="020B0503020204020204" pitchFamily="34" charset="-122"/>
              <a:ea typeface="微软雅黑" panose="020B0503020204020204" pitchFamily="34" charset="-122"/>
            </a:endParaRPr>
          </a:p>
          <a:p>
            <a:pPr algn="ctr"/>
            <a:r>
              <a:rPr lang="zh-CN" altLang="en-US" sz="2200" b="1" dirty="0">
                <a:solidFill>
                  <a:schemeClr val="accent2"/>
                </a:solidFill>
                <a:latin typeface="微软雅黑" panose="020B0503020204020204" pitchFamily="34" charset="-122"/>
                <a:ea typeface="微软雅黑" panose="020B0503020204020204" pitchFamily="34" charset="-122"/>
              </a:rPr>
              <a:t>添加标题一</a:t>
            </a:r>
            <a:endParaRPr lang="en-US" altLang="zh-CN" sz="2200" b="1" dirty="0">
              <a:solidFill>
                <a:schemeClr val="accent2"/>
              </a:solidFill>
              <a:latin typeface="微软雅黑" panose="020B0503020204020204" pitchFamily="34" charset="-122"/>
              <a:ea typeface="微软雅黑" panose="020B0503020204020204" pitchFamily="34" charset="-122"/>
            </a:endParaRPr>
          </a:p>
        </p:txBody>
      </p:sp>
      <p:sp>
        <p:nvSpPr>
          <p:cNvPr id="33809" name="TextBox 18"/>
          <p:cNvSpPr txBox="1"/>
          <p:nvPr/>
        </p:nvSpPr>
        <p:spPr>
          <a:xfrm>
            <a:off x="6567488" y="1974850"/>
            <a:ext cx="1747837" cy="769938"/>
          </a:xfrm>
          <a:prstGeom prst="rect">
            <a:avLst/>
          </a:prstGeom>
          <a:noFill/>
          <a:ln w="9525">
            <a:noFill/>
          </a:ln>
        </p:spPr>
        <p:txBody>
          <a:bodyPr anchor="t">
            <a:spAutoFit/>
          </a:bodyPr>
          <a:lstStyle/>
          <a:p>
            <a:pPr algn="ctr"/>
            <a:r>
              <a:rPr lang="zh-CN" altLang="en-US" sz="2200" b="1" dirty="0">
                <a:solidFill>
                  <a:schemeClr val="accent2"/>
                </a:solidFill>
                <a:latin typeface="微软雅黑" panose="020B0503020204020204" pitchFamily="34" charset="-122"/>
                <a:ea typeface="微软雅黑" panose="020B0503020204020204" pitchFamily="34" charset="-122"/>
              </a:rPr>
              <a:t>这里可以</a:t>
            </a:r>
            <a:endParaRPr lang="en-US" altLang="zh-CN" sz="2200" b="1" dirty="0">
              <a:solidFill>
                <a:schemeClr val="accent2"/>
              </a:solidFill>
              <a:latin typeface="微软雅黑" panose="020B0503020204020204" pitchFamily="34" charset="-122"/>
              <a:ea typeface="微软雅黑" panose="020B0503020204020204" pitchFamily="34" charset="-122"/>
            </a:endParaRPr>
          </a:p>
          <a:p>
            <a:pPr algn="ctr"/>
            <a:r>
              <a:rPr lang="zh-CN" altLang="en-US" sz="2200" b="1" dirty="0">
                <a:solidFill>
                  <a:schemeClr val="accent2"/>
                </a:solidFill>
                <a:latin typeface="微软雅黑" panose="020B0503020204020204" pitchFamily="34" charset="-122"/>
                <a:ea typeface="微软雅黑" panose="020B0503020204020204" pitchFamily="34" charset="-122"/>
              </a:rPr>
              <a:t>添加标题二</a:t>
            </a:r>
            <a:endParaRPr lang="en-US" altLang="zh-CN" sz="2200" b="1" dirty="0">
              <a:solidFill>
                <a:schemeClr val="accent2"/>
              </a:solidFill>
              <a:latin typeface="微软雅黑" panose="020B0503020204020204" pitchFamily="34" charset="-122"/>
              <a:ea typeface="微软雅黑" panose="020B0503020204020204" pitchFamily="34" charset="-122"/>
            </a:endParaRPr>
          </a:p>
        </p:txBody>
      </p:sp>
      <p:sp>
        <p:nvSpPr>
          <p:cNvPr id="33810" name="TextBox 19"/>
          <p:cNvSpPr txBox="1"/>
          <p:nvPr/>
        </p:nvSpPr>
        <p:spPr>
          <a:xfrm>
            <a:off x="3944938" y="4732338"/>
            <a:ext cx="1746250" cy="768350"/>
          </a:xfrm>
          <a:prstGeom prst="rect">
            <a:avLst/>
          </a:prstGeom>
          <a:noFill/>
          <a:ln w="9525">
            <a:noFill/>
          </a:ln>
        </p:spPr>
        <p:txBody>
          <a:bodyPr anchor="t">
            <a:spAutoFit/>
          </a:bodyPr>
          <a:lstStyle/>
          <a:p>
            <a:pPr algn="ctr"/>
            <a:r>
              <a:rPr lang="zh-CN" altLang="en-US" sz="2200" b="1" dirty="0">
                <a:solidFill>
                  <a:schemeClr val="accent2"/>
                </a:solidFill>
                <a:latin typeface="微软雅黑" panose="020B0503020204020204" pitchFamily="34" charset="-122"/>
                <a:ea typeface="微软雅黑" panose="020B0503020204020204" pitchFamily="34" charset="-122"/>
              </a:rPr>
              <a:t>这里可以</a:t>
            </a:r>
            <a:endParaRPr lang="en-US" altLang="zh-CN" sz="2200" b="1" dirty="0">
              <a:solidFill>
                <a:schemeClr val="accent2"/>
              </a:solidFill>
              <a:latin typeface="微软雅黑" panose="020B0503020204020204" pitchFamily="34" charset="-122"/>
              <a:ea typeface="微软雅黑" panose="020B0503020204020204" pitchFamily="34" charset="-122"/>
            </a:endParaRPr>
          </a:p>
          <a:p>
            <a:pPr algn="ctr"/>
            <a:r>
              <a:rPr lang="zh-CN" altLang="en-US" sz="2200" b="1" dirty="0">
                <a:solidFill>
                  <a:schemeClr val="accent2"/>
                </a:solidFill>
                <a:latin typeface="微软雅黑" panose="020B0503020204020204" pitchFamily="34" charset="-122"/>
                <a:ea typeface="微软雅黑" panose="020B0503020204020204" pitchFamily="34" charset="-122"/>
              </a:rPr>
              <a:t>添加标题三</a:t>
            </a:r>
            <a:endParaRPr lang="en-US" altLang="zh-CN" sz="2200" b="1" dirty="0">
              <a:solidFill>
                <a:schemeClr val="accent2"/>
              </a:solidFill>
              <a:latin typeface="微软雅黑" panose="020B0503020204020204" pitchFamily="34" charset="-122"/>
              <a:ea typeface="微软雅黑" panose="020B0503020204020204" pitchFamily="34" charset="-122"/>
            </a:endParaRPr>
          </a:p>
        </p:txBody>
      </p:sp>
      <p:sp>
        <p:nvSpPr>
          <p:cNvPr id="33811" name="TextBox 20"/>
          <p:cNvSpPr txBox="1"/>
          <p:nvPr/>
        </p:nvSpPr>
        <p:spPr>
          <a:xfrm>
            <a:off x="6292850" y="4732338"/>
            <a:ext cx="1747838" cy="768350"/>
          </a:xfrm>
          <a:prstGeom prst="rect">
            <a:avLst/>
          </a:prstGeom>
          <a:noFill/>
          <a:ln w="9525">
            <a:noFill/>
          </a:ln>
        </p:spPr>
        <p:txBody>
          <a:bodyPr anchor="t">
            <a:spAutoFit/>
          </a:bodyPr>
          <a:lstStyle/>
          <a:p>
            <a:pPr algn="ctr"/>
            <a:r>
              <a:rPr lang="zh-CN" altLang="en-US" sz="2200" b="1" dirty="0">
                <a:solidFill>
                  <a:schemeClr val="accent2"/>
                </a:solidFill>
                <a:latin typeface="微软雅黑" panose="020B0503020204020204" pitchFamily="34" charset="-122"/>
                <a:ea typeface="微软雅黑" panose="020B0503020204020204" pitchFamily="34" charset="-122"/>
              </a:rPr>
              <a:t>这里可以</a:t>
            </a:r>
            <a:endParaRPr lang="en-US" altLang="zh-CN" sz="2200" b="1" dirty="0">
              <a:solidFill>
                <a:schemeClr val="accent2"/>
              </a:solidFill>
              <a:latin typeface="微软雅黑" panose="020B0503020204020204" pitchFamily="34" charset="-122"/>
              <a:ea typeface="微软雅黑" panose="020B0503020204020204" pitchFamily="34" charset="-122"/>
            </a:endParaRPr>
          </a:p>
          <a:p>
            <a:pPr algn="ctr"/>
            <a:r>
              <a:rPr lang="zh-CN" altLang="en-US" sz="2200" b="1" dirty="0">
                <a:solidFill>
                  <a:schemeClr val="accent2"/>
                </a:solidFill>
                <a:latin typeface="微软雅黑" panose="020B0503020204020204" pitchFamily="34" charset="-122"/>
                <a:ea typeface="微软雅黑" panose="020B0503020204020204" pitchFamily="34" charset="-122"/>
              </a:rPr>
              <a:t>添加标题四</a:t>
            </a:r>
            <a:endParaRPr lang="en-US" altLang="zh-CN" sz="2200" b="1" dirty="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p:cTn id="7" dur="300" fill="hold"/>
                                        <p:tgtEl>
                                          <p:spTgt spid="33795"/>
                                        </p:tgtEl>
                                        <p:attrNameLst>
                                          <p:attrName>ppt_w</p:attrName>
                                        </p:attrNameLst>
                                      </p:cBhvr>
                                      <p:tavLst>
                                        <p:tav tm="0">
                                          <p:val>
                                            <p:fltVal val="0"/>
                                          </p:val>
                                        </p:tav>
                                        <p:tav tm="100000">
                                          <p:val>
                                            <p:strVal val="#ppt_w"/>
                                          </p:val>
                                        </p:tav>
                                      </p:tavLst>
                                    </p:anim>
                                    <p:anim calcmode="lin" valueType="num">
                                      <p:cBhvr>
                                        <p:cTn id="8" dur="300" fill="hold"/>
                                        <p:tgtEl>
                                          <p:spTgt spid="33795"/>
                                        </p:tgtEl>
                                        <p:attrNameLst>
                                          <p:attrName>ppt_h</p:attrName>
                                        </p:attrNameLst>
                                      </p:cBhvr>
                                      <p:tavLst>
                                        <p:tav tm="0">
                                          <p:val>
                                            <p:fltVal val="0"/>
                                          </p:val>
                                        </p:tav>
                                        <p:tav tm="100000">
                                          <p:val>
                                            <p:strVal val="#ppt_h"/>
                                          </p:val>
                                        </p:tav>
                                      </p:tavLst>
                                    </p:anim>
                                    <p:anim calcmode="lin" valueType="num">
                                      <p:cBhvr>
                                        <p:cTn id="9" dur="300" fill="hold"/>
                                        <p:tgtEl>
                                          <p:spTgt spid="33795"/>
                                        </p:tgtEl>
                                        <p:attrNameLst>
                                          <p:attrName>style.rotation</p:attrName>
                                        </p:attrNameLst>
                                      </p:cBhvr>
                                      <p:tavLst>
                                        <p:tav tm="0">
                                          <p:val>
                                            <p:fltVal val="90"/>
                                          </p:val>
                                        </p:tav>
                                        <p:tav tm="100000">
                                          <p:val>
                                            <p:fltVal val="0"/>
                                          </p:val>
                                        </p:tav>
                                      </p:tavLst>
                                    </p:anim>
                                    <p:animEffect transition="in" filter="fade">
                                      <p:cBhvr>
                                        <p:cTn id="10" dur="300"/>
                                        <p:tgtEl>
                                          <p:spTgt spid="33795"/>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3794"/>
                                        </p:tgtEl>
                                        <p:attrNameLst>
                                          <p:attrName>style.visibility</p:attrName>
                                        </p:attrNameLst>
                                      </p:cBhvr>
                                      <p:to>
                                        <p:strVal val="visible"/>
                                      </p:to>
                                    </p:set>
                                    <p:anim calcmode="lin" valueType="num">
                                      <p:cBhvr>
                                        <p:cTn id="14" dur="4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3794"/>
                                        </p:tgtEl>
                                        <p:attrNameLst>
                                          <p:attrName>ppt_y</p:attrName>
                                        </p:attrNameLst>
                                      </p:cBhvr>
                                      <p:tavLst>
                                        <p:tav tm="0">
                                          <p:val>
                                            <p:strVal val="#ppt_y"/>
                                          </p:val>
                                        </p:tav>
                                        <p:tav tm="100000">
                                          <p:val>
                                            <p:strVal val="#ppt_y"/>
                                          </p:val>
                                        </p:tav>
                                      </p:tavLst>
                                    </p:anim>
                                    <p:anim calcmode="lin" valueType="num">
                                      <p:cBhvr>
                                        <p:cTn id="16" dur="4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3794"/>
                                        </p:tgtEl>
                                      </p:cBhvr>
                                    </p:animEffect>
                                  </p:childTnLst>
                                </p:cTn>
                              </p:par>
                            </p:childTnLst>
                          </p:cTn>
                        </p:par>
                        <p:par>
                          <p:cTn id="19" fill="hold">
                            <p:stCondLst>
                              <p:cond delay="980"/>
                            </p:stCondLst>
                            <p:childTnLst>
                              <p:par>
                                <p:cTn id="20" presetID="2" presetClass="entr" presetSubtype="3" fill="hold" nodeType="afterEffect">
                                  <p:stCondLst>
                                    <p:cond delay="0"/>
                                  </p:stCondLst>
                                  <p:childTnLst>
                                    <p:set>
                                      <p:cBhvr>
                                        <p:cTn id="21" dur="1" fill="hold">
                                          <p:stCondLst>
                                            <p:cond delay="0"/>
                                          </p:stCondLst>
                                        </p:cTn>
                                        <p:tgtEl>
                                          <p:spTgt spid="33800"/>
                                        </p:tgtEl>
                                        <p:attrNameLst>
                                          <p:attrName>style.visibility</p:attrName>
                                        </p:attrNameLst>
                                      </p:cBhvr>
                                      <p:to>
                                        <p:strVal val="visible"/>
                                      </p:to>
                                    </p:set>
                                    <p:anim calcmode="lin" valueType="num">
                                      <p:cBhvr additive="base">
                                        <p:cTn id="22" dur="500" fill="hold"/>
                                        <p:tgtEl>
                                          <p:spTgt spid="33800"/>
                                        </p:tgtEl>
                                        <p:attrNameLst>
                                          <p:attrName>ppt_x</p:attrName>
                                        </p:attrNameLst>
                                      </p:cBhvr>
                                      <p:tavLst>
                                        <p:tav tm="0">
                                          <p:val>
                                            <p:strVal val="1+#ppt_w/2"/>
                                          </p:val>
                                        </p:tav>
                                        <p:tav tm="100000">
                                          <p:val>
                                            <p:strVal val="#ppt_x"/>
                                          </p:val>
                                        </p:tav>
                                      </p:tavLst>
                                    </p:anim>
                                    <p:anim calcmode="lin" valueType="num">
                                      <p:cBhvr additive="base">
                                        <p:cTn id="23" dur="500" fill="hold"/>
                                        <p:tgtEl>
                                          <p:spTgt spid="33800"/>
                                        </p:tgtEl>
                                        <p:attrNameLst>
                                          <p:attrName>ppt_y</p:attrName>
                                        </p:attrNameLst>
                                      </p:cBhvr>
                                      <p:tavLst>
                                        <p:tav tm="0">
                                          <p:val>
                                            <p:strVal val="0-#ppt_h/2"/>
                                          </p:val>
                                        </p:tav>
                                        <p:tav tm="100000">
                                          <p:val>
                                            <p:strVal val="#ppt_y"/>
                                          </p:val>
                                        </p:tav>
                                      </p:tavLst>
                                    </p:anim>
                                  </p:childTnLst>
                                </p:cTn>
                              </p:par>
                              <p:par>
                                <p:cTn id="24" presetID="2" presetClass="entr" presetSubtype="9" fill="hold" nodeType="withEffect">
                                  <p:stCondLst>
                                    <p:cond delay="0"/>
                                  </p:stCondLst>
                                  <p:childTnLst>
                                    <p:set>
                                      <p:cBhvr>
                                        <p:cTn id="25" dur="1" fill="hold">
                                          <p:stCondLst>
                                            <p:cond delay="0"/>
                                          </p:stCondLst>
                                        </p:cTn>
                                        <p:tgtEl>
                                          <p:spTgt spid="33799"/>
                                        </p:tgtEl>
                                        <p:attrNameLst>
                                          <p:attrName>style.visibility</p:attrName>
                                        </p:attrNameLst>
                                      </p:cBhvr>
                                      <p:to>
                                        <p:strVal val="visible"/>
                                      </p:to>
                                    </p:set>
                                    <p:anim calcmode="lin" valueType="num">
                                      <p:cBhvr additive="base">
                                        <p:cTn id="26" dur="500" fill="hold"/>
                                        <p:tgtEl>
                                          <p:spTgt spid="33799"/>
                                        </p:tgtEl>
                                        <p:attrNameLst>
                                          <p:attrName>ppt_x</p:attrName>
                                        </p:attrNameLst>
                                      </p:cBhvr>
                                      <p:tavLst>
                                        <p:tav tm="0">
                                          <p:val>
                                            <p:strVal val="0-#ppt_w/2"/>
                                          </p:val>
                                        </p:tav>
                                        <p:tav tm="100000">
                                          <p:val>
                                            <p:strVal val="#ppt_x"/>
                                          </p:val>
                                        </p:tav>
                                      </p:tavLst>
                                    </p:anim>
                                    <p:anim calcmode="lin" valueType="num">
                                      <p:cBhvr additive="base">
                                        <p:cTn id="27" dur="500" fill="hold"/>
                                        <p:tgtEl>
                                          <p:spTgt spid="33799"/>
                                        </p:tgtEl>
                                        <p:attrNameLst>
                                          <p:attrName>ppt_y</p:attrName>
                                        </p:attrNameLst>
                                      </p:cBhvr>
                                      <p:tavLst>
                                        <p:tav tm="0">
                                          <p:val>
                                            <p:strVal val="0-#ppt_h/2"/>
                                          </p:val>
                                        </p:tav>
                                        <p:tav tm="100000">
                                          <p:val>
                                            <p:strVal val="#ppt_y"/>
                                          </p:val>
                                        </p:tav>
                                      </p:tavLst>
                                    </p:anim>
                                  </p:childTnLst>
                                </p:cTn>
                              </p:par>
                              <p:par>
                                <p:cTn id="28" presetID="2" presetClass="entr" presetSubtype="12" fill="hold" nodeType="withEffect">
                                  <p:stCondLst>
                                    <p:cond delay="0"/>
                                  </p:stCondLst>
                                  <p:childTnLst>
                                    <p:set>
                                      <p:cBhvr>
                                        <p:cTn id="29" dur="1" fill="hold">
                                          <p:stCondLst>
                                            <p:cond delay="0"/>
                                          </p:stCondLst>
                                        </p:cTn>
                                        <p:tgtEl>
                                          <p:spTgt spid="33797"/>
                                        </p:tgtEl>
                                        <p:attrNameLst>
                                          <p:attrName>style.visibility</p:attrName>
                                        </p:attrNameLst>
                                      </p:cBhvr>
                                      <p:to>
                                        <p:strVal val="visible"/>
                                      </p:to>
                                    </p:set>
                                    <p:anim calcmode="lin" valueType="num">
                                      <p:cBhvr additive="base">
                                        <p:cTn id="30" dur="500" fill="hold"/>
                                        <p:tgtEl>
                                          <p:spTgt spid="33797"/>
                                        </p:tgtEl>
                                        <p:attrNameLst>
                                          <p:attrName>ppt_x</p:attrName>
                                        </p:attrNameLst>
                                      </p:cBhvr>
                                      <p:tavLst>
                                        <p:tav tm="0">
                                          <p:val>
                                            <p:strVal val="0-#ppt_w/2"/>
                                          </p:val>
                                        </p:tav>
                                        <p:tav tm="100000">
                                          <p:val>
                                            <p:strVal val="#ppt_x"/>
                                          </p:val>
                                        </p:tav>
                                      </p:tavLst>
                                    </p:anim>
                                    <p:anim calcmode="lin" valueType="num">
                                      <p:cBhvr additive="base">
                                        <p:cTn id="31" dur="500" fill="hold"/>
                                        <p:tgtEl>
                                          <p:spTgt spid="33797"/>
                                        </p:tgtEl>
                                        <p:attrNameLst>
                                          <p:attrName>ppt_y</p:attrName>
                                        </p:attrNameLst>
                                      </p:cBhvr>
                                      <p:tavLst>
                                        <p:tav tm="0">
                                          <p:val>
                                            <p:strVal val="1+#ppt_h/2"/>
                                          </p:val>
                                        </p:tav>
                                        <p:tav tm="100000">
                                          <p:val>
                                            <p:strVal val="#ppt_y"/>
                                          </p:val>
                                        </p:tav>
                                      </p:tavLst>
                                    </p:anim>
                                  </p:childTnLst>
                                </p:cTn>
                              </p:par>
                              <p:par>
                                <p:cTn id="32" presetID="2" presetClass="entr" presetSubtype="6" fill="hold" nodeType="withEffect">
                                  <p:stCondLst>
                                    <p:cond delay="0"/>
                                  </p:stCondLst>
                                  <p:childTnLst>
                                    <p:set>
                                      <p:cBhvr>
                                        <p:cTn id="33" dur="1" fill="hold">
                                          <p:stCondLst>
                                            <p:cond delay="0"/>
                                          </p:stCondLst>
                                        </p:cTn>
                                        <p:tgtEl>
                                          <p:spTgt spid="33798"/>
                                        </p:tgtEl>
                                        <p:attrNameLst>
                                          <p:attrName>style.visibility</p:attrName>
                                        </p:attrNameLst>
                                      </p:cBhvr>
                                      <p:to>
                                        <p:strVal val="visible"/>
                                      </p:to>
                                    </p:set>
                                    <p:anim calcmode="lin" valueType="num">
                                      <p:cBhvr additive="base">
                                        <p:cTn id="34" dur="500" fill="hold"/>
                                        <p:tgtEl>
                                          <p:spTgt spid="33798"/>
                                        </p:tgtEl>
                                        <p:attrNameLst>
                                          <p:attrName>ppt_x</p:attrName>
                                        </p:attrNameLst>
                                      </p:cBhvr>
                                      <p:tavLst>
                                        <p:tav tm="0">
                                          <p:val>
                                            <p:strVal val="1+#ppt_w/2"/>
                                          </p:val>
                                        </p:tav>
                                        <p:tav tm="100000">
                                          <p:val>
                                            <p:strVal val="#ppt_x"/>
                                          </p:val>
                                        </p:tav>
                                      </p:tavLst>
                                    </p:anim>
                                    <p:anim calcmode="lin" valueType="num">
                                      <p:cBhvr additive="base">
                                        <p:cTn id="35" dur="500" fill="hold"/>
                                        <p:tgtEl>
                                          <p:spTgt spid="33798"/>
                                        </p:tgtEl>
                                        <p:attrNameLst>
                                          <p:attrName>ppt_y</p:attrName>
                                        </p:attrNameLst>
                                      </p:cBhvr>
                                      <p:tavLst>
                                        <p:tav tm="0">
                                          <p:val>
                                            <p:strVal val="1+#ppt_h/2"/>
                                          </p:val>
                                        </p:tav>
                                        <p:tav tm="100000">
                                          <p:val>
                                            <p:strVal val="#ppt_y"/>
                                          </p:val>
                                        </p:tav>
                                      </p:tavLst>
                                    </p:anim>
                                  </p:childTnLst>
                                </p:cTn>
                              </p:par>
                            </p:childTnLst>
                          </p:cTn>
                        </p:par>
                        <p:par>
                          <p:cTn id="36" fill="hold">
                            <p:stCondLst>
                              <p:cond delay="1480"/>
                            </p:stCondLst>
                            <p:childTnLst>
                              <p:par>
                                <p:cTn id="37" presetID="10" presetClass="entr" presetSubtype="0" fill="hold" nodeType="afterEffect">
                                  <p:stCondLst>
                                    <p:cond delay="0"/>
                                  </p:stCondLst>
                                  <p:childTnLst>
                                    <p:set>
                                      <p:cBhvr>
                                        <p:cTn id="38" dur="1" fill="hold">
                                          <p:stCondLst>
                                            <p:cond delay="0"/>
                                          </p:stCondLst>
                                        </p:cTn>
                                        <p:tgtEl>
                                          <p:spTgt spid="33803"/>
                                        </p:tgtEl>
                                        <p:attrNameLst>
                                          <p:attrName>style.visibility</p:attrName>
                                        </p:attrNameLst>
                                      </p:cBhvr>
                                      <p:to>
                                        <p:strVal val="visible"/>
                                      </p:to>
                                    </p:set>
                                    <p:anim calcmode="lin" valueType="num">
                                      <p:cBhvr>
                                        <p:cTn id="39" dur="300" fill="hold"/>
                                        <p:tgtEl>
                                          <p:spTgt spid="33803"/>
                                        </p:tgtEl>
                                        <p:attrNameLst>
                                          <p:attrName>ppt_w</p:attrName>
                                        </p:attrNameLst>
                                      </p:cBhvr>
                                      <p:tavLst>
                                        <p:tav tm="0">
                                          <p:val>
                                            <p:fltVal val="0"/>
                                          </p:val>
                                        </p:tav>
                                        <p:tav tm="100000">
                                          <p:val>
                                            <p:strVal val="#ppt_w"/>
                                          </p:val>
                                        </p:tav>
                                      </p:tavLst>
                                    </p:anim>
                                    <p:anim calcmode="lin" valueType="num">
                                      <p:cBhvr>
                                        <p:cTn id="40" dur="300" fill="hold"/>
                                        <p:tgtEl>
                                          <p:spTgt spid="33803"/>
                                        </p:tgtEl>
                                        <p:attrNameLst>
                                          <p:attrName>ppt_h</p:attrName>
                                        </p:attrNameLst>
                                      </p:cBhvr>
                                      <p:tavLst>
                                        <p:tav tm="0">
                                          <p:val>
                                            <p:fltVal val="0"/>
                                          </p:val>
                                        </p:tav>
                                        <p:tav tm="100000">
                                          <p:val>
                                            <p:strVal val="#ppt_h"/>
                                          </p:val>
                                        </p:tav>
                                      </p:tavLst>
                                    </p:anim>
                                    <p:animEffect transition="in" filter="fade">
                                      <p:cBhvr>
                                        <p:cTn id="41" dur="300"/>
                                        <p:tgtEl>
                                          <p:spTgt spid="33803"/>
                                        </p:tgtEl>
                                      </p:cBhvr>
                                    </p:animEffect>
                                  </p:childTnLst>
                                </p:cTn>
                              </p:par>
                              <p:par>
                                <p:cTn id="42" presetID="10" presetClass="entr" presetSubtype="0" fill="hold" nodeType="withEffect">
                                  <p:stCondLst>
                                    <p:cond delay="0"/>
                                  </p:stCondLst>
                                  <p:childTnLst>
                                    <p:set>
                                      <p:cBhvr>
                                        <p:cTn id="43" dur="1" fill="hold">
                                          <p:stCondLst>
                                            <p:cond delay="0"/>
                                          </p:stCondLst>
                                        </p:cTn>
                                        <p:tgtEl>
                                          <p:spTgt spid="33804"/>
                                        </p:tgtEl>
                                        <p:attrNameLst>
                                          <p:attrName>style.visibility</p:attrName>
                                        </p:attrNameLst>
                                      </p:cBhvr>
                                      <p:to>
                                        <p:strVal val="visible"/>
                                      </p:to>
                                    </p:set>
                                    <p:anim calcmode="lin" valueType="num">
                                      <p:cBhvr>
                                        <p:cTn id="44" dur="300" fill="hold"/>
                                        <p:tgtEl>
                                          <p:spTgt spid="33804"/>
                                        </p:tgtEl>
                                        <p:attrNameLst>
                                          <p:attrName>ppt_w</p:attrName>
                                        </p:attrNameLst>
                                      </p:cBhvr>
                                      <p:tavLst>
                                        <p:tav tm="0">
                                          <p:val>
                                            <p:fltVal val="0"/>
                                          </p:val>
                                        </p:tav>
                                        <p:tav tm="100000">
                                          <p:val>
                                            <p:strVal val="#ppt_w"/>
                                          </p:val>
                                        </p:tav>
                                      </p:tavLst>
                                    </p:anim>
                                    <p:anim calcmode="lin" valueType="num">
                                      <p:cBhvr>
                                        <p:cTn id="45" dur="300" fill="hold"/>
                                        <p:tgtEl>
                                          <p:spTgt spid="33804"/>
                                        </p:tgtEl>
                                        <p:attrNameLst>
                                          <p:attrName>ppt_h</p:attrName>
                                        </p:attrNameLst>
                                      </p:cBhvr>
                                      <p:tavLst>
                                        <p:tav tm="0">
                                          <p:val>
                                            <p:fltVal val="0"/>
                                          </p:val>
                                        </p:tav>
                                        <p:tav tm="100000">
                                          <p:val>
                                            <p:strVal val="#ppt_h"/>
                                          </p:val>
                                        </p:tav>
                                      </p:tavLst>
                                    </p:anim>
                                    <p:animEffect transition="in" filter="fade">
                                      <p:cBhvr>
                                        <p:cTn id="46" dur="300"/>
                                        <p:tgtEl>
                                          <p:spTgt spid="33804"/>
                                        </p:tgtEl>
                                      </p:cBhvr>
                                    </p:animEffect>
                                  </p:childTnLst>
                                </p:cTn>
                              </p:par>
                              <p:par>
                                <p:cTn id="47" presetID="10" presetClass="entr" presetSubtype="0" fill="hold" nodeType="withEffect">
                                  <p:stCondLst>
                                    <p:cond delay="0"/>
                                  </p:stCondLst>
                                  <p:childTnLst>
                                    <p:set>
                                      <p:cBhvr>
                                        <p:cTn id="48" dur="1" fill="hold">
                                          <p:stCondLst>
                                            <p:cond delay="0"/>
                                          </p:stCondLst>
                                        </p:cTn>
                                        <p:tgtEl>
                                          <p:spTgt spid="33802"/>
                                        </p:tgtEl>
                                        <p:attrNameLst>
                                          <p:attrName>style.visibility</p:attrName>
                                        </p:attrNameLst>
                                      </p:cBhvr>
                                      <p:to>
                                        <p:strVal val="visible"/>
                                      </p:to>
                                    </p:set>
                                    <p:anim calcmode="lin" valueType="num">
                                      <p:cBhvr>
                                        <p:cTn id="49" dur="300" fill="hold"/>
                                        <p:tgtEl>
                                          <p:spTgt spid="33802"/>
                                        </p:tgtEl>
                                        <p:attrNameLst>
                                          <p:attrName>ppt_w</p:attrName>
                                        </p:attrNameLst>
                                      </p:cBhvr>
                                      <p:tavLst>
                                        <p:tav tm="0">
                                          <p:val>
                                            <p:fltVal val="0"/>
                                          </p:val>
                                        </p:tav>
                                        <p:tav tm="100000">
                                          <p:val>
                                            <p:strVal val="#ppt_w"/>
                                          </p:val>
                                        </p:tav>
                                      </p:tavLst>
                                    </p:anim>
                                    <p:anim calcmode="lin" valueType="num">
                                      <p:cBhvr>
                                        <p:cTn id="50" dur="300" fill="hold"/>
                                        <p:tgtEl>
                                          <p:spTgt spid="33802"/>
                                        </p:tgtEl>
                                        <p:attrNameLst>
                                          <p:attrName>ppt_h</p:attrName>
                                        </p:attrNameLst>
                                      </p:cBhvr>
                                      <p:tavLst>
                                        <p:tav tm="0">
                                          <p:val>
                                            <p:fltVal val="0"/>
                                          </p:val>
                                        </p:tav>
                                        <p:tav tm="100000">
                                          <p:val>
                                            <p:strVal val="#ppt_h"/>
                                          </p:val>
                                        </p:tav>
                                      </p:tavLst>
                                    </p:anim>
                                    <p:animEffect transition="in" filter="fade">
                                      <p:cBhvr>
                                        <p:cTn id="51" dur="300"/>
                                        <p:tgtEl>
                                          <p:spTgt spid="33802"/>
                                        </p:tgtEl>
                                      </p:cBhvr>
                                    </p:animEffect>
                                  </p:childTnLst>
                                </p:cTn>
                              </p:par>
                              <p:par>
                                <p:cTn id="52" presetID="10" presetClass="entr" presetSubtype="0" fill="hold" nodeType="withEffect">
                                  <p:stCondLst>
                                    <p:cond delay="0"/>
                                  </p:stCondLst>
                                  <p:childTnLst>
                                    <p:set>
                                      <p:cBhvr>
                                        <p:cTn id="53" dur="1" fill="hold">
                                          <p:stCondLst>
                                            <p:cond delay="0"/>
                                          </p:stCondLst>
                                        </p:cTn>
                                        <p:tgtEl>
                                          <p:spTgt spid="33801"/>
                                        </p:tgtEl>
                                        <p:attrNameLst>
                                          <p:attrName>style.visibility</p:attrName>
                                        </p:attrNameLst>
                                      </p:cBhvr>
                                      <p:to>
                                        <p:strVal val="visible"/>
                                      </p:to>
                                    </p:set>
                                    <p:anim calcmode="lin" valueType="num">
                                      <p:cBhvr>
                                        <p:cTn id="54" dur="300" fill="hold"/>
                                        <p:tgtEl>
                                          <p:spTgt spid="33801"/>
                                        </p:tgtEl>
                                        <p:attrNameLst>
                                          <p:attrName>ppt_w</p:attrName>
                                        </p:attrNameLst>
                                      </p:cBhvr>
                                      <p:tavLst>
                                        <p:tav tm="0">
                                          <p:val>
                                            <p:fltVal val="0"/>
                                          </p:val>
                                        </p:tav>
                                        <p:tav tm="100000">
                                          <p:val>
                                            <p:strVal val="#ppt_w"/>
                                          </p:val>
                                        </p:tav>
                                      </p:tavLst>
                                    </p:anim>
                                    <p:anim calcmode="lin" valueType="num">
                                      <p:cBhvr>
                                        <p:cTn id="55" dur="300" fill="hold"/>
                                        <p:tgtEl>
                                          <p:spTgt spid="33801"/>
                                        </p:tgtEl>
                                        <p:attrNameLst>
                                          <p:attrName>ppt_h</p:attrName>
                                        </p:attrNameLst>
                                      </p:cBhvr>
                                      <p:tavLst>
                                        <p:tav tm="0">
                                          <p:val>
                                            <p:fltVal val="0"/>
                                          </p:val>
                                        </p:tav>
                                        <p:tav tm="100000">
                                          <p:val>
                                            <p:strVal val="#ppt_h"/>
                                          </p:val>
                                        </p:tav>
                                      </p:tavLst>
                                    </p:anim>
                                    <p:animEffect transition="in" filter="fade">
                                      <p:cBhvr>
                                        <p:cTn id="56" dur="300"/>
                                        <p:tgtEl>
                                          <p:spTgt spid="33801"/>
                                        </p:tgtEl>
                                      </p:cBhvr>
                                    </p:animEffect>
                                  </p:childTnLst>
                                </p:cTn>
                              </p:par>
                            </p:childTnLst>
                          </p:cTn>
                        </p:par>
                        <p:par>
                          <p:cTn id="57" fill="hold">
                            <p:stCondLst>
                              <p:cond delay="1980"/>
                            </p:stCondLst>
                            <p:childTnLst>
                              <p:par>
                                <p:cTn id="58" presetID="31" presetClass="entr" presetSubtype="0" fill="hold" grpId="0" nodeType="afterEffect">
                                  <p:stCondLst>
                                    <p:cond delay="0"/>
                                  </p:stCondLst>
                                  <p:childTnLst>
                                    <p:set>
                                      <p:cBhvr>
                                        <p:cTn id="59" dur="1" fill="hold">
                                          <p:stCondLst>
                                            <p:cond delay="0"/>
                                          </p:stCondLst>
                                        </p:cTn>
                                        <p:tgtEl>
                                          <p:spTgt spid="33808"/>
                                        </p:tgtEl>
                                        <p:attrNameLst>
                                          <p:attrName>style.visibility</p:attrName>
                                        </p:attrNameLst>
                                      </p:cBhvr>
                                      <p:to>
                                        <p:strVal val="visible"/>
                                      </p:to>
                                    </p:set>
                                    <p:anim calcmode="lin" valueType="num">
                                      <p:cBhvr>
                                        <p:cTn id="60" dur="500" fill="hold"/>
                                        <p:tgtEl>
                                          <p:spTgt spid="33808"/>
                                        </p:tgtEl>
                                        <p:attrNameLst>
                                          <p:attrName>ppt_w</p:attrName>
                                        </p:attrNameLst>
                                      </p:cBhvr>
                                      <p:tavLst>
                                        <p:tav tm="0">
                                          <p:val>
                                            <p:fltVal val="0"/>
                                          </p:val>
                                        </p:tav>
                                        <p:tav tm="100000">
                                          <p:val>
                                            <p:strVal val="#ppt_w"/>
                                          </p:val>
                                        </p:tav>
                                      </p:tavLst>
                                    </p:anim>
                                    <p:anim calcmode="lin" valueType="num">
                                      <p:cBhvr>
                                        <p:cTn id="61" dur="500" fill="hold"/>
                                        <p:tgtEl>
                                          <p:spTgt spid="33808"/>
                                        </p:tgtEl>
                                        <p:attrNameLst>
                                          <p:attrName>ppt_h</p:attrName>
                                        </p:attrNameLst>
                                      </p:cBhvr>
                                      <p:tavLst>
                                        <p:tav tm="0">
                                          <p:val>
                                            <p:fltVal val="0"/>
                                          </p:val>
                                        </p:tav>
                                        <p:tav tm="100000">
                                          <p:val>
                                            <p:strVal val="#ppt_h"/>
                                          </p:val>
                                        </p:tav>
                                      </p:tavLst>
                                    </p:anim>
                                    <p:anim calcmode="lin" valueType="num">
                                      <p:cBhvr>
                                        <p:cTn id="62" dur="500" fill="hold"/>
                                        <p:tgtEl>
                                          <p:spTgt spid="33808"/>
                                        </p:tgtEl>
                                        <p:attrNameLst>
                                          <p:attrName>style.rotation</p:attrName>
                                        </p:attrNameLst>
                                      </p:cBhvr>
                                      <p:tavLst>
                                        <p:tav tm="0">
                                          <p:val>
                                            <p:fltVal val="90"/>
                                          </p:val>
                                        </p:tav>
                                        <p:tav tm="100000">
                                          <p:val>
                                            <p:fltVal val="0"/>
                                          </p:val>
                                        </p:tav>
                                      </p:tavLst>
                                    </p:anim>
                                    <p:animEffect transition="in" filter="fade">
                                      <p:cBhvr>
                                        <p:cTn id="63" dur="500"/>
                                        <p:tgtEl>
                                          <p:spTgt spid="33808"/>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33809"/>
                                        </p:tgtEl>
                                        <p:attrNameLst>
                                          <p:attrName>style.visibility</p:attrName>
                                        </p:attrNameLst>
                                      </p:cBhvr>
                                      <p:to>
                                        <p:strVal val="visible"/>
                                      </p:to>
                                    </p:set>
                                    <p:anim calcmode="lin" valueType="num">
                                      <p:cBhvr>
                                        <p:cTn id="66" dur="500" fill="hold"/>
                                        <p:tgtEl>
                                          <p:spTgt spid="33809"/>
                                        </p:tgtEl>
                                        <p:attrNameLst>
                                          <p:attrName>ppt_w</p:attrName>
                                        </p:attrNameLst>
                                      </p:cBhvr>
                                      <p:tavLst>
                                        <p:tav tm="0">
                                          <p:val>
                                            <p:fltVal val="0"/>
                                          </p:val>
                                        </p:tav>
                                        <p:tav tm="100000">
                                          <p:val>
                                            <p:strVal val="#ppt_w"/>
                                          </p:val>
                                        </p:tav>
                                      </p:tavLst>
                                    </p:anim>
                                    <p:anim calcmode="lin" valueType="num">
                                      <p:cBhvr>
                                        <p:cTn id="67" dur="500" fill="hold"/>
                                        <p:tgtEl>
                                          <p:spTgt spid="33809"/>
                                        </p:tgtEl>
                                        <p:attrNameLst>
                                          <p:attrName>ppt_h</p:attrName>
                                        </p:attrNameLst>
                                      </p:cBhvr>
                                      <p:tavLst>
                                        <p:tav tm="0">
                                          <p:val>
                                            <p:fltVal val="0"/>
                                          </p:val>
                                        </p:tav>
                                        <p:tav tm="100000">
                                          <p:val>
                                            <p:strVal val="#ppt_h"/>
                                          </p:val>
                                        </p:tav>
                                      </p:tavLst>
                                    </p:anim>
                                    <p:anim calcmode="lin" valueType="num">
                                      <p:cBhvr>
                                        <p:cTn id="68" dur="500" fill="hold"/>
                                        <p:tgtEl>
                                          <p:spTgt spid="33809"/>
                                        </p:tgtEl>
                                        <p:attrNameLst>
                                          <p:attrName>style.rotation</p:attrName>
                                        </p:attrNameLst>
                                      </p:cBhvr>
                                      <p:tavLst>
                                        <p:tav tm="0">
                                          <p:val>
                                            <p:fltVal val="90"/>
                                          </p:val>
                                        </p:tav>
                                        <p:tav tm="100000">
                                          <p:val>
                                            <p:fltVal val="0"/>
                                          </p:val>
                                        </p:tav>
                                      </p:tavLst>
                                    </p:anim>
                                    <p:animEffect transition="in" filter="fade">
                                      <p:cBhvr>
                                        <p:cTn id="69" dur="500"/>
                                        <p:tgtEl>
                                          <p:spTgt spid="33809"/>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33810"/>
                                        </p:tgtEl>
                                        <p:attrNameLst>
                                          <p:attrName>style.visibility</p:attrName>
                                        </p:attrNameLst>
                                      </p:cBhvr>
                                      <p:to>
                                        <p:strVal val="visible"/>
                                      </p:to>
                                    </p:set>
                                    <p:anim calcmode="lin" valueType="num">
                                      <p:cBhvr>
                                        <p:cTn id="72" dur="500" fill="hold"/>
                                        <p:tgtEl>
                                          <p:spTgt spid="33810"/>
                                        </p:tgtEl>
                                        <p:attrNameLst>
                                          <p:attrName>ppt_w</p:attrName>
                                        </p:attrNameLst>
                                      </p:cBhvr>
                                      <p:tavLst>
                                        <p:tav tm="0">
                                          <p:val>
                                            <p:fltVal val="0"/>
                                          </p:val>
                                        </p:tav>
                                        <p:tav tm="100000">
                                          <p:val>
                                            <p:strVal val="#ppt_w"/>
                                          </p:val>
                                        </p:tav>
                                      </p:tavLst>
                                    </p:anim>
                                    <p:anim calcmode="lin" valueType="num">
                                      <p:cBhvr>
                                        <p:cTn id="73" dur="500" fill="hold"/>
                                        <p:tgtEl>
                                          <p:spTgt spid="33810"/>
                                        </p:tgtEl>
                                        <p:attrNameLst>
                                          <p:attrName>ppt_h</p:attrName>
                                        </p:attrNameLst>
                                      </p:cBhvr>
                                      <p:tavLst>
                                        <p:tav tm="0">
                                          <p:val>
                                            <p:fltVal val="0"/>
                                          </p:val>
                                        </p:tav>
                                        <p:tav tm="100000">
                                          <p:val>
                                            <p:strVal val="#ppt_h"/>
                                          </p:val>
                                        </p:tav>
                                      </p:tavLst>
                                    </p:anim>
                                    <p:anim calcmode="lin" valueType="num">
                                      <p:cBhvr>
                                        <p:cTn id="74" dur="500" fill="hold"/>
                                        <p:tgtEl>
                                          <p:spTgt spid="33810"/>
                                        </p:tgtEl>
                                        <p:attrNameLst>
                                          <p:attrName>style.rotation</p:attrName>
                                        </p:attrNameLst>
                                      </p:cBhvr>
                                      <p:tavLst>
                                        <p:tav tm="0">
                                          <p:val>
                                            <p:fltVal val="90"/>
                                          </p:val>
                                        </p:tav>
                                        <p:tav tm="100000">
                                          <p:val>
                                            <p:fltVal val="0"/>
                                          </p:val>
                                        </p:tav>
                                      </p:tavLst>
                                    </p:anim>
                                    <p:animEffect transition="in" filter="fade">
                                      <p:cBhvr>
                                        <p:cTn id="75" dur="500"/>
                                        <p:tgtEl>
                                          <p:spTgt spid="33810"/>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33811"/>
                                        </p:tgtEl>
                                        <p:attrNameLst>
                                          <p:attrName>style.visibility</p:attrName>
                                        </p:attrNameLst>
                                      </p:cBhvr>
                                      <p:to>
                                        <p:strVal val="visible"/>
                                      </p:to>
                                    </p:set>
                                    <p:anim calcmode="lin" valueType="num">
                                      <p:cBhvr>
                                        <p:cTn id="78" dur="500" fill="hold"/>
                                        <p:tgtEl>
                                          <p:spTgt spid="33811"/>
                                        </p:tgtEl>
                                        <p:attrNameLst>
                                          <p:attrName>ppt_w</p:attrName>
                                        </p:attrNameLst>
                                      </p:cBhvr>
                                      <p:tavLst>
                                        <p:tav tm="0">
                                          <p:val>
                                            <p:fltVal val="0"/>
                                          </p:val>
                                        </p:tav>
                                        <p:tav tm="100000">
                                          <p:val>
                                            <p:strVal val="#ppt_w"/>
                                          </p:val>
                                        </p:tav>
                                      </p:tavLst>
                                    </p:anim>
                                    <p:anim calcmode="lin" valueType="num">
                                      <p:cBhvr>
                                        <p:cTn id="79" dur="500" fill="hold"/>
                                        <p:tgtEl>
                                          <p:spTgt spid="33811"/>
                                        </p:tgtEl>
                                        <p:attrNameLst>
                                          <p:attrName>ppt_h</p:attrName>
                                        </p:attrNameLst>
                                      </p:cBhvr>
                                      <p:tavLst>
                                        <p:tav tm="0">
                                          <p:val>
                                            <p:fltVal val="0"/>
                                          </p:val>
                                        </p:tav>
                                        <p:tav tm="100000">
                                          <p:val>
                                            <p:strVal val="#ppt_h"/>
                                          </p:val>
                                        </p:tav>
                                      </p:tavLst>
                                    </p:anim>
                                    <p:anim calcmode="lin" valueType="num">
                                      <p:cBhvr>
                                        <p:cTn id="80" dur="500" fill="hold"/>
                                        <p:tgtEl>
                                          <p:spTgt spid="33811"/>
                                        </p:tgtEl>
                                        <p:attrNameLst>
                                          <p:attrName>style.rotation</p:attrName>
                                        </p:attrNameLst>
                                      </p:cBhvr>
                                      <p:tavLst>
                                        <p:tav tm="0">
                                          <p:val>
                                            <p:fltVal val="90"/>
                                          </p:val>
                                        </p:tav>
                                        <p:tav tm="100000">
                                          <p:val>
                                            <p:fltVal val="0"/>
                                          </p:val>
                                        </p:tav>
                                      </p:tavLst>
                                    </p:anim>
                                    <p:animEffect transition="in" filter="fade">
                                      <p:cBhvr>
                                        <p:cTn id="81" dur="500"/>
                                        <p:tgtEl>
                                          <p:spTgt spid="33811"/>
                                        </p:tgtEl>
                                      </p:cBhvr>
                                    </p:animEffect>
                                  </p:childTnLst>
                                </p:cTn>
                              </p:par>
                            </p:childTnLst>
                          </p:cTn>
                        </p:par>
                        <p:par>
                          <p:cTn id="82" fill="hold">
                            <p:stCondLst>
                              <p:cond delay="2480"/>
                            </p:stCondLst>
                            <p:childTnLst>
                              <p:par>
                                <p:cTn id="83" presetID="22" presetClass="entr" presetSubtype="2" fill="hold" grpId="0" nodeType="afterEffect">
                                  <p:stCondLst>
                                    <p:cond delay="0"/>
                                  </p:stCondLst>
                                  <p:childTnLst>
                                    <p:set>
                                      <p:cBhvr>
                                        <p:cTn id="84" dur="1" fill="hold">
                                          <p:stCondLst>
                                            <p:cond delay="0"/>
                                          </p:stCondLst>
                                        </p:cTn>
                                        <p:tgtEl>
                                          <p:spTgt spid="33796"/>
                                        </p:tgtEl>
                                        <p:attrNameLst>
                                          <p:attrName>style.visibility</p:attrName>
                                        </p:attrNameLst>
                                      </p:cBhvr>
                                      <p:to>
                                        <p:strVal val="visible"/>
                                      </p:to>
                                    </p:set>
                                    <p:animEffect transition="in" filter="wipe(right)">
                                      <p:cBhvr>
                                        <p:cTn id="85" dur="500"/>
                                        <p:tgtEl>
                                          <p:spTgt spid="3379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33805"/>
                                        </p:tgtEl>
                                        <p:attrNameLst>
                                          <p:attrName>style.visibility</p:attrName>
                                        </p:attrNameLst>
                                      </p:cBhvr>
                                      <p:to>
                                        <p:strVal val="visible"/>
                                      </p:to>
                                    </p:set>
                                    <p:animEffect transition="in" filter="wipe(left)">
                                      <p:cBhvr>
                                        <p:cTn id="88" dur="500"/>
                                        <p:tgtEl>
                                          <p:spTgt spid="33805"/>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33807"/>
                                        </p:tgtEl>
                                        <p:attrNameLst>
                                          <p:attrName>style.visibility</p:attrName>
                                        </p:attrNameLst>
                                      </p:cBhvr>
                                      <p:to>
                                        <p:strVal val="visible"/>
                                      </p:to>
                                    </p:set>
                                    <p:animEffect transition="in" filter="wipe(right)">
                                      <p:cBhvr>
                                        <p:cTn id="91" dur="500"/>
                                        <p:tgtEl>
                                          <p:spTgt spid="33807"/>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33806"/>
                                        </p:tgtEl>
                                        <p:attrNameLst>
                                          <p:attrName>style.visibility</p:attrName>
                                        </p:attrNameLst>
                                      </p:cBhvr>
                                      <p:to>
                                        <p:strVal val="visible"/>
                                      </p:to>
                                    </p:set>
                                    <p:animEffect transition="in" filter="wipe(left)">
                                      <p:cBhvr>
                                        <p:cTn id="94" dur="500"/>
                                        <p:tgtEl>
                                          <p:spTgt spid="338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P spid="33796" grpId="0"/>
      <p:bldP spid="33805" grpId="0"/>
      <p:bldP spid="33806" grpId="0"/>
      <p:bldP spid="33807" grpId="0"/>
      <p:bldP spid="33808" grpId="0"/>
      <p:bldP spid="33809" grpId="0"/>
      <p:bldP spid="33810" grpId="0"/>
      <p:bldP spid="338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27"/>
          <p:cNvSpPr txBox="1"/>
          <p:nvPr/>
        </p:nvSpPr>
        <p:spPr>
          <a:xfrm>
            <a:off x="1012825" y="176213"/>
            <a:ext cx="2422525"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1.1 </a:t>
            </a:r>
            <a:r>
              <a:rPr lang="zh-CN" altLang="en-US" sz="3000" b="1" dirty="0">
                <a:solidFill>
                  <a:schemeClr val="accent1"/>
                </a:solidFill>
                <a:latin typeface="微软雅黑" panose="020B0503020204020204" pitchFamily="34" charset="-122"/>
                <a:ea typeface="微软雅黑" panose="020B0503020204020204" pitchFamily="34" charset="-122"/>
              </a:rPr>
              <a:t>选题背景</a:t>
            </a:r>
          </a:p>
        </p:txBody>
      </p:sp>
      <p:sp>
        <p:nvSpPr>
          <p:cNvPr id="34819"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w="9525">
            <a:noFill/>
          </a:ln>
        </p:spPr>
        <p:txBody>
          <a:bodyPr/>
          <a:lstStyle/>
          <a:p>
            <a:endParaRPr lang="zh-CN" altLang="en-US"/>
          </a:p>
        </p:txBody>
      </p:sp>
      <p:sp>
        <p:nvSpPr>
          <p:cNvPr id="34820" name="Freeform 7"/>
          <p:cNvSpPr/>
          <p:nvPr/>
        </p:nvSpPr>
        <p:spPr>
          <a:xfrm>
            <a:off x="3289300" y="1384300"/>
            <a:ext cx="588963" cy="242093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767" h="3150">
                <a:moveTo>
                  <a:pt x="432" y="2662"/>
                </a:moveTo>
                <a:cubicBezTo>
                  <a:pt x="432" y="2783"/>
                  <a:pt x="458" y="2878"/>
                  <a:pt x="509" y="2947"/>
                </a:cubicBezTo>
                <a:cubicBezTo>
                  <a:pt x="560" y="3017"/>
                  <a:pt x="646" y="3052"/>
                  <a:pt x="767" y="3052"/>
                </a:cubicBezTo>
                <a:lnTo>
                  <a:pt x="767" y="3150"/>
                </a:lnTo>
                <a:cubicBezTo>
                  <a:pt x="609" y="3150"/>
                  <a:pt x="493" y="3110"/>
                  <a:pt x="419" y="3031"/>
                </a:cubicBezTo>
                <a:cubicBezTo>
                  <a:pt x="344" y="2952"/>
                  <a:pt x="307" y="2811"/>
                  <a:pt x="307" y="2606"/>
                </a:cubicBezTo>
                <a:lnTo>
                  <a:pt x="307" y="2007"/>
                </a:lnTo>
                <a:cubicBezTo>
                  <a:pt x="307" y="1896"/>
                  <a:pt x="288" y="1805"/>
                  <a:pt x="251" y="1735"/>
                </a:cubicBezTo>
                <a:cubicBezTo>
                  <a:pt x="214" y="1665"/>
                  <a:pt x="130" y="1626"/>
                  <a:pt x="0" y="1617"/>
                </a:cubicBezTo>
                <a:lnTo>
                  <a:pt x="0" y="1533"/>
                </a:lnTo>
                <a:cubicBezTo>
                  <a:pt x="121" y="1514"/>
                  <a:pt x="202" y="1477"/>
                  <a:pt x="244" y="1422"/>
                </a:cubicBezTo>
                <a:cubicBezTo>
                  <a:pt x="286" y="1366"/>
                  <a:pt x="307" y="1273"/>
                  <a:pt x="307" y="1143"/>
                </a:cubicBezTo>
                <a:lnTo>
                  <a:pt x="307" y="544"/>
                </a:lnTo>
                <a:cubicBezTo>
                  <a:pt x="307" y="339"/>
                  <a:pt x="344" y="198"/>
                  <a:pt x="419" y="118"/>
                </a:cubicBezTo>
                <a:cubicBezTo>
                  <a:pt x="493" y="39"/>
                  <a:pt x="609" y="0"/>
                  <a:pt x="767" y="0"/>
                </a:cubicBezTo>
                <a:lnTo>
                  <a:pt x="767" y="98"/>
                </a:lnTo>
                <a:cubicBezTo>
                  <a:pt x="646" y="98"/>
                  <a:pt x="560" y="130"/>
                  <a:pt x="509" y="195"/>
                </a:cubicBezTo>
                <a:cubicBezTo>
                  <a:pt x="458" y="260"/>
                  <a:pt x="432" y="358"/>
                  <a:pt x="432" y="488"/>
                </a:cubicBezTo>
                <a:lnTo>
                  <a:pt x="432" y="1171"/>
                </a:lnTo>
                <a:cubicBezTo>
                  <a:pt x="432" y="1319"/>
                  <a:pt x="400" y="1422"/>
                  <a:pt x="335" y="1477"/>
                </a:cubicBezTo>
                <a:cubicBezTo>
                  <a:pt x="270" y="1533"/>
                  <a:pt x="200" y="1561"/>
                  <a:pt x="125" y="1561"/>
                </a:cubicBezTo>
                <a:lnTo>
                  <a:pt x="125" y="1589"/>
                </a:lnTo>
                <a:cubicBezTo>
                  <a:pt x="209" y="1589"/>
                  <a:pt x="281" y="1621"/>
                  <a:pt x="342" y="1686"/>
                </a:cubicBezTo>
                <a:cubicBezTo>
                  <a:pt x="402" y="1751"/>
                  <a:pt x="432" y="1849"/>
                  <a:pt x="432" y="1979"/>
                </a:cubicBezTo>
                <a:lnTo>
                  <a:pt x="432" y="2662"/>
                </a:lnTo>
                <a:close/>
              </a:path>
            </a:pathLst>
          </a:custGeom>
          <a:solidFill>
            <a:schemeClr val="accent1"/>
          </a:solidFill>
          <a:ln w="9525">
            <a:noFill/>
          </a:ln>
        </p:spPr>
        <p:txBody>
          <a:bodyPr/>
          <a:lstStyle/>
          <a:p>
            <a:endParaRPr lang="zh-CN" altLang="en-US"/>
          </a:p>
        </p:txBody>
      </p:sp>
      <p:sp>
        <p:nvSpPr>
          <p:cNvPr id="34821" name="椭圆 5"/>
          <p:cNvSpPr/>
          <p:nvPr/>
        </p:nvSpPr>
        <p:spPr>
          <a:xfrm>
            <a:off x="1858963" y="2003425"/>
            <a:ext cx="1246187" cy="1246188"/>
          </a:xfrm>
          <a:prstGeom prst="ellipse">
            <a:avLst/>
          </a:prstGeom>
          <a:solidFill>
            <a:srgbClr val="006BBC"/>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34822" name="TextBox 6"/>
          <p:cNvSpPr txBox="1"/>
          <p:nvPr/>
        </p:nvSpPr>
        <p:spPr>
          <a:xfrm>
            <a:off x="1911350" y="2255838"/>
            <a:ext cx="1141413" cy="708025"/>
          </a:xfrm>
          <a:prstGeom prst="rect">
            <a:avLst/>
          </a:prstGeom>
          <a:noFill/>
          <a:ln w="9525">
            <a:noFill/>
          </a:ln>
        </p:spPr>
        <p:txBody>
          <a:bodyPr anchor="t">
            <a:spAutoFit/>
          </a:bodyPr>
          <a:lstStyle/>
          <a:p>
            <a:pPr algn="ctr"/>
            <a:r>
              <a:rPr lang="zh-CN" altLang="en-US" sz="2000" dirty="0">
                <a:solidFill>
                  <a:srgbClr val="F8F8F8"/>
                </a:solidFill>
                <a:latin typeface="微软雅黑" panose="020B0503020204020204" pitchFamily="34" charset="-122"/>
                <a:ea typeface="微软雅黑" panose="020B0503020204020204" pitchFamily="34" charset="-122"/>
              </a:rPr>
              <a:t>四个主要观点</a:t>
            </a:r>
          </a:p>
        </p:txBody>
      </p:sp>
      <p:sp>
        <p:nvSpPr>
          <p:cNvPr id="34823" name="Freeform 8"/>
          <p:cNvSpPr/>
          <p:nvPr/>
        </p:nvSpPr>
        <p:spPr>
          <a:xfrm>
            <a:off x="3921125" y="1247775"/>
            <a:ext cx="5141913" cy="427038"/>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0"/>
              </a:cxn>
            </a:cxnLst>
            <a:rect l="0" t="0" r="0" b="0"/>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rgbClr val="113E6A"/>
          </a:solidFill>
          <a:ln w="9525">
            <a:noFill/>
          </a:ln>
        </p:spPr>
        <p:txBody>
          <a:bodyPr/>
          <a:lstStyle/>
          <a:p>
            <a:endParaRPr lang="zh-CN" altLang="en-US"/>
          </a:p>
        </p:txBody>
      </p:sp>
      <p:sp>
        <p:nvSpPr>
          <p:cNvPr id="34824" name="矩形 8"/>
          <p:cNvSpPr/>
          <p:nvPr/>
        </p:nvSpPr>
        <p:spPr>
          <a:xfrm>
            <a:off x="4083050" y="1254125"/>
            <a:ext cx="1435100" cy="369888"/>
          </a:xfrm>
          <a:prstGeom prst="rect">
            <a:avLst/>
          </a:prstGeom>
          <a:noFill/>
          <a:ln w="9525">
            <a:noFill/>
          </a:ln>
        </p:spPr>
        <p:txBody>
          <a:bodyPr anchor="t">
            <a:spAutoFit/>
          </a:bodyPr>
          <a:lstStyle/>
          <a:p>
            <a:r>
              <a:rPr lang="zh-CN" altLang="en-US" dirty="0">
                <a:solidFill>
                  <a:srgbClr val="F8F8F8"/>
                </a:solidFill>
                <a:latin typeface="微软雅黑" panose="020B0503020204020204" pitchFamily="34" charset="-122"/>
                <a:ea typeface="微软雅黑" panose="020B0503020204020204" pitchFamily="34" charset="-122"/>
              </a:rPr>
              <a:t>主要观点一</a:t>
            </a:r>
          </a:p>
        </p:txBody>
      </p:sp>
      <p:sp>
        <p:nvSpPr>
          <p:cNvPr id="34825" name="Freeform 8"/>
          <p:cNvSpPr/>
          <p:nvPr/>
        </p:nvSpPr>
        <p:spPr>
          <a:xfrm>
            <a:off x="3921125" y="2033588"/>
            <a:ext cx="5141913" cy="425450"/>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0"/>
              </a:cxn>
            </a:cxnLst>
            <a:rect l="0" t="0" r="0" b="0"/>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rgbClr val="113E6A"/>
          </a:solidFill>
          <a:ln w="9525">
            <a:noFill/>
          </a:ln>
        </p:spPr>
        <p:txBody>
          <a:bodyPr/>
          <a:lstStyle/>
          <a:p>
            <a:endParaRPr lang="zh-CN" altLang="en-US"/>
          </a:p>
        </p:txBody>
      </p:sp>
      <p:sp>
        <p:nvSpPr>
          <p:cNvPr id="34826" name="矩形 10"/>
          <p:cNvSpPr/>
          <p:nvPr/>
        </p:nvSpPr>
        <p:spPr>
          <a:xfrm>
            <a:off x="4083050" y="2039938"/>
            <a:ext cx="1435100" cy="369887"/>
          </a:xfrm>
          <a:prstGeom prst="rect">
            <a:avLst/>
          </a:prstGeom>
          <a:noFill/>
          <a:ln w="9525">
            <a:noFill/>
          </a:ln>
        </p:spPr>
        <p:txBody>
          <a:bodyPr anchor="t">
            <a:spAutoFit/>
          </a:bodyPr>
          <a:lstStyle/>
          <a:p>
            <a:r>
              <a:rPr lang="zh-CN" altLang="en-US" dirty="0">
                <a:solidFill>
                  <a:srgbClr val="F8F8F8"/>
                </a:solidFill>
                <a:latin typeface="微软雅黑" panose="020B0503020204020204" pitchFamily="34" charset="-122"/>
                <a:ea typeface="微软雅黑" panose="020B0503020204020204" pitchFamily="34" charset="-122"/>
              </a:rPr>
              <a:t>主要观点二</a:t>
            </a:r>
          </a:p>
        </p:txBody>
      </p:sp>
      <p:sp>
        <p:nvSpPr>
          <p:cNvPr id="34827" name="Freeform 8"/>
          <p:cNvSpPr/>
          <p:nvPr/>
        </p:nvSpPr>
        <p:spPr>
          <a:xfrm>
            <a:off x="3921125" y="2771775"/>
            <a:ext cx="5141913" cy="427038"/>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0"/>
              </a:cxn>
            </a:cxnLst>
            <a:rect l="0" t="0" r="0" b="0"/>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rgbClr val="113E6A"/>
          </a:solidFill>
          <a:ln w="9525">
            <a:noFill/>
          </a:ln>
        </p:spPr>
        <p:txBody>
          <a:bodyPr/>
          <a:lstStyle/>
          <a:p>
            <a:endParaRPr lang="zh-CN" altLang="en-US"/>
          </a:p>
        </p:txBody>
      </p:sp>
      <p:sp>
        <p:nvSpPr>
          <p:cNvPr id="34828" name="矩形 13"/>
          <p:cNvSpPr/>
          <p:nvPr/>
        </p:nvSpPr>
        <p:spPr>
          <a:xfrm>
            <a:off x="4083050" y="2779713"/>
            <a:ext cx="1435100" cy="368300"/>
          </a:xfrm>
          <a:prstGeom prst="rect">
            <a:avLst/>
          </a:prstGeom>
          <a:noFill/>
          <a:ln w="9525">
            <a:noFill/>
          </a:ln>
        </p:spPr>
        <p:txBody>
          <a:bodyPr anchor="t">
            <a:spAutoFit/>
          </a:bodyPr>
          <a:lstStyle/>
          <a:p>
            <a:r>
              <a:rPr lang="zh-CN" altLang="en-US" dirty="0">
                <a:solidFill>
                  <a:srgbClr val="F8F8F8"/>
                </a:solidFill>
                <a:latin typeface="微软雅黑" panose="020B0503020204020204" pitchFamily="34" charset="-122"/>
                <a:ea typeface="微软雅黑" panose="020B0503020204020204" pitchFamily="34" charset="-122"/>
              </a:rPr>
              <a:t>主要观点三</a:t>
            </a:r>
          </a:p>
        </p:txBody>
      </p:sp>
      <p:sp>
        <p:nvSpPr>
          <p:cNvPr id="34829" name="Freeform 8"/>
          <p:cNvSpPr/>
          <p:nvPr/>
        </p:nvSpPr>
        <p:spPr>
          <a:xfrm>
            <a:off x="3921125" y="3530600"/>
            <a:ext cx="5141913" cy="425450"/>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0"/>
              </a:cxn>
            </a:cxnLst>
            <a:rect l="0" t="0" r="0" b="0"/>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rgbClr val="113E6A"/>
          </a:solidFill>
          <a:ln w="9525">
            <a:noFill/>
          </a:ln>
        </p:spPr>
        <p:txBody>
          <a:bodyPr/>
          <a:lstStyle/>
          <a:p>
            <a:endParaRPr lang="zh-CN" altLang="en-US"/>
          </a:p>
        </p:txBody>
      </p:sp>
      <p:sp>
        <p:nvSpPr>
          <p:cNvPr id="34830" name="矩形 15"/>
          <p:cNvSpPr/>
          <p:nvPr/>
        </p:nvSpPr>
        <p:spPr>
          <a:xfrm>
            <a:off x="4083050" y="3551238"/>
            <a:ext cx="1435100" cy="368300"/>
          </a:xfrm>
          <a:prstGeom prst="rect">
            <a:avLst/>
          </a:prstGeom>
          <a:noFill/>
          <a:ln w="9525">
            <a:noFill/>
          </a:ln>
        </p:spPr>
        <p:txBody>
          <a:bodyPr anchor="t">
            <a:spAutoFit/>
          </a:bodyPr>
          <a:lstStyle/>
          <a:p>
            <a:r>
              <a:rPr lang="zh-CN" altLang="en-US" dirty="0">
                <a:solidFill>
                  <a:srgbClr val="F8F8F8"/>
                </a:solidFill>
                <a:latin typeface="微软雅黑" panose="020B0503020204020204" pitchFamily="34" charset="-122"/>
                <a:ea typeface="微软雅黑" panose="020B0503020204020204" pitchFamily="34" charset="-122"/>
              </a:rPr>
              <a:t>主要观点四</a:t>
            </a:r>
          </a:p>
        </p:txBody>
      </p:sp>
      <p:sp>
        <p:nvSpPr>
          <p:cNvPr id="34831" name="矩形 16"/>
          <p:cNvSpPr/>
          <p:nvPr/>
        </p:nvSpPr>
        <p:spPr>
          <a:xfrm>
            <a:off x="1260475" y="4557713"/>
            <a:ext cx="9518650" cy="1755775"/>
          </a:xfrm>
          <a:prstGeom prst="rect">
            <a:avLst/>
          </a:prstGeom>
          <a:solidFill>
            <a:schemeClr val="tx2"/>
          </a:solidFill>
          <a:ln w="9525" cap="flat" cmpd="sng">
            <a:solidFill>
              <a:schemeClr val="bg2"/>
            </a:solidFill>
            <a:prstDash val="solid"/>
            <a:miter/>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34832" name="TextBox 17"/>
          <p:cNvSpPr txBox="1"/>
          <p:nvPr/>
        </p:nvSpPr>
        <p:spPr>
          <a:xfrm>
            <a:off x="2865438" y="4676775"/>
            <a:ext cx="7553325" cy="1200150"/>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请在这里输入您的文字内容请在这里输入您的文字内容请在这里输入您的文字内容请在这里输入您的文字内容请在这里输入您的文字内容</a:t>
            </a:r>
          </a:p>
          <a:p>
            <a:r>
              <a:rPr lang="zh-CN" altLang="en-US" dirty="0">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a:t>
            </a:r>
          </a:p>
        </p:txBody>
      </p:sp>
      <p:sp>
        <p:nvSpPr>
          <p:cNvPr id="34833" name="Freeform 12"/>
          <p:cNvSpPr/>
          <p:nvPr/>
        </p:nvSpPr>
        <p:spPr>
          <a:xfrm>
            <a:off x="1123950" y="4411663"/>
            <a:ext cx="528638" cy="530225"/>
          </a:xfrm>
          <a:custGeom>
            <a:avLst/>
            <a:gdLst/>
            <a:ahLst/>
            <a:cxnLst>
              <a:cxn ang="0">
                <a:pos x="0" y="0"/>
              </a:cxn>
              <a:cxn ang="0">
                <a:pos x="2147483647" y="0"/>
              </a:cxn>
              <a:cxn ang="0">
                <a:pos x="2147483647" y="2147483647"/>
              </a:cxn>
              <a:cxn ang="0">
                <a:pos x="2147483647" y="2147483647"/>
              </a:cxn>
              <a:cxn ang="0">
                <a:pos x="2147483647" y="2147483647"/>
              </a:cxn>
              <a:cxn ang="0">
                <a:pos x="0" y="2147483647"/>
              </a:cxn>
              <a:cxn ang="0">
                <a:pos x="0" y="0"/>
              </a:cxn>
            </a:cxnLst>
            <a:rect l="0" t="0" r="0" b="0"/>
            <a:pathLst>
              <a:path w="1446" h="1446">
                <a:moveTo>
                  <a:pt x="0" y="0"/>
                </a:moveTo>
                <a:lnTo>
                  <a:pt x="1446" y="0"/>
                </a:lnTo>
                <a:lnTo>
                  <a:pt x="1446" y="458"/>
                </a:lnTo>
                <a:lnTo>
                  <a:pt x="438" y="458"/>
                </a:lnTo>
                <a:lnTo>
                  <a:pt x="438" y="1446"/>
                </a:lnTo>
                <a:lnTo>
                  <a:pt x="0" y="1446"/>
                </a:lnTo>
                <a:lnTo>
                  <a:pt x="0" y="0"/>
                </a:lnTo>
                <a:close/>
              </a:path>
            </a:pathLst>
          </a:custGeom>
          <a:solidFill>
            <a:srgbClr val="113E6A"/>
          </a:solidFill>
          <a:ln w="9525">
            <a:noFill/>
          </a:ln>
        </p:spPr>
        <p:txBody>
          <a:bodyPr/>
          <a:lstStyle/>
          <a:p>
            <a:endParaRPr lang="zh-CN" altLang="en-US"/>
          </a:p>
        </p:txBody>
      </p:sp>
      <p:sp>
        <p:nvSpPr>
          <p:cNvPr id="34834" name="Freeform 12"/>
          <p:cNvSpPr/>
          <p:nvPr/>
        </p:nvSpPr>
        <p:spPr>
          <a:xfrm flipH="1" flipV="1">
            <a:off x="10347325" y="5854700"/>
            <a:ext cx="528638" cy="530225"/>
          </a:xfrm>
          <a:custGeom>
            <a:avLst/>
            <a:gdLst/>
            <a:ahLst/>
            <a:cxnLst>
              <a:cxn ang="0">
                <a:pos x="0" y="0"/>
              </a:cxn>
              <a:cxn ang="0">
                <a:pos x="2147483647" y="0"/>
              </a:cxn>
              <a:cxn ang="0">
                <a:pos x="2147483647" y="2147483647"/>
              </a:cxn>
              <a:cxn ang="0">
                <a:pos x="2147483647" y="2147483647"/>
              </a:cxn>
              <a:cxn ang="0">
                <a:pos x="2147483647" y="2147483647"/>
              </a:cxn>
              <a:cxn ang="0">
                <a:pos x="0" y="2147483647"/>
              </a:cxn>
              <a:cxn ang="0">
                <a:pos x="0" y="0"/>
              </a:cxn>
            </a:cxnLst>
            <a:rect l="0" t="0" r="0" b="0"/>
            <a:pathLst>
              <a:path w="1446" h="1446">
                <a:moveTo>
                  <a:pt x="0" y="0"/>
                </a:moveTo>
                <a:lnTo>
                  <a:pt x="1446" y="0"/>
                </a:lnTo>
                <a:lnTo>
                  <a:pt x="1446" y="458"/>
                </a:lnTo>
                <a:lnTo>
                  <a:pt x="438" y="458"/>
                </a:lnTo>
                <a:lnTo>
                  <a:pt x="438" y="1446"/>
                </a:lnTo>
                <a:lnTo>
                  <a:pt x="0" y="1446"/>
                </a:lnTo>
                <a:lnTo>
                  <a:pt x="0" y="0"/>
                </a:lnTo>
                <a:close/>
              </a:path>
            </a:pathLst>
          </a:custGeom>
          <a:solidFill>
            <a:srgbClr val="113E6A"/>
          </a:solidFill>
          <a:ln w="9525">
            <a:noFill/>
          </a:ln>
        </p:spPr>
        <p:txBody>
          <a:bodyPr/>
          <a:lstStyle/>
          <a:p>
            <a:endParaRPr lang="zh-CN" altLang="en-US"/>
          </a:p>
        </p:txBody>
      </p:sp>
      <p:sp>
        <p:nvSpPr>
          <p:cNvPr id="34835" name="Freeform 7"/>
          <p:cNvSpPr>
            <a:spLocks noEditPoints="1"/>
          </p:cNvSpPr>
          <p:nvPr/>
        </p:nvSpPr>
        <p:spPr>
          <a:xfrm>
            <a:off x="1527175" y="4716463"/>
            <a:ext cx="985838" cy="143827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391" h="2031">
                <a:moveTo>
                  <a:pt x="485" y="1171"/>
                </a:moveTo>
                <a:cubicBezTo>
                  <a:pt x="536" y="1171"/>
                  <a:pt x="586" y="1197"/>
                  <a:pt x="613" y="1236"/>
                </a:cubicBezTo>
                <a:lnTo>
                  <a:pt x="661" y="1306"/>
                </a:lnTo>
                <a:cubicBezTo>
                  <a:pt x="676" y="1328"/>
                  <a:pt x="698" y="1329"/>
                  <a:pt x="714" y="1307"/>
                </a:cubicBezTo>
                <a:lnTo>
                  <a:pt x="764" y="1238"/>
                </a:lnTo>
                <a:cubicBezTo>
                  <a:pt x="791" y="1201"/>
                  <a:pt x="840" y="1177"/>
                  <a:pt x="889" y="1177"/>
                </a:cubicBezTo>
                <a:cubicBezTo>
                  <a:pt x="905" y="1177"/>
                  <a:pt x="920" y="1180"/>
                  <a:pt x="934" y="1185"/>
                </a:cubicBezTo>
                <a:lnTo>
                  <a:pt x="1015" y="1214"/>
                </a:lnTo>
                <a:cubicBezTo>
                  <a:pt x="1021" y="1216"/>
                  <a:pt x="1026" y="1217"/>
                  <a:pt x="1032" y="1217"/>
                </a:cubicBezTo>
                <a:cubicBezTo>
                  <a:pt x="1055" y="1217"/>
                  <a:pt x="1058" y="1196"/>
                  <a:pt x="1058" y="1184"/>
                </a:cubicBezTo>
                <a:lnTo>
                  <a:pt x="1058" y="1098"/>
                </a:lnTo>
                <a:cubicBezTo>
                  <a:pt x="1059" y="1035"/>
                  <a:pt x="1106" y="972"/>
                  <a:pt x="1166" y="955"/>
                </a:cubicBezTo>
                <a:lnTo>
                  <a:pt x="1248" y="930"/>
                </a:lnTo>
                <a:cubicBezTo>
                  <a:pt x="1260" y="927"/>
                  <a:pt x="1269" y="920"/>
                  <a:pt x="1272" y="911"/>
                </a:cubicBezTo>
                <a:cubicBezTo>
                  <a:pt x="1275" y="903"/>
                  <a:pt x="1272" y="891"/>
                  <a:pt x="1265" y="881"/>
                </a:cubicBezTo>
                <a:lnTo>
                  <a:pt x="1214" y="811"/>
                </a:lnTo>
                <a:cubicBezTo>
                  <a:pt x="1178" y="761"/>
                  <a:pt x="1179" y="683"/>
                  <a:pt x="1217" y="633"/>
                </a:cubicBezTo>
                <a:lnTo>
                  <a:pt x="1269" y="565"/>
                </a:lnTo>
                <a:cubicBezTo>
                  <a:pt x="1277" y="554"/>
                  <a:pt x="1280" y="543"/>
                  <a:pt x="1278" y="534"/>
                </a:cubicBezTo>
                <a:cubicBezTo>
                  <a:pt x="1275" y="526"/>
                  <a:pt x="1266" y="519"/>
                  <a:pt x="1254" y="515"/>
                </a:cubicBezTo>
                <a:lnTo>
                  <a:pt x="1172" y="488"/>
                </a:lnTo>
                <a:cubicBezTo>
                  <a:pt x="1113" y="469"/>
                  <a:pt x="1068" y="405"/>
                  <a:pt x="1069" y="342"/>
                </a:cubicBezTo>
                <a:lnTo>
                  <a:pt x="1072" y="256"/>
                </a:lnTo>
                <a:cubicBezTo>
                  <a:pt x="1072" y="245"/>
                  <a:pt x="1069" y="235"/>
                  <a:pt x="1063" y="229"/>
                </a:cubicBezTo>
                <a:cubicBezTo>
                  <a:pt x="1058" y="223"/>
                  <a:pt x="1050" y="222"/>
                  <a:pt x="1044" y="222"/>
                </a:cubicBezTo>
                <a:cubicBezTo>
                  <a:pt x="1040" y="222"/>
                  <a:pt x="1035" y="223"/>
                  <a:pt x="1030" y="225"/>
                </a:cubicBezTo>
                <a:lnTo>
                  <a:pt x="948" y="251"/>
                </a:lnTo>
                <a:cubicBezTo>
                  <a:pt x="935" y="256"/>
                  <a:pt x="921" y="258"/>
                  <a:pt x="906" y="258"/>
                </a:cubicBezTo>
                <a:cubicBezTo>
                  <a:pt x="855" y="258"/>
                  <a:pt x="805" y="232"/>
                  <a:pt x="779" y="194"/>
                </a:cubicBezTo>
                <a:lnTo>
                  <a:pt x="730" y="123"/>
                </a:lnTo>
                <a:cubicBezTo>
                  <a:pt x="723" y="112"/>
                  <a:pt x="713" y="105"/>
                  <a:pt x="704" y="105"/>
                </a:cubicBezTo>
                <a:cubicBezTo>
                  <a:pt x="693" y="105"/>
                  <a:pt x="689" y="105"/>
                  <a:pt x="680" y="119"/>
                </a:cubicBezTo>
                <a:lnTo>
                  <a:pt x="678" y="123"/>
                </a:lnTo>
                <a:cubicBezTo>
                  <a:pt x="657" y="156"/>
                  <a:pt x="629" y="197"/>
                  <a:pt x="606" y="220"/>
                </a:cubicBezTo>
                <a:cubicBezTo>
                  <a:pt x="591" y="234"/>
                  <a:pt x="568" y="252"/>
                  <a:pt x="537" y="252"/>
                </a:cubicBezTo>
                <a:cubicBezTo>
                  <a:pt x="529" y="252"/>
                  <a:pt x="522" y="251"/>
                  <a:pt x="516" y="250"/>
                </a:cubicBezTo>
                <a:lnTo>
                  <a:pt x="509" y="250"/>
                </a:lnTo>
                <a:lnTo>
                  <a:pt x="503" y="246"/>
                </a:lnTo>
                <a:cubicBezTo>
                  <a:pt x="493" y="243"/>
                  <a:pt x="479" y="239"/>
                  <a:pt x="464" y="235"/>
                </a:cubicBezTo>
                <a:cubicBezTo>
                  <a:pt x="442" y="229"/>
                  <a:pt x="406" y="218"/>
                  <a:pt x="399" y="217"/>
                </a:cubicBezTo>
                <a:cubicBezTo>
                  <a:pt x="383" y="213"/>
                  <a:pt x="366" y="211"/>
                  <a:pt x="361" y="211"/>
                </a:cubicBezTo>
                <a:cubicBezTo>
                  <a:pt x="340" y="211"/>
                  <a:pt x="333" y="229"/>
                  <a:pt x="333" y="246"/>
                </a:cubicBezTo>
                <a:lnTo>
                  <a:pt x="333" y="331"/>
                </a:lnTo>
                <a:cubicBezTo>
                  <a:pt x="333" y="394"/>
                  <a:pt x="286" y="457"/>
                  <a:pt x="226" y="475"/>
                </a:cubicBezTo>
                <a:lnTo>
                  <a:pt x="144" y="499"/>
                </a:lnTo>
                <a:cubicBezTo>
                  <a:pt x="131" y="502"/>
                  <a:pt x="122" y="510"/>
                  <a:pt x="119" y="518"/>
                </a:cubicBezTo>
                <a:cubicBezTo>
                  <a:pt x="116" y="526"/>
                  <a:pt x="119" y="538"/>
                  <a:pt x="127" y="548"/>
                </a:cubicBezTo>
                <a:lnTo>
                  <a:pt x="177" y="618"/>
                </a:lnTo>
                <a:cubicBezTo>
                  <a:pt x="214" y="668"/>
                  <a:pt x="213" y="747"/>
                  <a:pt x="175" y="796"/>
                </a:cubicBezTo>
                <a:lnTo>
                  <a:pt x="122" y="864"/>
                </a:lnTo>
                <a:cubicBezTo>
                  <a:pt x="114" y="875"/>
                  <a:pt x="111" y="886"/>
                  <a:pt x="114" y="894"/>
                </a:cubicBezTo>
                <a:cubicBezTo>
                  <a:pt x="116" y="903"/>
                  <a:pt x="126" y="911"/>
                  <a:pt x="138" y="915"/>
                </a:cubicBezTo>
                <a:lnTo>
                  <a:pt x="219" y="941"/>
                </a:lnTo>
                <a:cubicBezTo>
                  <a:pt x="279" y="961"/>
                  <a:pt x="324" y="1025"/>
                  <a:pt x="322" y="1087"/>
                </a:cubicBezTo>
                <a:lnTo>
                  <a:pt x="320" y="1173"/>
                </a:lnTo>
                <a:cubicBezTo>
                  <a:pt x="320" y="1184"/>
                  <a:pt x="322" y="1194"/>
                  <a:pt x="328" y="1200"/>
                </a:cubicBezTo>
                <a:cubicBezTo>
                  <a:pt x="334" y="1206"/>
                  <a:pt x="341" y="1207"/>
                  <a:pt x="347" y="1207"/>
                </a:cubicBezTo>
                <a:cubicBezTo>
                  <a:pt x="352" y="1207"/>
                  <a:pt x="357" y="1206"/>
                  <a:pt x="362" y="1204"/>
                </a:cubicBezTo>
                <a:lnTo>
                  <a:pt x="443" y="1178"/>
                </a:lnTo>
                <a:cubicBezTo>
                  <a:pt x="458" y="1174"/>
                  <a:pt x="471" y="1171"/>
                  <a:pt x="485" y="1171"/>
                </a:cubicBezTo>
                <a:close/>
                <a:moveTo>
                  <a:pt x="687" y="1429"/>
                </a:moveTo>
                <a:cubicBezTo>
                  <a:pt x="643" y="1429"/>
                  <a:pt x="602" y="1406"/>
                  <a:pt x="574" y="1366"/>
                </a:cubicBezTo>
                <a:lnTo>
                  <a:pt x="526" y="1295"/>
                </a:lnTo>
                <a:cubicBezTo>
                  <a:pt x="520" y="1286"/>
                  <a:pt x="503" y="1277"/>
                  <a:pt x="485" y="1277"/>
                </a:cubicBezTo>
                <a:cubicBezTo>
                  <a:pt x="482" y="1277"/>
                  <a:pt x="479" y="1277"/>
                  <a:pt x="475" y="1278"/>
                </a:cubicBezTo>
                <a:lnTo>
                  <a:pt x="394" y="1305"/>
                </a:lnTo>
                <a:cubicBezTo>
                  <a:pt x="342" y="1321"/>
                  <a:pt x="287" y="1309"/>
                  <a:pt x="253" y="1273"/>
                </a:cubicBezTo>
                <a:cubicBezTo>
                  <a:pt x="227" y="1247"/>
                  <a:pt x="213" y="1210"/>
                  <a:pt x="215" y="1170"/>
                </a:cubicBezTo>
                <a:lnTo>
                  <a:pt x="217" y="1084"/>
                </a:lnTo>
                <a:cubicBezTo>
                  <a:pt x="217" y="1068"/>
                  <a:pt x="202" y="1046"/>
                  <a:pt x="186" y="1041"/>
                </a:cubicBezTo>
                <a:lnTo>
                  <a:pt x="105" y="1015"/>
                </a:lnTo>
                <a:cubicBezTo>
                  <a:pt x="60" y="1000"/>
                  <a:pt x="26" y="967"/>
                  <a:pt x="13" y="926"/>
                </a:cubicBezTo>
                <a:cubicBezTo>
                  <a:pt x="0" y="884"/>
                  <a:pt x="9" y="838"/>
                  <a:pt x="39" y="800"/>
                </a:cubicBezTo>
                <a:lnTo>
                  <a:pt x="91" y="732"/>
                </a:lnTo>
                <a:cubicBezTo>
                  <a:pt x="101" y="720"/>
                  <a:pt x="101" y="693"/>
                  <a:pt x="92" y="680"/>
                </a:cubicBezTo>
                <a:lnTo>
                  <a:pt x="41" y="610"/>
                </a:lnTo>
                <a:cubicBezTo>
                  <a:pt x="13" y="572"/>
                  <a:pt x="5" y="526"/>
                  <a:pt x="19" y="484"/>
                </a:cubicBezTo>
                <a:cubicBezTo>
                  <a:pt x="34" y="442"/>
                  <a:pt x="68" y="411"/>
                  <a:pt x="114" y="398"/>
                </a:cubicBezTo>
                <a:lnTo>
                  <a:pt x="196" y="374"/>
                </a:lnTo>
                <a:cubicBezTo>
                  <a:pt x="211" y="369"/>
                  <a:pt x="228" y="347"/>
                  <a:pt x="228" y="331"/>
                </a:cubicBezTo>
                <a:lnTo>
                  <a:pt x="228" y="246"/>
                </a:lnTo>
                <a:cubicBezTo>
                  <a:pt x="228" y="166"/>
                  <a:pt x="285" y="106"/>
                  <a:pt x="361" y="106"/>
                </a:cubicBezTo>
                <a:cubicBezTo>
                  <a:pt x="379" y="106"/>
                  <a:pt x="407" y="111"/>
                  <a:pt x="421" y="114"/>
                </a:cubicBezTo>
                <a:cubicBezTo>
                  <a:pt x="429" y="115"/>
                  <a:pt x="450" y="121"/>
                  <a:pt x="493" y="134"/>
                </a:cubicBezTo>
                <a:cubicBezTo>
                  <a:pt x="508" y="138"/>
                  <a:pt x="521" y="142"/>
                  <a:pt x="530" y="144"/>
                </a:cubicBezTo>
                <a:lnTo>
                  <a:pt x="532" y="144"/>
                </a:lnTo>
                <a:cubicBezTo>
                  <a:pt x="532" y="144"/>
                  <a:pt x="532" y="144"/>
                  <a:pt x="532" y="144"/>
                </a:cubicBezTo>
                <a:cubicBezTo>
                  <a:pt x="544" y="133"/>
                  <a:pt x="563" y="106"/>
                  <a:pt x="589" y="66"/>
                </a:cubicBezTo>
                <a:lnTo>
                  <a:pt x="591" y="63"/>
                </a:lnTo>
                <a:cubicBezTo>
                  <a:pt x="618" y="21"/>
                  <a:pt x="655" y="0"/>
                  <a:pt x="704" y="0"/>
                </a:cubicBezTo>
                <a:cubicBezTo>
                  <a:pt x="749" y="0"/>
                  <a:pt x="790" y="23"/>
                  <a:pt x="817" y="64"/>
                </a:cubicBezTo>
                <a:lnTo>
                  <a:pt x="866" y="134"/>
                </a:lnTo>
                <a:cubicBezTo>
                  <a:pt x="872" y="143"/>
                  <a:pt x="889" y="152"/>
                  <a:pt x="906" y="152"/>
                </a:cubicBezTo>
                <a:cubicBezTo>
                  <a:pt x="911" y="152"/>
                  <a:pt x="914" y="152"/>
                  <a:pt x="916" y="151"/>
                </a:cubicBezTo>
                <a:lnTo>
                  <a:pt x="997" y="125"/>
                </a:lnTo>
                <a:cubicBezTo>
                  <a:pt x="1049" y="108"/>
                  <a:pt x="1104" y="120"/>
                  <a:pt x="1139" y="156"/>
                </a:cubicBezTo>
                <a:cubicBezTo>
                  <a:pt x="1165" y="182"/>
                  <a:pt x="1178" y="219"/>
                  <a:pt x="1177" y="259"/>
                </a:cubicBezTo>
                <a:lnTo>
                  <a:pt x="1174" y="345"/>
                </a:lnTo>
                <a:cubicBezTo>
                  <a:pt x="1174" y="360"/>
                  <a:pt x="1190" y="383"/>
                  <a:pt x="1205" y="388"/>
                </a:cubicBezTo>
                <a:lnTo>
                  <a:pt x="1286" y="414"/>
                </a:lnTo>
                <a:cubicBezTo>
                  <a:pt x="1332" y="429"/>
                  <a:pt x="1365" y="462"/>
                  <a:pt x="1378" y="503"/>
                </a:cubicBezTo>
                <a:cubicBezTo>
                  <a:pt x="1391" y="546"/>
                  <a:pt x="1382" y="591"/>
                  <a:pt x="1353" y="629"/>
                </a:cubicBezTo>
                <a:lnTo>
                  <a:pt x="1300" y="697"/>
                </a:lnTo>
                <a:cubicBezTo>
                  <a:pt x="1291" y="709"/>
                  <a:pt x="1290" y="737"/>
                  <a:pt x="1299" y="749"/>
                </a:cubicBezTo>
                <a:lnTo>
                  <a:pt x="1350" y="819"/>
                </a:lnTo>
                <a:cubicBezTo>
                  <a:pt x="1378" y="858"/>
                  <a:pt x="1386" y="904"/>
                  <a:pt x="1372" y="945"/>
                </a:cubicBezTo>
                <a:cubicBezTo>
                  <a:pt x="1358" y="986"/>
                  <a:pt x="1324" y="1018"/>
                  <a:pt x="1278" y="1031"/>
                </a:cubicBezTo>
                <a:lnTo>
                  <a:pt x="1195" y="1056"/>
                </a:lnTo>
                <a:cubicBezTo>
                  <a:pt x="1180" y="1060"/>
                  <a:pt x="1164" y="1082"/>
                  <a:pt x="1164" y="1098"/>
                </a:cubicBezTo>
                <a:lnTo>
                  <a:pt x="1164" y="1184"/>
                </a:lnTo>
                <a:cubicBezTo>
                  <a:pt x="1164" y="1264"/>
                  <a:pt x="1108" y="1322"/>
                  <a:pt x="1032" y="1322"/>
                </a:cubicBezTo>
                <a:cubicBezTo>
                  <a:pt x="1014" y="1322"/>
                  <a:pt x="997" y="1319"/>
                  <a:pt x="980" y="1313"/>
                </a:cubicBezTo>
                <a:lnTo>
                  <a:pt x="899" y="1284"/>
                </a:lnTo>
                <a:cubicBezTo>
                  <a:pt x="896" y="1283"/>
                  <a:pt x="893" y="1282"/>
                  <a:pt x="889" y="1282"/>
                </a:cubicBezTo>
                <a:cubicBezTo>
                  <a:pt x="872" y="1282"/>
                  <a:pt x="855" y="1291"/>
                  <a:pt x="849" y="1300"/>
                </a:cubicBezTo>
                <a:lnTo>
                  <a:pt x="799" y="1369"/>
                </a:lnTo>
                <a:cubicBezTo>
                  <a:pt x="771" y="1408"/>
                  <a:pt x="731" y="1429"/>
                  <a:pt x="687" y="1429"/>
                </a:cubicBezTo>
                <a:close/>
                <a:moveTo>
                  <a:pt x="693" y="375"/>
                </a:moveTo>
                <a:cubicBezTo>
                  <a:pt x="494" y="375"/>
                  <a:pt x="332" y="537"/>
                  <a:pt x="332" y="736"/>
                </a:cubicBezTo>
                <a:cubicBezTo>
                  <a:pt x="332" y="935"/>
                  <a:pt x="494" y="1097"/>
                  <a:pt x="693" y="1097"/>
                </a:cubicBezTo>
                <a:cubicBezTo>
                  <a:pt x="892" y="1097"/>
                  <a:pt x="1054" y="935"/>
                  <a:pt x="1054" y="736"/>
                </a:cubicBezTo>
                <a:cubicBezTo>
                  <a:pt x="1054" y="537"/>
                  <a:pt x="892" y="375"/>
                  <a:pt x="693" y="375"/>
                </a:cubicBezTo>
                <a:close/>
                <a:moveTo>
                  <a:pt x="693" y="1160"/>
                </a:moveTo>
                <a:cubicBezTo>
                  <a:pt x="459" y="1160"/>
                  <a:pt x="269" y="970"/>
                  <a:pt x="269" y="736"/>
                </a:cubicBezTo>
                <a:cubicBezTo>
                  <a:pt x="269" y="502"/>
                  <a:pt x="459" y="312"/>
                  <a:pt x="693" y="312"/>
                </a:cubicBezTo>
                <a:cubicBezTo>
                  <a:pt x="927" y="312"/>
                  <a:pt x="1117" y="502"/>
                  <a:pt x="1117" y="736"/>
                </a:cubicBezTo>
                <a:cubicBezTo>
                  <a:pt x="1117" y="970"/>
                  <a:pt x="927" y="1160"/>
                  <a:pt x="693" y="1160"/>
                </a:cubicBezTo>
                <a:close/>
                <a:moveTo>
                  <a:pt x="997" y="736"/>
                </a:moveTo>
                <a:cubicBezTo>
                  <a:pt x="997" y="904"/>
                  <a:pt x="861" y="1040"/>
                  <a:pt x="693" y="1040"/>
                </a:cubicBezTo>
                <a:cubicBezTo>
                  <a:pt x="525" y="1040"/>
                  <a:pt x="389" y="904"/>
                  <a:pt x="389" y="736"/>
                </a:cubicBezTo>
                <a:cubicBezTo>
                  <a:pt x="389" y="568"/>
                  <a:pt x="525" y="432"/>
                  <a:pt x="693" y="432"/>
                </a:cubicBezTo>
                <a:cubicBezTo>
                  <a:pt x="861" y="432"/>
                  <a:pt x="997" y="568"/>
                  <a:pt x="997" y="736"/>
                </a:cubicBezTo>
                <a:close/>
                <a:moveTo>
                  <a:pt x="1037" y="1406"/>
                </a:moveTo>
                <a:cubicBezTo>
                  <a:pt x="1035" y="1406"/>
                  <a:pt x="1033" y="1406"/>
                  <a:pt x="1032" y="1406"/>
                </a:cubicBezTo>
                <a:cubicBezTo>
                  <a:pt x="1004" y="1406"/>
                  <a:pt x="977" y="1402"/>
                  <a:pt x="951" y="1392"/>
                </a:cubicBezTo>
                <a:lnTo>
                  <a:pt x="900" y="1374"/>
                </a:lnTo>
                <a:lnTo>
                  <a:pt x="867" y="1418"/>
                </a:lnTo>
                <a:cubicBezTo>
                  <a:pt x="842" y="1454"/>
                  <a:pt x="809" y="1480"/>
                  <a:pt x="772" y="1495"/>
                </a:cubicBezTo>
                <a:lnTo>
                  <a:pt x="798" y="1917"/>
                </a:lnTo>
                <a:cubicBezTo>
                  <a:pt x="799" y="1951"/>
                  <a:pt x="816" y="1955"/>
                  <a:pt x="834" y="1926"/>
                </a:cubicBezTo>
                <a:lnTo>
                  <a:pt x="918" y="1789"/>
                </a:lnTo>
                <a:cubicBezTo>
                  <a:pt x="936" y="1760"/>
                  <a:pt x="970" y="1757"/>
                  <a:pt x="994" y="1781"/>
                </a:cubicBezTo>
                <a:lnTo>
                  <a:pt x="1167" y="1961"/>
                </a:lnTo>
                <a:cubicBezTo>
                  <a:pt x="1191" y="1986"/>
                  <a:pt x="1203" y="1979"/>
                  <a:pt x="1195" y="1946"/>
                </a:cubicBezTo>
                <a:cubicBezTo>
                  <a:pt x="1195" y="1946"/>
                  <a:pt x="1085" y="1571"/>
                  <a:pt x="1037" y="1406"/>
                </a:cubicBezTo>
                <a:close/>
                <a:moveTo>
                  <a:pt x="687" y="1513"/>
                </a:moveTo>
                <a:cubicBezTo>
                  <a:pt x="615" y="1513"/>
                  <a:pt x="548" y="1477"/>
                  <a:pt x="504" y="1413"/>
                </a:cubicBezTo>
                <a:lnTo>
                  <a:pt x="473" y="1368"/>
                </a:lnTo>
                <a:lnTo>
                  <a:pt x="420" y="1385"/>
                </a:lnTo>
                <a:cubicBezTo>
                  <a:pt x="397" y="1392"/>
                  <a:pt x="372" y="1396"/>
                  <a:pt x="348" y="1396"/>
                </a:cubicBezTo>
                <a:cubicBezTo>
                  <a:pt x="337" y="1396"/>
                  <a:pt x="327" y="1395"/>
                  <a:pt x="316" y="1394"/>
                </a:cubicBezTo>
                <a:cubicBezTo>
                  <a:pt x="272" y="1557"/>
                  <a:pt x="171" y="1931"/>
                  <a:pt x="169" y="1941"/>
                </a:cubicBezTo>
                <a:cubicBezTo>
                  <a:pt x="162" y="1976"/>
                  <a:pt x="183" y="2031"/>
                  <a:pt x="243" y="1994"/>
                </a:cubicBezTo>
                <a:cubicBezTo>
                  <a:pt x="252" y="1989"/>
                  <a:pt x="429" y="1844"/>
                  <a:pt x="429" y="1844"/>
                </a:cubicBezTo>
                <a:cubicBezTo>
                  <a:pt x="454" y="1821"/>
                  <a:pt x="477" y="1820"/>
                  <a:pt x="507" y="1847"/>
                </a:cubicBezTo>
                <a:lnTo>
                  <a:pt x="644" y="1968"/>
                </a:lnTo>
                <a:cubicBezTo>
                  <a:pt x="668" y="1990"/>
                  <a:pt x="706" y="1977"/>
                  <a:pt x="704" y="1943"/>
                </a:cubicBezTo>
                <a:lnTo>
                  <a:pt x="692" y="1513"/>
                </a:lnTo>
                <a:cubicBezTo>
                  <a:pt x="690" y="1513"/>
                  <a:pt x="689" y="1513"/>
                  <a:pt x="687" y="1513"/>
                </a:cubicBezTo>
                <a:close/>
              </a:path>
            </a:pathLst>
          </a:custGeom>
          <a:solidFill>
            <a:srgbClr val="006BBC"/>
          </a:solidFill>
          <a:ln w="9525">
            <a:noFill/>
          </a:ln>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4819"/>
                                        </p:tgtEl>
                                        <p:attrNameLst>
                                          <p:attrName>style.visibility</p:attrName>
                                        </p:attrNameLst>
                                      </p:cBhvr>
                                      <p:to>
                                        <p:strVal val="visible"/>
                                      </p:to>
                                    </p:set>
                                    <p:anim calcmode="lin" valueType="num">
                                      <p:cBhvr>
                                        <p:cTn id="7" dur="300" fill="hold"/>
                                        <p:tgtEl>
                                          <p:spTgt spid="34819"/>
                                        </p:tgtEl>
                                        <p:attrNameLst>
                                          <p:attrName>ppt_w</p:attrName>
                                        </p:attrNameLst>
                                      </p:cBhvr>
                                      <p:tavLst>
                                        <p:tav tm="0">
                                          <p:val>
                                            <p:fltVal val="0"/>
                                          </p:val>
                                        </p:tav>
                                        <p:tav tm="100000">
                                          <p:val>
                                            <p:strVal val="#ppt_w"/>
                                          </p:val>
                                        </p:tav>
                                      </p:tavLst>
                                    </p:anim>
                                    <p:anim calcmode="lin" valueType="num">
                                      <p:cBhvr>
                                        <p:cTn id="8" dur="300" fill="hold"/>
                                        <p:tgtEl>
                                          <p:spTgt spid="34819"/>
                                        </p:tgtEl>
                                        <p:attrNameLst>
                                          <p:attrName>ppt_h</p:attrName>
                                        </p:attrNameLst>
                                      </p:cBhvr>
                                      <p:tavLst>
                                        <p:tav tm="0">
                                          <p:val>
                                            <p:fltVal val="0"/>
                                          </p:val>
                                        </p:tav>
                                        <p:tav tm="100000">
                                          <p:val>
                                            <p:strVal val="#ppt_h"/>
                                          </p:val>
                                        </p:tav>
                                      </p:tavLst>
                                    </p:anim>
                                    <p:anim calcmode="lin" valueType="num">
                                      <p:cBhvr>
                                        <p:cTn id="9" dur="300" fill="hold"/>
                                        <p:tgtEl>
                                          <p:spTgt spid="34819"/>
                                        </p:tgtEl>
                                        <p:attrNameLst>
                                          <p:attrName>style.rotation</p:attrName>
                                        </p:attrNameLst>
                                      </p:cBhvr>
                                      <p:tavLst>
                                        <p:tav tm="0">
                                          <p:val>
                                            <p:fltVal val="90"/>
                                          </p:val>
                                        </p:tav>
                                        <p:tav tm="100000">
                                          <p:val>
                                            <p:fltVal val="0"/>
                                          </p:val>
                                        </p:tav>
                                      </p:tavLst>
                                    </p:anim>
                                    <p:animEffect transition="in" filter="fade">
                                      <p:cBhvr>
                                        <p:cTn id="10" dur="300"/>
                                        <p:tgtEl>
                                          <p:spTgt spid="34819"/>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4818"/>
                                        </p:tgtEl>
                                        <p:attrNameLst>
                                          <p:attrName>style.visibility</p:attrName>
                                        </p:attrNameLst>
                                      </p:cBhvr>
                                      <p:to>
                                        <p:strVal val="visible"/>
                                      </p:to>
                                    </p:set>
                                    <p:anim calcmode="lin" valueType="num">
                                      <p:cBhvr>
                                        <p:cTn id="14" dur="4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4818"/>
                                        </p:tgtEl>
                                        <p:attrNameLst>
                                          <p:attrName>ppt_y</p:attrName>
                                        </p:attrNameLst>
                                      </p:cBhvr>
                                      <p:tavLst>
                                        <p:tav tm="0">
                                          <p:val>
                                            <p:strVal val="#ppt_y"/>
                                          </p:val>
                                        </p:tav>
                                        <p:tav tm="100000">
                                          <p:val>
                                            <p:strVal val="#ppt_y"/>
                                          </p:val>
                                        </p:tav>
                                      </p:tavLst>
                                    </p:anim>
                                    <p:anim calcmode="lin" valueType="num">
                                      <p:cBhvr>
                                        <p:cTn id="16" dur="4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4818"/>
                                        </p:tgtEl>
                                      </p:cBhvr>
                                    </p:animEffect>
                                  </p:childTnLst>
                                </p:cTn>
                              </p:par>
                            </p:childTnLst>
                          </p:cTn>
                        </p:par>
                        <p:par>
                          <p:cTn id="19" fill="hold">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34821"/>
                                        </p:tgtEl>
                                        <p:attrNameLst>
                                          <p:attrName>style.visibility</p:attrName>
                                        </p:attrNameLst>
                                      </p:cBhvr>
                                      <p:to>
                                        <p:strVal val="visible"/>
                                      </p:to>
                                    </p:set>
                                    <p:animScale>
                                      <p:cBhvr>
                                        <p:cTn id="22" dur="1000" decel="50000" fill="hold">
                                          <p:stCondLst>
                                            <p:cond delay="0"/>
                                          </p:stCondLst>
                                        </p:cTn>
                                        <p:tgtEl>
                                          <p:spTgt spid="348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34821"/>
                                        </p:tgtEl>
                                        <p:attrNameLst>
                                          <p:attrName>ppt_x</p:attrName>
                                          <p:attrName>ppt_y</p:attrName>
                                        </p:attrNameLst>
                                      </p:cBhvr>
                                    </p:animMotion>
                                    <p:animEffect transition="in" filter="fade">
                                      <p:cBhvr>
                                        <p:cTn id="24" dur="1000"/>
                                        <p:tgtEl>
                                          <p:spTgt spid="34821"/>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34822"/>
                                        </p:tgtEl>
                                        <p:attrNameLst>
                                          <p:attrName>style.visibility</p:attrName>
                                        </p:attrNameLst>
                                      </p:cBhvr>
                                      <p:to>
                                        <p:strVal val="visible"/>
                                      </p:to>
                                    </p:set>
                                    <p:animScale>
                                      <p:cBhvr>
                                        <p:cTn id="27" dur="1000" decel="50000" fill="hold">
                                          <p:stCondLst>
                                            <p:cond delay="0"/>
                                          </p:stCondLst>
                                        </p:cTn>
                                        <p:tgtEl>
                                          <p:spTgt spid="348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4822"/>
                                        </p:tgtEl>
                                        <p:attrNameLst>
                                          <p:attrName>ppt_x</p:attrName>
                                          <p:attrName>ppt_y</p:attrName>
                                        </p:attrNameLst>
                                      </p:cBhvr>
                                    </p:animMotion>
                                    <p:animEffect transition="in" filter="fade">
                                      <p:cBhvr>
                                        <p:cTn id="29" dur="1000"/>
                                        <p:tgtEl>
                                          <p:spTgt spid="34822"/>
                                        </p:tgtEl>
                                      </p:cBhvr>
                                    </p:animEffect>
                                  </p:childTnLst>
                                </p:cTn>
                              </p:par>
                            </p:childTnLst>
                          </p:cTn>
                        </p:par>
                        <p:par>
                          <p:cTn id="30" fill="hold">
                            <p:stCondLst>
                              <p:cond delay="1980"/>
                            </p:stCondLst>
                            <p:childTnLst>
                              <p:par>
                                <p:cTn id="31" presetID="16" presetClass="entr" presetSubtype="42" fill="hold" nodeType="afterEffect">
                                  <p:stCondLst>
                                    <p:cond delay="0"/>
                                  </p:stCondLst>
                                  <p:childTnLst>
                                    <p:set>
                                      <p:cBhvr>
                                        <p:cTn id="32" dur="1" fill="hold">
                                          <p:stCondLst>
                                            <p:cond delay="0"/>
                                          </p:stCondLst>
                                        </p:cTn>
                                        <p:tgtEl>
                                          <p:spTgt spid="34820"/>
                                        </p:tgtEl>
                                        <p:attrNameLst>
                                          <p:attrName>style.visibility</p:attrName>
                                        </p:attrNameLst>
                                      </p:cBhvr>
                                      <p:to>
                                        <p:strVal val="visible"/>
                                      </p:to>
                                    </p:set>
                                    <p:animEffect transition="in" filter="barn(outHorizontal)">
                                      <p:cBhvr>
                                        <p:cTn id="33" dur="500"/>
                                        <p:tgtEl>
                                          <p:spTgt spid="34820"/>
                                        </p:tgtEl>
                                      </p:cBhvr>
                                    </p:animEffect>
                                  </p:childTnLst>
                                </p:cTn>
                              </p:par>
                            </p:childTnLst>
                          </p:cTn>
                        </p:par>
                        <p:par>
                          <p:cTn id="34" fill="hold">
                            <p:stCondLst>
                              <p:cond delay="2480"/>
                            </p:stCondLst>
                            <p:childTnLst>
                              <p:par>
                                <p:cTn id="35" presetID="22" presetClass="entr" presetSubtype="8" fill="hold" nodeType="afterEffect">
                                  <p:stCondLst>
                                    <p:cond delay="0"/>
                                  </p:stCondLst>
                                  <p:childTnLst>
                                    <p:set>
                                      <p:cBhvr>
                                        <p:cTn id="36" dur="1" fill="hold">
                                          <p:stCondLst>
                                            <p:cond delay="0"/>
                                          </p:stCondLst>
                                        </p:cTn>
                                        <p:tgtEl>
                                          <p:spTgt spid="34823"/>
                                        </p:tgtEl>
                                        <p:attrNameLst>
                                          <p:attrName>style.visibility</p:attrName>
                                        </p:attrNameLst>
                                      </p:cBhvr>
                                      <p:to>
                                        <p:strVal val="visible"/>
                                      </p:to>
                                    </p:set>
                                    <p:animEffect transition="in" filter="wipe(left)">
                                      <p:cBhvr>
                                        <p:cTn id="37" dur="500"/>
                                        <p:tgtEl>
                                          <p:spTgt spid="3482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4824"/>
                                        </p:tgtEl>
                                        <p:attrNameLst>
                                          <p:attrName>style.visibility</p:attrName>
                                        </p:attrNameLst>
                                      </p:cBhvr>
                                      <p:to>
                                        <p:strVal val="visible"/>
                                      </p:to>
                                    </p:set>
                                    <p:animEffect transition="in" filter="wipe(left)">
                                      <p:cBhvr>
                                        <p:cTn id="40" dur="500"/>
                                        <p:tgtEl>
                                          <p:spTgt spid="34824"/>
                                        </p:tgtEl>
                                      </p:cBhvr>
                                    </p:animEffect>
                                  </p:childTnLst>
                                </p:cTn>
                              </p:par>
                              <p:par>
                                <p:cTn id="41" presetID="22" presetClass="entr" presetSubtype="8" fill="hold" nodeType="withEffect">
                                  <p:stCondLst>
                                    <p:cond delay="0"/>
                                  </p:stCondLst>
                                  <p:childTnLst>
                                    <p:set>
                                      <p:cBhvr>
                                        <p:cTn id="42" dur="1" fill="hold">
                                          <p:stCondLst>
                                            <p:cond delay="0"/>
                                          </p:stCondLst>
                                        </p:cTn>
                                        <p:tgtEl>
                                          <p:spTgt spid="34825"/>
                                        </p:tgtEl>
                                        <p:attrNameLst>
                                          <p:attrName>style.visibility</p:attrName>
                                        </p:attrNameLst>
                                      </p:cBhvr>
                                      <p:to>
                                        <p:strVal val="visible"/>
                                      </p:to>
                                    </p:set>
                                    <p:animEffect transition="in" filter="wipe(left)">
                                      <p:cBhvr>
                                        <p:cTn id="43" dur="500"/>
                                        <p:tgtEl>
                                          <p:spTgt spid="348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4826"/>
                                        </p:tgtEl>
                                        <p:attrNameLst>
                                          <p:attrName>style.visibility</p:attrName>
                                        </p:attrNameLst>
                                      </p:cBhvr>
                                      <p:to>
                                        <p:strVal val="visible"/>
                                      </p:to>
                                    </p:set>
                                    <p:animEffect transition="in" filter="wipe(left)">
                                      <p:cBhvr>
                                        <p:cTn id="46" dur="500"/>
                                        <p:tgtEl>
                                          <p:spTgt spid="34826"/>
                                        </p:tgtEl>
                                      </p:cBhvr>
                                    </p:animEffect>
                                  </p:childTnLst>
                                </p:cTn>
                              </p:par>
                              <p:par>
                                <p:cTn id="47" presetID="22" presetClass="entr" presetSubtype="8" fill="hold" nodeType="withEffect">
                                  <p:stCondLst>
                                    <p:cond delay="300"/>
                                  </p:stCondLst>
                                  <p:childTnLst>
                                    <p:set>
                                      <p:cBhvr>
                                        <p:cTn id="48" dur="1" fill="hold">
                                          <p:stCondLst>
                                            <p:cond delay="0"/>
                                          </p:stCondLst>
                                        </p:cTn>
                                        <p:tgtEl>
                                          <p:spTgt spid="34827"/>
                                        </p:tgtEl>
                                        <p:attrNameLst>
                                          <p:attrName>style.visibility</p:attrName>
                                        </p:attrNameLst>
                                      </p:cBhvr>
                                      <p:to>
                                        <p:strVal val="visible"/>
                                      </p:to>
                                    </p:set>
                                    <p:animEffect transition="in" filter="wipe(left)">
                                      <p:cBhvr>
                                        <p:cTn id="49" dur="500"/>
                                        <p:tgtEl>
                                          <p:spTgt spid="34827"/>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34828"/>
                                        </p:tgtEl>
                                        <p:attrNameLst>
                                          <p:attrName>style.visibility</p:attrName>
                                        </p:attrNameLst>
                                      </p:cBhvr>
                                      <p:to>
                                        <p:strVal val="visible"/>
                                      </p:to>
                                    </p:set>
                                    <p:animEffect transition="in" filter="wipe(left)">
                                      <p:cBhvr>
                                        <p:cTn id="52" dur="500"/>
                                        <p:tgtEl>
                                          <p:spTgt spid="34828"/>
                                        </p:tgtEl>
                                      </p:cBhvr>
                                    </p:animEffect>
                                  </p:childTnLst>
                                </p:cTn>
                              </p:par>
                              <p:par>
                                <p:cTn id="53" presetID="22" presetClass="entr" presetSubtype="8" fill="hold" nodeType="withEffect">
                                  <p:stCondLst>
                                    <p:cond delay="400"/>
                                  </p:stCondLst>
                                  <p:childTnLst>
                                    <p:set>
                                      <p:cBhvr>
                                        <p:cTn id="54" dur="1" fill="hold">
                                          <p:stCondLst>
                                            <p:cond delay="0"/>
                                          </p:stCondLst>
                                        </p:cTn>
                                        <p:tgtEl>
                                          <p:spTgt spid="34829"/>
                                        </p:tgtEl>
                                        <p:attrNameLst>
                                          <p:attrName>style.visibility</p:attrName>
                                        </p:attrNameLst>
                                      </p:cBhvr>
                                      <p:to>
                                        <p:strVal val="visible"/>
                                      </p:to>
                                    </p:set>
                                    <p:animEffect transition="in" filter="wipe(left)">
                                      <p:cBhvr>
                                        <p:cTn id="55" dur="500"/>
                                        <p:tgtEl>
                                          <p:spTgt spid="34829"/>
                                        </p:tgtEl>
                                      </p:cBhvr>
                                    </p:animEffect>
                                  </p:childTnLst>
                                </p:cTn>
                              </p:par>
                              <p:par>
                                <p:cTn id="56" presetID="22" presetClass="entr" presetSubtype="8" fill="hold" grpId="0" nodeType="withEffect">
                                  <p:stCondLst>
                                    <p:cond delay="400"/>
                                  </p:stCondLst>
                                  <p:childTnLst>
                                    <p:set>
                                      <p:cBhvr>
                                        <p:cTn id="57" dur="1" fill="hold">
                                          <p:stCondLst>
                                            <p:cond delay="0"/>
                                          </p:stCondLst>
                                        </p:cTn>
                                        <p:tgtEl>
                                          <p:spTgt spid="34830"/>
                                        </p:tgtEl>
                                        <p:attrNameLst>
                                          <p:attrName>style.visibility</p:attrName>
                                        </p:attrNameLst>
                                      </p:cBhvr>
                                      <p:to>
                                        <p:strVal val="visible"/>
                                      </p:to>
                                    </p:set>
                                    <p:animEffect transition="in" filter="wipe(left)">
                                      <p:cBhvr>
                                        <p:cTn id="58" dur="500"/>
                                        <p:tgtEl>
                                          <p:spTgt spid="34830"/>
                                        </p:tgtEl>
                                      </p:cBhvr>
                                    </p:animEffect>
                                  </p:childTnLst>
                                </p:cTn>
                              </p:par>
                            </p:childTnLst>
                          </p:cTn>
                        </p:par>
                        <p:par>
                          <p:cTn id="59" fill="hold">
                            <p:stCondLst>
                              <p:cond delay="2980"/>
                            </p:stCondLst>
                            <p:childTnLst>
                              <p:par>
                                <p:cTn id="60" presetID="1" presetClass="entr" presetSubtype="0" fill="hold" nodeType="afterEffect">
                                  <p:stCondLst>
                                    <p:cond delay="0"/>
                                  </p:stCondLst>
                                  <p:childTnLst>
                                    <p:set>
                                      <p:cBhvr>
                                        <p:cTn id="61" dur="1" fill="hold">
                                          <p:stCondLst>
                                            <p:cond delay="0"/>
                                          </p:stCondLst>
                                        </p:cTn>
                                        <p:tgtEl>
                                          <p:spTgt spid="34833"/>
                                        </p:tgtEl>
                                        <p:attrNameLst>
                                          <p:attrName>style.visibility</p:attrName>
                                        </p:attrNameLst>
                                      </p:cBhvr>
                                      <p:to>
                                        <p:strVal val="visible"/>
                                      </p:to>
                                    </p:set>
                                  </p:childTnLst>
                                </p:cTn>
                              </p:par>
                              <p:par>
                                <p:cTn id="62" presetID="35" presetClass="path" presetSubtype="0" accel="50000" decel="50000" fill="hold" nodeType="withEffect">
                                  <p:stCondLst>
                                    <p:cond delay="0"/>
                                  </p:stCondLst>
                                  <p:childTnLst>
                                    <p:animMotion origin="layout" path="M 1.94444E-6 4.07031E-7 L 0.39132 0.09806 " pathEditMode="relative" rAng="0" ptsTypes="AA">
                                      <p:cBhvr>
                                        <p:cTn id="63" dur="500" spd="-99900" fill="hold"/>
                                        <p:tgtEl>
                                          <p:spTgt spid="34833"/>
                                        </p:tgtEl>
                                        <p:attrNameLst>
                                          <p:attrName>ppt_x</p:attrName>
                                          <p:attrName>ppt_y</p:attrName>
                                        </p:attrNameLst>
                                      </p:cBhvr>
                                      <p:rCtr x="19600" y="4900"/>
                                    </p:animMotion>
                                  </p:childTnLst>
                                </p:cTn>
                              </p:par>
                              <p:par>
                                <p:cTn id="64" presetID="1" presetClass="entr" presetSubtype="0" fill="hold" nodeType="withEffect">
                                  <p:stCondLst>
                                    <p:cond delay="0"/>
                                  </p:stCondLst>
                                  <p:childTnLst>
                                    <p:set>
                                      <p:cBhvr>
                                        <p:cTn id="65" dur="1" fill="hold">
                                          <p:stCondLst>
                                            <p:cond delay="0"/>
                                          </p:stCondLst>
                                        </p:cTn>
                                        <p:tgtEl>
                                          <p:spTgt spid="34834"/>
                                        </p:tgtEl>
                                        <p:attrNameLst>
                                          <p:attrName>style.visibility</p:attrName>
                                        </p:attrNameLst>
                                      </p:cBhvr>
                                      <p:to>
                                        <p:strVal val="visible"/>
                                      </p:to>
                                    </p:set>
                                  </p:childTnLst>
                                </p:cTn>
                              </p:par>
                              <p:par>
                                <p:cTn id="66" presetID="35" presetClass="path" presetSubtype="0" accel="50000" decel="50000" fill="hold" nodeType="withEffect">
                                  <p:stCondLst>
                                    <p:cond delay="0"/>
                                  </p:stCondLst>
                                  <p:childTnLst>
                                    <p:animMotion origin="layout" path="M -1.94444E-6 -2.22222E-6 L -0.38194 -0.11227 " pathEditMode="relative" rAng="0" ptsTypes="AA">
                                      <p:cBhvr>
                                        <p:cTn id="67" dur="500" spd="-99900" fill="hold"/>
                                        <p:tgtEl>
                                          <p:spTgt spid="34834"/>
                                        </p:tgtEl>
                                        <p:attrNameLst>
                                          <p:attrName>ppt_x</p:attrName>
                                          <p:attrName>ppt_y</p:attrName>
                                        </p:attrNameLst>
                                      </p:cBhvr>
                                      <p:rCtr x="-19000" y="-5500"/>
                                    </p:animMotion>
                                  </p:childTnLst>
                                </p:cTn>
                              </p:par>
                              <p:par>
                                <p:cTn id="68" presetID="10" presetClass="entr" presetSubtype="0" fill="hold" grpId="0" nodeType="withEffect">
                                  <p:stCondLst>
                                    <p:cond delay="0"/>
                                  </p:stCondLst>
                                  <p:childTnLst>
                                    <p:set>
                                      <p:cBhvr>
                                        <p:cTn id="69" dur="1" fill="hold">
                                          <p:stCondLst>
                                            <p:cond delay="0"/>
                                          </p:stCondLst>
                                        </p:cTn>
                                        <p:tgtEl>
                                          <p:spTgt spid="34831"/>
                                        </p:tgtEl>
                                        <p:attrNameLst>
                                          <p:attrName>style.visibility</p:attrName>
                                        </p:attrNameLst>
                                      </p:cBhvr>
                                      <p:to>
                                        <p:strVal val="visible"/>
                                      </p:to>
                                    </p:set>
                                    <p:anim calcmode="lin" valueType="num">
                                      <p:cBhvr>
                                        <p:cTn id="70" dur="500" fill="hold"/>
                                        <p:tgtEl>
                                          <p:spTgt spid="34831"/>
                                        </p:tgtEl>
                                        <p:attrNameLst>
                                          <p:attrName>ppt_w</p:attrName>
                                        </p:attrNameLst>
                                      </p:cBhvr>
                                      <p:tavLst>
                                        <p:tav tm="0">
                                          <p:val>
                                            <p:fltVal val="0"/>
                                          </p:val>
                                        </p:tav>
                                        <p:tav tm="100000">
                                          <p:val>
                                            <p:strVal val="#ppt_w"/>
                                          </p:val>
                                        </p:tav>
                                      </p:tavLst>
                                    </p:anim>
                                    <p:anim calcmode="lin" valueType="num">
                                      <p:cBhvr>
                                        <p:cTn id="71" dur="500" fill="hold"/>
                                        <p:tgtEl>
                                          <p:spTgt spid="34831"/>
                                        </p:tgtEl>
                                        <p:attrNameLst>
                                          <p:attrName>ppt_h</p:attrName>
                                        </p:attrNameLst>
                                      </p:cBhvr>
                                      <p:tavLst>
                                        <p:tav tm="0">
                                          <p:val>
                                            <p:fltVal val="0"/>
                                          </p:val>
                                        </p:tav>
                                        <p:tav tm="100000">
                                          <p:val>
                                            <p:strVal val="#ppt_h"/>
                                          </p:val>
                                        </p:tav>
                                      </p:tavLst>
                                    </p:anim>
                                    <p:animEffect transition="in" filter="fade">
                                      <p:cBhvr>
                                        <p:cTn id="72" dur="500"/>
                                        <p:tgtEl>
                                          <p:spTgt spid="34831"/>
                                        </p:tgtEl>
                                      </p:cBhvr>
                                    </p:animEffect>
                                  </p:childTnLst>
                                </p:cTn>
                              </p:par>
                            </p:childTnLst>
                          </p:cTn>
                        </p:par>
                        <p:par>
                          <p:cTn id="73" fill="hold">
                            <p:stCondLst>
                              <p:cond delay="2980"/>
                            </p:stCondLst>
                            <p:childTnLst>
                              <p:par>
                                <p:cTn id="74" presetID="31" presetClass="entr" presetSubtype="0" fill="hold" nodeType="afterEffect">
                                  <p:stCondLst>
                                    <p:cond delay="400"/>
                                  </p:stCondLst>
                                  <p:childTnLst>
                                    <p:set>
                                      <p:cBhvr>
                                        <p:cTn id="75" dur="1" fill="hold">
                                          <p:stCondLst>
                                            <p:cond delay="0"/>
                                          </p:stCondLst>
                                        </p:cTn>
                                        <p:tgtEl>
                                          <p:spTgt spid="34835"/>
                                        </p:tgtEl>
                                        <p:attrNameLst>
                                          <p:attrName>style.visibility</p:attrName>
                                        </p:attrNameLst>
                                      </p:cBhvr>
                                      <p:to>
                                        <p:strVal val="visible"/>
                                      </p:to>
                                    </p:set>
                                    <p:anim calcmode="lin" valueType="num">
                                      <p:cBhvr>
                                        <p:cTn id="76" dur="300" fill="hold"/>
                                        <p:tgtEl>
                                          <p:spTgt spid="34835"/>
                                        </p:tgtEl>
                                        <p:attrNameLst>
                                          <p:attrName>ppt_w</p:attrName>
                                        </p:attrNameLst>
                                      </p:cBhvr>
                                      <p:tavLst>
                                        <p:tav tm="0">
                                          <p:val>
                                            <p:fltVal val="0"/>
                                          </p:val>
                                        </p:tav>
                                        <p:tav tm="100000">
                                          <p:val>
                                            <p:strVal val="#ppt_w"/>
                                          </p:val>
                                        </p:tav>
                                      </p:tavLst>
                                    </p:anim>
                                    <p:anim calcmode="lin" valueType="num">
                                      <p:cBhvr>
                                        <p:cTn id="77" dur="300" fill="hold"/>
                                        <p:tgtEl>
                                          <p:spTgt spid="34835"/>
                                        </p:tgtEl>
                                        <p:attrNameLst>
                                          <p:attrName>ppt_h</p:attrName>
                                        </p:attrNameLst>
                                      </p:cBhvr>
                                      <p:tavLst>
                                        <p:tav tm="0">
                                          <p:val>
                                            <p:fltVal val="0"/>
                                          </p:val>
                                        </p:tav>
                                        <p:tav tm="100000">
                                          <p:val>
                                            <p:strVal val="#ppt_h"/>
                                          </p:val>
                                        </p:tav>
                                      </p:tavLst>
                                    </p:anim>
                                    <p:anim calcmode="lin" valueType="num">
                                      <p:cBhvr>
                                        <p:cTn id="78" dur="300" fill="hold"/>
                                        <p:tgtEl>
                                          <p:spTgt spid="34835"/>
                                        </p:tgtEl>
                                        <p:attrNameLst>
                                          <p:attrName>style.rotation</p:attrName>
                                        </p:attrNameLst>
                                      </p:cBhvr>
                                      <p:tavLst>
                                        <p:tav tm="0">
                                          <p:val>
                                            <p:fltVal val="90"/>
                                          </p:val>
                                        </p:tav>
                                        <p:tav tm="100000">
                                          <p:val>
                                            <p:fltVal val="0"/>
                                          </p:val>
                                        </p:tav>
                                      </p:tavLst>
                                    </p:anim>
                                    <p:animEffect transition="in" filter="fade">
                                      <p:cBhvr>
                                        <p:cTn id="79" dur="300"/>
                                        <p:tgtEl>
                                          <p:spTgt spid="34835"/>
                                        </p:tgtEl>
                                      </p:cBhvr>
                                    </p:animEffect>
                                  </p:childTnLst>
                                </p:cTn>
                              </p:par>
                            </p:childTnLst>
                          </p:cTn>
                        </p:par>
                        <p:par>
                          <p:cTn id="80" fill="hold">
                            <p:stCondLst>
                              <p:cond delay="3880"/>
                            </p:stCondLst>
                            <p:childTnLst>
                              <p:par>
                                <p:cTn id="81" presetID="22" presetClass="entr" presetSubtype="1" fill="hold" nodeType="afterEffect">
                                  <p:stCondLst>
                                    <p:cond delay="0"/>
                                  </p:stCondLst>
                                  <p:childTnLst>
                                    <p:set>
                                      <p:cBhvr>
                                        <p:cTn id="82" dur="1" fill="hold">
                                          <p:stCondLst>
                                            <p:cond delay="0"/>
                                          </p:stCondLst>
                                        </p:cTn>
                                        <p:tgtEl>
                                          <p:spTgt spid="34832">
                                            <p:txEl>
                                              <p:pRg st="0" end="0"/>
                                            </p:txEl>
                                          </p:spTgt>
                                        </p:tgtEl>
                                        <p:attrNameLst>
                                          <p:attrName>style.visibility</p:attrName>
                                        </p:attrNameLst>
                                      </p:cBhvr>
                                      <p:to>
                                        <p:strVal val="visible"/>
                                      </p:to>
                                    </p:set>
                                    <p:animEffect transition="in" filter="wipe(up)">
                                      <p:cBhvr>
                                        <p:cTn id="83" dur="500"/>
                                        <p:tgtEl>
                                          <p:spTgt spid="34832">
                                            <p:txEl>
                                              <p:pRg st="0" end="0"/>
                                            </p:txEl>
                                          </p:spTgt>
                                        </p:tgtEl>
                                      </p:cBhvr>
                                    </p:animEffect>
                                  </p:childTnLst>
                                </p:cTn>
                              </p:par>
                            </p:childTnLst>
                          </p:cTn>
                        </p:par>
                        <p:par>
                          <p:cTn id="84" fill="hold">
                            <p:stCondLst>
                              <p:cond delay="4380"/>
                            </p:stCondLst>
                            <p:childTnLst>
                              <p:par>
                                <p:cTn id="85" presetID="22" presetClass="entr" presetSubtype="1" fill="hold" nodeType="afterEffect">
                                  <p:stCondLst>
                                    <p:cond delay="0"/>
                                  </p:stCondLst>
                                  <p:childTnLst>
                                    <p:set>
                                      <p:cBhvr>
                                        <p:cTn id="86" dur="1" fill="hold">
                                          <p:stCondLst>
                                            <p:cond delay="0"/>
                                          </p:stCondLst>
                                        </p:cTn>
                                        <p:tgtEl>
                                          <p:spTgt spid="34832">
                                            <p:txEl>
                                              <p:pRg st="1" end="1"/>
                                            </p:txEl>
                                          </p:spTgt>
                                        </p:tgtEl>
                                        <p:attrNameLst>
                                          <p:attrName>style.visibility</p:attrName>
                                        </p:attrNameLst>
                                      </p:cBhvr>
                                      <p:to>
                                        <p:strVal val="visible"/>
                                      </p:to>
                                    </p:set>
                                    <p:animEffect transition="in" filter="wipe(up)">
                                      <p:cBhvr>
                                        <p:cTn id="87" dur="500"/>
                                        <p:tgtEl>
                                          <p:spTgt spid="3483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21" grpId="0" animBg="1"/>
      <p:bldP spid="34822" grpId="0"/>
      <p:bldP spid="34824" grpId="0"/>
      <p:bldP spid="34826" grpId="0"/>
      <p:bldP spid="34828" grpId="0"/>
      <p:bldP spid="34830" grpId="0"/>
      <p:bldP spid="3483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27"/>
          <p:cNvSpPr txBox="1"/>
          <p:nvPr/>
        </p:nvSpPr>
        <p:spPr>
          <a:xfrm>
            <a:off x="1012825" y="176213"/>
            <a:ext cx="2806700"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5.5 </a:t>
            </a:r>
            <a:r>
              <a:rPr lang="zh-CN" altLang="en-US" sz="3000" b="1" dirty="0">
                <a:solidFill>
                  <a:schemeClr val="accent1"/>
                </a:solidFill>
                <a:latin typeface="微软雅黑" panose="020B0503020204020204" pitchFamily="34" charset="-122"/>
                <a:ea typeface="微软雅黑" panose="020B0503020204020204" pitchFamily="34" charset="-122"/>
              </a:rPr>
              <a:t>亮点与不足</a:t>
            </a:r>
          </a:p>
        </p:txBody>
      </p:sp>
      <p:sp>
        <p:nvSpPr>
          <p:cNvPr id="35843"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w="9525">
            <a:noFill/>
          </a:ln>
        </p:spPr>
        <p:txBody>
          <a:bodyPr/>
          <a:lstStyle/>
          <a:p>
            <a:endParaRPr lang="zh-CN" altLang="en-US"/>
          </a:p>
        </p:txBody>
      </p:sp>
      <p:sp>
        <p:nvSpPr>
          <p:cNvPr id="35844" name="Freeform 10"/>
          <p:cNvSpPr/>
          <p:nvPr/>
        </p:nvSpPr>
        <p:spPr>
          <a:xfrm>
            <a:off x="1227138" y="1060450"/>
            <a:ext cx="4154487" cy="5043488"/>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0"/>
              </a:cxn>
            </a:cxnLst>
            <a:rect l="0" t="0" r="0" b="0"/>
            <a:pathLst>
              <a:path w="5228" h="6450">
                <a:moveTo>
                  <a:pt x="185" y="0"/>
                </a:moveTo>
                <a:lnTo>
                  <a:pt x="5044" y="0"/>
                </a:lnTo>
                <a:cubicBezTo>
                  <a:pt x="5146" y="0"/>
                  <a:pt x="5228" y="83"/>
                  <a:pt x="5228" y="184"/>
                </a:cubicBezTo>
                <a:lnTo>
                  <a:pt x="5228" y="6266"/>
                </a:lnTo>
                <a:cubicBezTo>
                  <a:pt x="5228" y="6367"/>
                  <a:pt x="5146" y="6450"/>
                  <a:pt x="5044" y="6450"/>
                </a:cubicBezTo>
                <a:lnTo>
                  <a:pt x="185" y="6450"/>
                </a:lnTo>
                <a:cubicBezTo>
                  <a:pt x="83" y="6450"/>
                  <a:pt x="0" y="6367"/>
                  <a:pt x="0" y="6266"/>
                </a:cubicBezTo>
                <a:lnTo>
                  <a:pt x="0" y="184"/>
                </a:lnTo>
                <a:cubicBezTo>
                  <a:pt x="0" y="83"/>
                  <a:pt x="83" y="0"/>
                  <a:pt x="185" y="0"/>
                </a:cubicBezTo>
                <a:close/>
              </a:path>
            </a:pathLst>
          </a:custGeom>
          <a:solidFill>
            <a:schemeClr val="tx2"/>
          </a:solidFill>
          <a:ln w="9525" cap="flat" cmpd="sng">
            <a:solidFill>
              <a:schemeClr val="bg2"/>
            </a:solidFill>
            <a:prstDash val="solid"/>
            <a:round/>
            <a:headEnd type="none" w="med" len="med"/>
            <a:tailEnd type="none" w="med" len="med"/>
          </a:ln>
        </p:spPr>
        <p:txBody>
          <a:bodyPr/>
          <a:lstStyle/>
          <a:p>
            <a:endParaRPr lang="zh-CN" altLang="en-US"/>
          </a:p>
        </p:txBody>
      </p:sp>
      <p:sp>
        <p:nvSpPr>
          <p:cNvPr id="35845" name="Freeform 11"/>
          <p:cNvSpPr/>
          <p:nvPr/>
        </p:nvSpPr>
        <p:spPr>
          <a:xfrm>
            <a:off x="1112838" y="1204913"/>
            <a:ext cx="107950" cy="630237"/>
          </a:xfrm>
          <a:custGeom>
            <a:avLst/>
            <a:gdLst/>
            <a:ahLst/>
            <a:cxnLst>
              <a:cxn ang="0">
                <a:pos x="2147483647" y="0"/>
              </a:cxn>
              <a:cxn ang="0">
                <a:pos x="0" y="2147483647"/>
              </a:cxn>
              <a:cxn ang="0">
                <a:pos x="0" y="2147483647"/>
              </a:cxn>
              <a:cxn ang="0">
                <a:pos x="2147483647" y="2147483647"/>
              </a:cxn>
              <a:cxn ang="0">
                <a:pos x="2147483647" y="0"/>
              </a:cxn>
            </a:cxnLst>
            <a:rect l="0" t="0" r="0" b="0"/>
            <a:pathLst>
              <a:path w="139" h="806">
                <a:moveTo>
                  <a:pt x="139" y="0"/>
                </a:moveTo>
                <a:lnTo>
                  <a:pt x="0" y="110"/>
                </a:lnTo>
                <a:lnTo>
                  <a:pt x="0" y="806"/>
                </a:lnTo>
                <a:lnTo>
                  <a:pt x="139" y="696"/>
                </a:lnTo>
                <a:lnTo>
                  <a:pt x="139" y="0"/>
                </a:lnTo>
                <a:close/>
              </a:path>
            </a:pathLst>
          </a:custGeom>
          <a:solidFill>
            <a:schemeClr val="accent1"/>
          </a:solidFill>
          <a:ln w="9525">
            <a:noFill/>
          </a:ln>
        </p:spPr>
        <p:txBody>
          <a:bodyPr/>
          <a:lstStyle/>
          <a:p>
            <a:endParaRPr lang="zh-CN" altLang="en-US"/>
          </a:p>
        </p:txBody>
      </p:sp>
      <p:sp>
        <p:nvSpPr>
          <p:cNvPr id="35846" name="Freeform 12"/>
          <p:cNvSpPr/>
          <p:nvPr/>
        </p:nvSpPr>
        <p:spPr>
          <a:xfrm>
            <a:off x="1112838" y="1290638"/>
            <a:ext cx="2794000" cy="544512"/>
          </a:xfrm>
          <a:custGeom>
            <a:avLst/>
            <a:gdLst/>
            <a:ahLst/>
            <a:cxnLst>
              <a:cxn ang="0">
                <a:pos x="2147483647" y="0"/>
              </a:cxn>
              <a:cxn ang="0">
                <a:pos x="0" y="0"/>
              </a:cxn>
              <a:cxn ang="0">
                <a:pos x="0" y="2147483647"/>
              </a:cxn>
              <a:cxn ang="0">
                <a:pos x="2147483647" y="2147483647"/>
              </a:cxn>
              <a:cxn ang="0">
                <a:pos x="2147483647" y="2147483647"/>
              </a:cxn>
              <a:cxn ang="0">
                <a:pos x="2147483647" y="0"/>
              </a:cxn>
            </a:cxnLst>
            <a:rect l="0" t="0" r="0" b="0"/>
            <a:pathLst>
              <a:path w="3591" h="696">
                <a:moveTo>
                  <a:pt x="3591" y="0"/>
                </a:moveTo>
                <a:lnTo>
                  <a:pt x="0" y="0"/>
                </a:lnTo>
                <a:lnTo>
                  <a:pt x="0" y="696"/>
                </a:lnTo>
                <a:lnTo>
                  <a:pt x="3591" y="696"/>
                </a:lnTo>
                <a:lnTo>
                  <a:pt x="3383" y="353"/>
                </a:lnTo>
                <a:lnTo>
                  <a:pt x="3591" y="0"/>
                </a:lnTo>
                <a:close/>
              </a:path>
            </a:pathLst>
          </a:custGeom>
          <a:solidFill>
            <a:srgbClr val="113E6A"/>
          </a:solidFill>
          <a:ln w="9525">
            <a:noFill/>
          </a:ln>
        </p:spPr>
        <p:txBody>
          <a:bodyPr/>
          <a:lstStyle/>
          <a:p>
            <a:endParaRPr lang="zh-CN" altLang="en-US"/>
          </a:p>
        </p:txBody>
      </p:sp>
      <p:sp>
        <p:nvSpPr>
          <p:cNvPr id="35847" name="TextBox 6"/>
          <p:cNvSpPr txBox="1"/>
          <p:nvPr/>
        </p:nvSpPr>
        <p:spPr>
          <a:xfrm>
            <a:off x="1366838" y="1309688"/>
            <a:ext cx="2220912" cy="492125"/>
          </a:xfrm>
          <a:prstGeom prst="rect">
            <a:avLst/>
          </a:prstGeom>
          <a:noFill/>
          <a:ln w="9525">
            <a:noFill/>
          </a:ln>
        </p:spPr>
        <p:txBody>
          <a:bodyPr anchor="t">
            <a:spAutoFit/>
          </a:bodyPr>
          <a:lstStyle/>
          <a:p>
            <a:r>
              <a:rPr lang="zh-CN" altLang="en-US" sz="2600" dirty="0">
                <a:solidFill>
                  <a:schemeClr val="accent2"/>
                </a:solidFill>
                <a:latin typeface="微软雅黑" panose="020B0503020204020204" pitchFamily="34" charset="-122"/>
                <a:ea typeface="微软雅黑" panose="020B0503020204020204" pitchFamily="34" charset="-122"/>
              </a:rPr>
              <a:t>收获的成绩</a:t>
            </a:r>
          </a:p>
        </p:txBody>
      </p:sp>
      <p:sp>
        <p:nvSpPr>
          <p:cNvPr id="35848" name="TextBox 7"/>
          <p:cNvSpPr txBox="1"/>
          <p:nvPr/>
        </p:nvSpPr>
        <p:spPr>
          <a:xfrm>
            <a:off x="1412875" y="1997075"/>
            <a:ext cx="3433763" cy="4247317"/>
          </a:xfrm>
          <a:prstGeom prst="rect">
            <a:avLst/>
          </a:prstGeom>
          <a:noFill/>
          <a:ln w="9525">
            <a:noFill/>
          </a:ln>
        </p:spPr>
        <p:txBody>
          <a:bodyPr anchor="t">
            <a:spAutoFit/>
          </a:bodyPr>
          <a:lstStyle/>
          <a:p>
            <a:pPr algn="just"/>
            <a:r>
              <a:rPr lang="zh-CN" altLang="en-US" b="1" dirty="0">
                <a:solidFill>
                  <a:schemeClr val="accent1"/>
                </a:solidFill>
                <a:latin typeface="微软雅黑" panose="020B0503020204020204" pitchFamily="34" charset="-122"/>
                <a:ea typeface="微软雅黑" panose="020B0503020204020204" pitchFamily="34" charset="-122"/>
              </a:rPr>
              <a:t>成绩一</a:t>
            </a:r>
            <a:r>
              <a:rPr lang="zh-CN" altLang="en-US" dirty="0">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dirty="0">
              <a:solidFill>
                <a:schemeClr val="accent1"/>
              </a:solidFill>
              <a:latin typeface="微软雅黑" panose="020B0503020204020204" pitchFamily="34" charset="-122"/>
              <a:ea typeface="微软雅黑" panose="020B0503020204020204" pitchFamily="34" charset="-122"/>
            </a:endParaRPr>
          </a:p>
          <a:p>
            <a:pPr algn="just"/>
            <a:endParaRPr lang="zh-CN" altLang="en-US" dirty="0">
              <a:solidFill>
                <a:schemeClr val="accent1"/>
              </a:solidFill>
              <a:latin typeface="微软雅黑" panose="020B0503020204020204" pitchFamily="34" charset="-122"/>
              <a:ea typeface="微软雅黑" panose="020B0503020204020204" pitchFamily="34" charset="-122"/>
            </a:endParaRPr>
          </a:p>
          <a:p>
            <a:pPr algn="just"/>
            <a:r>
              <a:rPr lang="zh-CN" altLang="en-US" b="1" dirty="0">
                <a:solidFill>
                  <a:schemeClr val="accent1"/>
                </a:solidFill>
                <a:latin typeface="微软雅黑" panose="020B0503020204020204" pitchFamily="34" charset="-122"/>
                <a:ea typeface="微软雅黑" panose="020B0503020204020204" pitchFamily="34" charset="-122"/>
              </a:rPr>
              <a:t>成绩二</a:t>
            </a:r>
            <a:r>
              <a:rPr lang="zh-CN" altLang="en-US" dirty="0">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dirty="0">
              <a:solidFill>
                <a:schemeClr val="accent1"/>
              </a:solidFill>
              <a:latin typeface="微软雅黑" panose="020B0503020204020204" pitchFamily="34" charset="-122"/>
              <a:ea typeface="微软雅黑" panose="020B0503020204020204" pitchFamily="34" charset="-122"/>
            </a:endParaRPr>
          </a:p>
          <a:p>
            <a:pPr algn="just"/>
            <a:endParaRPr lang="en-US" altLang="zh-CN" dirty="0">
              <a:solidFill>
                <a:schemeClr val="accent1"/>
              </a:solidFill>
              <a:latin typeface="微软雅黑" panose="020B0503020204020204" pitchFamily="34" charset="-122"/>
              <a:ea typeface="微软雅黑" panose="020B0503020204020204" pitchFamily="34" charset="-122"/>
            </a:endParaRPr>
          </a:p>
          <a:p>
            <a:pPr algn="just"/>
            <a:r>
              <a:rPr lang="zh-CN" altLang="en-US" b="1" dirty="0">
                <a:solidFill>
                  <a:schemeClr val="accent1"/>
                </a:solidFill>
                <a:latin typeface="微软雅黑" panose="020B0503020204020204" pitchFamily="34" charset="-122"/>
                <a:ea typeface="微软雅黑" panose="020B0503020204020204" pitchFamily="34" charset="-122"/>
              </a:rPr>
              <a:t>成绩三</a:t>
            </a:r>
            <a:r>
              <a:rPr lang="zh-CN" altLang="en-US" dirty="0">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dirty="0">
              <a:solidFill>
                <a:schemeClr val="accent1"/>
              </a:solidFill>
              <a:latin typeface="微软雅黑" panose="020B0503020204020204" pitchFamily="34" charset="-122"/>
              <a:ea typeface="微软雅黑" panose="020B0503020204020204" pitchFamily="34" charset="-122"/>
            </a:endParaRPr>
          </a:p>
          <a:p>
            <a:pPr algn="just"/>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35849" name="Freeform 10"/>
          <p:cNvSpPr/>
          <p:nvPr/>
        </p:nvSpPr>
        <p:spPr>
          <a:xfrm>
            <a:off x="6045200" y="1060450"/>
            <a:ext cx="4154488" cy="5043488"/>
          </a:xfrm>
          <a:custGeom>
            <a:avLst/>
            <a:gdLst/>
            <a:ahLst/>
            <a:cxnLst>
              <a:cxn ang="0">
                <a:pos x="2147483647" y="0"/>
              </a:cxn>
              <a:cxn ang="0">
                <a:pos x="2147483647" y="0"/>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0"/>
              </a:cxn>
            </a:cxnLst>
            <a:rect l="0" t="0" r="0" b="0"/>
            <a:pathLst>
              <a:path w="5228" h="6450">
                <a:moveTo>
                  <a:pt x="185" y="0"/>
                </a:moveTo>
                <a:lnTo>
                  <a:pt x="5044" y="0"/>
                </a:lnTo>
                <a:cubicBezTo>
                  <a:pt x="5146" y="0"/>
                  <a:pt x="5228" y="83"/>
                  <a:pt x="5228" y="184"/>
                </a:cubicBezTo>
                <a:lnTo>
                  <a:pt x="5228" y="6266"/>
                </a:lnTo>
                <a:cubicBezTo>
                  <a:pt x="5228" y="6367"/>
                  <a:pt x="5146" y="6450"/>
                  <a:pt x="5044" y="6450"/>
                </a:cubicBezTo>
                <a:lnTo>
                  <a:pt x="185" y="6450"/>
                </a:lnTo>
                <a:cubicBezTo>
                  <a:pt x="83" y="6450"/>
                  <a:pt x="0" y="6367"/>
                  <a:pt x="0" y="6266"/>
                </a:cubicBezTo>
                <a:lnTo>
                  <a:pt x="0" y="184"/>
                </a:lnTo>
                <a:cubicBezTo>
                  <a:pt x="0" y="83"/>
                  <a:pt x="83" y="0"/>
                  <a:pt x="185" y="0"/>
                </a:cubicBezTo>
                <a:close/>
              </a:path>
            </a:pathLst>
          </a:custGeom>
          <a:solidFill>
            <a:schemeClr val="tx2"/>
          </a:solidFill>
          <a:ln w="9525" cap="flat" cmpd="sng">
            <a:solidFill>
              <a:schemeClr val="bg2"/>
            </a:solidFill>
            <a:prstDash val="solid"/>
            <a:round/>
            <a:headEnd type="none" w="med" len="med"/>
            <a:tailEnd type="none" w="med" len="med"/>
          </a:ln>
        </p:spPr>
        <p:txBody>
          <a:bodyPr/>
          <a:lstStyle/>
          <a:p>
            <a:endParaRPr lang="zh-CN" altLang="en-US"/>
          </a:p>
        </p:txBody>
      </p:sp>
      <p:sp>
        <p:nvSpPr>
          <p:cNvPr id="35850" name="Freeform 11"/>
          <p:cNvSpPr/>
          <p:nvPr/>
        </p:nvSpPr>
        <p:spPr>
          <a:xfrm>
            <a:off x="5930900" y="1204913"/>
            <a:ext cx="107950" cy="630237"/>
          </a:xfrm>
          <a:custGeom>
            <a:avLst/>
            <a:gdLst/>
            <a:ahLst/>
            <a:cxnLst>
              <a:cxn ang="0">
                <a:pos x="2147483647" y="0"/>
              </a:cxn>
              <a:cxn ang="0">
                <a:pos x="0" y="2147483647"/>
              </a:cxn>
              <a:cxn ang="0">
                <a:pos x="0" y="2147483647"/>
              </a:cxn>
              <a:cxn ang="0">
                <a:pos x="2147483647" y="2147483647"/>
              </a:cxn>
              <a:cxn ang="0">
                <a:pos x="2147483647" y="0"/>
              </a:cxn>
            </a:cxnLst>
            <a:rect l="0" t="0" r="0" b="0"/>
            <a:pathLst>
              <a:path w="139" h="806">
                <a:moveTo>
                  <a:pt x="139" y="0"/>
                </a:moveTo>
                <a:lnTo>
                  <a:pt x="0" y="110"/>
                </a:lnTo>
                <a:lnTo>
                  <a:pt x="0" y="806"/>
                </a:lnTo>
                <a:lnTo>
                  <a:pt x="139" y="696"/>
                </a:lnTo>
                <a:lnTo>
                  <a:pt x="139" y="0"/>
                </a:lnTo>
                <a:close/>
              </a:path>
            </a:pathLst>
          </a:custGeom>
          <a:solidFill>
            <a:schemeClr val="accent1"/>
          </a:solidFill>
          <a:ln w="9525">
            <a:noFill/>
          </a:ln>
        </p:spPr>
        <p:txBody>
          <a:bodyPr/>
          <a:lstStyle/>
          <a:p>
            <a:endParaRPr lang="zh-CN" altLang="en-US"/>
          </a:p>
        </p:txBody>
      </p:sp>
      <p:sp>
        <p:nvSpPr>
          <p:cNvPr id="35851" name="Freeform 12"/>
          <p:cNvSpPr/>
          <p:nvPr/>
        </p:nvSpPr>
        <p:spPr>
          <a:xfrm>
            <a:off x="5930900" y="1290638"/>
            <a:ext cx="2794000" cy="544512"/>
          </a:xfrm>
          <a:custGeom>
            <a:avLst/>
            <a:gdLst/>
            <a:ahLst/>
            <a:cxnLst>
              <a:cxn ang="0">
                <a:pos x="2147483647" y="0"/>
              </a:cxn>
              <a:cxn ang="0">
                <a:pos x="0" y="0"/>
              </a:cxn>
              <a:cxn ang="0">
                <a:pos x="0" y="2147483647"/>
              </a:cxn>
              <a:cxn ang="0">
                <a:pos x="2147483647" y="2147483647"/>
              </a:cxn>
              <a:cxn ang="0">
                <a:pos x="2147483647" y="2147483647"/>
              </a:cxn>
              <a:cxn ang="0">
                <a:pos x="2147483647" y="0"/>
              </a:cxn>
            </a:cxnLst>
            <a:rect l="0" t="0" r="0" b="0"/>
            <a:pathLst>
              <a:path w="3591" h="696">
                <a:moveTo>
                  <a:pt x="3591" y="0"/>
                </a:moveTo>
                <a:lnTo>
                  <a:pt x="0" y="0"/>
                </a:lnTo>
                <a:lnTo>
                  <a:pt x="0" y="696"/>
                </a:lnTo>
                <a:lnTo>
                  <a:pt x="3591" y="696"/>
                </a:lnTo>
                <a:lnTo>
                  <a:pt x="3383" y="353"/>
                </a:lnTo>
                <a:lnTo>
                  <a:pt x="3591" y="0"/>
                </a:lnTo>
                <a:close/>
              </a:path>
            </a:pathLst>
          </a:custGeom>
          <a:solidFill>
            <a:srgbClr val="113E6A"/>
          </a:solidFill>
          <a:ln w="9525">
            <a:noFill/>
          </a:ln>
        </p:spPr>
        <p:txBody>
          <a:bodyPr/>
          <a:lstStyle/>
          <a:p>
            <a:endParaRPr lang="zh-CN" altLang="en-US"/>
          </a:p>
        </p:txBody>
      </p:sp>
      <p:sp>
        <p:nvSpPr>
          <p:cNvPr id="35852" name="TextBox 11"/>
          <p:cNvSpPr txBox="1"/>
          <p:nvPr/>
        </p:nvSpPr>
        <p:spPr>
          <a:xfrm>
            <a:off x="6184900" y="1309688"/>
            <a:ext cx="2220913" cy="492125"/>
          </a:xfrm>
          <a:prstGeom prst="rect">
            <a:avLst/>
          </a:prstGeom>
          <a:noFill/>
          <a:ln w="9525">
            <a:noFill/>
          </a:ln>
        </p:spPr>
        <p:txBody>
          <a:bodyPr anchor="t">
            <a:spAutoFit/>
          </a:bodyPr>
          <a:lstStyle/>
          <a:p>
            <a:r>
              <a:rPr lang="zh-CN" altLang="en-US" sz="2600" dirty="0">
                <a:solidFill>
                  <a:schemeClr val="accent2"/>
                </a:solidFill>
                <a:latin typeface="微软雅黑" panose="020B0503020204020204" pitchFamily="34" charset="-122"/>
                <a:ea typeface="微软雅黑" panose="020B0503020204020204" pitchFamily="34" charset="-122"/>
              </a:rPr>
              <a:t>存在的不足</a:t>
            </a:r>
          </a:p>
        </p:txBody>
      </p:sp>
      <p:sp>
        <p:nvSpPr>
          <p:cNvPr id="35853" name="TextBox 13"/>
          <p:cNvSpPr txBox="1"/>
          <p:nvPr/>
        </p:nvSpPr>
        <p:spPr>
          <a:xfrm>
            <a:off x="6196013" y="1997075"/>
            <a:ext cx="3432175" cy="3970338"/>
          </a:xfrm>
          <a:prstGeom prst="rect">
            <a:avLst/>
          </a:prstGeom>
          <a:noFill/>
          <a:ln w="9525">
            <a:noFill/>
          </a:ln>
        </p:spPr>
        <p:txBody>
          <a:bodyPr anchor="t">
            <a:spAutoFit/>
          </a:bodyPr>
          <a:lstStyle/>
          <a:p>
            <a:pPr algn="just"/>
            <a:r>
              <a:rPr lang="zh-CN" altLang="en-US" b="1" dirty="0">
                <a:solidFill>
                  <a:schemeClr val="accent1"/>
                </a:solidFill>
                <a:latin typeface="微软雅黑" panose="020B0503020204020204" pitchFamily="34" charset="-122"/>
                <a:ea typeface="微软雅黑" panose="020B0503020204020204" pitchFamily="34" charset="-122"/>
              </a:rPr>
              <a:t>不足一</a:t>
            </a:r>
            <a:r>
              <a:rPr lang="zh-CN" altLang="en-US" dirty="0">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dirty="0">
              <a:solidFill>
                <a:schemeClr val="accent1"/>
              </a:solidFill>
              <a:latin typeface="微软雅黑" panose="020B0503020204020204" pitchFamily="34" charset="-122"/>
              <a:ea typeface="微软雅黑" panose="020B0503020204020204" pitchFamily="34" charset="-122"/>
            </a:endParaRPr>
          </a:p>
          <a:p>
            <a:pPr algn="just"/>
            <a:endParaRPr lang="zh-CN" altLang="en-US" dirty="0">
              <a:solidFill>
                <a:schemeClr val="accent1"/>
              </a:solidFill>
              <a:latin typeface="微软雅黑" panose="020B0503020204020204" pitchFamily="34" charset="-122"/>
              <a:ea typeface="微软雅黑" panose="020B0503020204020204" pitchFamily="34" charset="-122"/>
            </a:endParaRPr>
          </a:p>
          <a:p>
            <a:pPr algn="just"/>
            <a:r>
              <a:rPr lang="zh-CN" altLang="en-US" b="1" dirty="0">
                <a:solidFill>
                  <a:schemeClr val="accent1"/>
                </a:solidFill>
                <a:latin typeface="微软雅黑" panose="020B0503020204020204" pitchFamily="34" charset="-122"/>
                <a:ea typeface="微软雅黑" panose="020B0503020204020204" pitchFamily="34" charset="-122"/>
              </a:rPr>
              <a:t>不足二</a:t>
            </a:r>
            <a:r>
              <a:rPr lang="zh-CN" altLang="en-US" dirty="0">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dirty="0">
              <a:solidFill>
                <a:schemeClr val="accent1"/>
              </a:solidFill>
              <a:latin typeface="微软雅黑" panose="020B0503020204020204" pitchFamily="34" charset="-122"/>
              <a:ea typeface="微软雅黑" panose="020B0503020204020204" pitchFamily="34" charset="-122"/>
            </a:endParaRPr>
          </a:p>
          <a:p>
            <a:pPr algn="just"/>
            <a:endParaRPr lang="en-US" altLang="zh-CN" dirty="0">
              <a:solidFill>
                <a:schemeClr val="accent1"/>
              </a:solidFill>
              <a:latin typeface="微软雅黑" panose="020B0503020204020204" pitchFamily="34" charset="-122"/>
              <a:ea typeface="微软雅黑" panose="020B0503020204020204" pitchFamily="34" charset="-122"/>
            </a:endParaRPr>
          </a:p>
          <a:p>
            <a:pPr algn="just"/>
            <a:r>
              <a:rPr lang="zh-CN" altLang="en-US" b="1" dirty="0">
                <a:solidFill>
                  <a:schemeClr val="accent1"/>
                </a:solidFill>
                <a:latin typeface="微软雅黑" panose="020B0503020204020204" pitchFamily="34" charset="-122"/>
                <a:ea typeface="微软雅黑" panose="020B0503020204020204" pitchFamily="34" charset="-122"/>
              </a:rPr>
              <a:t>不足三</a:t>
            </a:r>
            <a:r>
              <a:rPr lang="zh-CN" altLang="en-US" dirty="0">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5843"/>
                                        </p:tgtEl>
                                        <p:attrNameLst>
                                          <p:attrName>style.visibility</p:attrName>
                                        </p:attrNameLst>
                                      </p:cBhvr>
                                      <p:to>
                                        <p:strVal val="visible"/>
                                      </p:to>
                                    </p:set>
                                    <p:anim calcmode="lin" valueType="num">
                                      <p:cBhvr>
                                        <p:cTn id="7" dur="300" fill="hold"/>
                                        <p:tgtEl>
                                          <p:spTgt spid="35843"/>
                                        </p:tgtEl>
                                        <p:attrNameLst>
                                          <p:attrName>ppt_w</p:attrName>
                                        </p:attrNameLst>
                                      </p:cBhvr>
                                      <p:tavLst>
                                        <p:tav tm="0">
                                          <p:val>
                                            <p:fltVal val="0"/>
                                          </p:val>
                                        </p:tav>
                                        <p:tav tm="100000">
                                          <p:val>
                                            <p:strVal val="#ppt_w"/>
                                          </p:val>
                                        </p:tav>
                                      </p:tavLst>
                                    </p:anim>
                                    <p:anim calcmode="lin" valueType="num">
                                      <p:cBhvr>
                                        <p:cTn id="8" dur="300" fill="hold"/>
                                        <p:tgtEl>
                                          <p:spTgt spid="35843"/>
                                        </p:tgtEl>
                                        <p:attrNameLst>
                                          <p:attrName>ppt_h</p:attrName>
                                        </p:attrNameLst>
                                      </p:cBhvr>
                                      <p:tavLst>
                                        <p:tav tm="0">
                                          <p:val>
                                            <p:fltVal val="0"/>
                                          </p:val>
                                        </p:tav>
                                        <p:tav tm="100000">
                                          <p:val>
                                            <p:strVal val="#ppt_h"/>
                                          </p:val>
                                        </p:tav>
                                      </p:tavLst>
                                    </p:anim>
                                    <p:anim calcmode="lin" valueType="num">
                                      <p:cBhvr>
                                        <p:cTn id="9" dur="300" fill="hold"/>
                                        <p:tgtEl>
                                          <p:spTgt spid="35843"/>
                                        </p:tgtEl>
                                        <p:attrNameLst>
                                          <p:attrName>style.rotation</p:attrName>
                                        </p:attrNameLst>
                                      </p:cBhvr>
                                      <p:tavLst>
                                        <p:tav tm="0">
                                          <p:val>
                                            <p:fltVal val="90"/>
                                          </p:val>
                                        </p:tav>
                                        <p:tav tm="100000">
                                          <p:val>
                                            <p:fltVal val="0"/>
                                          </p:val>
                                        </p:tav>
                                      </p:tavLst>
                                    </p:anim>
                                    <p:animEffect transition="in" filter="fade">
                                      <p:cBhvr>
                                        <p:cTn id="10" dur="300"/>
                                        <p:tgtEl>
                                          <p:spTgt spid="35843"/>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5842"/>
                                        </p:tgtEl>
                                        <p:attrNameLst>
                                          <p:attrName>style.visibility</p:attrName>
                                        </p:attrNameLst>
                                      </p:cBhvr>
                                      <p:to>
                                        <p:strVal val="visible"/>
                                      </p:to>
                                    </p:set>
                                    <p:anim calcmode="lin" valueType="num">
                                      <p:cBhvr>
                                        <p:cTn id="14" dur="400" fill="hold"/>
                                        <p:tgtEl>
                                          <p:spTgt spid="3584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5842"/>
                                        </p:tgtEl>
                                        <p:attrNameLst>
                                          <p:attrName>ppt_y</p:attrName>
                                        </p:attrNameLst>
                                      </p:cBhvr>
                                      <p:tavLst>
                                        <p:tav tm="0">
                                          <p:val>
                                            <p:strVal val="#ppt_y"/>
                                          </p:val>
                                        </p:tav>
                                        <p:tav tm="100000">
                                          <p:val>
                                            <p:strVal val="#ppt_y"/>
                                          </p:val>
                                        </p:tav>
                                      </p:tavLst>
                                    </p:anim>
                                    <p:anim calcmode="lin" valueType="num">
                                      <p:cBhvr>
                                        <p:cTn id="16" dur="400" fill="hold"/>
                                        <p:tgtEl>
                                          <p:spTgt spid="3584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584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5842"/>
                                        </p:tgtEl>
                                      </p:cBhvr>
                                    </p:animEffect>
                                  </p:childTnLst>
                                </p:cTn>
                              </p:par>
                            </p:childTnLst>
                          </p:cTn>
                        </p:par>
                        <p:par>
                          <p:cTn id="19" fill="hold">
                            <p:stCondLst>
                              <p:cond delay="1019"/>
                            </p:stCondLst>
                            <p:childTnLst>
                              <p:par>
                                <p:cTn id="20" presetID="22" presetClass="entr" presetSubtype="4" fill="hold" nodeType="afterEffect">
                                  <p:stCondLst>
                                    <p:cond delay="0"/>
                                  </p:stCondLst>
                                  <p:childTnLst>
                                    <p:set>
                                      <p:cBhvr>
                                        <p:cTn id="21" dur="1" fill="hold">
                                          <p:stCondLst>
                                            <p:cond delay="0"/>
                                          </p:stCondLst>
                                        </p:cTn>
                                        <p:tgtEl>
                                          <p:spTgt spid="35844"/>
                                        </p:tgtEl>
                                        <p:attrNameLst>
                                          <p:attrName>style.visibility</p:attrName>
                                        </p:attrNameLst>
                                      </p:cBhvr>
                                      <p:to>
                                        <p:strVal val="visible"/>
                                      </p:to>
                                    </p:set>
                                    <p:animEffect transition="in" filter="wipe(down)">
                                      <p:cBhvr>
                                        <p:cTn id="22" dur="500"/>
                                        <p:tgtEl>
                                          <p:spTgt spid="35844"/>
                                        </p:tgtEl>
                                      </p:cBhvr>
                                    </p:animEffect>
                                  </p:childTnLst>
                                </p:cTn>
                              </p:par>
                            </p:childTnLst>
                          </p:cTn>
                        </p:par>
                        <p:par>
                          <p:cTn id="23" fill="hold">
                            <p:stCondLst>
                              <p:cond delay="1519"/>
                            </p:stCondLst>
                            <p:childTnLst>
                              <p:par>
                                <p:cTn id="24" presetID="22" presetClass="entr" presetSubtype="2" fill="hold" nodeType="afterEffect">
                                  <p:stCondLst>
                                    <p:cond delay="0"/>
                                  </p:stCondLst>
                                  <p:childTnLst>
                                    <p:set>
                                      <p:cBhvr>
                                        <p:cTn id="25" dur="1" fill="hold">
                                          <p:stCondLst>
                                            <p:cond delay="0"/>
                                          </p:stCondLst>
                                        </p:cTn>
                                        <p:tgtEl>
                                          <p:spTgt spid="35845"/>
                                        </p:tgtEl>
                                        <p:attrNameLst>
                                          <p:attrName>style.visibility</p:attrName>
                                        </p:attrNameLst>
                                      </p:cBhvr>
                                      <p:to>
                                        <p:strVal val="visible"/>
                                      </p:to>
                                    </p:set>
                                    <p:animEffect transition="in" filter="wipe(right)">
                                      <p:cBhvr>
                                        <p:cTn id="26" dur="300"/>
                                        <p:tgtEl>
                                          <p:spTgt spid="35845"/>
                                        </p:tgtEl>
                                      </p:cBhvr>
                                    </p:animEffect>
                                  </p:childTnLst>
                                </p:cTn>
                              </p:par>
                            </p:childTnLst>
                          </p:cTn>
                        </p:par>
                        <p:par>
                          <p:cTn id="27" fill="hold">
                            <p:stCondLst>
                              <p:cond delay="2019"/>
                            </p:stCondLst>
                            <p:childTnLst>
                              <p:par>
                                <p:cTn id="28" presetID="22" presetClass="entr" presetSubtype="8" fill="hold" nodeType="afterEffect">
                                  <p:stCondLst>
                                    <p:cond delay="0"/>
                                  </p:stCondLst>
                                  <p:childTnLst>
                                    <p:set>
                                      <p:cBhvr>
                                        <p:cTn id="29" dur="1" fill="hold">
                                          <p:stCondLst>
                                            <p:cond delay="0"/>
                                          </p:stCondLst>
                                        </p:cTn>
                                        <p:tgtEl>
                                          <p:spTgt spid="35846"/>
                                        </p:tgtEl>
                                        <p:attrNameLst>
                                          <p:attrName>style.visibility</p:attrName>
                                        </p:attrNameLst>
                                      </p:cBhvr>
                                      <p:to>
                                        <p:strVal val="visible"/>
                                      </p:to>
                                    </p:set>
                                    <p:animEffect transition="in" filter="wipe(left)">
                                      <p:cBhvr>
                                        <p:cTn id="30" dur="500"/>
                                        <p:tgtEl>
                                          <p:spTgt spid="35846"/>
                                        </p:tgtEl>
                                      </p:cBhvr>
                                    </p:animEffect>
                                  </p:childTnLst>
                                </p:cTn>
                              </p:par>
                            </p:childTnLst>
                          </p:cTn>
                        </p:par>
                        <p:par>
                          <p:cTn id="31" fill="hold">
                            <p:stCondLst>
                              <p:cond delay="2519"/>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35847"/>
                                        </p:tgtEl>
                                        <p:attrNameLst>
                                          <p:attrName>style.visibility</p:attrName>
                                        </p:attrNameLst>
                                      </p:cBhvr>
                                      <p:to>
                                        <p:strVal val="visible"/>
                                      </p:to>
                                    </p:set>
                                    <p:anim by="(-#ppt_w*2)" calcmode="lin" valueType="num">
                                      <p:cBhvr rctx="PPT">
                                        <p:cTn id="34" dur="250" autoRev="1" fill="hold">
                                          <p:stCondLst>
                                            <p:cond delay="0"/>
                                          </p:stCondLst>
                                        </p:cTn>
                                        <p:tgtEl>
                                          <p:spTgt spid="35847"/>
                                        </p:tgtEl>
                                        <p:attrNameLst>
                                          <p:attrName>ppt_w</p:attrName>
                                        </p:attrNameLst>
                                      </p:cBhvr>
                                    </p:anim>
                                    <p:anim by="(#ppt_w*0.50)" calcmode="lin" valueType="num">
                                      <p:cBhvr>
                                        <p:cTn id="35" dur="250" decel="50000" autoRev="1" fill="hold">
                                          <p:stCondLst>
                                            <p:cond delay="0"/>
                                          </p:stCondLst>
                                        </p:cTn>
                                        <p:tgtEl>
                                          <p:spTgt spid="35847"/>
                                        </p:tgtEl>
                                        <p:attrNameLst>
                                          <p:attrName>ppt_x</p:attrName>
                                        </p:attrNameLst>
                                      </p:cBhvr>
                                    </p:anim>
                                    <p:anim from="(-#ppt_h/2)" to="(#ppt_y)" calcmode="lin" valueType="num">
                                      <p:cBhvr>
                                        <p:cTn id="36" dur="500" fill="hold">
                                          <p:stCondLst>
                                            <p:cond delay="0"/>
                                          </p:stCondLst>
                                        </p:cTn>
                                        <p:tgtEl>
                                          <p:spTgt spid="35847"/>
                                        </p:tgtEl>
                                        <p:attrNameLst>
                                          <p:attrName>ppt_y</p:attrName>
                                        </p:attrNameLst>
                                      </p:cBhvr>
                                    </p:anim>
                                    <p:animRot by="21600000">
                                      <p:cBhvr>
                                        <p:cTn id="37" dur="500" fill="hold">
                                          <p:stCondLst>
                                            <p:cond delay="0"/>
                                          </p:stCondLst>
                                        </p:cTn>
                                        <p:tgtEl>
                                          <p:spTgt spid="35847"/>
                                        </p:tgtEl>
                                        <p:attrNameLst>
                                          <p:attrName>r</p:attrName>
                                        </p:attrNameLst>
                                      </p:cBhvr>
                                    </p:animRot>
                                  </p:childTnLst>
                                </p:cTn>
                              </p:par>
                            </p:childTnLst>
                          </p:cTn>
                        </p:par>
                        <p:par>
                          <p:cTn id="38" fill="hold">
                            <p:stCondLst>
                              <p:cond delay="3019"/>
                            </p:stCondLst>
                            <p:childTnLst>
                              <p:par>
                                <p:cTn id="39" presetID="22" presetClass="entr" presetSubtype="1" fill="hold" grpId="0" nodeType="afterEffect">
                                  <p:stCondLst>
                                    <p:cond delay="0"/>
                                  </p:stCondLst>
                                  <p:childTnLst>
                                    <p:set>
                                      <p:cBhvr>
                                        <p:cTn id="40" dur="1" fill="hold">
                                          <p:stCondLst>
                                            <p:cond delay="0"/>
                                          </p:stCondLst>
                                        </p:cTn>
                                        <p:tgtEl>
                                          <p:spTgt spid="35848"/>
                                        </p:tgtEl>
                                        <p:attrNameLst>
                                          <p:attrName>style.visibility</p:attrName>
                                        </p:attrNameLst>
                                      </p:cBhvr>
                                      <p:to>
                                        <p:strVal val="visible"/>
                                      </p:to>
                                    </p:set>
                                    <p:animEffect transition="in" filter="wipe(up)">
                                      <p:cBhvr>
                                        <p:cTn id="41" dur="500"/>
                                        <p:tgtEl>
                                          <p:spTgt spid="35848"/>
                                        </p:tgtEl>
                                      </p:cBhvr>
                                    </p:animEffect>
                                  </p:childTnLst>
                                </p:cTn>
                              </p:par>
                            </p:childTnLst>
                          </p:cTn>
                        </p:par>
                        <p:par>
                          <p:cTn id="42" fill="hold">
                            <p:stCondLst>
                              <p:cond delay="3519"/>
                            </p:stCondLst>
                            <p:childTnLst>
                              <p:par>
                                <p:cTn id="43" presetID="22" presetClass="entr" presetSubtype="4" fill="hold" nodeType="afterEffect">
                                  <p:stCondLst>
                                    <p:cond delay="0"/>
                                  </p:stCondLst>
                                  <p:childTnLst>
                                    <p:set>
                                      <p:cBhvr>
                                        <p:cTn id="44" dur="1" fill="hold">
                                          <p:stCondLst>
                                            <p:cond delay="0"/>
                                          </p:stCondLst>
                                        </p:cTn>
                                        <p:tgtEl>
                                          <p:spTgt spid="35849"/>
                                        </p:tgtEl>
                                        <p:attrNameLst>
                                          <p:attrName>style.visibility</p:attrName>
                                        </p:attrNameLst>
                                      </p:cBhvr>
                                      <p:to>
                                        <p:strVal val="visible"/>
                                      </p:to>
                                    </p:set>
                                    <p:animEffect transition="in" filter="wipe(down)">
                                      <p:cBhvr>
                                        <p:cTn id="45" dur="500"/>
                                        <p:tgtEl>
                                          <p:spTgt spid="35849"/>
                                        </p:tgtEl>
                                      </p:cBhvr>
                                    </p:animEffect>
                                  </p:childTnLst>
                                </p:cTn>
                              </p:par>
                            </p:childTnLst>
                          </p:cTn>
                        </p:par>
                        <p:par>
                          <p:cTn id="46" fill="hold">
                            <p:stCondLst>
                              <p:cond delay="4019"/>
                            </p:stCondLst>
                            <p:childTnLst>
                              <p:par>
                                <p:cTn id="47" presetID="22" presetClass="entr" presetSubtype="2" fill="hold" nodeType="afterEffect">
                                  <p:stCondLst>
                                    <p:cond delay="0"/>
                                  </p:stCondLst>
                                  <p:childTnLst>
                                    <p:set>
                                      <p:cBhvr>
                                        <p:cTn id="48" dur="1" fill="hold">
                                          <p:stCondLst>
                                            <p:cond delay="0"/>
                                          </p:stCondLst>
                                        </p:cTn>
                                        <p:tgtEl>
                                          <p:spTgt spid="35850"/>
                                        </p:tgtEl>
                                        <p:attrNameLst>
                                          <p:attrName>style.visibility</p:attrName>
                                        </p:attrNameLst>
                                      </p:cBhvr>
                                      <p:to>
                                        <p:strVal val="visible"/>
                                      </p:to>
                                    </p:set>
                                    <p:animEffect transition="in" filter="wipe(right)">
                                      <p:cBhvr>
                                        <p:cTn id="49" dur="300"/>
                                        <p:tgtEl>
                                          <p:spTgt spid="35850"/>
                                        </p:tgtEl>
                                      </p:cBhvr>
                                    </p:animEffect>
                                  </p:childTnLst>
                                </p:cTn>
                              </p:par>
                            </p:childTnLst>
                          </p:cTn>
                        </p:par>
                        <p:par>
                          <p:cTn id="50" fill="hold">
                            <p:stCondLst>
                              <p:cond delay="4519"/>
                            </p:stCondLst>
                            <p:childTnLst>
                              <p:par>
                                <p:cTn id="51" presetID="22" presetClass="entr" presetSubtype="8" fill="hold" nodeType="afterEffect">
                                  <p:stCondLst>
                                    <p:cond delay="0"/>
                                  </p:stCondLst>
                                  <p:childTnLst>
                                    <p:set>
                                      <p:cBhvr>
                                        <p:cTn id="52" dur="1" fill="hold">
                                          <p:stCondLst>
                                            <p:cond delay="0"/>
                                          </p:stCondLst>
                                        </p:cTn>
                                        <p:tgtEl>
                                          <p:spTgt spid="35851"/>
                                        </p:tgtEl>
                                        <p:attrNameLst>
                                          <p:attrName>style.visibility</p:attrName>
                                        </p:attrNameLst>
                                      </p:cBhvr>
                                      <p:to>
                                        <p:strVal val="visible"/>
                                      </p:to>
                                    </p:set>
                                    <p:animEffect transition="in" filter="wipe(left)">
                                      <p:cBhvr>
                                        <p:cTn id="53" dur="500"/>
                                        <p:tgtEl>
                                          <p:spTgt spid="35851"/>
                                        </p:tgtEl>
                                      </p:cBhvr>
                                    </p:animEffect>
                                  </p:childTnLst>
                                </p:cTn>
                              </p:par>
                            </p:childTnLst>
                          </p:cTn>
                        </p:par>
                        <p:par>
                          <p:cTn id="54" fill="hold">
                            <p:stCondLst>
                              <p:cond delay="5019"/>
                            </p:stCondLst>
                            <p:childTnLst>
                              <p:par>
                                <p:cTn id="55" presetID="56" presetClass="entr" presetSubtype="0" fill="hold" grpId="0" nodeType="afterEffect">
                                  <p:stCondLst>
                                    <p:cond delay="0"/>
                                  </p:stCondLst>
                                  <p:iterate type="lt">
                                    <p:tmPct val="10000"/>
                                  </p:iterate>
                                  <p:childTnLst>
                                    <p:set>
                                      <p:cBhvr>
                                        <p:cTn id="56" dur="1" fill="hold">
                                          <p:stCondLst>
                                            <p:cond delay="0"/>
                                          </p:stCondLst>
                                        </p:cTn>
                                        <p:tgtEl>
                                          <p:spTgt spid="35852"/>
                                        </p:tgtEl>
                                        <p:attrNameLst>
                                          <p:attrName>style.visibility</p:attrName>
                                        </p:attrNameLst>
                                      </p:cBhvr>
                                      <p:to>
                                        <p:strVal val="visible"/>
                                      </p:to>
                                    </p:set>
                                    <p:anim by="(-#ppt_w*2)" calcmode="lin" valueType="num">
                                      <p:cBhvr rctx="PPT">
                                        <p:cTn id="57" dur="250" autoRev="1" fill="hold">
                                          <p:stCondLst>
                                            <p:cond delay="0"/>
                                          </p:stCondLst>
                                        </p:cTn>
                                        <p:tgtEl>
                                          <p:spTgt spid="35852"/>
                                        </p:tgtEl>
                                        <p:attrNameLst>
                                          <p:attrName>ppt_w</p:attrName>
                                        </p:attrNameLst>
                                      </p:cBhvr>
                                    </p:anim>
                                    <p:anim by="(#ppt_w*0.50)" calcmode="lin" valueType="num">
                                      <p:cBhvr>
                                        <p:cTn id="58" dur="250" decel="50000" autoRev="1" fill="hold">
                                          <p:stCondLst>
                                            <p:cond delay="0"/>
                                          </p:stCondLst>
                                        </p:cTn>
                                        <p:tgtEl>
                                          <p:spTgt spid="35852"/>
                                        </p:tgtEl>
                                        <p:attrNameLst>
                                          <p:attrName>ppt_x</p:attrName>
                                        </p:attrNameLst>
                                      </p:cBhvr>
                                    </p:anim>
                                    <p:anim from="(-#ppt_h/2)" to="(#ppt_y)" calcmode="lin" valueType="num">
                                      <p:cBhvr>
                                        <p:cTn id="59" dur="500" fill="hold">
                                          <p:stCondLst>
                                            <p:cond delay="0"/>
                                          </p:stCondLst>
                                        </p:cTn>
                                        <p:tgtEl>
                                          <p:spTgt spid="35852"/>
                                        </p:tgtEl>
                                        <p:attrNameLst>
                                          <p:attrName>ppt_y</p:attrName>
                                        </p:attrNameLst>
                                      </p:cBhvr>
                                    </p:anim>
                                    <p:animRot by="21600000">
                                      <p:cBhvr>
                                        <p:cTn id="60" dur="500" fill="hold">
                                          <p:stCondLst>
                                            <p:cond delay="0"/>
                                          </p:stCondLst>
                                        </p:cTn>
                                        <p:tgtEl>
                                          <p:spTgt spid="35852"/>
                                        </p:tgtEl>
                                        <p:attrNameLst>
                                          <p:attrName>r</p:attrName>
                                        </p:attrNameLst>
                                      </p:cBhvr>
                                    </p:animRot>
                                  </p:childTnLst>
                                </p:cTn>
                              </p:par>
                            </p:childTnLst>
                          </p:cTn>
                        </p:par>
                        <p:par>
                          <p:cTn id="61" fill="hold">
                            <p:stCondLst>
                              <p:cond delay="5520"/>
                            </p:stCondLst>
                            <p:childTnLst>
                              <p:par>
                                <p:cTn id="62" presetID="22" presetClass="entr" presetSubtype="1" fill="hold" grpId="0" nodeType="afterEffect">
                                  <p:stCondLst>
                                    <p:cond delay="0"/>
                                  </p:stCondLst>
                                  <p:childTnLst>
                                    <p:set>
                                      <p:cBhvr>
                                        <p:cTn id="63" dur="1" fill="hold">
                                          <p:stCondLst>
                                            <p:cond delay="0"/>
                                          </p:stCondLst>
                                        </p:cTn>
                                        <p:tgtEl>
                                          <p:spTgt spid="35853"/>
                                        </p:tgtEl>
                                        <p:attrNameLst>
                                          <p:attrName>style.visibility</p:attrName>
                                        </p:attrNameLst>
                                      </p:cBhvr>
                                      <p:to>
                                        <p:strVal val="visible"/>
                                      </p:to>
                                    </p:set>
                                    <p:animEffect transition="in" filter="wipe(up)">
                                      <p:cBhvr>
                                        <p:cTn id="64" dur="500"/>
                                        <p:tgtEl>
                                          <p:spTgt spid="358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P spid="35847" grpId="0"/>
      <p:bldP spid="35848" grpId="0"/>
      <p:bldP spid="35852" grpId="0"/>
      <p:bldP spid="3585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4"/>
          <p:cNvSpPr txBox="1"/>
          <p:nvPr/>
        </p:nvSpPr>
        <p:spPr>
          <a:xfrm>
            <a:off x="5108575" y="1557338"/>
            <a:ext cx="1781175" cy="831850"/>
          </a:xfrm>
          <a:prstGeom prst="rect">
            <a:avLst/>
          </a:prstGeom>
          <a:noFill/>
          <a:ln w="9525">
            <a:noFill/>
          </a:ln>
        </p:spPr>
        <p:txBody>
          <a:bodyPr wrap="none" anchor="t">
            <a:spAutoFit/>
          </a:bodyPr>
          <a:lstStyle/>
          <a:p>
            <a:r>
              <a:rPr lang="zh-CN" altLang="en-US" sz="4800" b="1" dirty="0">
                <a:latin typeface="微软雅黑" panose="020B0503020204020204" pitchFamily="34" charset="-122"/>
                <a:ea typeface="微软雅黑" panose="020B0503020204020204" pitchFamily="34" charset="-122"/>
              </a:rPr>
              <a:t>致  谢</a:t>
            </a:r>
          </a:p>
        </p:txBody>
      </p:sp>
      <p:sp>
        <p:nvSpPr>
          <p:cNvPr id="36867" name="TextBox 5"/>
          <p:cNvSpPr txBox="1"/>
          <p:nvPr/>
        </p:nvSpPr>
        <p:spPr>
          <a:xfrm>
            <a:off x="1457325" y="2636838"/>
            <a:ext cx="9083675" cy="2678112"/>
          </a:xfrm>
          <a:prstGeom prst="rect">
            <a:avLst/>
          </a:prstGeom>
          <a:noFill/>
          <a:ln w="9525">
            <a:noFill/>
          </a:ln>
        </p:spPr>
        <p:txBody>
          <a:bodyPr anchor="t">
            <a:spAutoFit/>
          </a:bodyPr>
          <a:lstStyle/>
          <a:p>
            <a:pPr algn="ctr">
              <a:lnSpc>
                <a:spcPct val="150000"/>
              </a:lnSpc>
            </a:pPr>
            <a:r>
              <a:rPr lang="zh-CN" altLang="en-US" sz="2800" dirty="0">
                <a:solidFill>
                  <a:schemeClr val="accent1"/>
                </a:solidFill>
                <a:latin typeface="微软雅黑" panose="020B0503020204020204" pitchFamily="34" charset="-122"/>
                <a:ea typeface="微软雅黑" panose="020B0503020204020204" pitchFamily="34" charset="-122"/>
              </a:rPr>
              <a:t>感谢母校提供的学习与实践的机会；</a:t>
            </a:r>
            <a:endParaRPr lang="en-US" altLang="zh-CN" sz="2800" dirty="0">
              <a:solidFill>
                <a:schemeClr val="accent1"/>
              </a:solidFill>
              <a:latin typeface="微软雅黑" panose="020B0503020204020204" pitchFamily="34" charset="-122"/>
              <a:ea typeface="微软雅黑" panose="020B0503020204020204" pitchFamily="34" charset="-122"/>
            </a:endParaRPr>
          </a:p>
          <a:p>
            <a:pPr algn="ctr">
              <a:lnSpc>
                <a:spcPct val="150000"/>
              </a:lnSpc>
            </a:pPr>
            <a:r>
              <a:rPr lang="zh-CN" altLang="en-US" sz="2800" dirty="0">
                <a:solidFill>
                  <a:schemeClr val="accent1"/>
                </a:solidFill>
                <a:latin typeface="微软雅黑" panose="020B0503020204020204" pitchFamily="34" charset="-122"/>
                <a:ea typeface="微软雅黑" panose="020B0503020204020204" pitchFamily="34" charset="-122"/>
              </a:rPr>
              <a:t>感谢导师团队，特别感谢某某教授给予的耐心指导；</a:t>
            </a:r>
            <a:endParaRPr lang="en-US" altLang="zh-CN" sz="2800" dirty="0">
              <a:solidFill>
                <a:schemeClr val="accent1"/>
              </a:solidFill>
              <a:latin typeface="微软雅黑" panose="020B0503020204020204" pitchFamily="34" charset="-122"/>
              <a:ea typeface="微软雅黑" panose="020B0503020204020204" pitchFamily="34" charset="-122"/>
            </a:endParaRPr>
          </a:p>
          <a:p>
            <a:pPr algn="ctr">
              <a:lnSpc>
                <a:spcPct val="150000"/>
              </a:lnSpc>
            </a:pPr>
            <a:r>
              <a:rPr lang="zh-CN" altLang="en-US" sz="2800" dirty="0">
                <a:solidFill>
                  <a:schemeClr val="accent1"/>
                </a:solidFill>
                <a:latin typeface="微软雅黑" panose="020B0503020204020204" pitchFamily="34" charset="-122"/>
                <a:ea typeface="微软雅黑" panose="020B0503020204020204" pitchFamily="34" charset="-122"/>
              </a:rPr>
              <a:t>感谢同学及舍友的帮助；</a:t>
            </a:r>
            <a:endParaRPr lang="en-US" altLang="zh-CN" sz="2800" dirty="0">
              <a:solidFill>
                <a:schemeClr val="accent1"/>
              </a:solidFill>
              <a:latin typeface="微软雅黑" panose="020B0503020204020204" pitchFamily="34" charset="-122"/>
              <a:ea typeface="微软雅黑" panose="020B0503020204020204" pitchFamily="34" charset="-122"/>
            </a:endParaRPr>
          </a:p>
          <a:p>
            <a:pPr algn="ctr">
              <a:lnSpc>
                <a:spcPct val="150000"/>
              </a:lnSpc>
            </a:pPr>
            <a:r>
              <a:rPr lang="zh-CN" altLang="en-US" sz="2800" dirty="0">
                <a:solidFill>
                  <a:schemeClr val="accent1"/>
                </a:solidFill>
                <a:latin typeface="微软雅黑" panose="020B0503020204020204" pitchFamily="34" charset="-122"/>
                <a:ea typeface="微软雅黑" panose="020B0503020204020204" pitchFamily="34" charset="-122"/>
              </a:rPr>
              <a:t>感谢答辩评审！</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6866"/>
                                        </p:tgtEl>
                                        <p:attrNameLst>
                                          <p:attrName>style.visibility</p:attrName>
                                        </p:attrNameLst>
                                      </p:cBhvr>
                                      <p:to>
                                        <p:strVal val="visible"/>
                                      </p:to>
                                    </p:set>
                                    <p:anim by="(-#ppt_w*2)" calcmode="lin" valueType="num">
                                      <p:cBhvr rctx="PPT">
                                        <p:cTn id="7" dur="500" autoRev="1" fill="hold">
                                          <p:stCondLst>
                                            <p:cond delay="0"/>
                                          </p:stCondLst>
                                        </p:cTn>
                                        <p:tgtEl>
                                          <p:spTgt spid="36866"/>
                                        </p:tgtEl>
                                        <p:attrNameLst>
                                          <p:attrName>ppt_w</p:attrName>
                                        </p:attrNameLst>
                                      </p:cBhvr>
                                    </p:anim>
                                    <p:anim by="(#ppt_w*0.50)" calcmode="lin" valueType="num">
                                      <p:cBhvr>
                                        <p:cTn id="8" dur="500" decel="50000" autoRev="1" fill="hold">
                                          <p:stCondLst>
                                            <p:cond delay="0"/>
                                          </p:stCondLst>
                                        </p:cTn>
                                        <p:tgtEl>
                                          <p:spTgt spid="36866"/>
                                        </p:tgtEl>
                                        <p:attrNameLst>
                                          <p:attrName>ppt_x</p:attrName>
                                        </p:attrNameLst>
                                      </p:cBhvr>
                                    </p:anim>
                                    <p:anim from="(-#ppt_h/2)" to="(#ppt_y)" calcmode="lin" valueType="num">
                                      <p:cBhvr>
                                        <p:cTn id="9" dur="1000" fill="hold">
                                          <p:stCondLst>
                                            <p:cond delay="0"/>
                                          </p:stCondLst>
                                        </p:cTn>
                                        <p:tgtEl>
                                          <p:spTgt spid="36866"/>
                                        </p:tgtEl>
                                        <p:attrNameLst>
                                          <p:attrName>ppt_y</p:attrName>
                                        </p:attrNameLst>
                                      </p:cBhvr>
                                    </p:anim>
                                    <p:animRot by="21600000">
                                      <p:cBhvr>
                                        <p:cTn id="10" dur="1000" fill="hold">
                                          <p:stCondLst>
                                            <p:cond delay="0"/>
                                          </p:stCondLst>
                                        </p:cTn>
                                        <p:tgtEl>
                                          <p:spTgt spid="36866"/>
                                        </p:tgtEl>
                                        <p:attrNameLst>
                                          <p:attrName>r</p:attrName>
                                        </p:attrNameLst>
                                      </p:cBhvr>
                                    </p:animRot>
                                  </p:childTnLst>
                                </p:cTn>
                              </p:par>
                            </p:childTnLst>
                          </p:cTn>
                        </p:par>
                        <p:par>
                          <p:cTn id="11" fill="hold">
                            <p:stCondLst>
                              <p:cond delay="1299"/>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36867"/>
                                        </p:tgtEl>
                                        <p:attrNameLst>
                                          <p:attrName>style.visibility</p:attrName>
                                        </p:attrNameLst>
                                      </p:cBhvr>
                                      <p:to>
                                        <p:strVal val="visible"/>
                                      </p:to>
                                    </p:set>
                                    <p:anim by="(-#ppt_w*2)" calcmode="lin" valueType="num">
                                      <p:cBhvr rctx="PPT">
                                        <p:cTn id="14" dur="500" autoRev="1" fill="hold">
                                          <p:stCondLst>
                                            <p:cond delay="0"/>
                                          </p:stCondLst>
                                        </p:cTn>
                                        <p:tgtEl>
                                          <p:spTgt spid="36867"/>
                                        </p:tgtEl>
                                        <p:attrNameLst>
                                          <p:attrName>ppt_w</p:attrName>
                                        </p:attrNameLst>
                                      </p:cBhvr>
                                    </p:anim>
                                    <p:anim by="(#ppt_w*0.50)" calcmode="lin" valueType="num">
                                      <p:cBhvr>
                                        <p:cTn id="15" dur="500" decel="50000" autoRev="1" fill="hold">
                                          <p:stCondLst>
                                            <p:cond delay="0"/>
                                          </p:stCondLst>
                                        </p:cTn>
                                        <p:tgtEl>
                                          <p:spTgt spid="36867"/>
                                        </p:tgtEl>
                                        <p:attrNameLst>
                                          <p:attrName>ppt_x</p:attrName>
                                        </p:attrNameLst>
                                      </p:cBhvr>
                                    </p:anim>
                                    <p:anim from="(-#ppt_h/2)" to="(#ppt_y)" calcmode="lin" valueType="num">
                                      <p:cBhvr>
                                        <p:cTn id="16" dur="1000" fill="hold">
                                          <p:stCondLst>
                                            <p:cond delay="0"/>
                                          </p:stCondLst>
                                        </p:cTn>
                                        <p:tgtEl>
                                          <p:spTgt spid="36867"/>
                                        </p:tgtEl>
                                        <p:attrNameLst>
                                          <p:attrName>ppt_y</p:attrName>
                                        </p:attrNameLst>
                                      </p:cBhvr>
                                    </p:anim>
                                    <p:animRot by="21600000">
                                      <p:cBhvr>
                                        <p:cTn id="17" dur="1000" fill="hold">
                                          <p:stCondLst>
                                            <p:cond delay="0"/>
                                          </p:stCondLst>
                                        </p:cTn>
                                        <p:tgtEl>
                                          <p:spTgt spid="3686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3"/>
          <p:cNvSpPr txBox="1"/>
          <p:nvPr/>
        </p:nvSpPr>
        <p:spPr>
          <a:xfrm>
            <a:off x="769938" y="2311400"/>
            <a:ext cx="10728325" cy="817563"/>
          </a:xfrm>
          <a:prstGeom prst="rect">
            <a:avLst/>
          </a:prstGeom>
          <a:noFill/>
          <a:ln w="9525">
            <a:noFill/>
          </a:ln>
        </p:spPr>
        <p:txBody>
          <a:bodyPr anchor="ctr"/>
          <a:lstStyle/>
          <a:p>
            <a:pPr algn="ctr"/>
            <a:r>
              <a:rPr lang="zh-CN" altLang="en-US" sz="6000" b="1" dirty="0" smtClean="0">
                <a:solidFill>
                  <a:schemeClr val="accent2"/>
                </a:solidFill>
                <a:latin typeface="微软雅黑" panose="020B0503020204020204" pitchFamily="34" charset="-122"/>
                <a:ea typeface="微软雅黑" panose="020B0503020204020204" pitchFamily="34" charset="-122"/>
              </a:rPr>
              <a:t>感谢您的批评指正</a:t>
            </a:r>
            <a:endParaRPr lang="zh-CN" altLang="en-US" sz="6000" b="1" dirty="0">
              <a:solidFill>
                <a:schemeClr val="accent2"/>
              </a:solidFill>
              <a:latin typeface="微软雅黑" panose="020B0503020204020204" pitchFamily="34" charset="-122"/>
              <a:ea typeface="微软雅黑" panose="020B0503020204020204" pitchFamily="34" charset="-122"/>
            </a:endParaRPr>
          </a:p>
        </p:txBody>
      </p:sp>
      <p:sp>
        <p:nvSpPr>
          <p:cNvPr id="20" name="TextBox 34"/>
          <p:cNvSpPr txBox="1"/>
          <p:nvPr/>
        </p:nvSpPr>
        <p:spPr>
          <a:xfrm>
            <a:off x="6097588" y="3911047"/>
            <a:ext cx="3097137" cy="646331"/>
          </a:xfrm>
          <a:prstGeom prst="rect">
            <a:avLst/>
          </a:prstGeom>
          <a:noFill/>
          <a:ln w="9525">
            <a:noFill/>
          </a:ln>
        </p:spPr>
        <p:txBody>
          <a:bodyPr wrap="square" anchor="t">
            <a:spAutoFit/>
          </a:bodyPr>
          <a:lstStyle/>
          <a:p>
            <a:pPr>
              <a:lnSpc>
                <a:spcPct val="150000"/>
              </a:lnSpc>
            </a:pPr>
            <a:r>
              <a:rPr lang="zh-CN" altLang="en-US" sz="2400" dirty="0" smtClean="0">
                <a:solidFill>
                  <a:schemeClr val="accent2"/>
                </a:solidFill>
                <a:latin typeface="微软雅黑" panose="020B0503020204020204" pitchFamily="34" charset="-122"/>
                <a:ea typeface="微软雅黑" panose="020B0503020204020204" pitchFamily="34" charset="-122"/>
              </a:rPr>
              <a:t>专业：</a:t>
            </a:r>
            <a:r>
              <a:rPr lang="en-US" altLang="zh-CN" sz="2400" dirty="0" smtClean="0">
                <a:solidFill>
                  <a:schemeClr val="accent2"/>
                </a:solidFill>
                <a:latin typeface="微软雅黑" panose="020B0503020204020204" pitchFamily="34" charset="-122"/>
                <a:ea typeface="微软雅黑" panose="020B0503020204020204" pitchFamily="34" charset="-122"/>
              </a:rPr>
              <a:t>XXXX</a:t>
            </a:r>
            <a:endParaRPr lang="en-US" altLang="zh-CN" sz="2400" dirty="0">
              <a:solidFill>
                <a:schemeClr val="accent2"/>
              </a:solidFill>
              <a:latin typeface="微软雅黑" panose="020B0503020204020204" pitchFamily="34" charset="-122"/>
              <a:ea typeface="微软雅黑" panose="020B0503020204020204" pitchFamily="34" charset="-122"/>
            </a:endParaRPr>
          </a:p>
        </p:txBody>
      </p:sp>
      <p:sp>
        <p:nvSpPr>
          <p:cNvPr id="21" name="TextBox 35"/>
          <p:cNvSpPr txBox="1"/>
          <p:nvPr/>
        </p:nvSpPr>
        <p:spPr>
          <a:xfrm>
            <a:off x="2971801" y="3911047"/>
            <a:ext cx="2871787" cy="581057"/>
          </a:xfrm>
          <a:prstGeom prst="rect">
            <a:avLst/>
          </a:prstGeom>
          <a:noFill/>
          <a:ln w="9525">
            <a:noFill/>
          </a:ln>
        </p:spPr>
        <p:txBody>
          <a:bodyPr anchor="t">
            <a:spAutoFit/>
          </a:bodyPr>
          <a:lstStyle/>
          <a:p>
            <a:pPr>
              <a:lnSpc>
                <a:spcPct val="150000"/>
              </a:lnSpc>
            </a:pPr>
            <a:r>
              <a:rPr lang="zh-CN" altLang="en-US" sz="2400" dirty="0" smtClean="0">
                <a:solidFill>
                  <a:schemeClr val="accent2"/>
                </a:solidFill>
                <a:latin typeface="微软雅黑" panose="020B0503020204020204" pitchFamily="34" charset="-122"/>
                <a:ea typeface="微软雅黑" panose="020B0503020204020204" pitchFamily="34" charset="-122"/>
              </a:rPr>
              <a:t>学院</a:t>
            </a:r>
            <a:r>
              <a:rPr lang="en-US" altLang="zh-CN" sz="2400" dirty="0" smtClean="0">
                <a:solidFill>
                  <a:schemeClr val="accent2"/>
                </a:solidFill>
                <a:latin typeface="微软雅黑" panose="020B0503020204020204" pitchFamily="34" charset="-122"/>
                <a:ea typeface="微软雅黑" panose="020B0503020204020204" pitchFamily="34" charset="-122"/>
              </a:rPr>
              <a:t>:XXXX</a:t>
            </a:r>
            <a:endParaRPr lang="en-US" altLang="zh-CN" sz="2400" dirty="0">
              <a:solidFill>
                <a:schemeClr val="accent2"/>
              </a:solidFill>
              <a:latin typeface="微软雅黑" panose="020B0503020204020204" pitchFamily="34" charset="-122"/>
              <a:ea typeface="微软雅黑" panose="020B0503020204020204" pitchFamily="34" charset="-122"/>
            </a:endParaRPr>
          </a:p>
        </p:txBody>
      </p:sp>
      <p:sp>
        <p:nvSpPr>
          <p:cNvPr id="22" name="圆角矩形 42"/>
          <p:cNvSpPr/>
          <p:nvPr/>
        </p:nvSpPr>
        <p:spPr>
          <a:xfrm>
            <a:off x="6224588" y="4887913"/>
            <a:ext cx="1617662" cy="452437"/>
          </a:xfrm>
          <a:prstGeom prst="roundRect">
            <a:avLst>
              <a:gd name="adj" fmla="val 16667"/>
            </a:avLst>
          </a:prstGeom>
          <a:solidFill>
            <a:srgbClr val="0070C0"/>
          </a:solidFill>
          <a:ln w="9525">
            <a:noFill/>
          </a:ln>
        </p:spPr>
        <p:txBody>
          <a:bodyPr anchor="t"/>
          <a:lstStyle/>
          <a:p>
            <a:endParaRPr lang="zh-CN" altLang="en-US" sz="2400" dirty="0">
              <a:solidFill>
                <a:schemeClr val="accent2"/>
              </a:solidFill>
              <a:latin typeface="Arial" panose="020B0604020202020204" pitchFamily="34" charset="0"/>
              <a:ea typeface="宋体" panose="02010600030101010101" pitchFamily="2" charset="-122"/>
            </a:endParaRPr>
          </a:p>
        </p:txBody>
      </p:sp>
      <p:sp>
        <p:nvSpPr>
          <p:cNvPr id="23" name="TextBox 43"/>
          <p:cNvSpPr txBox="1"/>
          <p:nvPr/>
        </p:nvSpPr>
        <p:spPr>
          <a:xfrm>
            <a:off x="4611688" y="4823603"/>
            <a:ext cx="1485900" cy="581057"/>
          </a:xfrm>
          <a:prstGeom prst="rect">
            <a:avLst/>
          </a:prstGeom>
          <a:noFill/>
          <a:ln w="9525">
            <a:noFill/>
          </a:ln>
        </p:spPr>
        <p:txBody>
          <a:bodyPr anchor="t">
            <a:spAutoFit/>
          </a:bodyPr>
          <a:lstStyle/>
          <a:p>
            <a:pPr>
              <a:lnSpc>
                <a:spcPct val="150000"/>
              </a:lnSpc>
            </a:pPr>
            <a:r>
              <a:rPr lang="zh-CN" altLang="en-US" sz="2400" dirty="0">
                <a:solidFill>
                  <a:schemeClr val="accent2"/>
                </a:solidFill>
                <a:latin typeface="微软雅黑" panose="020B0503020204020204" pitchFamily="34" charset="-122"/>
                <a:ea typeface="微软雅黑" panose="020B0503020204020204" pitchFamily="34" charset="-122"/>
              </a:rPr>
              <a:t>青课</a:t>
            </a:r>
            <a:endParaRPr lang="en-US" altLang="zh-CN" sz="2400" dirty="0">
              <a:solidFill>
                <a:schemeClr val="accent2"/>
              </a:solidFill>
              <a:latin typeface="微软雅黑" panose="020B0503020204020204" pitchFamily="34" charset="-122"/>
              <a:ea typeface="微软雅黑" panose="020B0503020204020204" pitchFamily="34" charset="-122"/>
            </a:endParaRPr>
          </a:p>
        </p:txBody>
      </p:sp>
      <p:sp>
        <p:nvSpPr>
          <p:cNvPr id="24" name="TextBox 44"/>
          <p:cNvSpPr txBox="1"/>
          <p:nvPr/>
        </p:nvSpPr>
        <p:spPr>
          <a:xfrm>
            <a:off x="8007350" y="4823603"/>
            <a:ext cx="1690688" cy="581057"/>
          </a:xfrm>
          <a:prstGeom prst="rect">
            <a:avLst/>
          </a:prstGeom>
          <a:noFill/>
          <a:ln w="9525">
            <a:noFill/>
          </a:ln>
        </p:spPr>
        <p:txBody>
          <a:bodyPr anchor="t">
            <a:spAutoFit/>
          </a:bodyPr>
          <a:lstStyle/>
          <a:p>
            <a:pPr>
              <a:lnSpc>
                <a:spcPct val="150000"/>
              </a:lnSpc>
            </a:pPr>
            <a:r>
              <a:rPr lang="zh-CN" altLang="en-US" sz="2400" dirty="0" smtClean="0">
                <a:solidFill>
                  <a:schemeClr val="accent2"/>
                </a:solidFill>
                <a:latin typeface="微软雅黑" panose="020B0503020204020204" pitchFamily="34" charset="-122"/>
                <a:ea typeface="微软雅黑" panose="020B0503020204020204" pitchFamily="34" charset="-122"/>
              </a:rPr>
              <a:t>青课</a:t>
            </a:r>
            <a:endParaRPr lang="zh-CN" altLang="en-US" sz="2400" dirty="0">
              <a:solidFill>
                <a:schemeClr val="accent2"/>
              </a:solidFill>
              <a:latin typeface="微软雅黑" panose="020B0503020204020204" pitchFamily="34" charset="-122"/>
              <a:ea typeface="微软雅黑" panose="020B0503020204020204" pitchFamily="34" charset="-122"/>
            </a:endParaRPr>
          </a:p>
        </p:txBody>
      </p:sp>
      <p:sp>
        <p:nvSpPr>
          <p:cNvPr id="25" name="TextBox 45"/>
          <p:cNvSpPr txBox="1"/>
          <p:nvPr/>
        </p:nvSpPr>
        <p:spPr>
          <a:xfrm>
            <a:off x="6272213" y="4791075"/>
            <a:ext cx="1508125" cy="646113"/>
          </a:xfrm>
          <a:prstGeom prst="rect">
            <a:avLst/>
          </a:prstGeom>
          <a:noFill/>
          <a:ln w="9525">
            <a:noFill/>
          </a:ln>
        </p:spPr>
        <p:txBody>
          <a:bodyPr anchor="t">
            <a:spAutoFit/>
          </a:bodyPr>
          <a:lstStyle/>
          <a:p>
            <a:pPr algn="dist">
              <a:lnSpc>
                <a:spcPct val="150000"/>
              </a:lnSpc>
            </a:pPr>
            <a:r>
              <a:rPr lang="zh-CN" altLang="en-US" sz="2400" b="1" dirty="0">
                <a:solidFill>
                  <a:schemeClr val="accent2"/>
                </a:solidFill>
                <a:latin typeface="微软雅黑" panose="020B0503020204020204" pitchFamily="34" charset="-122"/>
                <a:ea typeface="微软雅黑" panose="020B0503020204020204" pitchFamily="34" charset="-122"/>
              </a:rPr>
              <a:t>指导老师</a:t>
            </a:r>
            <a:endParaRPr lang="en-US" altLang="zh-CN" sz="2400" b="1" dirty="0">
              <a:solidFill>
                <a:schemeClr val="accent2"/>
              </a:solidFill>
              <a:latin typeface="微软雅黑" panose="020B0503020204020204" pitchFamily="34" charset="-122"/>
              <a:ea typeface="微软雅黑" panose="020B0503020204020204" pitchFamily="34" charset="-122"/>
            </a:endParaRPr>
          </a:p>
        </p:txBody>
      </p:sp>
      <p:sp>
        <p:nvSpPr>
          <p:cNvPr id="26" name="圆角矩形 46"/>
          <p:cNvSpPr/>
          <p:nvPr/>
        </p:nvSpPr>
        <p:spPr>
          <a:xfrm>
            <a:off x="3181350" y="4887913"/>
            <a:ext cx="1354138" cy="452437"/>
          </a:xfrm>
          <a:prstGeom prst="roundRect">
            <a:avLst>
              <a:gd name="adj" fmla="val 16667"/>
            </a:avLst>
          </a:prstGeom>
          <a:solidFill>
            <a:srgbClr val="0070C0"/>
          </a:solidFill>
          <a:ln w="9525">
            <a:noFill/>
          </a:ln>
        </p:spPr>
        <p:txBody>
          <a:bodyPr anchor="t"/>
          <a:lstStyle/>
          <a:p>
            <a:endParaRPr lang="zh-CN" altLang="en-US" sz="2400" dirty="0">
              <a:solidFill>
                <a:schemeClr val="accent2"/>
              </a:solidFill>
              <a:latin typeface="Arial" panose="020B0604020202020204" pitchFamily="34" charset="0"/>
              <a:ea typeface="宋体" panose="02010600030101010101" pitchFamily="2" charset="-122"/>
            </a:endParaRPr>
          </a:p>
        </p:txBody>
      </p:sp>
      <p:sp>
        <p:nvSpPr>
          <p:cNvPr id="27" name="TextBox 47"/>
          <p:cNvSpPr txBox="1"/>
          <p:nvPr/>
        </p:nvSpPr>
        <p:spPr>
          <a:xfrm>
            <a:off x="3228975" y="4823619"/>
            <a:ext cx="1306513" cy="581025"/>
          </a:xfrm>
          <a:prstGeom prst="rect">
            <a:avLst/>
          </a:prstGeom>
          <a:noFill/>
          <a:ln w="9525">
            <a:noFill/>
          </a:ln>
        </p:spPr>
        <p:txBody>
          <a:bodyPr anchor="t">
            <a:spAutoFit/>
          </a:bodyPr>
          <a:lstStyle/>
          <a:p>
            <a:pPr algn="dist">
              <a:lnSpc>
                <a:spcPct val="150000"/>
              </a:lnSpc>
            </a:pPr>
            <a:r>
              <a:rPr lang="zh-CN" altLang="en-US" sz="2400" b="1" dirty="0">
                <a:solidFill>
                  <a:schemeClr val="accent2"/>
                </a:solidFill>
                <a:latin typeface="微软雅黑" panose="020B0503020204020204" pitchFamily="34" charset="-122"/>
                <a:ea typeface="微软雅黑" panose="020B0503020204020204" pitchFamily="34" charset="-122"/>
              </a:rPr>
              <a:t>答辩人</a:t>
            </a:r>
            <a:endParaRPr lang="en-US" altLang="zh-CN" sz="2400" b="1" dirty="0">
              <a:solidFill>
                <a:schemeClr val="accent2"/>
              </a:solidFill>
              <a:latin typeface="微软雅黑" panose="020B0503020204020204" pitchFamily="34" charset="-122"/>
              <a:ea typeface="微软雅黑" panose="020B0503020204020204" pitchFamily="34" charset="-122"/>
            </a:endParaRPr>
          </a:p>
        </p:txBody>
      </p:sp>
      <p:sp>
        <p:nvSpPr>
          <p:cNvPr id="28" name="Rectangle 5"/>
          <p:cNvSpPr/>
          <p:nvPr/>
        </p:nvSpPr>
        <p:spPr>
          <a:xfrm>
            <a:off x="34925" y="6745288"/>
            <a:ext cx="12196763" cy="41275"/>
          </a:xfrm>
          <a:prstGeom prst="rect">
            <a:avLst/>
          </a:prstGeom>
          <a:solidFill>
            <a:srgbClr val="FFFFFF"/>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29" name="Oval 6"/>
          <p:cNvSpPr/>
          <p:nvPr/>
        </p:nvSpPr>
        <p:spPr>
          <a:xfrm>
            <a:off x="5837238" y="5876925"/>
            <a:ext cx="522287" cy="544513"/>
          </a:xfrm>
          <a:prstGeom prst="ellipse">
            <a:avLst/>
          </a:prstGeom>
          <a:solidFill>
            <a:srgbClr val="FFFFFF"/>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30" name="Freeform 7"/>
          <p:cNvSpPr>
            <a:spLocks noEditPoints="1"/>
          </p:cNvSpPr>
          <p:nvPr/>
        </p:nvSpPr>
        <p:spPr>
          <a:xfrm>
            <a:off x="5972175" y="5926138"/>
            <a:ext cx="261938" cy="44132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0"/>
              </a:cxn>
              <a:cxn ang="0">
                <a:pos x="2147483647" y="2147483647"/>
              </a:cxn>
              <a:cxn ang="0">
                <a:pos x="2147483647" y="2147483647"/>
              </a:cxn>
              <a:cxn ang="0">
                <a:pos x="2147483647" y="2147483647"/>
              </a:cxn>
            </a:cxnLst>
            <a:rect l="0" t="0" r="0" b="0"/>
            <a:pathLst>
              <a:path w="346" h="555">
                <a:moveTo>
                  <a:pt x="346" y="284"/>
                </a:moveTo>
                <a:lnTo>
                  <a:pt x="346" y="183"/>
                </a:lnTo>
                <a:cubicBezTo>
                  <a:pt x="346" y="154"/>
                  <a:pt x="300" y="154"/>
                  <a:pt x="300" y="183"/>
                </a:cubicBezTo>
                <a:lnTo>
                  <a:pt x="300" y="284"/>
                </a:lnTo>
                <a:cubicBezTo>
                  <a:pt x="300" y="352"/>
                  <a:pt x="244" y="408"/>
                  <a:pt x="176" y="408"/>
                </a:cubicBezTo>
                <a:cubicBezTo>
                  <a:pt x="175" y="408"/>
                  <a:pt x="174" y="408"/>
                  <a:pt x="173" y="408"/>
                </a:cubicBezTo>
                <a:lnTo>
                  <a:pt x="172" y="408"/>
                </a:lnTo>
                <a:cubicBezTo>
                  <a:pt x="171" y="408"/>
                  <a:pt x="171" y="408"/>
                  <a:pt x="170" y="408"/>
                </a:cubicBezTo>
                <a:cubicBezTo>
                  <a:pt x="101" y="408"/>
                  <a:pt x="46" y="352"/>
                  <a:pt x="46" y="284"/>
                </a:cubicBezTo>
                <a:lnTo>
                  <a:pt x="46" y="183"/>
                </a:lnTo>
                <a:cubicBezTo>
                  <a:pt x="46" y="154"/>
                  <a:pt x="0" y="154"/>
                  <a:pt x="0" y="183"/>
                </a:cubicBezTo>
                <a:cubicBezTo>
                  <a:pt x="0" y="197"/>
                  <a:pt x="0" y="284"/>
                  <a:pt x="0" y="284"/>
                </a:cubicBezTo>
                <a:cubicBezTo>
                  <a:pt x="0" y="370"/>
                  <a:pt x="63" y="441"/>
                  <a:pt x="146" y="452"/>
                </a:cubicBezTo>
                <a:lnTo>
                  <a:pt x="146" y="526"/>
                </a:lnTo>
                <a:lnTo>
                  <a:pt x="42" y="555"/>
                </a:lnTo>
                <a:lnTo>
                  <a:pt x="304" y="555"/>
                </a:lnTo>
                <a:lnTo>
                  <a:pt x="200" y="525"/>
                </a:lnTo>
                <a:lnTo>
                  <a:pt x="200" y="453"/>
                </a:lnTo>
                <a:cubicBezTo>
                  <a:pt x="282" y="441"/>
                  <a:pt x="346" y="370"/>
                  <a:pt x="346" y="284"/>
                </a:cubicBezTo>
                <a:close/>
                <a:moveTo>
                  <a:pt x="171" y="365"/>
                </a:moveTo>
                <a:cubicBezTo>
                  <a:pt x="172" y="365"/>
                  <a:pt x="172" y="365"/>
                  <a:pt x="173" y="365"/>
                </a:cubicBezTo>
                <a:cubicBezTo>
                  <a:pt x="173" y="365"/>
                  <a:pt x="174" y="365"/>
                  <a:pt x="174" y="365"/>
                </a:cubicBezTo>
                <a:cubicBezTo>
                  <a:pt x="220" y="365"/>
                  <a:pt x="257" y="328"/>
                  <a:pt x="257" y="282"/>
                </a:cubicBezTo>
                <a:lnTo>
                  <a:pt x="257" y="83"/>
                </a:lnTo>
                <a:cubicBezTo>
                  <a:pt x="257" y="37"/>
                  <a:pt x="220" y="0"/>
                  <a:pt x="174" y="0"/>
                </a:cubicBezTo>
                <a:cubicBezTo>
                  <a:pt x="174" y="0"/>
                  <a:pt x="173" y="0"/>
                  <a:pt x="173" y="0"/>
                </a:cubicBezTo>
                <a:cubicBezTo>
                  <a:pt x="172" y="0"/>
                  <a:pt x="172" y="0"/>
                  <a:pt x="171" y="0"/>
                </a:cubicBezTo>
                <a:cubicBezTo>
                  <a:pt x="126" y="0"/>
                  <a:pt x="89" y="37"/>
                  <a:pt x="89" y="83"/>
                </a:cubicBezTo>
                <a:lnTo>
                  <a:pt x="89" y="282"/>
                </a:lnTo>
                <a:cubicBezTo>
                  <a:pt x="89" y="328"/>
                  <a:pt x="126" y="365"/>
                  <a:pt x="171" y="365"/>
                </a:cubicBezTo>
                <a:close/>
              </a:path>
            </a:pathLst>
          </a:custGeom>
          <a:solidFill>
            <a:srgbClr val="0070C0"/>
          </a:solidFill>
          <a:ln w="9525">
            <a:noFill/>
          </a:ln>
        </p:spPr>
        <p:txBody>
          <a:bodyPr/>
          <a:lstStyle/>
          <a:p>
            <a:endParaRPr lang="zh-CN" altLang="en-US"/>
          </a:p>
        </p:txBody>
      </p:sp>
      <p:cxnSp>
        <p:nvCxnSpPr>
          <p:cNvPr id="31" name="直接连接符 2"/>
          <p:cNvCxnSpPr/>
          <p:nvPr/>
        </p:nvCxnSpPr>
        <p:spPr>
          <a:xfrm>
            <a:off x="1201738" y="2159000"/>
            <a:ext cx="9864725" cy="0"/>
          </a:xfrm>
          <a:prstGeom prst="line">
            <a:avLst/>
          </a:prstGeom>
          <a:ln w="9525" cap="flat" cmpd="sng">
            <a:solidFill>
              <a:schemeClr val="accent2"/>
            </a:solidFill>
            <a:prstDash val="dash"/>
            <a:round/>
            <a:headEnd type="none" w="med" len="med"/>
            <a:tailEnd type="none" w="med" len="med"/>
          </a:ln>
        </p:spPr>
      </p:cxnSp>
      <p:cxnSp>
        <p:nvCxnSpPr>
          <p:cNvPr id="32" name="直接连接符 17"/>
          <p:cNvCxnSpPr/>
          <p:nvPr/>
        </p:nvCxnSpPr>
        <p:spPr>
          <a:xfrm>
            <a:off x="1201738" y="3284538"/>
            <a:ext cx="9864725" cy="0"/>
          </a:xfrm>
          <a:prstGeom prst="line">
            <a:avLst/>
          </a:prstGeom>
          <a:ln w="9525" cap="flat" cmpd="sng">
            <a:solidFill>
              <a:schemeClr val="accent2"/>
            </a:solidFill>
            <a:prstDash val="dash"/>
            <a:round/>
            <a:headEnd type="none" w="med" len="med"/>
            <a:tailEnd type="none" w="med" len="med"/>
          </a:ln>
        </p:spPr>
      </p:cxnSp>
      <p:sp>
        <p:nvSpPr>
          <p:cNvPr id="33" name="Rectangle 3"/>
          <p:cNvSpPr txBox="1"/>
          <p:nvPr/>
        </p:nvSpPr>
        <p:spPr>
          <a:xfrm>
            <a:off x="769938" y="3467100"/>
            <a:ext cx="10728325" cy="322263"/>
          </a:xfrm>
          <a:prstGeom prst="rect">
            <a:avLst/>
          </a:prstGeom>
          <a:noFill/>
          <a:ln w="9525">
            <a:noFill/>
          </a:ln>
        </p:spPr>
        <p:txBody>
          <a:bodyPr anchor="ctr"/>
          <a:lstStyle/>
          <a:p>
            <a:pPr algn="ctr"/>
            <a:r>
              <a:rPr lang="en-US" altLang="zh-CN" sz="2400" dirty="0">
                <a:solidFill>
                  <a:schemeClr val="accent2"/>
                </a:solidFill>
                <a:latin typeface="微软雅黑" panose="020B0503020204020204" pitchFamily="34" charset="-122"/>
                <a:ea typeface="微软雅黑" panose="020B0503020204020204" pitchFamily="34" charset="-122"/>
              </a:rPr>
              <a:t>KUANGJIA WANZHENGDE LUNWEN DABIAN DONGTAI MOBAN</a:t>
            </a:r>
            <a:endParaRPr lang="zh-CN" altLang="en-US" sz="2400" dirty="0">
              <a:solidFill>
                <a:schemeClr val="accent2"/>
              </a:solidFill>
              <a:latin typeface="微软雅黑" panose="020B0503020204020204" pitchFamily="34" charset="-122"/>
              <a:ea typeface="微软雅黑" panose="020B0503020204020204" pitchFamily="34" charset="-122"/>
            </a:endParaRPr>
          </a:p>
        </p:txBody>
      </p:sp>
      <p:sp>
        <p:nvSpPr>
          <p:cNvPr id="34" name="Freeform 5"/>
          <p:cNvSpPr>
            <a:spLocks noEditPoints="1"/>
          </p:cNvSpPr>
          <p:nvPr/>
        </p:nvSpPr>
        <p:spPr bwMode="auto">
          <a:xfrm>
            <a:off x="4765675" y="333375"/>
            <a:ext cx="2736850" cy="1590675"/>
          </a:xfrm>
          <a:custGeom>
            <a:avLst/>
            <a:gdLst>
              <a:gd name="T0" fmla="*/ 135 w 139"/>
              <a:gd name="T1" fmla="*/ 61 h 81"/>
              <a:gd name="T2" fmla="*/ 131 w 139"/>
              <a:gd name="T3" fmla="*/ 56 h 81"/>
              <a:gd name="T4" fmla="*/ 131 w 139"/>
              <a:gd name="T5" fmla="*/ 27 h 81"/>
              <a:gd name="T6" fmla="*/ 139 w 139"/>
              <a:gd name="T7" fmla="*/ 24 h 81"/>
              <a:gd name="T8" fmla="*/ 70 w 139"/>
              <a:gd name="T9" fmla="*/ 0 h 81"/>
              <a:gd name="T10" fmla="*/ 0 w 139"/>
              <a:gd name="T11" fmla="*/ 24 h 81"/>
              <a:gd name="T12" fmla="*/ 70 w 139"/>
              <a:gd name="T13" fmla="*/ 48 h 81"/>
              <a:gd name="T14" fmla="*/ 127 w 139"/>
              <a:gd name="T15" fmla="*/ 28 h 81"/>
              <a:gd name="T16" fmla="*/ 127 w 139"/>
              <a:gd name="T17" fmla="*/ 56 h 81"/>
              <a:gd name="T18" fmla="*/ 123 w 139"/>
              <a:gd name="T19" fmla="*/ 61 h 81"/>
              <a:gd name="T20" fmla="*/ 126 w 139"/>
              <a:gd name="T21" fmla="*/ 64 h 81"/>
              <a:gd name="T22" fmla="*/ 123 w 139"/>
              <a:gd name="T23" fmla="*/ 81 h 81"/>
              <a:gd name="T24" fmla="*/ 135 w 139"/>
              <a:gd name="T25" fmla="*/ 81 h 81"/>
              <a:gd name="T26" fmla="*/ 132 w 139"/>
              <a:gd name="T27" fmla="*/ 64 h 81"/>
              <a:gd name="T28" fmla="*/ 135 w 139"/>
              <a:gd name="T29" fmla="*/ 61 h 81"/>
              <a:gd name="T30" fmla="*/ 28 w 139"/>
              <a:gd name="T31" fmla="*/ 42 h 81"/>
              <a:gd name="T32" fmla="*/ 28 w 139"/>
              <a:gd name="T33" fmla="*/ 69 h 81"/>
              <a:gd name="T34" fmla="*/ 70 w 139"/>
              <a:gd name="T35" fmla="*/ 81 h 81"/>
              <a:gd name="T36" fmla="*/ 111 w 139"/>
              <a:gd name="T37" fmla="*/ 69 h 81"/>
              <a:gd name="T38" fmla="*/ 111 w 139"/>
              <a:gd name="T39" fmla="*/ 42 h 81"/>
              <a:gd name="T40" fmla="*/ 70 w 139"/>
              <a:gd name="T41" fmla="*/ 56 h 81"/>
              <a:gd name="T42" fmla="*/ 28 w 139"/>
              <a:gd name="T43" fmla="*/ 4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 h="81">
                <a:moveTo>
                  <a:pt x="135" y="61"/>
                </a:moveTo>
                <a:cubicBezTo>
                  <a:pt x="135" y="58"/>
                  <a:pt x="134" y="56"/>
                  <a:pt x="131" y="56"/>
                </a:cubicBezTo>
                <a:cubicBezTo>
                  <a:pt x="131" y="27"/>
                  <a:pt x="131" y="27"/>
                  <a:pt x="131" y="27"/>
                </a:cubicBezTo>
                <a:cubicBezTo>
                  <a:pt x="139" y="24"/>
                  <a:pt x="139" y="24"/>
                  <a:pt x="139" y="24"/>
                </a:cubicBezTo>
                <a:cubicBezTo>
                  <a:pt x="70" y="0"/>
                  <a:pt x="70" y="0"/>
                  <a:pt x="70" y="0"/>
                </a:cubicBezTo>
                <a:cubicBezTo>
                  <a:pt x="0" y="24"/>
                  <a:pt x="0" y="24"/>
                  <a:pt x="0" y="24"/>
                </a:cubicBezTo>
                <a:cubicBezTo>
                  <a:pt x="70" y="48"/>
                  <a:pt x="70" y="48"/>
                  <a:pt x="70" y="48"/>
                </a:cubicBezTo>
                <a:cubicBezTo>
                  <a:pt x="127" y="28"/>
                  <a:pt x="127" y="28"/>
                  <a:pt x="127" y="28"/>
                </a:cubicBezTo>
                <a:cubicBezTo>
                  <a:pt x="127" y="56"/>
                  <a:pt x="127" y="56"/>
                  <a:pt x="127" y="56"/>
                </a:cubicBezTo>
                <a:cubicBezTo>
                  <a:pt x="125" y="56"/>
                  <a:pt x="123" y="58"/>
                  <a:pt x="123" y="61"/>
                </a:cubicBezTo>
                <a:cubicBezTo>
                  <a:pt x="123" y="63"/>
                  <a:pt x="125" y="64"/>
                  <a:pt x="126" y="64"/>
                </a:cubicBezTo>
                <a:cubicBezTo>
                  <a:pt x="123" y="81"/>
                  <a:pt x="123" y="81"/>
                  <a:pt x="123" y="81"/>
                </a:cubicBezTo>
                <a:cubicBezTo>
                  <a:pt x="135" y="81"/>
                  <a:pt x="135" y="81"/>
                  <a:pt x="135" y="81"/>
                </a:cubicBezTo>
                <a:cubicBezTo>
                  <a:pt x="132" y="64"/>
                  <a:pt x="132" y="64"/>
                  <a:pt x="132" y="64"/>
                </a:cubicBezTo>
                <a:cubicBezTo>
                  <a:pt x="134" y="64"/>
                  <a:pt x="135" y="63"/>
                  <a:pt x="135" y="61"/>
                </a:cubicBezTo>
                <a:close/>
                <a:moveTo>
                  <a:pt x="28" y="42"/>
                </a:moveTo>
                <a:cubicBezTo>
                  <a:pt x="28" y="69"/>
                  <a:pt x="28" y="69"/>
                  <a:pt x="28" y="69"/>
                </a:cubicBezTo>
                <a:cubicBezTo>
                  <a:pt x="28" y="76"/>
                  <a:pt x="47" y="81"/>
                  <a:pt x="70" y="81"/>
                </a:cubicBezTo>
                <a:cubicBezTo>
                  <a:pt x="92" y="81"/>
                  <a:pt x="111" y="76"/>
                  <a:pt x="111" y="69"/>
                </a:cubicBezTo>
                <a:cubicBezTo>
                  <a:pt x="111" y="42"/>
                  <a:pt x="111" y="42"/>
                  <a:pt x="111" y="42"/>
                </a:cubicBezTo>
                <a:cubicBezTo>
                  <a:pt x="70" y="56"/>
                  <a:pt x="70" y="56"/>
                  <a:pt x="70" y="56"/>
                </a:cubicBezTo>
                <a:lnTo>
                  <a:pt x="28" y="42"/>
                </a:lnTo>
                <a:close/>
              </a:path>
            </a:pathLst>
          </a:custGeom>
          <a:solidFill>
            <a:schemeClr val="accent2"/>
          </a:solidFill>
        </p:spPr>
        <p:style>
          <a:lnRef idx="2">
            <a:schemeClr val="accent1"/>
          </a:lnRef>
          <a:fillRef idx="1">
            <a:schemeClr val="lt1"/>
          </a:fillRef>
          <a:effectRef idx="0">
            <a:schemeClr val="accent1"/>
          </a:effectRef>
          <a:fontRef idx="minor">
            <a:schemeClr val="dk1"/>
          </a:fontRef>
        </p:style>
        <p:txBody>
          <a:bodyPr lIns="91438" tIns="45719" rIns="91438" bIns="45719"/>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dk1"/>
              </a:solidFill>
              <a:effectLst/>
              <a:uLnTx/>
              <a:uFillTx/>
              <a:latin typeface="+mn-lt"/>
              <a:ea typeface="+mn-ea"/>
              <a:cs typeface="+mn-ea"/>
              <a:sym typeface="+mn-lt"/>
            </a:endParaRPr>
          </a:p>
        </p:txBody>
      </p:sp>
    </p:spTree>
  </p:cSld>
  <p:clrMapOvr>
    <a:masterClrMapping/>
  </p:clrMapOvr>
  <p:transition spd="slow" advTm="7871">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1000" fill="hold">
                                          <p:stCondLst>
                                            <p:cond delay="0"/>
                                          </p:stCondLst>
                                        </p:cTn>
                                        <p:tgtEl>
                                          <p:spTgt spid="18"/>
                                        </p:tgtEl>
                                        <p:attrNameLst>
                                          <p:attrName>ppt_y</p:attrName>
                                        </p:attrNameLst>
                                      </p:cBhvr>
                                    </p:anim>
                                    <p:animRot by="21600000">
                                      <p:cBhvr>
                                        <p:cTn id="10" dur="1000" fill="hold">
                                          <p:stCondLst>
                                            <p:cond delay="0"/>
                                          </p:stCondLst>
                                        </p:cTn>
                                        <p:tgtEl>
                                          <p:spTgt spid="18"/>
                                        </p:tgtEl>
                                        <p:attrNameLst>
                                          <p:attrName>r</p:attrName>
                                        </p:attrNameLst>
                                      </p:cBhvr>
                                    </p:animRot>
                                  </p:childTnLst>
                                </p:cTn>
                              </p:par>
                            </p:childTnLst>
                          </p:cTn>
                        </p:par>
                        <p:par>
                          <p:cTn id="11" fill="hold">
                            <p:stCondLst>
                              <p:cond delay="1700"/>
                            </p:stCondLst>
                            <p:childTnLst>
                              <p:par>
                                <p:cTn id="12" presetID="31" presetClass="entr" presetSubtype="0"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ppt_w</p:attrName>
                                        </p:attrNameLst>
                                      </p:cBhvr>
                                      <p:tavLst>
                                        <p:tav tm="0">
                                          <p:val>
                                            <p:fltVal val="0"/>
                                          </p:val>
                                        </p:tav>
                                        <p:tav tm="100000">
                                          <p:val>
                                            <p:strVal val="#ppt_w"/>
                                          </p:val>
                                        </p:tav>
                                      </p:tavLst>
                                    </p:anim>
                                    <p:anim calcmode="lin" valueType="num">
                                      <p:cBhvr>
                                        <p:cTn id="15" dur="500" fill="hold"/>
                                        <p:tgtEl>
                                          <p:spTgt spid="20"/>
                                        </p:tgtEl>
                                        <p:attrNameLst>
                                          <p:attrName>ppt_h</p:attrName>
                                        </p:attrNameLst>
                                      </p:cBhvr>
                                      <p:tavLst>
                                        <p:tav tm="0">
                                          <p:val>
                                            <p:fltVal val="0"/>
                                          </p:val>
                                        </p:tav>
                                        <p:tav tm="100000">
                                          <p:val>
                                            <p:strVal val="#ppt_h"/>
                                          </p:val>
                                        </p:tav>
                                      </p:tavLst>
                                    </p:anim>
                                    <p:anim calcmode="lin" valueType="num">
                                      <p:cBhvr>
                                        <p:cTn id="16" dur="500" fill="hold"/>
                                        <p:tgtEl>
                                          <p:spTgt spid="20"/>
                                        </p:tgtEl>
                                        <p:attrNameLst>
                                          <p:attrName>style.rotation</p:attrName>
                                        </p:attrNameLst>
                                      </p:cBhvr>
                                      <p:tavLst>
                                        <p:tav tm="0">
                                          <p:val>
                                            <p:fltVal val="90"/>
                                          </p:val>
                                        </p:tav>
                                        <p:tav tm="100000">
                                          <p:val>
                                            <p:fltVal val="0"/>
                                          </p:val>
                                        </p:tav>
                                      </p:tavLst>
                                    </p:anim>
                                    <p:animEffect transition="in" filter="fade">
                                      <p:cBhvr>
                                        <p:cTn id="17" dur="500"/>
                                        <p:tgtEl>
                                          <p:spTgt spid="20"/>
                                        </p:tgtEl>
                                      </p:cBhvr>
                                    </p:animEffect>
                                  </p:childTnLst>
                                </p:cTn>
                              </p:par>
                              <p:par>
                                <p:cTn id="18" presetID="31" presetClass="entr" presetSubtype="0" fill="hold" grpId="0" nodeType="with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p:cTn id="20" dur="500" fill="hold"/>
                                        <p:tgtEl>
                                          <p:spTgt spid="21"/>
                                        </p:tgtEl>
                                        <p:attrNameLst>
                                          <p:attrName>ppt_w</p:attrName>
                                        </p:attrNameLst>
                                      </p:cBhvr>
                                      <p:tavLst>
                                        <p:tav tm="0">
                                          <p:val>
                                            <p:fltVal val="0"/>
                                          </p:val>
                                        </p:tav>
                                        <p:tav tm="100000">
                                          <p:val>
                                            <p:strVal val="#ppt_w"/>
                                          </p:val>
                                        </p:tav>
                                      </p:tavLst>
                                    </p:anim>
                                    <p:anim calcmode="lin" valueType="num">
                                      <p:cBhvr>
                                        <p:cTn id="21" dur="500" fill="hold"/>
                                        <p:tgtEl>
                                          <p:spTgt spid="21"/>
                                        </p:tgtEl>
                                        <p:attrNameLst>
                                          <p:attrName>ppt_h</p:attrName>
                                        </p:attrNameLst>
                                      </p:cBhvr>
                                      <p:tavLst>
                                        <p:tav tm="0">
                                          <p:val>
                                            <p:fltVal val="0"/>
                                          </p:val>
                                        </p:tav>
                                        <p:tav tm="100000">
                                          <p:val>
                                            <p:strVal val="#ppt_h"/>
                                          </p:val>
                                        </p:tav>
                                      </p:tavLst>
                                    </p:anim>
                                    <p:anim calcmode="lin" valueType="num">
                                      <p:cBhvr>
                                        <p:cTn id="22" dur="500" fill="hold"/>
                                        <p:tgtEl>
                                          <p:spTgt spid="21"/>
                                        </p:tgtEl>
                                        <p:attrNameLst>
                                          <p:attrName>style.rotation</p:attrName>
                                        </p:attrNameLst>
                                      </p:cBhvr>
                                      <p:tavLst>
                                        <p:tav tm="0">
                                          <p:val>
                                            <p:fltVal val="90"/>
                                          </p:val>
                                        </p:tav>
                                        <p:tav tm="100000">
                                          <p:val>
                                            <p:fltVal val="0"/>
                                          </p:val>
                                        </p:tav>
                                      </p:tavLst>
                                    </p:anim>
                                    <p:animEffect transition="in" filter="fade">
                                      <p:cBhvr>
                                        <p:cTn id="23" dur="500"/>
                                        <p:tgtEl>
                                          <p:spTgt spid="21"/>
                                        </p:tgtEl>
                                      </p:cBhvr>
                                    </p:animEffect>
                                  </p:childTnLst>
                                </p:cTn>
                              </p:par>
                            </p:childTnLst>
                          </p:cTn>
                        </p:par>
                        <p:par>
                          <p:cTn id="24" fill="hold">
                            <p:stCondLst>
                              <p:cond delay="2200"/>
                            </p:stCondLst>
                            <p:childTnLst>
                              <p:par>
                                <p:cTn id="25" presetID="16" presetClass="entr" presetSubtype="21"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barn(inVertical)">
                                      <p:cBhvr>
                                        <p:cTn id="27" dur="500"/>
                                        <p:tgtEl>
                                          <p:spTgt spid="28"/>
                                        </p:tgtEl>
                                      </p:cBhvr>
                                    </p:animEffect>
                                  </p:childTnLst>
                                </p:cTn>
                              </p:par>
                            </p:childTnLst>
                          </p:cTn>
                        </p:par>
                        <p:par>
                          <p:cTn id="28" fill="hold">
                            <p:stCondLst>
                              <p:cond delay="2700"/>
                            </p:stCondLst>
                            <p:childTnLst>
                              <p:par>
                                <p:cTn id="29" presetID="10" presetClass="entr" presetSubtype="0"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500" fill="hold"/>
                                        <p:tgtEl>
                                          <p:spTgt spid="29"/>
                                        </p:tgtEl>
                                        <p:attrNameLst>
                                          <p:attrName>ppt_w</p:attrName>
                                        </p:attrNameLst>
                                      </p:cBhvr>
                                      <p:tavLst>
                                        <p:tav tm="0">
                                          <p:val>
                                            <p:fltVal val="0"/>
                                          </p:val>
                                        </p:tav>
                                        <p:tav tm="100000">
                                          <p:val>
                                            <p:strVal val="#ppt_w"/>
                                          </p:val>
                                        </p:tav>
                                      </p:tavLst>
                                    </p:anim>
                                    <p:anim calcmode="lin" valueType="num">
                                      <p:cBhvr>
                                        <p:cTn id="32" dur="500" fill="hold"/>
                                        <p:tgtEl>
                                          <p:spTgt spid="29"/>
                                        </p:tgtEl>
                                        <p:attrNameLst>
                                          <p:attrName>ppt_h</p:attrName>
                                        </p:attrNameLst>
                                      </p:cBhvr>
                                      <p:tavLst>
                                        <p:tav tm="0">
                                          <p:val>
                                            <p:fltVal val="0"/>
                                          </p:val>
                                        </p:tav>
                                        <p:tav tm="100000">
                                          <p:val>
                                            <p:strVal val="#ppt_h"/>
                                          </p:val>
                                        </p:tav>
                                      </p:tavLst>
                                    </p:anim>
                                    <p:animEffect transition="in" filter="fade">
                                      <p:cBhvr>
                                        <p:cTn id="33" dur="500"/>
                                        <p:tgtEl>
                                          <p:spTgt spid="29"/>
                                        </p:tgtEl>
                                      </p:cBhvr>
                                    </p:animEffect>
                                  </p:childTnLst>
                                </p:cTn>
                              </p:par>
                              <p:par>
                                <p:cTn id="34" presetID="10" presetClass="entr" presetSubtype="0" fill="hold"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Effect transition="in" filter="fade">
                                      <p:cBhvr>
                                        <p:cTn id="38" dur="500"/>
                                        <p:tgtEl>
                                          <p:spTgt spid="30"/>
                                        </p:tgtEl>
                                      </p:cBhvr>
                                    </p:animEffect>
                                  </p:childTnLst>
                                </p:cTn>
                              </p:par>
                            </p:childTnLst>
                          </p:cTn>
                        </p:par>
                        <p:par>
                          <p:cTn id="39" fill="hold">
                            <p:stCondLst>
                              <p:cond delay="3200"/>
                            </p:stCondLst>
                            <p:childTnLst>
                              <p:par>
                                <p:cTn id="40" presetID="31" presetClass="entr" presetSubtype="0" fill="hold" grpId="0"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 calcmode="lin" valueType="num">
                                      <p:cBhvr>
                                        <p:cTn id="44" dur="500" fill="hold"/>
                                        <p:tgtEl>
                                          <p:spTgt spid="26"/>
                                        </p:tgtEl>
                                        <p:attrNameLst>
                                          <p:attrName>style.rotation</p:attrName>
                                        </p:attrNameLst>
                                      </p:cBhvr>
                                      <p:tavLst>
                                        <p:tav tm="0">
                                          <p:val>
                                            <p:fltVal val="90"/>
                                          </p:val>
                                        </p:tav>
                                        <p:tav tm="100000">
                                          <p:val>
                                            <p:fltVal val="0"/>
                                          </p:val>
                                        </p:tav>
                                      </p:tavLst>
                                    </p:anim>
                                    <p:animEffect transition="in" filter="fade">
                                      <p:cBhvr>
                                        <p:cTn id="45" dur="500"/>
                                        <p:tgtEl>
                                          <p:spTgt spid="26"/>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p:cTn id="48" dur="500" fill="hold"/>
                                        <p:tgtEl>
                                          <p:spTgt spid="27"/>
                                        </p:tgtEl>
                                        <p:attrNameLst>
                                          <p:attrName>ppt_w</p:attrName>
                                        </p:attrNameLst>
                                      </p:cBhvr>
                                      <p:tavLst>
                                        <p:tav tm="0">
                                          <p:val>
                                            <p:fltVal val="0"/>
                                          </p:val>
                                        </p:tav>
                                        <p:tav tm="100000">
                                          <p:val>
                                            <p:strVal val="#ppt_w"/>
                                          </p:val>
                                        </p:tav>
                                      </p:tavLst>
                                    </p:anim>
                                    <p:anim calcmode="lin" valueType="num">
                                      <p:cBhvr>
                                        <p:cTn id="49" dur="500" fill="hold"/>
                                        <p:tgtEl>
                                          <p:spTgt spid="27"/>
                                        </p:tgtEl>
                                        <p:attrNameLst>
                                          <p:attrName>ppt_h</p:attrName>
                                        </p:attrNameLst>
                                      </p:cBhvr>
                                      <p:tavLst>
                                        <p:tav tm="0">
                                          <p:val>
                                            <p:fltVal val="0"/>
                                          </p:val>
                                        </p:tav>
                                        <p:tav tm="100000">
                                          <p:val>
                                            <p:strVal val="#ppt_h"/>
                                          </p:val>
                                        </p:tav>
                                      </p:tavLst>
                                    </p:anim>
                                    <p:anim calcmode="lin" valueType="num">
                                      <p:cBhvr>
                                        <p:cTn id="50" dur="500" fill="hold"/>
                                        <p:tgtEl>
                                          <p:spTgt spid="27"/>
                                        </p:tgtEl>
                                        <p:attrNameLst>
                                          <p:attrName>style.rotation</p:attrName>
                                        </p:attrNameLst>
                                      </p:cBhvr>
                                      <p:tavLst>
                                        <p:tav tm="0">
                                          <p:val>
                                            <p:fltVal val="90"/>
                                          </p:val>
                                        </p:tav>
                                        <p:tav tm="100000">
                                          <p:val>
                                            <p:fltVal val="0"/>
                                          </p:val>
                                        </p:tav>
                                      </p:tavLst>
                                    </p:anim>
                                    <p:animEffect transition="in" filter="fade">
                                      <p:cBhvr>
                                        <p:cTn id="51" dur="500"/>
                                        <p:tgtEl>
                                          <p:spTgt spid="27"/>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p:cTn id="54" dur="500" fill="hold"/>
                                        <p:tgtEl>
                                          <p:spTgt spid="22"/>
                                        </p:tgtEl>
                                        <p:attrNameLst>
                                          <p:attrName>ppt_w</p:attrName>
                                        </p:attrNameLst>
                                      </p:cBhvr>
                                      <p:tavLst>
                                        <p:tav tm="0">
                                          <p:val>
                                            <p:fltVal val="0"/>
                                          </p:val>
                                        </p:tav>
                                        <p:tav tm="100000">
                                          <p:val>
                                            <p:strVal val="#ppt_w"/>
                                          </p:val>
                                        </p:tav>
                                      </p:tavLst>
                                    </p:anim>
                                    <p:anim calcmode="lin" valueType="num">
                                      <p:cBhvr>
                                        <p:cTn id="55" dur="500" fill="hold"/>
                                        <p:tgtEl>
                                          <p:spTgt spid="22"/>
                                        </p:tgtEl>
                                        <p:attrNameLst>
                                          <p:attrName>ppt_h</p:attrName>
                                        </p:attrNameLst>
                                      </p:cBhvr>
                                      <p:tavLst>
                                        <p:tav tm="0">
                                          <p:val>
                                            <p:fltVal val="0"/>
                                          </p:val>
                                        </p:tav>
                                        <p:tav tm="100000">
                                          <p:val>
                                            <p:strVal val="#ppt_h"/>
                                          </p:val>
                                        </p:tav>
                                      </p:tavLst>
                                    </p:anim>
                                    <p:anim calcmode="lin" valueType="num">
                                      <p:cBhvr>
                                        <p:cTn id="56" dur="500" fill="hold"/>
                                        <p:tgtEl>
                                          <p:spTgt spid="22"/>
                                        </p:tgtEl>
                                        <p:attrNameLst>
                                          <p:attrName>style.rotation</p:attrName>
                                        </p:attrNameLst>
                                      </p:cBhvr>
                                      <p:tavLst>
                                        <p:tav tm="0">
                                          <p:val>
                                            <p:fltVal val="90"/>
                                          </p:val>
                                        </p:tav>
                                        <p:tav tm="100000">
                                          <p:val>
                                            <p:fltVal val="0"/>
                                          </p:val>
                                        </p:tav>
                                      </p:tavLst>
                                    </p:anim>
                                    <p:animEffect transition="in" filter="fade">
                                      <p:cBhvr>
                                        <p:cTn id="57" dur="500"/>
                                        <p:tgtEl>
                                          <p:spTgt spid="22"/>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 calcmode="lin" valueType="num">
                                      <p:cBhvr>
                                        <p:cTn id="62" dur="500" fill="hold"/>
                                        <p:tgtEl>
                                          <p:spTgt spid="25"/>
                                        </p:tgtEl>
                                        <p:attrNameLst>
                                          <p:attrName>style.rotation</p:attrName>
                                        </p:attrNameLst>
                                      </p:cBhvr>
                                      <p:tavLst>
                                        <p:tav tm="0">
                                          <p:val>
                                            <p:fltVal val="90"/>
                                          </p:val>
                                        </p:tav>
                                        <p:tav tm="100000">
                                          <p:val>
                                            <p:fltVal val="0"/>
                                          </p:val>
                                        </p:tav>
                                      </p:tavLst>
                                    </p:anim>
                                    <p:animEffect transition="in" filter="fade">
                                      <p:cBhvr>
                                        <p:cTn id="63" dur="500"/>
                                        <p:tgtEl>
                                          <p:spTgt spid="25"/>
                                        </p:tgtEl>
                                      </p:cBhvr>
                                    </p:animEffect>
                                  </p:childTnLst>
                                </p:cTn>
                              </p:par>
                            </p:childTnLst>
                          </p:cTn>
                        </p:par>
                        <p:par>
                          <p:cTn id="64" fill="hold">
                            <p:stCondLst>
                              <p:cond delay="3700"/>
                            </p:stCondLst>
                            <p:childTnLst>
                              <p:par>
                                <p:cTn id="65" presetID="22" presetClass="entr" presetSubtype="8"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left)">
                                      <p:cBhvr>
                                        <p:cTn id="67" dur="500"/>
                                        <p:tgtEl>
                                          <p:spTgt spid="2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wipe(left)">
                                      <p:cBhvr>
                                        <p:cTn id="70" dur="500"/>
                                        <p:tgtEl>
                                          <p:spTgt spid="24"/>
                                        </p:tgtEl>
                                      </p:cBhvr>
                                    </p:animEffect>
                                  </p:childTnLst>
                                </p:cTn>
                              </p:par>
                            </p:childTnLst>
                          </p:cTn>
                        </p:par>
                        <p:par>
                          <p:cTn id="71" fill="hold">
                            <p:stCondLst>
                              <p:cond delay="4200"/>
                            </p:stCondLst>
                            <p:childTnLst>
                              <p:par>
                                <p:cTn id="72" presetID="56" presetClass="entr" presetSubtype="0" fill="hold" grpId="0" nodeType="afterEffect">
                                  <p:stCondLst>
                                    <p:cond delay="0"/>
                                  </p:stCondLst>
                                  <p:iterate type="lt">
                                    <p:tmPct val="10000"/>
                                  </p:iterate>
                                  <p:childTnLst>
                                    <p:set>
                                      <p:cBhvr>
                                        <p:cTn id="73" dur="1" fill="hold">
                                          <p:stCondLst>
                                            <p:cond delay="0"/>
                                          </p:stCondLst>
                                        </p:cTn>
                                        <p:tgtEl>
                                          <p:spTgt spid="33"/>
                                        </p:tgtEl>
                                        <p:attrNameLst>
                                          <p:attrName>style.visibility</p:attrName>
                                        </p:attrNameLst>
                                      </p:cBhvr>
                                      <p:to>
                                        <p:strVal val="visible"/>
                                      </p:to>
                                    </p:set>
                                    <p:anim by="(-#ppt_w*2)" calcmode="lin" valueType="num">
                                      <p:cBhvr rctx="PPT">
                                        <p:cTn id="74" dur="500" autoRev="1" fill="hold">
                                          <p:stCondLst>
                                            <p:cond delay="0"/>
                                          </p:stCondLst>
                                        </p:cTn>
                                        <p:tgtEl>
                                          <p:spTgt spid="33"/>
                                        </p:tgtEl>
                                        <p:attrNameLst>
                                          <p:attrName>ppt_w</p:attrName>
                                        </p:attrNameLst>
                                      </p:cBhvr>
                                    </p:anim>
                                    <p:anim by="(#ppt_w*0.50)" calcmode="lin" valueType="num">
                                      <p:cBhvr>
                                        <p:cTn id="75" dur="500" decel="50000" autoRev="1" fill="hold">
                                          <p:stCondLst>
                                            <p:cond delay="0"/>
                                          </p:stCondLst>
                                        </p:cTn>
                                        <p:tgtEl>
                                          <p:spTgt spid="33"/>
                                        </p:tgtEl>
                                        <p:attrNameLst>
                                          <p:attrName>ppt_x</p:attrName>
                                        </p:attrNameLst>
                                      </p:cBhvr>
                                    </p:anim>
                                    <p:anim from="(-#ppt_h/2)" to="(#ppt_y)" calcmode="lin" valueType="num">
                                      <p:cBhvr>
                                        <p:cTn id="76" dur="1000" fill="hold">
                                          <p:stCondLst>
                                            <p:cond delay="0"/>
                                          </p:stCondLst>
                                        </p:cTn>
                                        <p:tgtEl>
                                          <p:spTgt spid="33"/>
                                        </p:tgtEl>
                                        <p:attrNameLst>
                                          <p:attrName>ppt_y</p:attrName>
                                        </p:attrNameLst>
                                      </p:cBhvr>
                                    </p:anim>
                                    <p:animRot by="21600000">
                                      <p:cBhvr>
                                        <p:cTn id="77" dur="1000" fill="hold">
                                          <p:stCondLst>
                                            <p:cond delay="0"/>
                                          </p:stCondLst>
                                        </p:cTn>
                                        <p:tgtEl>
                                          <p:spTgt spid="33"/>
                                        </p:tgtEl>
                                        <p:attrNameLst>
                                          <p:attrName>r</p:attrName>
                                        </p:attrNameLst>
                                      </p:cBhvr>
                                    </p:animRot>
                                  </p:childTnLst>
                                </p:cTn>
                              </p:par>
                              <p:par>
                                <p:cTn id="78" presetID="10" presetClass="entr" presetSubtype="0" fill="hold" nodeType="with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fade">
                                      <p:cBhvr>
                                        <p:cTn id="8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animBg="1"/>
      <p:bldP spid="23" grpId="0"/>
      <p:bldP spid="24" grpId="0"/>
      <p:bldP spid="25" grpId="0"/>
      <p:bldP spid="26" grpId="0" animBg="1"/>
      <p:bldP spid="27" grpId="0"/>
      <p:bldP spid="28" grpId="0" bldLvl="0" animBg="1"/>
      <p:bldP spid="29" grpId="0" bldLvl="0" animBg="1"/>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10242" name="Oval 5"/>
          <p:cNvSpPr/>
          <p:nvPr/>
        </p:nvSpPr>
        <p:spPr>
          <a:xfrm>
            <a:off x="4062413" y="627063"/>
            <a:ext cx="4141787" cy="4144962"/>
          </a:xfrm>
          <a:prstGeom prst="ellipse">
            <a:avLst/>
          </a:prstGeom>
          <a:solidFill>
            <a:srgbClr val="FFFFFF"/>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10243" name="Freeform 11"/>
          <p:cNvSpPr>
            <a:spLocks noEditPoints="1"/>
          </p:cNvSpPr>
          <p:nvPr/>
        </p:nvSpPr>
        <p:spPr>
          <a:xfrm>
            <a:off x="5595938" y="936625"/>
            <a:ext cx="1152525" cy="1217613"/>
          </a:xfrm>
          <a:custGeom>
            <a:avLst/>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404" h="1483">
                <a:moveTo>
                  <a:pt x="308" y="0"/>
                </a:moveTo>
                <a:lnTo>
                  <a:pt x="877" y="0"/>
                </a:lnTo>
                <a:cubicBezTo>
                  <a:pt x="984" y="0"/>
                  <a:pt x="1072" y="88"/>
                  <a:pt x="1072" y="195"/>
                </a:cubicBezTo>
                <a:lnTo>
                  <a:pt x="1072" y="456"/>
                </a:lnTo>
                <a:cubicBezTo>
                  <a:pt x="1010" y="504"/>
                  <a:pt x="973" y="550"/>
                  <a:pt x="924" y="616"/>
                </a:cubicBezTo>
                <a:lnTo>
                  <a:pt x="924" y="195"/>
                </a:lnTo>
                <a:cubicBezTo>
                  <a:pt x="924" y="169"/>
                  <a:pt x="903" y="147"/>
                  <a:pt x="877" y="147"/>
                </a:cubicBezTo>
                <a:lnTo>
                  <a:pt x="426" y="147"/>
                </a:lnTo>
                <a:lnTo>
                  <a:pt x="426" y="354"/>
                </a:lnTo>
                <a:cubicBezTo>
                  <a:pt x="426" y="374"/>
                  <a:pt x="409" y="391"/>
                  <a:pt x="389" y="391"/>
                </a:cubicBezTo>
                <a:lnTo>
                  <a:pt x="148" y="391"/>
                </a:lnTo>
                <a:lnTo>
                  <a:pt x="148" y="1111"/>
                </a:lnTo>
                <a:cubicBezTo>
                  <a:pt x="148" y="1138"/>
                  <a:pt x="169" y="1159"/>
                  <a:pt x="196" y="1159"/>
                </a:cubicBezTo>
                <a:lnTo>
                  <a:pt x="647" y="1159"/>
                </a:lnTo>
                <a:cubicBezTo>
                  <a:pt x="632" y="1208"/>
                  <a:pt x="619" y="1257"/>
                  <a:pt x="610" y="1307"/>
                </a:cubicBezTo>
                <a:lnTo>
                  <a:pt x="196" y="1307"/>
                </a:lnTo>
                <a:cubicBezTo>
                  <a:pt x="88" y="1307"/>
                  <a:pt x="0" y="1219"/>
                  <a:pt x="0" y="1111"/>
                </a:cubicBezTo>
                <a:lnTo>
                  <a:pt x="0" y="308"/>
                </a:lnTo>
                <a:lnTo>
                  <a:pt x="308" y="0"/>
                </a:lnTo>
                <a:close/>
                <a:moveTo>
                  <a:pt x="1246" y="478"/>
                </a:moveTo>
                <a:cubicBezTo>
                  <a:pt x="1266" y="490"/>
                  <a:pt x="1279" y="509"/>
                  <a:pt x="1284" y="536"/>
                </a:cubicBezTo>
                <a:cubicBezTo>
                  <a:pt x="1322" y="546"/>
                  <a:pt x="1359" y="571"/>
                  <a:pt x="1386" y="619"/>
                </a:cubicBezTo>
                <a:cubicBezTo>
                  <a:pt x="1404" y="661"/>
                  <a:pt x="1397" y="720"/>
                  <a:pt x="1372" y="765"/>
                </a:cubicBezTo>
                <a:cubicBezTo>
                  <a:pt x="1330" y="843"/>
                  <a:pt x="1273" y="938"/>
                  <a:pt x="1222" y="1016"/>
                </a:cubicBezTo>
                <a:cubicBezTo>
                  <a:pt x="1190" y="1029"/>
                  <a:pt x="1196" y="961"/>
                  <a:pt x="1208" y="944"/>
                </a:cubicBezTo>
                <a:cubicBezTo>
                  <a:pt x="1249" y="882"/>
                  <a:pt x="1284" y="824"/>
                  <a:pt x="1317" y="713"/>
                </a:cubicBezTo>
                <a:cubicBezTo>
                  <a:pt x="1324" y="661"/>
                  <a:pt x="1300" y="637"/>
                  <a:pt x="1284" y="614"/>
                </a:cubicBezTo>
                <a:cubicBezTo>
                  <a:pt x="1283" y="618"/>
                  <a:pt x="1282" y="623"/>
                  <a:pt x="1281" y="628"/>
                </a:cubicBezTo>
                <a:cubicBezTo>
                  <a:pt x="1250" y="614"/>
                  <a:pt x="1220" y="599"/>
                  <a:pt x="1189" y="582"/>
                </a:cubicBezTo>
                <a:cubicBezTo>
                  <a:pt x="1158" y="565"/>
                  <a:pt x="1129" y="543"/>
                  <a:pt x="1099" y="523"/>
                </a:cubicBezTo>
                <a:cubicBezTo>
                  <a:pt x="1157" y="473"/>
                  <a:pt x="1207" y="456"/>
                  <a:pt x="1246" y="478"/>
                </a:cubicBezTo>
                <a:close/>
                <a:moveTo>
                  <a:pt x="1268" y="683"/>
                </a:moveTo>
                <a:cubicBezTo>
                  <a:pt x="1242" y="770"/>
                  <a:pt x="1192" y="879"/>
                  <a:pt x="1121" y="1002"/>
                </a:cubicBezTo>
                <a:cubicBezTo>
                  <a:pt x="1086" y="1064"/>
                  <a:pt x="1045" y="1123"/>
                  <a:pt x="1003" y="1178"/>
                </a:cubicBezTo>
                <a:cubicBezTo>
                  <a:pt x="964" y="1159"/>
                  <a:pt x="925" y="1138"/>
                  <a:pt x="885" y="1116"/>
                </a:cubicBezTo>
                <a:cubicBezTo>
                  <a:pt x="843" y="1094"/>
                  <a:pt x="804" y="1066"/>
                  <a:pt x="764" y="1039"/>
                </a:cubicBezTo>
                <a:cubicBezTo>
                  <a:pt x="790" y="976"/>
                  <a:pt x="821" y="911"/>
                  <a:pt x="857" y="849"/>
                </a:cubicBezTo>
                <a:cubicBezTo>
                  <a:pt x="927" y="727"/>
                  <a:pt x="996" y="628"/>
                  <a:pt x="1058" y="562"/>
                </a:cubicBezTo>
                <a:cubicBezTo>
                  <a:pt x="1091" y="584"/>
                  <a:pt x="1124" y="608"/>
                  <a:pt x="1159" y="628"/>
                </a:cubicBezTo>
                <a:cubicBezTo>
                  <a:pt x="1195" y="649"/>
                  <a:pt x="1232" y="664"/>
                  <a:pt x="1268" y="683"/>
                </a:cubicBezTo>
                <a:close/>
                <a:moveTo>
                  <a:pt x="968" y="1222"/>
                </a:moveTo>
                <a:cubicBezTo>
                  <a:pt x="839" y="1379"/>
                  <a:pt x="708" y="1483"/>
                  <a:pt x="678" y="1466"/>
                </a:cubicBezTo>
                <a:cubicBezTo>
                  <a:pt x="648" y="1448"/>
                  <a:pt x="672" y="1283"/>
                  <a:pt x="743" y="1092"/>
                </a:cubicBezTo>
                <a:cubicBezTo>
                  <a:pt x="779" y="1116"/>
                  <a:pt x="816" y="1140"/>
                  <a:pt x="854" y="1162"/>
                </a:cubicBezTo>
                <a:cubicBezTo>
                  <a:pt x="892" y="1184"/>
                  <a:pt x="930" y="1202"/>
                  <a:pt x="968" y="1222"/>
                </a:cubicBezTo>
                <a:close/>
                <a:moveTo>
                  <a:pt x="508" y="258"/>
                </a:moveTo>
                <a:lnTo>
                  <a:pt x="833" y="258"/>
                </a:lnTo>
                <a:lnTo>
                  <a:pt x="833" y="333"/>
                </a:lnTo>
                <a:lnTo>
                  <a:pt x="508" y="333"/>
                </a:lnTo>
                <a:lnTo>
                  <a:pt x="508" y="258"/>
                </a:lnTo>
                <a:close/>
                <a:moveTo>
                  <a:pt x="256" y="756"/>
                </a:moveTo>
                <a:lnTo>
                  <a:pt x="446" y="756"/>
                </a:lnTo>
                <a:lnTo>
                  <a:pt x="446" y="831"/>
                </a:lnTo>
                <a:lnTo>
                  <a:pt x="256" y="831"/>
                </a:lnTo>
                <a:lnTo>
                  <a:pt x="256" y="756"/>
                </a:lnTo>
                <a:close/>
                <a:moveTo>
                  <a:pt x="256" y="583"/>
                </a:moveTo>
                <a:lnTo>
                  <a:pt x="833" y="583"/>
                </a:lnTo>
                <a:lnTo>
                  <a:pt x="833" y="658"/>
                </a:lnTo>
                <a:lnTo>
                  <a:pt x="256" y="658"/>
                </a:lnTo>
                <a:lnTo>
                  <a:pt x="256" y="583"/>
                </a:lnTo>
                <a:close/>
                <a:moveTo>
                  <a:pt x="256" y="423"/>
                </a:moveTo>
                <a:lnTo>
                  <a:pt x="833" y="423"/>
                </a:lnTo>
                <a:lnTo>
                  <a:pt x="833" y="498"/>
                </a:lnTo>
                <a:lnTo>
                  <a:pt x="256" y="498"/>
                </a:lnTo>
                <a:lnTo>
                  <a:pt x="256" y="423"/>
                </a:lnTo>
                <a:close/>
                <a:moveTo>
                  <a:pt x="192" y="323"/>
                </a:moveTo>
                <a:lnTo>
                  <a:pt x="334" y="323"/>
                </a:lnTo>
                <a:cubicBezTo>
                  <a:pt x="347" y="323"/>
                  <a:pt x="359" y="312"/>
                  <a:pt x="359" y="299"/>
                </a:cubicBezTo>
                <a:lnTo>
                  <a:pt x="359" y="157"/>
                </a:lnTo>
                <a:lnTo>
                  <a:pt x="192" y="323"/>
                </a:lnTo>
                <a:close/>
              </a:path>
            </a:pathLst>
          </a:custGeom>
          <a:solidFill>
            <a:srgbClr val="113E6A"/>
          </a:solidFill>
          <a:ln w="9525">
            <a:noFill/>
          </a:ln>
        </p:spPr>
        <p:txBody>
          <a:bodyPr/>
          <a:lstStyle/>
          <a:p>
            <a:endParaRPr lang="zh-CN" altLang="en-US"/>
          </a:p>
        </p:txBody>
      </p:sp>
      <p:sp>
        <p:nvSpPr>
          <p:cNvPr id="10244" name="Line 12"/>
          <p:cNvSpPr/>
          <p:nvPr/>
        </p:nvSpPr>
        <p:spPr>
          <a:xfrm>
            <a:off x="4195763" y="2740025"/>
            <a:ext cx="3808412" cy="0"/>
          </a:xfrm>
          <a:prstGeom prst="line">
            <a:avLst/>
          </a:prstGeom>
          <a:ln w="12700" cap="flat" cmpd="sng">
            <a:solidFill>
              <a:schemeClr val="bg2"/>
            </a:solidFill>
            <a:prstDash val="solid"/>
            <a:round/>
            <a:headEnd type="none" w="med" len="med"/>
            <a:tailEnd type="none" w="med" len="med"/>
          </a:ln>
        </p:spPr>
      </p:sp>
      <p:sp>
        <p:nvSpPr>
          <p:cNvPr id="10245" name="TextBox 77"/>
          <p:cNvSpPr txBox="1"/>
          <p:nvPr/>
        </p:nvSpPr>
        <p:spPr>
          <a:xfrm>
            <a:off x="4548188" y="3068638"/>
            <a:ext cx="3168650" cy="769937"/>
          </a:xfrm>
          <a:prstGeom prst="rect">
            <a:avLst/>
          </a:prstGeom>
          <a:noFill/>
          <a:ln w="9525">
            <a:noFill/>
          </a:ln>
        </p:spPr>
        <p:txBody>
          <a:bodyPr anchor="t">
            <a:spAutoFit/>
          </a:bodyPr>
          <a:lstStyle/>
          <a:p>
            <a:pPr algn="ctr"/>
            <a:r>
              <a:rPr lang="zh-CN" altLang="en-US" sz="4400" b="1" dirty="0">
                <a:solidFill>
                  <a:srgbClr val="363636"/>
                </a:solidFill>
                <a:latin typeface="微软雅黑" panose="020B0503020204020204" pitchFamily="34" charset="-122"/>
                <a:ea typeface="微软雅黑" panose="020B0503020204020204" pitchFamily="34" charset="-122"/>
              </a:rPr>
              <a:t>绪    论</a:t>
            </a:r>
          </a:p>
        </p:txBody>
      </p:sp>
      <p:sp>
        <p:nvSpPr>
          <p:cNvPr id="10246" name="Rectangle 14"/>
          <p:cNvSpPr/>
          <p:nvPr/>
        </p:nvSpPr>
        <p:spPr>
          <a:xfrm>
            <a:off x="5634038" y="2255838"/>
            <a:ext cx="930275" cy="400050"/>
          </a:xfrm>
          <a:prstGeom prst="rect">
            <a:avLst/>
          </a:prstGeom>
          <a:noFill/>
          <a:ln w="9525">
            <a:noFill/>
          </a:ln>
        </p:spPr>
        <p:txBody>
          <a:bodyPr wrap="none" lIns="0" tIns="0" rIns="0" bIns="0" anchor="t">
            <a:spAutoFit/>
          </a:bodyPr>
          <a:lstStyle/>
          <a:p>
            <a:r>
              <a:rPr lang="zh-CN" altLang="en-US" sz="2600" dirty="0">
                <a:solidFill>
                  <a:srgbClr val="363636"/>
                </a:solidFill>
                <a:latin typeface="微软雅黑" panose="020B0503020204020204" pitchFamily="34" charset="-122"/>
                <a:ea typeface="微软雅黑" panose="020B0503020204020204" pitchFamily="34" charset="-122"/>
              </a:rPr>
              <a:t>Part 1</a:t>
            </a:r>
          </a:p>
        </p:txBody>
      </p:sp>
      <p:sp>
        <p:nvSpPr>
          <p:cNvPr id="10247" name="Oval 39"/>
          <p:cNvSpPr>
            <a:spLocks noChangeAspect="1"/>
          </p:cNvSpPr>
          <p:nvPr/>
        </p:nvSpPr>
        <p:spPr>
          <a:xfrm>
            <a:off x="3252788" y="5392738"/>
            <a:ext cx="173037" cy="158750"/>
          </a:xfrm>
          <a:prstGeom prst="ellipse">
            <a:avLst/>
          </a:prstGeom>
          <a:solidFill>
            <a:srgbClr val="113E6A"/>
          </a:solidFill>
          <a:ln w="28575" cap="flat" cmpd="sng">
            <a:solidFill>
              <a:schemeClr val="accent2"/>
            </a:solidFill>
            <a:prstDash val="solid"/>
            <a:round/>
            <a:headEnd type="none" w="med" len="med"/>
            <a:tailEnd type="none" w="med" len="med"/>
          </a:ln>
        </p:spPr>
        <p:txBody>
          <a:bodyPr anchor="t"/>
          <a:lstStyle/>
          <a:p>
            <a:endParaRPr lang="zh-CN" altLang="en-US" dirty="0">
              <a:solidFill>
                <a:schemeClr val="accent2"/>
              </a:solidFill>
              <a:latin typeface="Arial" panose="020B0604020202020204" pitchFamily="34" charset="0"/>
              <a:ea typeface="宋体" panose="02010600030101010101" pitchFamily="2" charset="-122"/>
            </a:endParaRPr>
          </a:p>
        </p:txBody>
      </p:sp>
      <p:sp>
        <p:nvSpPr>
          <p:cNvPr id="10248" name="Oval 40"/>
          <p:cNvSpPr>
            <a:spLocks noChangeAspect="1"/>
          </p:cNvSpPr>
          <p:nvPr/>
        </p:nvSpPr>
        <p:spPr>
          <a:xfrm>
            <a:off x="3252788" y="5829300"/>
            <a:ext cx="173037" cy="158750"/>
          </a:xfrm>
          <a:prstGeom prst="ellipse">
            <a:avLst/>
          </a:prstGeom>
          <a:solidFill>
            <a:srgbClr val="113E6A"/>
          </a:solidFill>
          <a:ln w="28575" cap="flat" cmpd="sng">
            <a:solidFill>
              <a:schemeClr val="accent2"/>
            </a:solidFill>
            <a:prstDash val="solid"/>
            <a:round/>
            <a:headEnd type="none" w="med" len="med"/>
            <a:tailEnd type="none" w="med" len="med"/>
          </a:ln>
        </p:spPr>
        <p:txBody>
          <a:bodyPr anchor="t"/>
          <a:lstStyle/>
          <a:p>
            <a:endParaRPr lang="zh-CN" altLang="en-US" dirty="0">
              <a:solidFill>
                <a:schemeClr val="accent2"/>
              </a:solidFill>
              <a:latin typeface="Arial" panose="020B0604020202020204" pitchFamily="34" charset="0"/>
              <a:ea typeface="宋体" panose="02010600030101010101" pitchFamily="2" charset="-122"/>
            </a:endParaRPr>
          </a:p>
        </p:txBody>
      </p:sp>
      <p:sp>
        <p:nvSpPr>
          <p:cNvPr id="10249" name="Oval 41"/>
          <p:cNvSpPr>
            <a:spLocks noChangeAspect="1"/>
          </p:cNvSpPr>
          <p:nvPr/>
        </p:nvSpPr>
        <p:spPr>
          <a:xfrm>
            <a:off x="3252788" y="6288088"/>
            <a:ext cx="173037" cy="157162"/>
          </a:xfrm>
          <a:prstGeom prst="ellipse">
            <a:avLst/>
          </a:prstGeom>
          <a:solidFill>
            <a:srgbClr val="113E6A"/>
          </a:solidFill>
          <a:ln w="28575" cap="flat" cmpd="sng">
            <a:solidFill>
              <a:schemeClr val="accent2"/>
            </a:solidFill>
            <a:prstDash val="solid"/>
            <a:round/>
            <a:headEnd type="none" w="med" len="med"/>
            <a:tailEnd type="none" w="med" len="med"/>
          </a:ln>
        </p:spPr>
        <p:txBody>
          <a:bodyPr anchor="t"/>
          <a:lstStyle/>
          <a:p>
            <a:endParaRPr lang="zh-CN" altLang="en-US" dirty="0">
              <a:solidFill>
                <a:schemeClr val="accent2"/>
              </a:solidFill>
              <a:latin typeface="Arial" panose="020B0604020202020204" pitchFamily="34" charset="0"/>
              <a:ea typeface="宋体" panose="02010600030101010101" pitchFamily="2" charset="-122"/>
            </a:endParaRPr>
          </a:p>
        </p:txBody>
      </p:sp>
      <p:sp>
        <p:nvSpPr>
          <p:cNvPr id="10250" name="Oval 42"/>
          <p:cNvSpPr>
            <a:spLocks noChangeAspect="1"/>
          </p:cNvSpPr>
          <p:nvPr/>
        </p:nvSpPr>
        <p:spPr>
          <a:xfrm>
            <a:off x="7029450" y="5392738"/>
            <a:ext cx="158750" cy="158750"/>
          </a:xfrm>
          <a:prstGeom prst="ellipse">
            <a:avLst/>
          </a:prstGeom>
          <a:solidFill>
            <a:srgbClr val="113E6A"/>
          </a:solidFill>
          <a:ln w="28575" cap="flat" cmpd="sng">
            <a:solidFill>
              <a:schemeClr val="accent2"/>
            </a:solidFill>
            <a:prstDash val="solid"/>
            <a:round/>
            <a:headEnd type="none" w="med" len="med"/>
            <a:tailEnd type="none" w="med" len="med"/>
          </a:ln>
        </p:spPr>
        <p:txBody>
          <a:bodyPr anchor="t"/>
          <a:lstStyle/>
          <a:p>
            <a:endParaRPr lang="zh-CN" altLang="en-US" dirty="0">
              <a:solidFill>
                <a:schemeClr val="accent2"/>
              </a:solidFill>
              <a:latin typeface="Arial" panose="020B0604020202020204" pitchFamily="34" charset="0"/>
              <a:ea typeface="宋体" panose="02010600030101010101" pitchFamily="2" charset="-122"/>
            </a:endParaRPr>
          </a:p>
        </p:txBody>
      </p:sp>
      <p:sp>
        <p:nvSpPr>
          <p:cNvPr id="10251" name="TextBox 83"/>
          <p:cNvSpPr txBox="1"/>
          <p:nvPr/>
        </p:nvSpPr>
        <p:spPr>
          <a:xfrm>
            <a:off x="3402013" y="5240338"/>
            <a:ext cx="2859087" cy="461962"/>
          </a:xfrm>
          <a:prstGeom prst="rect">
            <a:avLst/>
          </a:prstGeom>
          <a:noFill/>
          <a:ln w="9525">
            <a:noFill/>
          </a:ln>
        </p:spPr>
        <p:txBody>
          <a:bodyPr anchor="t">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选题背景</a:t>
            </a:r>
          </a:p>
        </p:txBody>
      </p:sp>
      <p:sp>
        <p:nvSpPr>
          <p:cNvPr id="10252" name="TextBox 84"/>
          <p:cNvSpPr txBox="1"/>
          <p:nvPr/>
        </p:nvSpPr>
        <p:spPr>
          <a:xfrm>
            <a:off x="3402013" y="5676900"/>
            <a:ext cx="2859087" cy="461963"/>
          </a:xfrm>
          <a:prstGeom prst="rect">
            <a:avLst/>
          </a:prstGeom>
          <a:noFill/>
          <a:ln w="9525">
            <a:noFill/>
          </a:ln>
        </p:spPr>
        <p:txBody>
          <a:bodyPr anchor="t">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国外相关研究状况</a:t>
            </a:r>
          </a:p>
        </p:txBody>
      </p:sp>
      <p:sp>
        <p:nvSpPr>
          <p:cNvPr id="10253" name="TextBox 85"/>
          <p:cNvSpPr txBox="1"/>
          <p:nvPr/>
        </p:nvSpPr>
        <p:spPr>
          <a:xfrm>
            <a:off x="3402013" y="6135688"/>
            <a:ext cx="2859087" cy="461962"/>
          </a:xfrm>
          <a:prstGeom prst="rect">
            <a:avLst/>
          </a:prstGeom>
          <a:noFill/>
          <a:ln w="9525">
            <a:noFill/>
          </a:ln>
        </p:spPr>
        <p:txBody>
          <a:bodyPr anchor="t">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国内研究状况</a:t>
            </a:r>
          </a:p>
        </p:txBody>
      </p:sp>
      <p:sp>
        <p:nvSpPr>
          <p:cNvPr id="10254" name="TextBox 86"/>
          <p:cNvSpPr txBox="1"/>
          <p:nvPr/>
        </p:nvSpPr>
        <p:spPr>
          <a:xfrm>
            <a:off x="7178675" y="6135688"/>
            <a:ext cx="2665413" cy="461962"/>
          </a:xfrm>
          <a:prstGeom prst="rect">
            <a:avLst/>
          </a:prstGeom>
          <a:noFill/>
          <a:ln w="9525">
            <a:noFill/>
          </a:ln>
        </p:spPr>
        <p:txBody>
          <a:bodyPr anchor="t">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主要贡献与创新</a:t>
            </a:r>
          </a:p>
        </p:txBody>
      </p:sp>
      <p:sp>
        <p:nvSpPr>
          <p:cNvPr id="10255" name="Oval 42"/>
          <p:cNvSpPr>
            <a:spLocks noChangeAspect="1"/>
          </p:cNvSpPr>
          <p:nvPr/>
        </p:nvSpPr>
        <p:spPr>
          <a:xfrm>
            <a:off x="7029450" y="5829300"/>
            <a:ext cx="158750" cy="158750"/>
          </a:xfrm>
          <a:prstGeom prst="ellipse">
            <a:avLst/>
          </a:prstGeom>
          <a:solidFill>
            <a:srgbClr val="113E6A"/>
          </a:solidFill>
          <a:ln w="28575" cap="flat" cmpd="sng">
            <a:solidFill>
              <a:schemeClr val="accent2"/>
            </a:solidFill>
            <a:prstDash val="solid"/>
            <a:round/>
            <a:headEnd type="none" w="med" len="med"/>
            <a:tailEnd type="none" w="med" len="med"/>
          </a:ln>
        </p:spPr>
        <p:txBody>
          <a:bodyPr anchor="t"/>
          <a:lstStyle/>
          <a:p>
            <a:endParaRPr lang="zh-CN" altLang="en-US" dirty="0">
              <a:solidFill>
                <a:schemeClr val="accent2"/>
              </a:solidFill>
              <a:latin typeface="Arial" panose="020B0604020202020204" pitchFamily="34" charset="0"/>
              <a:ea typeface="宋体" panose="02010600030101010101" pitchFamily="2" charset="-122"/>
            </a:endParaRPr>
          </a:p>
        </p:txBody>
      </p:sp>
      <p:sp>
        <p:nvSpPr>
          <p:cNvPr id="10256" name="TextBox 88"/>
          <p:cNvSpPr txBox="1"/>
          <p:nvPr/>
        </p:nvSpPr>
        <p:spPr>
          <a:xfrm>
            <a:off x="7178675" y="5240338"/>
            <a:ext cx="2665413" cy="461962"/>
          </a:xfrm>
          <a:prstGeom prst="rect">
            <a:avLst/>
          </a:prstGeom>
          <a:noFill/>
          <a:ln w="9525">
            <a:noFill/>
          </a:ln>
        </p:spPr>
        <p:txBody>
          <a:bodyPr anchor="t">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研究意义</a:t>
            </a:r>
          </a:p>
        </p:txBody>
      </p:sp>
      <p:sp>
        <p:nvSpPr>
          <p:cNvPr id="10257" name="Oval 42"/>
          <p:cNvSpPr>
            <a:spLocks noChangeAspect="1"/>
          </p:cNvSpPr>
          <p:nvPr/>
        </p:nvSpPr>
        <p:spPr>
          <a:xfrm>
            <a:off x="7029450" y="6286500"/>
            <a:ext cx="158750" cy="160338"/>
          </a:xfrm>
          <a:prstGeom prst="ellipse">
            <a:avLst/>
          </a:prstGeom>
          <a:solidFill>
            <a:srgbClr val="113E6A"/>
          </a:solidFill>
          <a:ln w="28575" cap="flat" cmpd="sng">
            <a:solidFill>
              <a:schemeClr val="accent2"/>
            </a:solidFill>
            <a:prstDash val="solid"/>
            <a:round/>
            <a:headEnd type="none" w="med" len="med"/>
            <a:tailEnd type="none" w="med" len="med"/>
          </a:ln>
        </p:spPr>
        <p:txBody>
          <a:bodyPr anchor="t"/>
          <a:lstStyle/>
          <a:p>
            <a:endParaRPr lang="zh-CN" altLang="en-US" dirty="0">
              <a:solidFill>
                <a:schemeClr val="accent2"/>
              </a:solidFill>
              <a:latin typeface="Arial" panose="020B0604020202020204" pitchFamily="34" charset="0"/>
              <a:ea typeface="宋体" panose="02010600030101010101" pitchFamily="2" charset="-122"/>
            </a:endParaRPr>
          </a:p>
        </p:txBody>
      </p:sp>
      <p:sp>
        <p:nvSpPr>
          <p:cNvPr id="10258" name="TextBox 90"/>
          <p:cNvSpPr txBox="1"/>
          <p:nvPr/>
        </p:nvSpPr>
        <p:spPr>
          <a:xfrm>
            <a:off x="7178675" y="5676900"/>
            <a:ext cx="2665413" cy="461963"/>
          </a:xfrm>
          <a:prstGeom prst="rect">
            <a:avLst/>
          </a:prstGeom>
          <a:noFill/>
          <a:ln w="9525">
            <a:noFill/>
          </a:ln>
        </p:spPr>
        <p:txBody>
          <a:bodyPr anchor="t">
            <a:spAutoFit/>
          </a:bodyPr>
          <a:lstStyle/>
          <a:p>
            <a:r>
              <a:rPr lang="zh-CN" altLang="en-US" sz="2400" dirty="0">
                <a:solidFill>
                  <a:schemeClr val="accent2"/>
                </a:solidFill>
                <a:latin typeface="微软雅黑" panose="020B0503020204020204" pitchFamily="34" charset="-122"/>
                <a:ea typeface="微软雅黑" panose="020B0503020204020204" pitchFamily="34" charset="-122"/>
              </a:rPr>
              <a:t>参考文献</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heel(1)">
                                      <p:cBhvr>
                                        <p:cTn id="7" dur="2000"/>
                                        <p:tgtEl>
                                          <p:spTgt spid="10242"/>
                                        </p:tgtEl>
                                      </p:cBhvr>
                                    </p:animEffect>
                                  </p:childTnLst>
                                </p:cTn>
                              </p:par>
                            </p:childTnLst>
                          </p:cTn>
                        </p:par>
                        <p:par>
                          <p:cTn id="8" fill="hold">
                            <p:stCondLst>
                              <p:cond delay="2000"/>
                            </p:stCondLst>
                            <p:childTnLst>
                              <p:par>
                                <p:cTn id="9" presetID="31" presetClass="entr" presetSubtype="0" fill="hold" nodeType="afterEffect">
                                  <p:stCondLst>
                                    <p:cond delay="0"/>
                                  </p:stCondLst>
                                  <p:childTnLst>
                                    <p:set>
                                      <p:cBhvr>
                                        <p:cTn id="10" dur="1" fill="hold">
                                          <p:stCondLst>
                                            <p:cond delay="0"/>
                                          </p:stCondLst>
                                        </p:cTn>
                                        <p:tgtEl>
                                          <p:spTgt spid="10243"/>
                                        </p:tgtEl>
                                        <p:attrNameLst>
                                          <p:attrName>style.visibility</p:attrName>
                                        </p:attrNameLst>
                                      </p:cBhvr>
                                      <p:to>
                                        <p:strVal val="visible"/>
                                      </p:to>
                                    </p:set>
                                    <p:anim calcmode="lin" valueType="num">
                                      <p:cBhvr>
                                        <p:cTn id="11" dur="400" fill="hold"/>
                                        <p:tgtEl>
                                          <p:spTgt spid="10243"/>
                                        </p:tgtEl>
                                        <p:attrNameLst>
                                          <p:attrName>ppt_w</p:attrName>
                                        </p:attrNameLst>
                                      </p:cBhvr>
                                      <p:tavLst>
                                        <p:tav tm="0">
                                          <p:val>
                                            <p:fltVal val="0"/>
                                          </p:val>
                                        </p:tav>
                                        <p:tav tm="100000">
                                          <p:val>
                                            <p:strVal val="#ppt_w"/>
                                          </p:val>
                                        </p:tav>
                                      </p:tavLst>
                                    </p:anim>
                                    <p:anim calcmode="lin" valueType="num">
                                      <p:cBhvr>
                                        <p:cTn id="12" dur="400" fill="hold"/>
                                        <p:tgtEl>
                                          <p:spTgt spid="10243"/>
                                        </p:tgtEl>
                                        <p:attrNameLst>
                                          <p:attrName>ppt_h</p:attrName>
                                        </p:attrNameLst>
                                      </p:cBhvr>
                                      <p:tavLst>
                                        <p:tav tm="0">
                                          <p:val>
                                            <p:fltVal val="0"/>
                                          </p:val>
                                        </p:tav>
                                        <p:tav tm="100000">
                                          <p:val>
                                            <p:strVal val="#ppt_h"/>
                                          </p:val>
                                        </p:tav>
                                      </p:tavLst>
                                    </p:anim>
                                    <p:anim calcmode="lin" valueType="num">
                                      <p:cBhvr>
                                        <p:cTn id="13" dur="400" fill="hold"/>
                                        <p:tgtEl>
                                          <p:spTgt spid="10243"/>
                                        </p:tgtEl>
                                        <p:attrNameLst>
                                          <p:attrName>style.rotation</p:attrName>
                                        </p:attrNameLst>
                                      </p:cBhvr>
                                      <p:tavLst>
                                        <p:tav tm="0">
                                          <p:val>
                                            <p:fltVal val="90"/>
                                          </p:val>
                                        </p:tav>
                                        <p:tav tm="100000">
                                          <p:val>
                                            <p:fltVal val="0"/>
                                          </p:val>
                                        </p:tav>
                                      </p:tavLst>
                                    </p:anim>
                                    <p:animEffect transition="in" filter="fade">
                                      <p:cBhvr>
                                        <p:cTn id="14" dur="400"/>
                                        <p:tgtEl>
                                          <p:spTgt spid="10243"/>
                                        </p:tgtEl>
                                      </p:cBhvr>
                                    </p:animEffect>
                                  </p:childTnLst>
                                </p:cTn>
                              </p:par>
                            </p:childTnLst>
                          </p:cTn>
                        </p:par>
                        <p:par>
                          <p:cTn id="15" fill="hold">
                            <p:stCondLst>
                              <p:cond delay="2500"/>
                            </p:stCondLst>
                            <p:childTnLst>
                              <p:par>
                                <p:cTn id="16" presetID="16" presetClass="entr" presetSubtype="21" fill="hold" nodeType="afterEffect">
                                  <p:stCondLst>
                                    <p:cond delay="0"/>
                                  </p:stCondLst>
                                  <p:childTnLst>
                                    <p:set>
                                      <p:cBhvr>
                                        <p:cTn id="17" dur="1" fill="hold">
                                          <p:stCondLst>
                                            <p:cond delay="0"/>
                                          </p:stCondLst>
                                        </p:cTn>
                                        <p:tgtEl>
                                          <p:spTgt spid="10244"/>
                                        </p:tgtEl>
                                        <p:attrNameLst>
                                          <p:attrName>style.visibility</p:attrName>
                                        </p:attrNameLst>
                                      </p:cBhvr>
                                      <p:to>
                                        <p:strVal val="visible"/>
                                      </p:to>
                                    </p:set>
                                    <p:animEffect transition="in" filter="barn(inVertical)">
                                      <p:cBhvr>
                                        <p:cTn id="18" dur="500"/>
                                        <p:tgtEl>
                                          <p:spTgt spid="10244"/>
                                        </p:tgtEl>
                                      </p:cBhvr>
                                    </p:animEffect>
                                  </p:childTnLst>
                                </p:cTn>
                              </p:par>
                            </p:childTnLst>
                          </p:cTn>
                        </p:par>
                        <p:par>
                          <p:cTn id="19" fill="hold">
                            <p:stCondLst>
                              <p:cond delay="3000"/>
                            </p:stCondLst>
                            <p:childTnLst>
                              <p:par>
                                <p:cTn id="20" presetID="22" presetClass="entr" presetSubtype="1" fill="hold" grpId="0" nodeType="afterEffect">
                                  <p:stCondLst>
                                    <p:cond delay="0"/>
                                  </p:stCondLst>
                                  <p:childTnLst>
                                    <p:set>
                                      <p:cBhvr>
                                        <p:cTn id="21" dur="1" fill="hold">
                                          <p:stCondLst>
                                            <p:cond delay="0"/>
                                          </p:stCondLst>
                                        </p:cTn>
                                        <p:tgtEl>
                                          <p:spTgt spid="10245"/>
                                        </p:tgtEl>
                                        <p:attrNameLst>
                                          <p:attrName>style.visibility</p:attrName>
                                        </p:attrNameLst>
                                      </p:cBhvr>
                                      <p:to>
                                        <p:strVal val="visible"/>
                                      </p:to>
                                    </p:set>
                                    <p:animEffect transition="in" filter="wipe(up)">
                                      <p:cBhvr>
                                        <p:cTn id="22" dur="500"/>
                                        <p:tgtEl>
                                          <p:spTgt spid="10245"/>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0246"/>
                                        </p:tgtEl>
                                        <p:attrNameLst>
                                          <p:attrName>style.visibility</p:attrName>
                                        </p:attrNameLst>
                                      </p:cBhvr>
                                      <p:to>
                                        <p:strVal val="visible"/>
                                      </p:to>
                                    </p:set>
                                    <p:animEffect transition="in" filter="wipe(down)">
                                      <p:cBhvr>
                                        <p:cTn id="25" dur="500"/>
                                        <p:tgtEl>
                                          <p:spTgt spid="10246"/>
                                        </p:tgtEl>
                                      </p:cBhvr>
                                    </p:animEffect>
                                  </p:childTnLst>
                                </p:cTn>
                              </p:par>
                            </p:childTnLst>
                          </p:cTn>
                        </p:par>
                        <p:par>
                          <p:cTn id="26" fill="hold">
                            <p:stCondLst>
                              <p:cond delay="3500"/>
                            </p:stCondLst>
                            <p:childTnLst>
                              <p:par>
                                <p:cTn id="27" presetID="2" presetClass="entr" presetSubtype="12" fill="hold" grpId="0" nodeType="afterEffect">
                                  <p:stCondLst>
                                    <p:cond delay="0"/>
                                  </p:stCondLst>
                                  <p:childTnLst>
                                    <p:set>
                                      <p:cBhvr>
                                        <p:cTn id="28" dur="1" fill="hold">
                                          <p:stCondLst>
                                            <p:cond delay="0"/>
                                          </p:stCondLst>
                                        </p:cTn>
                                        <p:tgtEl>
                                          <p:spTgt spid="10247"/>
                                        </p:tgtEl>
                                        <p:attrNameLst>
                                          <p:attrName>style.visibility</p:attrName>
                                        </p:attrNameLst>
                                      </p:cBhvr>
                                      <p:to>
                                        <p:strVal val="visible"/>
                                      </p:to>
                                    </p:set>
                                    <p:anim calcmode="lin" valueType="num">
                                      <p:cBhvr additive="base">
                                        <p:cTn id="29" dur="500" fill="hold"/>
                                        <p:tgtEl>
                                          <p:spTgt spid="10247"/>
                                        </p:tgtEl>
                                        <p:attrNameLst>
                                          <p:attrName>ppt_x</p:attrName>
                                        </p:attrNameLst>
                                      </p:cBhvr>
                                      <p:tavLst>
                                        <p:tav tm="0">
                                          <p:val>
                                            <p:strVal val="0-#ppt_w/2"/>
                                          </p:val>
                                        </p:tav>
                                        <p:tav tm="100000">
                                          <p:val>
                                            <p:strVal val="#ppt_x"/>
                                          </p:val>
                                        </p:tav>
                                      </p:tavLst>
                                    </p:anim>
                                    <p:anim calcmode="lin" valueType="num">
                                      <p:cBhvr additive="base">
                                        <p:cTn id="30" dur="500" fill="hold"/>
                                        <p:tgtEl>
                                          <p:spTgt spid="10247"/>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10248"/>
                                        </p:tgtEl>
                                        <p:attrNameLst>
                                          <p:attrName>style.visibility</p:attrName>
                                        </p:attrNameLst>
                                      </p:cBhvr>
                                      <p:to>
                                        <p:strVal val="visible"/>
                                      </p:to>
                                    </p:set>
                                    <p:anim calcmode="lin" valueType="num">
                                      <p:cBhvr additive="base">
                                        <p:cTn id="33" dur="500" fill="hold"/>
                                        <p:tgtEl>
                                          <p:spTgt spid="10248"/>
                                        </p:tgtEl>
                                        <p:attrNameLst>
                                          <p:attrName>ppt_x</p:attrName>
                                        </p:attrNameLst>
                                      </p:cBhvr>
                                      <p:tavLst>
                                        <p:tav tm="0">
                                          <p:val>
                                            <p:strVal val="0-#ppt_w/2"/>
                                          </p:val>
                                        </p:tav>
                                        <p:tav tm="100000">
                                          <p:val>
                                            <p:strVal val="#ppt_x"/>
                                          </p:val>
                                        </p:tav>
                                      </p:tavLst>
                                    </p:anim>
                                    <p:anim calcmode="lin" valueType="num">
                                      <p:cBhvr additive="base">
                                        <p:cTn id="34" dur="500" fill="hold"/>
                                        <p:tgtEl>
                                          <p:spTgt spid="10248"/>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200"/>
                                  </p:stCondLst>
                                  <p:childTnLst>
                                    <p:set>
                                      <p:cBhvr>
                                        <p:cTn id="36" dur="1" fill="hold">
                                          <p:stCondLst>
                                            <p:cond delay="0"/>
                                          </p:stCondLst>
                                        </p:cTn>
                                        <p:tgtEl>
                                          <p:spTgt spid="10249"/>
                                        </p:tgtEl>
                                        <p:attrNameLst>
                                          <p:attrName>style.visibility</p:attrName>
                                        </p:attrNameLst>
                                      </p:cBhvr>
                                      <p:to>
                                        <p:strVal val="visible"/>
                                      </p:to>
                                    </p:set>
                                    <p:anim calcmode="lin" valueType="num">
                                      <p:cBhvr additive="base">
                                        <p:cTn id="37" dur="500" fill="hold"/>
                                        <p:tgtEl>
                                          <p:spTgt spid="10249"/>
                                        </p:tgtEl>
                                        <p:attrNameLst>
                                          <p:attrName>ppt_x</p:attrName>
                                        </p:attrNameLst>
                                      </p:cBhvr>
                                      <p:tavLst>
                                        <p:tav tm="0">
                                          <p:val>
                                            <p:strVal val="0-#ppt_w/2"/>
                                          </p:val>
                                        </p:tav>
                                        <p:tav tm="100000">
                                          <p:val>
                                            <p:strVal val="#ppt_x"/>
                                          </p:val>
                                        </p:tav>
                                      </p:tavLst>
                                    </p:anim>
                                    <p:anim calcmode="lin" valueType="num">
                                      <p:cBhvr additive="base">
                                        <p:cTn id="38" dur="500" fill="hold"/>
                                        <p:tgtEl>
                                          <p:spTgt spid="10249"/>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300"/>
                                  </p:stCondLst>
                                  <p:childTnLst>
                                    <p:set>
                                      <p:cBhvr>
                                        <p:cTn id="40" dur="1" fill="hold">
                                          <p:stCondLst>
                                            <p:cond delay="0"/>
                                          </p:stCondLst>
                                        </p:cTn>
                                        <p:tgtEl>
                                          <p:spTgt spid="10250"/>
                                        </p:tgtEl>
                                        <p:attrNameLst>
                                          <p:attrName>style.visibility</p:attrName>
                                        </p:attrNameLst>
                                      </p:cBhvr>
                                      <p:to>
                                        <p:strVal val="visible"/>
                                      </p:to>
                                    </p:set>
                                    <p:anim calcmode="lin" valueType="num">
                                      <p:cBhvr additive="base">
                                        <p:cTn id="41" dur="500" fill="hold"/>
                                        <p:tgtEl>
                                          <p:spTgt spid="10250"/>
                                        </p:tgtEl>
                                        <p:attrNameLst>
                                          <p:attrName>ppt_x</p:attrName>
                                        </p:attrNameLst>
                                      </p:cBhvr>
                                      <p:tavLst>
                                        <p:tav tm="0">
                                          <p:val>
                                            <p:strVal val="0-#ppt_w/2"/>
                                          </p:val>
                                        </p:tav>
                                        <p:tav tm="100000">
                                          <p:val>
                                            <p:strVal val="#ppt_x"/>
                                          </p:val>
                                        </p:tav>
                                      </p:tavLst>
                                    </p:anim>
                                    <p:anim calcmode="lin" valueType="num">
                                      <p:cBhvr additive="base">
                                        <p:cTn id="42" dur="500" fill="hold"/>
                                        <p:tgtEl>
                                          <p:spTgt spid="10250"/>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400"/>
                                  </p:stCondLst>
                                  <p:childTnLst>
                                    <p:set>
                                      <p:cBhvr>
                                        <p:cTn id="44" dur="1" fill="hold">
                                          <p:stCondLst>
                                            <p:cond delay="0"/>
                                          </p:stCondLst>
                                        </p:cTn>
                                        <p:tgtEl>
                                          <p:spTgt spid="10255"/>
                                        </p:tgtEl>
                                        <p:attrNameLst>
                                          <p:attrName>style.visibility</p:attrName>
                                        </p:attrNameLst>
                                      </p:cBhvr>
                                      <p:to>
                                        <p:strVal val="visible"/>
                                      </p:to>
                                    </p:set>
                                    <p:anim calcmode="lin" valueType="num">
                                      <p:cBhvr additive="base">
                                        <p:cTn id="45" dur="500" fill="hold"/>
                                        <p:tgtEl>
                                          <p:spTgt spid="10255"/>
                                        </p:tgtEl>
                                        <p:attrNameLst>
                                          <p:attrName>ppt_x</p:attrName>
                                        </p:attrNameLst>
                                      </p:cBhvr>
                                      <p:tavLst>
                                        <p:tav tm="0">
                                          <p:val>
                                            <p:strVal val="0-#ppt_w/2"/>
                                          </p:val>
                                        </p:tav>
                                        <p:tav tm="100000">
                                          <p:val>
                                            <p:strVal val="#ppt_x"/>
                                          </p:val>
                                        </p:tav>
                                      </p:tavLst>
                                    </p:anim>
                                    <p:anim calcmode="lin" valueType="num">
                                      <p:cBhvr additive="base">
                                        <p:cTn id="46" dur="500" fill="hold"/>
                                        <p:tgtEl>
                                          <p:spTgt spid="10255"/>
                                        </p:tgtEl>
                                        <p:attrNameLst>
                                          <p:attrName>ppt_y</p:attrName>
                                        </p:attrNameLst>
                                      </p:cBhvr>
                                      <p:tavLst>
                                        <p:tav tm="0">
                                          <p:val>
                                            <p:strVal val="1+#ppt_h/2"/>
                                          </p:val>
                                        </p:tav>
                                        <p:tav tm="100000">
                                          <p:val>
                                            <p:strVal val="#ppt_y"/>
                                          </p:val>
                                        </p:tav>
                                      </p:tavLst>
                                    </p:anim>
                                  </p:childTnLst>
                                </p:cTn>
                              </p:par>
                              <p:par>
                                <p:cTn id="47" presetID="2" presetClass="entr" presetSubtype="12" fill="hold" grpId="0" nodeType="withEffect">
                                  <p:stCondLst>
                                    <p:cond delay="500"/>
                                  </p:stCondLst>
                                  <p:childTnLst>
                                    <p:set>
                                      <p:cBhvr>
                                        <p:cTn id="48" dur="1" fill="hold">
                                          <p:stCondLst>
                                            <p:cond delay="0"/>
                                          </p:stCondLst>
                                        </p:cTn>
                                        <p:tgtEl>
                                          <p:spTgt spid="10257"/>
                                        </p:tgtEl>
                                        <p:attrNameLst>
                                          <p:attrName>style.visibility</p:attrName>
                                        </p:attrNameLst>
                                      </p:cBhvr>
                                      <p:to>
                                        <p:strVal val="visible"/>
                                      </p:to>
                                    </p:set>
                                    <p:anim calcmode="lin" valueType="num">
                                      <p:cBhvr additive="base">
                                        <p:cTn id="49" dur="500" fill="hold"/>
                                        <p:tgtEl>
                                          <p:spTgt spid="10257"/>
                                        </p:tgtEl>
                                        <p:attrNameLst>
                                          <p:attrName>ppt_x</p:attrName>
                                        </p:attrNameLst>
                                      </p:cBhvr>
                                      <p:tavLst>
                                        <p:tav tm="0">
                                          <p:val>
                                            <p:strVal val="0-#ppt_w/2"/>
                                          </p:val>
                                        </p:tav>
                                        <p:tav tm="100000">
                                          <p:val>
                                            <p:strVal val="#ppt_x"/>
                                          </p:val>
                                        </p:tav>
                                      </p:tavLst>
                                    </p:anim>
                                    <p:anim calcmode="lin" valueType="num">
                                      <p:cBhvr additive="base">
                                        <p:cTn id="50" dur="500" fill="hold"/>
                                        <p:tgtEl>
                                          <p:spTgt spid="10257"/>
                                        </p:tgtEl>
                                        <p:attrNameLst>
                                          <p:attrName>ppt_y</p:attrName>
                                        </p:attrNameLst>
                                      </p:cBhvr>
                                      <p:tavLst>
                                        <p:tav tm="0">
                                          <p:val>
                                            <p:strVal val="1+#ppt_h/2"/>
                                          </p:val>
                                        </p:tav>
                                        <p:tav tm="100000">
                                          <p:val>
                                            <p:strVal val="#ppt_y"/>
                                          </p:val>
                                        </p:tav>
                                      </p:tavLst>
                                    </p:anim>
                                  </p:childTnLst>
                                </p:cTn>
                              </p:par>
                            </p:childTnLst>
                          </p:cTn>
                        </p:par>
                        <p:par>
                          <p:cTn id="51" fill="hold">
                            <p:stCondLst>
                              <p:cond delay="4000"/>
                            </p:stCondLst>
                            <p:childTnLst>
                              <p:par>
                                <p:cTn id="52" presetID="22" presetClass="entr" presetSubtype="8" fill="hold" grpId="0" nodeType="afterEffect">
                                  <p:stCondLst>
                                    <p:cond delay="0"/>
                                  </p:stCondLst>
                                  <p:childTnLst>
                                    <p:set>
                                      <p:cBhvr>
                                        <p:cTn id="53" dur="1" fill="hold">
                                          <p:stCondLst>
                                            <p:cond delay="0"/>
                                          </p:stCondLst>
                                        </p:cTn>
                                        <p:tgtEl>
                                          <p:spTgt spid="10251"/>
                                        </p:tgtEl>
                                        <p:attrNameLst>
                                          <p:attrName>style.visibility</p:attrName>
                                        </p:attrNameLst>
                                      </p:cBhvr>
                                      <p:to>
                                        <p:strVal val="visible"/>
                                      </p:to>
                                    </p:set>
                                    <p:animEffect transition="in" filter="wipe(left)">
                                      <p:cBhvr>
                                        <p:cTn id="54" dur="500"/>
                                        <p:tgtEl>
                                          <p:spTgt spid="10251"/>
                                        </p:tgtEl>
                                      </p:cBhvr>
                                    </p:animEffect>
                                  </p:childTnLst>
                                </p:cTn>
                              </p:par>
                              <p:par>
                                <p:cTn id="55" presetID="22" presetClass="entr" presetSubtype="8" fill="hold" grpId="0" nodeType="withEffect">
                                  <p:stCondLst>
                                    <p:cond delay="100"/>
                                  </p:stCondLst>
                                  <p:childTnLst>
                                    <p:set>
                                      <p:cBhvr>
                                        <p:cTn id="56" dur="1" fill="hold">
                                          <p:stCondLst>
                                            <p:cond delay="0"/>
                                          </p:stCondLst>
                                        </p:cTn>
                                        <p:tgtEl>
                                          <p:spTgt spid="10252"/>
                                        </p:tgtEl>
                                        <p:attrNameLst>
                                          <p:attrName>style.visibility</p:attrName>
                                        </p:attrNameLst>
                                      </p:cBhvr>
                                      <p:to>
                                        <p:strVal val="visible"/>
                                      </p:to>
                                    </p:set>
                                    <p:animEffect transition="in" filter="wipe(left)">
                                      <p:cBhvr>
                                        <p:cTn id="57" dur="500"/>
                                        <p:tgtEl>
                                          <p:spTgt spid="10252"/>
                                        </p:tgtEl>
                                      </p:cBhvr>
                                    </p:animEffect>
                                  </p:childTnLst>
                                </p:cTn>
                              </p:par>
                              <p:par>
                                <p:cTn id="58" presetID="22" presetClass="entr" presetSubtype="8" fill="hold" grpId="0" nodeType="withEffect">
                                  <p:stCondLst>
                                    <p:cond delay="200"/>
                                  </p:stCondLst>
                                  <p:childTnLst>
                                    <p:set>
                                      <p:cBhvr>
                                        <p:cTn id="59" dur="1" fill="hold">
                                          <p:stCondLst>
                                            <p:cond delay="0"/>
                                          </p:stCondLst>
                                        </p:cTn>
                                        <p:tgtEl>
                                          <p:spTgt spid="10253"/>
                                        </p:tgtEl>
                                        <p:attrNameLst>
                                          <p:attrName>style.visibility</p:attrName>
                                        </p:attrNameLst>
                                      </p:cBhvr>
                                      <p:to>
                                        <p:strVal val="visible"/>
                                      </p:to>
                                    </p:set>
                                    <p:animEffect transition="in" filter="wipe(left)">
                                      <p:cBhvr>
                                        <p:cTn id="60" dur="500"/>
                                        <p:tgtEl>
                                          <p:spTgt spid="10253"/>
                                        </p:tgtEl>
                                      </p:cBhvr>
                                    </p:animEffect>
                                  </p:childTnLst>
                                </p:cTn>
                              </p:par>
                              <p:par>
                                <p:cTn id="61" presetID="22" presetClass="entr" presetSubtype="8" fill="hold" grpId="0" nodeType="withEffect">
                                  <p:stCondLst>
                                    <p:cond delay="300"/>
                                  </p:stCondLst>
                                  <p:childTnLst>
                                    <p:set>
                                      <p:cBhvr>
                                        <p:cTn id="62" dur="1" fill="hold">
                                          <p:stCondLst>
                                            <p:cond delay="0"/>
                                          </p:stCondLst>
                                        </p:cTn>
                                        <p:tgtEl>
                                          <p:spTgt spid="10256"/>
                                        </p:tgtEl>
                                        <p:attrNameLst>
                                          <p:attrName>style.visibility</p:attrName>
                                        </p:attrNameLst>
                                      </p:cBhvr>
                                      <p:to>
                                        <p:strVal val="visible"/>
                                      </p:to>
                                    </p:set>
                                    <p:animEffect transition="in" filter="wipe(left)">
                                      <p:cBhvr>
                                        <p:cTn id="63" dur="500"/>
                                        <p:tgtEl>
                                          <p:spTgt spid="10256"/>
                                        </p:tgtEl>
                                      </p:cBhvr>
                                    </p:animEffect>
                                  </p:childTnLst>
                                </p:cTn>
                              </p:par>
                              <p:par>
                                <p:cTn id="64" presetID="22" presetClass="entr" presetSubtype="8" fill="hold" grpId="0" nodeType="withEffect">
                                  <p:stCondLst>
                                    <p:cond delay="400"/>
                                  </p:stCondLst>
                                  <p:childTnLst>
                                    <p:set>
                                      <p:cBhvr>
                                        <p:cTn id="65" dur="1" fill="hold">
                                          <p:stCondLst>
                                            <p:cond delay="0"/>
                                          </p:stCondLst>
                                        </p:cTn>
                                        <p:tgtEl>
                                          <p:spTgt spid="10258"/>
                                        </p:tgtEl>
                                        <p:attrNameLst>
                                          <p:attrName>style.visibility</p:attrName>
                                        </p:attrNameLst>
                                      </p:cBhvr>
                                      <p:to>
                                        <p:strVal val="visible"/>
                                      </p:to>
                                    </p:set>
                                    <p:animEffect transition="in" filter="wipe(left)">
                                      <p:cBhvr>
                                        <p:cTn id="66" dur="500"/>
                                        <p:tgtEl>
                                          <p:spTgt spid="10258"/>
                                        </p:tgtEl>
                                      </p:cBhvr>
                                    </p:animEffect>
                                  </p:childTnLst>
                                </p:cTn>
                              </p:par>
                              <p:par>
                                <p:cTn id="67" presetID="22" presetClass="entr" presetSubtype="8" fill="hold" grpId="0" nodeType="withEffect">
                                  <p:stCondLst>
                                    <p:cond delay="500"/>
                                  </p:stCondLst>
                                  <p:childTnLst>
                                    <p:set>
                                      <p:cBhvr>
                                        <p:cTn id="68" dur="1" fill="hold">
                                          <p:stCondLst>
                                            <p:cond delay="0"/>
                                          </p:stCondLst>
                                        </p:cTn>
                                        <p:tgtEl>
                                          <p:spTgt spid="10254"/>
                                        </p:tgtEl>
                                        <p:attrNameLst>
                                          <p:attrName>style.visibility</p:attrName>
                                        </p:attrNameLst>
                                      </p:cBhvr>
                                      <p:to>
                                        <p:strVal val="visible"/>
                                      </p:to>
                                    </p:set>
                                    <p:animEffect transition="in" filter="wipe(left)">
                                      <p:cBhvr>
                                        <p:cTn id="69" dur="500"/>
                                        <p:tgtEl>
                                          <p:spTgt spid="102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p:bldP spid="10245" grpId="0"/>
      <p:bldP spid="10246" grpId="0"/>
      <p:bldP spid="10247" grpId="0" animBg="1"/>
      <p:bldP spid="10248" grpId="0" animBg="1"/>
      <p:bldP spid="10249" grpId="0" animBg="1"/>
      <p:bldP spid="10250" grpId="0" animBg="1"/>
      <p:bldP spid="10251" grpId="0"/>
      <p:bldP spid="10252" grpId="0"/>
      <p:bldP spid="10253" grpId="0"/>
      <p:bldP spid="10254" grpId="0"/>
      <p:bldP spid="10255" grpId="0" animBg="1"/>
      <p:bldP spid="10256" grpId="0"/>
      <p:bldP spid="10257" grpId="0" animBg="1"/>
      <p:bldP spid="1025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27"/>
          <p:cNvSpPr txBox="1"/>
          <p:nvPr/>
        </p:nvSpPr>
        <p:spPr>
          <a:xfrm>
            <a:off x="1012825" y="176213"/>
            <a:ext cx="3262313" cy="554037"/>
          </a:xfrm>
          <a:prstGeom prst="rect">
            <a:avLst/>
          </a:prstGeom>
          <a:noFill/>
          <a:ln w="9525">
            <a:noFill/>
          </a:ln>
        </p:spPr>
        <p:txBody>
          <a:bodyPr wrap="none" anchor="t">
            <a:spAutoFit/>
          </a:bodyPr>
          <a:lstStyle/>
          <a:p>
            <a:r>
              <a:rPr lang="zh-CN" altLang="en-US" sz="3000" b="1" dirty="0">
                <a:solidFill>
                  <a:schemeClr val="accent1"/>
                </a:solidFill>
                <a:latin typeface="微软雅黑" panose="020B0503020204020204" pitchFamily="34" charset="-122"/>
                <a:ea typeface="微软雅黑" panose="020B0503020204020204" pitchFamily="34" charset="-122"/>
              </a:rPr>
              <a:t>国外相关研究情况</a:t>
            </a:r>
          </a:p>
        </p:txBody>
      </p:sp>
      <p:sp>
        <p:nvSpPr>
          <p:cNvPr id="12291"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w="9525">
            <a:noFill/>
          </a:ln>
        </p:spPr>
        <p:txBody>
          <a:bodyPr/>
          <a:lstStyle/>
          <a:p>
            <a:endParaRPr lang="zh-CN" altLang="en-US"/>
          </a:p>
        </p:txBody>
      </p:sp>
      <p:sp>
        <p:nvSpPr>
          <p:cNvPr id="12292" name="Line 5"/>
          <p:cNvSpPr/>
          <p:nvPr/>
        </p:nvSpPr>
        <p:spPr>
          <a:xfrm>
            <a:off x="2822575" y="1217613"/>
            <a:ext cx="0" cy="5260975"/>
          </a:xfrm>
          <a:prstGeom prst="line">
            <a:avLst/>
          </a:prstGeom>
          <a:ln w="28575" cap="flat" cmpd="sng">
            <a:solidFill>
              <a:schemeClr val="accent1"/>
            </a:solidFill>
            <a:prstDash val="solid"/>
            <a:round/>
            <a:headEnd type="none" w="med" len="med"/>
            <a:tailEnd type="none" w="med" len="med"/>
          </a:ln>
        </p:spPr>
      </p:sp>
      <p:sp>
        <p:nvSpPr>
          <p:cNvPr id="12293" name="Oval 6"/>
          <p:cNvSpPr/>
          <p:nvPr/>
        </p:nvSpPr>
        <p:spPr>
          <a:xfrm>
            <a:off x="2706688" y="1141413"/>
            <a:ext cx="220662" cy="209550"/>
          </a:xfrm>
          <a:prstGeom prst="ellipse">
            <a:avLst/>
          </a:prstGeom>
          <a:solidFill>
            <a:srgbClr val="113E6A"/>
          </a:solidFill>
          <a:ln w="7" cap="flat" cmpd="sng">
            <a:solidFill>
              <a:schemeClr val="accent2"/>
            </a:solidFill>
            <a:prstDash val="solid"/>
            <a:round/>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12294" name="Oval 7"/>
          <p:cNvSpPr/>
          <p:nvPr/>
        </p:nvSpPr>
        <p:spPr>
          <a:xfrm>
            <a:off x="2706688" y="2124075"/>
            <a:ext cx="220662" cy="209550"/>
          </a:xfrm>
          <a:prstGeom prst="ellipse">
            <a:avLst/>
          </a:prstGeom>
          <a:solidFill>
            <a:srgbClr val="113E6A"/>
          </a:solidFill>
          <a:ln w="7" cap="flat" cmpd="sng">
            <a:solidFill>
              <a:schemeClr val="accent2"/>
            </a:solidFill>
            <a:prstDash val="solid"/>
            <a:round/>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12295" name="Oval 8"/>
          <p:cNvSpPr/>
          <p:nvPr/>
        </p:nvSpPr>
        <p:spPr>
          <a:xfrm>
            <a:off x="2706688" y="2965450"/>
            <a:ext cx="220662" cy="209550"/>
          </a:xfrm>
          <a:prstGeom prst="ellipse">
            <a:avLst/>
          </a:prstGeom>
          <a:solidFill>
            <a:srgbClr val="113E6A"/>
          </a:solidFill>
          <a:ln w="7" cap="flat" cmpd="sng">
            <a:solidFill>
              <a:schemeClr val="accent2"/>
            </a:solidFill>
            <a:prstDash val="solid"/>
            <a:round/>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12296" name="Oval 9"/>
          <p:cNvSpPr/>
          <p:nvPr/>
        </p:nvSpPr>
        <p:spPr>
          <a:xfrm>
            <a:off x="2706688" y="3817938"/>
            <a:ext cx="220662" cy="207962"/>
          </a:xfrm>
          <a:prstGeom prst="ellipse">
            <a:avLst/>
          </a:prstGeom>
          <a:solidFill>
            <a:srgbClr val="113E6A"/>
          </a:solidFill>
          <a:ln w="7" cap="flat" cmpd="sng">
            <a:solidFill>
              <a:schemeClr val="accent2"/>
            </a:solidFill>
            <a:prstDash val="solid"/>
            <a:round/>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12297" name="Oval 10"/>
          <p:cNvSpPr/>
          <p:nvPr/>
        </p:nvSpPr>
        <p:spPr>
          <a:xfrm>
            <a:off x="2706688" y="4749800"/>
            <a:ext cx="220662" cy="207963"/>
          </a:xfrm>
          <a:prstGeom prst="ellipse">
            <a:avLst/>
          </a:prstGeom>
          <a:solidFill>
            <a:srgbClr val="113E6A"/>
          </a:solidFill>
          <a:ln w="7" cap="flat" cmpd="sng">
            <a:solidFill>
              <a:schemeClr val="accent2"/>
            </a:solidFill>
            <a:prstDash val="solid"/>
            <a:round/>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12298" name="Oval 11"/>
          <p:cNvSpPr/>
          <p:nvPr/>
        </p:nvSpPr>
        <p:spPr>
          <a:xfrm>
            <a:off x="2706688" y="5600700"/>
            <a:ext cx="220662" cy="209550"/>
          </a:xfrm>
          <a:prstGeom prst="ellipse">
            <a:avLst/>
          </a:prstGeom>
          <a:solidFill>
            <a:srgbClr val="113E6A"/>
          </a:solidFill>
          <a:ln w="7" cap="flat" cmpd="sng">
            <a:solidFill>
              <a:schemeClr val="accent2"/>
            </a:solidFill>
            <a:prstDash val="solid"/>
            <a:round/>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12299" name="TextBox 10"/>
          <p:cNvSpPr txBox="1"/>
          <p:nvPr/>
        </p:nvSpPr>
        <p:spPr>
          <a:xfrm>
            <a:off x="3070225" y="1060450"/>
            <a:ext cx="1108075" cy="369888"/>
          </a:xfrm>
          <a:prstGeom prst="rect">
            <a:avLst/>
          </a:prstGeom>
          <a:noFill/>
          <a:ln w="9525">
            <a:noFill/>
          </a:ln>
        </p:spPr>
        <p:txBody>
          <a:bodyPr wrap="none" anchor="t">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先发优势</a:t>
            </a:r>
          </a:p>
        </p:txBody>
      </p:sp>
      <p:sp>
        <p:nvSpPr>
          <p:cNvPr id="12300" name="TextBox 11"/>
          <p:cNvSpPr txBox="1"/>
          <p:nvPr/>
        </p:nvSpPr>
        <p:spPr>
          <a:xfrm>
            <a:off x="3106738" y="1371600"/>
            <a:ext cx="7626350" cy="647700"/>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这里可以输入相关的的文字内容这里可以输入相关的的文字内容这里可以输入相关的的文字内容</a:t>
            </a:r>
          </a:p>
        </p:txBody>
      </p:sp>
      <p:sp>
        <p:nvSpPr>
          <p:cNvPr id="12301" name="TextBox 13"/>
          <p:cNvSpPr txBox="1"/>
          <p:nvPr/>
        </p:nvSpPr>
        <p:spPr>
          <a:xfrm>
            <a:off x="3090863" y="2044700"/>
            <a:ext cx="1570037" cy="368300"/>
          </a:xfrm>
          <a:prstGeom prst="rect">
            <a:avLst/>
          </a:prstGeom>
          <a:noFill/>
          <a:ln w="9525">
            <a:noFill/>
          </a:ln>
        </p:spPr>
        <p:txBody>
          <a:bodyPr wrap="none" anchor="t">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核心技术优势</a:t>
            </a:r>
          </a:p>
        </p:txBody>
      </p:sp>
      <p:sp>
        <p:nvSpPr>
          <p:cNvPr id="12302" name="TextBox 14"/>
          <p:cNvSpPr txBox="1"/>
          <p:nvPr/>
        </p:nvSpPr>
        <p:spPr>
          <a:xfrm>
            <a:off x="3090863" y="2884488"/>
            <a:ext cx="1108075" cy="369887"/>
          </a:xfrm>
          <a:prstGeom prst="rect">
            <a:avLst/>
          </a:prstGeom>
          <a:noFill/>
          <a:ln w="9525">
            <a:noFill/>
          </a:ln>
        </p:spPr>
        <p:txBody>
          <a:bodyPr wrap="none" anchor="t">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政策优势</a:t>
            </a:r>
          </a:p>
        </p:txBody>
      </p:sp>
      <p:sp>
        <p:nvSpPr>
          <p:cNvPr id="12303" name="TextBox 15"/>
          <p:cNvSpPr txBox="1"/>
          <p:nvPr/>
        </p:nvSpPr>
        <p:spPr>
          <a:xfrm>
            <a:off x="3097213" y="3736975"/>
            <a:ext cx="1108075" cy="368300"/>
          </a:xfrm>
          <a:prstGeom prst="rect">
            <a:avLst/>
          </a:prstGeom>
          <a:noFill/>
          <a:ln w="9525">
            <a:noFill/>
          </a:ln>
        </p:spPr>
        <p:txBody>
          <a:bodyPr wrap="none" anchor="t">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人才优势</a:t>
            </a:r>
          </a:p>
        </p:txBody>
      </p:sp>
      <p:sp>
        <p:nvSpPr>
          <p:cNvPr id="12304" name="TextBox 16"/>
          <p:cNvSpPr txBox="1"/>
          <p:nvPr/>
        </p:nvSpPr>
        <p:spPr>
          <a:xfrm>
            <a:off x="3097213" y="4668838"/>
            <a:ext cx="1570037" cy="368300"/>
          </a:xfrm>
          <a:prstGeom prst="rect">
            <a:avLst/>
          </a:prstGeom>
          <a:noFill/>
          <a:ln w="9525">
            <a:noFill/>
          </a:ln>
        </p:spPr>
        <p:txBody>
          <a:bodyPr wrap="none" anchor="t">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产业配套优势</a:t>
            </a:r>
          </a:p>
        </p:txBody>
      </p:sp>
      <p:sp>
        <p:nvSpPr>
          <p:cNvPr id="12305" name="TextBox 17"/>
          <p:cNvSpPr txBox="1"/>
          <p:nvPr/>
        </p:nvSpPr>
        <p:spPr>
          <a:xfrm>
            <a:off x="3097213" y="5527675"/>
            <a:ext cx="1108075" cy="369888"/>
          </a:xfrm>
          <a:prstGeom prst="rect">
            <a:avLst/>
          </a:prstGeom>
          <a:noFill/>
          <a:ln w="9525">
            <a:noFill/>
          </a:ln>
        </p:spPr>
        <p:txBody>
          <a:bodyPr wrap="none" anchor="t">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品牌优势</a:t>
            </a:r>
          </a:p>
        </p:txBody>
      </p:sp>
      <p:sp>
        <p:nvSpPr>
          <p:cNvPr id="12306" name="TextBox 18"/>
          <p:cNvSpPr txBox="1"/>
          <p:nvPr/>
        </p:nvSpPr>
        <p:spPr>
          <a:xfrm>
            <a:off x="3106738" y="2381250"/>
            <a:ext cx="7439025" cy="369888"/>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a:t>
            </a:r>
          </a:p>
        </p:txBody>
      </p:sp>
      <p:sp>
        <p:nvSpPr>
          <p:cNvPr id="12307" name="TextBox 19"/>
          <p:cNvSpPr txBox="1"/>
          <p:nvPr/>
        </p:nvSpPr>
        <p:spPr>
          <a:xfrm>
            <a:off x="3106738" y="3260725"/>
            <a:ext cx="7439025" cy="369888"/>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a:t>
            </a:r>
          </a:p>
        </p:txBody>
      </p:sp>
      <p:sp>
        <p:nvSpPr>
          <p:cNvPr id="12308" name="TextBox 20"/>
          <p:cNvSpPr txBox="1"/>
          <p:nvPr/>
        </p:nvSpPr>
        <p:spPr>
          <a:xfrm>
            <a:off x="3106738" y="4105275"/>
            <a:ext cx="7554912" cy="369888"/>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这里可以输入相关的的文字内容这里可以输入相关的的文字内容这里可以</a:t>
            </a:r>
          </a:p>
        </p:txBody>
      </p:sp>
      <p:sp>
        <p:nvSpPr>
          <p:cNvPr id="12309" name="TextBox 21"/>
          <p:cNvSpPr txBox="1"/>
          <p:nvPr/>
        </p:nvSpPr>
        <p:spPr>
          <a:xfrm>
            <a:off x="3106738" y="5043488"/>
            <a:ext cx="7439025" cy="369887"/>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a:t>
            </a:r>
          </a:p>
        </p:txBody>
      </p:sp>
      <p:sp>
        <p:nvSpPr>
          <p:cNvPr id="12310" name="TextBox 22"/>
          <p:cNvSpPr txBox="1"/>
          <p:nvPr/>
        </p:nvSpPr>
        <p:spPr>
          <a:xfrm>
            <a:off x="3106738" y="5851525"/>
            <a:ext cx="7626350" cy="646113"/>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这里可以输入相关的的文字内容这里可以输入相关的的文字内容这里可以这里可以这里可以这里可以</a:t>
            </a:r>
          </a:p>
        </p:txBody>
      </p:sp>
      <p:sp>
        <p:nvSpPr>
          <p:cNvPr id="12311" name="矩形 23"/>
          <p:cNvSpPr/>
          <p:nvPr/>
        </p:nvSpPr>
        <p:spPr>
          <a:xfrm>
            <a:off x="876300" y="1350963"/>
            <a:ext cx="1728788" cy="1062037"/>
          </a:xfrm>
          <a:prstGeom prst="rect">
            <a:avLst/>
          </a:prstGeom>
          <a:blipFill rotWithShape="1">
            <a:blip r:embed="rId2" cstate="print"/>
            <a:stretch>
              <a:fillRect/>
            </a:stretch>
          </a:blipFill>
          <a:ln w="9525" cap="flat" cmpd="sng">
            <a:solidFill>
              <a:schemeClr val="tx1"/>
            </a:solidFill>
            <a:prstDash val="solid"/>
            <a:bevel/>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12312" name="矩形 24"/>
          <p:cNvSpPr/>
          <p:nvPr/>
        </p:nvSpPr>
        <p:spPr>
          <a:xfrm>
            <a:off x="876300" y="3335338"/>
            <a:ext cx="1728788" cy="1063625"/>
          </a:xfrm>
          <a:prstGeom prst="rect">
            <a:avLst/>
          </a:prstGeom>
          <a:blipFill rotWithShape="1">
            <a:blip r:embed="rId3" cstate="print"/>
            <a:stretch>
              <a:fillRect/>
            </a:stretch>
          </a:blipFill>
          <a:ln w="9525" cap="flat" cmpd="sng">
            <a:solidFill>
              <a:schemeClr val="tx1"/>
            </a:solidFill>
            <a:prstDash val="solid"/>
            <a:bevel/>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
        <p:nvSpPr>
          <p:cNvPr id="12313" name="矩形 25"/>
          <p:cNvSpPr/>
          <p:nvPr/>
        </p:nvSpPr>
        <p:spPr>
          <a:xfrm>
            <a:off x="876300" y="5221288"/>
            <a:ext cx="1728788" cy="1063625"/>
          </a:xfrm>
          <a:prstGeom prst="rect">
            <a:avLst/>
          </a:prstGeom>
          <a:blipFill rotWithShape="1">
            <a:blip r:embed="rId4" cstate="print"/>
            <a:stretch>
              <a:fillRect/>
            </a:stretch>
          </a:blipFill>
          <a:ln w="9525" cap="flat" cmpd="sng">
            <a:solidFill>
              <a:schemeClr val="tx1"/>
            </a:solidFill>
            <a:prstDash val="solid"/>
            <a:bevel/>
            <a:headEnd type="none" w="med" len="med"/>
            <a:tailEnd type="none" w="med" len="med"/>
          </a:ln>
        </p:spPr>
        <p:txBody>
          <a:bodyPr anchor="t"/>
          <a:lstStyle/>
          <a:p>
            <a:endParaRPr lang="zh-CN" altLang="en-US" dirty="0">
              <a:latin typeface="Arial" panose="020B0604020202020204" pitchFamily="34" charset="0"/>
              <a:ea typeface="宋体" panose="02010600030101010101" pitchFamily="2"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p:cTn id="7" dur="300" fill="hold"/>
                                        <p:tgtEl>
                                          <p:spTgt spid="12291"/>
                                        </p:tgtEl>
                                        <p:attrNameLst>
                                          <p:attrName>ppt_w</p:attrName>
                                        </p:attrNameLst>
                                      </p:cBhvr>
                                      <p:tavLst>
                                        <p:tav tm="0">
                                          <p:val>
                                            <p:fltVal val="0"/>
                                          </p:val>
                                        </p:tav>
                                        <p:tav tm="100000">
                                          <p:val>
                                            <p:strVal val="#ppt_w"/>
                                          </p:val>
                                        </p:tav>
                                      </p:tavLst>
                                    </p:anim>
                                    <p:anim calcmode="lin" valueType="num">
                                      <p:cBhvr>
                                        <p:cTn id="8" dur="300" fill="hold"/>
                                        <p:tgtEl>
                                          <p:spTgt spid="12291"/>
                                        </p:tgtEl>
                                        <p:attrNameLst>
                                          <p:attrName>ppt_h</p:attrName>
                                        </p:attrNameLst>
                                      </p:cBhvr>
                                      <p:tavLst>
                                        <p:tav tm="0">
                                          <p:val>
                                            <p:fltVal val="0"/>
                                          </p:val>
                                        </p:tav>
                                        <p:tav tm="100000">
                                          <p:val>
                                            <p:strVal val="#ppt_h"/>
                                          </p:val>
                                        </p:tav>
                                      </p:tavLst>
                                    </p:anim>
                                    <p:anim calcmode="lin" valueType="num">
                                      <p:cBhvr>
                                        <p:cTn id="9" dur="300" fill="hold"/>
                                        <p:tgtEl>
                                          <p:spTgt spid="12291"/>
                                        </p:tgtEl>
                                        <p:attrNameLst>
                                          <p:attrName>style.rotation</p:attrName>
                                        </p:attrNameLst>
                                      </p:cBhvr>
                                      <p:tavLst>
                                        <p:tav tm="0">
                                          <p:val>
                                            <p:fltVal val="90"/>
                                          </p:val>
                                        </p:tav>
                                        <p:tav tm="100000">
                                          <p:val>
                                            <p:fltVal val="0"/>
                                          </p:val>
                                        </p:tav>
                                      </p:tavLst>
                                    </p:anim>
                                    <p:animEffect transition="in" filter="fade">
                                      <p:cBhvr>
                                        <p:cTn id="10" dur="300"/>
                                        <p:tgtEl>
                                          <p:spTgt spid="12291"/>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2290"/>
                                        </p:tgtEl>
                                        <p:attrNameLst>
                                          <p:attrName>style.visibility</p:attrName>
                                        </p:attrNameLst>
                                      </p:cBhvr>
                                      <p:to>
                                        <p:strVal val="visible"/>
                                      </p:to>
                                    </p:set>
                                    <p:anim calcmode="lin" valueType="num">
                                      <p:cBhvr>
                                        <p:cTn id="14" dur="400" fill="hold"/>
                                        <p:tgtEl>
                                          <p:spTgt spid="1229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2290"/>
                                        </p:tgtEl>
                                        <p:attrNameLst>
                                          <p:attrName>ppt_y</p:attrName>
                                        </p:attrNameLst>
                                      </p:cBhvr>
                                      <p:tavLst>
                                        <p:tav tm="0">
                                          <p:val>
                                            <p:strVal val="#ppt_y"/>
                                          </p:val>
                                        </p:tav>
                                        <p:tav tm="100000">
                                          <p:val>
                                            <p:strVal val="#ppt_y"/>
                                          </p:val>
                                        </p:tav>
                                      </p:tavLst>
                                    </p:anim>
                                    <p:anim calcmode="lin" valueType="num">
                                      <p:cBhvr>
                                        <p:cTn id="16" dur="400" fill="hold"/>
                                        <p:tgtEl>
                                          <p:spTgt spid="1229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229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2290"/>
                                        </p:tgtEl>
                                      </p:cBhvr>
                                    </p:animEffect>
                                  </p:childTnLst>
                                </p:cTn>
                              </p:par>
                            </p:childTnLst>
                          </p:cTn>
                        </p:par>
                        <p:par>
                          <p:cTn id="19" fill="hold">
                            <p:stCondLst>
                              <p:cond delay="980"/>
                            </p:stCondLst>
                            <p:childTnLst>
                              <p:par>
                                <p:cTn id="20" presetID="22" presetClass="entr" presetSubtype="1" fill="hold" nodeType="afterEffect">
                                  <p:stCondLst>
                                    <p:cond delay="0"/>
                                  </p:stCondLst>
                                  <p:childTnLst>
                                    <p:set>
                                      <p:cBhvr>
                                        <p:cTn id="21" dur="1" fill="hold">
                                          <p:stCondLst>
                                            <p:cond delay="0"/>
                                          </p:stCondLst>
                                        </p:cTn>
                                        <p:tgtEl>
                                          <p:spTgt spid="12292"/>
                                        </p:tgtEl>
                                        <p:attrNameLst>
                                          <p:attrName>style.visibility</p:attrName>
                                        </p:attrNameLst>
                                      </p:cBhvr>
                                      <p:to>
                                        <p:strVal val="visible"/>
                                      </p:to>
                                    </p:set>
                                    <p:animEffect transition="in" filter="wipe(up)">
                                      <p:cBhvr>
                                        <p:cTn id="22" dur="500"/>
                                        <p:tgtEl>
                                          <p:spTgt spid="12292"/>
                                        </p:tgtEl>
                                      </p:cBhvr>
                                    </p:animEffect>
                                  </p:childTnLst>
                                </p:cTn>
                              </p:par>
                            </p:childTnLst>
                          </p:cTn>
                        </p:par>
                        <p:par>
                          <p:cTn id="23" fill="hold">
                            <p:stCondLst>
                              <p:cond delay="1480"/>
                            </p:stCondLst>
                            <p:childTnLst>
                              <p:par>
                                <p:cTn id="24" presetID="10" presetClass="entr" presetSubtype="0" fill="hold" grpId="0" nodeType="afterEffect">
                                  <p:stCondLst>
                                    <p:cond delay="0"/>
                                  </p:stCondLst>
                                  <p:childTnLst>
                                    <p:set>
                                      <p:cBhvr>
                                        <p:cTn id="25" dur="1" fill="hold">
                                          <p:stCondLst>
                                            <p:cond delay="0"/>
                                          </p:stCondLst>
                                        </p:cTn>
                                        <p:tgtEl>
                                          <p:spTgt spid="12293"/>
                                        </p:tgtEl>
                                        <p:attrNameLst>
                                          <p:attrName>style.visibility</p:attrName>
                                        </p:attrNameLst>
                                      </p:cBhvr>
                                      <p:to>
                                        <p:strVal val="visible"/>
                                      </p:to>
                                    </p:set>
                                    <p:anim calcmode="lin" valueType="num">
                                      <p:cBhvr>
                                        <p:cTn id="26" dur="500" fill="hold"/>
                                        <p:tgtEl>
                                          <p:spTgt spid="12293"/>
                                        </p:tgtEl>
                                        <p:attrNameLst>
                                          <p:attrName>ppt_w</p:attrName>
                                        </p:attrNameLst>
                                      </p:cBhvr>
                                      <p:tavLst>
                                        <p:tav tm="0">
                                          <p:val>
                                            <p:fltVal val="0"/>
                                          </p:val>
                                        </p:tav>
                                        <p:tav tm="100000">
                                          <p:val>
                                            <p:strVal val="#ppt_w"/>
                                          </p:val>
                                        </p:tav>
                                      </p:tavLst>
                                    </p:anim>
                                    <p:anim calcmode="lin" valueType="num">
                                      <p:cBhvr>
                                        <p:cTn id="27" dur="500" fill="hold"/>
                                        <p:tgtEl>
                                          <p:spTgt spid="12293"/>
                                        </p:tgtEl>
                                        <p:attrNameLst>
                                          <p:attrName>ppt_h</p:attrName>
                                        </p:attrNameLst>
                                      </p:cBhvr>
                                      <p:tavLst>
                                        <p:tav tm="0">
                                          <p:val>
                                            <p:fltVal val="0"/>
                                          </p:val>
                                        </p:tav>
                                        <p:tav tm="100000">
                                          <p:val>
                                            <p:strVal val="#ppt_h"/>
                                          </p:val>
                                        </p:tav>
                                      </p:tavLst>
                                    </p:anim>
                                    <p:animEffect transition="in" filter="fade">
                                      <p:cBhvr>
                                        <p:cTn id="28" dur="500"/>
                                        <p:tgtEl>
                                          <p:spTgt spid="12293"/>
                                        </p:tgtEl>
                                      </p:cBhvr>
                                    </p:animEffect>
                                  </p:childTnLst>
                                </p:cTn>
                              </p:par>
                            </p:childTnLst>
                          </p:cTn>
                        </p:par>
                        <p:par>
                          <p:cTn id="29" fill="hold">
                            <p:stCondLst>
                              <p:cond delay="1980"/>
                            </p:stCondLst>
                            <p:childTnLst>
                              <p:par>
                                <p:cTn id="30" presetID="31" presetClass="entr" presetSubtype="0" fill="hold" grpId="0" nodeType="afterEffect">
                                  <p:stCondLst>
                                    <p:cond delay="0"/>
                                  </p:stCondLst>
                                  <p:childTnLst>
                                    <p:set>
                                      <p:cBhvr>
                                        <p:cTn id="31" dur="1" fill="hold">
                                          <p:stCondLst>
                                            <p:cond delay="0"/>
                                          </p:stCondLst>
                                        </p:cTn>
                                        <p:tgtEl>
                                          <p:spTgt spid="12299"/>
                                        </p:tgtEl>
                                        <p:attrNameLst>
                                          <p:attrName>style.visibility</p:attrName>
                                        </p:attrNameLst>
                                      </p:cBhvr>
                                      <p:to>
                                        <p:strVal val="visible"/>
                                      </p:to>
                                    </p:set>
                                    <p:anim calcmode="lin" valueType="num">
                                      <p:cBhvr>
                                        <p:cTn id="32" dur="400" fill="hold"/>
                                        <p:tgtEl>
                                          <p:spTgt spid="12299"/>
                                        </p:tgtEl>
                                        <p:attrNameLst>
                                          <p:attrName>ppt_w</p:attrName>
                                        </p:attrNameLst>
                                      </p:cBhvr>
                                      <p:tavLst>
                                        <p:tav tm="0">
                                          <p:val>
                                            <p:fltVal val="0"/>
                                          </p:val>
                                        </p:tav>
                                        <p:tav tm="100000">
                                          <p:val>
                                            <p:strVal val="#ppt_w"/>
                                          </p:val>
                                        </p:tav>
                                      </p:tavLst>
                                    </p:anim>
                                    <p:anim calcmode="lin" valueType="num">
                                      <p:cBhvr>
                                        <p:cTn id="33" dur="400" fill="hold"/>
                                        <p:tgtEl>
                                          <p:spTgt spid="12299"/>
                                        </p:tgtEl>
                                        <p:attrNameLst>
                                          <p:attrName>ppt_h</p:attrName>
                                        </p:attrNameLst>
                                      </p:cBhvr>
                                      <p:tavLst>
                                        <p:tav tm="0">
                                          <p:val>
                                            <p:fltVal val="0"/>
                                          </p:val>
                                        </p:tav>
                                        <p:tav tm="100000">
                                          <p:val>
                                            <p:strVal val="#ppt_h"/>
                                          </p:val>
                                        </p:tav>
                                      </p:tavLst>
                                    </p:anim>
                                    <p:anim calcmode="lin" valueType="num">
                                      <p:cBhvr>
                                        <p:cTn id="34" dur="400" fill="hold"/>
                                        <p:tgtEl>
                                          <p:spTgt spid="12299"/>
                                        </p:tgtEl>
                                        <p:attrNameLst>
                                          <p:attrName>style.rotation</p:attrName>
                                        </p:attrNameLst>
                                      </p:cBhvr>
                                      <p:tavLst>
                                        <p:tav tm="0">
                                          <p:val>
                                            <p:fltVal val="90"/>
                                          </p:val>
                                        </p:tav>
                                        <p:tav tm="100000">
                                          <p:val>
                                            <p:fltVal val="0"/>
                                          </p:val>
                                        </p:tav>
                                      </p:tavLst>
                                    </p:anim>
                                    <p:animEffect transition="in" filter="fade">
                                      <p:cBhvr>
                                        <p:cTn id="35" dur="400"/>
                                        <p:tgtEl>
                                          <p:spTgt spid="12299"/>
                                        </p:tgtEl>
                                      </p:cBhvr>
                                    </p:animEffect>
                                  </p:childTnLst>
                                </p:cTn>
                              </p:par>
                            </p:childTnLst>
                          </p:cTn>
                        </p:par>
                        <p:par>
                          <p:cTn id="36" fill="hold">
                            <p:stCondLst>
                              <p:cond delay="2480"/>
                            </p:stCondLst>
                            <p:childTnLst>
                              <p:par>
                                <p:cTn id="37" presetID="22" presetClass="entr" presetSubtype="8" fill="hold" grpId="0" nodeType="afterEffect">
                                  <p:stCondLst>
                                    <p:cond delay="0"/>
                                  </p:stCondLst>
                                  <p:childTnLst>
                                    <p:set>
                                      <p:cBhvr>
                                        <p:cTn id="38" dur="1" fill="hold">
                                          <p:stCondLst>
                                            <p:cond delay="0"/>
                                          </p:stCondLst>
                                        </p:cTn>
                                        <p:tgtEl>
                                          <p:spTgt spid="12300"/>
                                        </p:tgtEl>
                                        <p:attrNameLst>
                                          <p:attrName>style.visibility</p:attrName>
                                        </p:attrNameLst>
                                      </p:cBhvr>
                                      <p:to>
                                        <p:strVal val="visible"/>
                                      </p:to>
                                    </p:set>
                                    <p:animEffect transition="in" filter="wipe(left)">
                                      <p:cBhvr>
                                        <p:cTn id="39" dur="500"/>
                                        <p:tgtEl>
                                          <p:spTgt spid="12300"/>
                                        </p:tgtEl>
                                      </p:cBhvr>
                                    </p:animEffect>
                                  </p:childTnLst>
                                </p:cTn>
                              </p:par>
                            </p:childTnLst>
                          </p:cTn>
                        </p:par>
                        <p:par>
                          <p:cTn id="40" fill="hold">
                            <p:stCondLst>
                              <p:cond delay="2980"/>
                            </p:stCondLst>
                            <p:childTnLst>
                              <p:par>
                                <p:cTn id="41" presetID="10" presetClass="entr" presetSubtype="0" fill="hold" grpId="0" nodeType="afterEffect">
                                  <p:stCondLst>
                                    <p:cond delay="0"/>
                                  </p:stCondLst>
                                  <p:childTnLst>
                                    <p:set>
                                      <p:cBhvr>
                                        <p:cTn id="42" dur="1" fill="hold">
                                          <p:stCondLst>
                                            <p:cond delay="0"/>
                                          </p:stCondLst>
                                        </p:cTn>
                                        <p:tgtEl>
                                          <p:spTgt spid="12294"/>
                                        </p:tgtEl>
                                        <p:attrNameLst>
                                          <p:attrName>style.visibility</p:attrName>
                                        </p:attrNameLst>
                                      </p:cBhvr>
                                      <p:to>
                                        <p:strVal val="visible"/>
                                      </p:to>
                                    </p:set>
                                    <p:anim calcmode="lin" valueType="num">
                                      <p:cBhvr>
                                        <p:cTn id="43" dur="500" fill="hold"/>
                                        <p:tgtEl>
                                          <p:spTgt spid="12294"/>
                                        </p:tgtEl>
                                        <p:attrNameLst>
                                          <p:attrName>ppt_w</p:attrName>
                                        </p:attrNameLst>
                                      </p:cBhvr>
                                      <p:tavLst>
                                        <p:tav tm="0">
                                          <p:val>
                                            <p:fltVal val="0"/>
                                          </p:val>
                                        </p:tav>
                                        <p:tav tm="100000">
                                          <p:val>
                                            <p:strVal val="#ppt_w"/>
                                          </p:val>
                                        </p:tav>
                                      </p:tavLst>
                                    </p:anim>
                                    <p:anim calcmode="lin" valueType="num">
                                      <p:cBhvr>
                                        <p:cTn id="44" dur="500" fill="hold"/>
                                        <p:tgtEl>
                                          <p:spTgt spid="12294"/>
                                        </p:tgtEl>
                                        <p:attrNameLst>
                                          <p:attrName>ppt_h</p:attrName>
                                        </p:attrNameLst>
                                      </p:cBhvr>
                                      <p:tavLst>
                                        <p:tav tm="0">
                                          <p:val>
                                            <p:fltVal val="0"/>
                                          </p:val>
                                        </p:tav>
                                        <p:tav tm="100000">
                                          <p:val>
                                            <p:strVal val="#ppt_h"/>
                                          </p:val>
                                        </p:tav>
                                      </p:tavLst>
                                    </p:anim>
                                    <p:animEffect transition="in" filter="fade">
                                      <p:cBhvr>
                                        <p:cTn id="45" dur="500"/>
                                        <p:tgtEl>
                                          <p:spTgt spid="12294"/>
                                        </p:tgtEl>
                                      </p:cBhvr>
                                    </p:animEffect>
                                  </p:childTnLst>
                                </p:cTn>
                              </p:par>
                            </p:childTnLst>
                          </p:cTn>
                        </p:par>
                        <p:par>
                          <p:cTn id="46" fill="hold">
                            <p:stCondLst>
                              <p:cond delay="3480"/>
                            </p:stCondLst>
                            <p:childTnLst>
                              <p:par>
                                <p:cTn id="47" presetID="31" presetClass="entr" presetSubtype="0" fill="hold" grpId="0" nodeType="afterEffect">
                                  <p:stCondLst>
                                    <p:cond delay="0"/>
                                  </p:stCondLst>
                                  <p:childTnLst>
                                    <p:set>
                                      <p:cBhvr>
                                        <p:cTn id="48" dur="1" fill="hold">
                                          <p:stCondLst>
                                            <p:cond delay="0"/>
                                          </p:stCondLst>
                                        </p:cTn>
                                        <p:tgtEl>
                                          <p:spTgt spid="12301"/>
                                        </p:tgtEl>
                                        <p:attrNameLst>
                                          <p:attrName>style.visibility</p:attrName>
                                        </p:attrNameLst>
                                      </p:cBhvr>
                                      <p:to>
                                        <p:strVal val="visible"/>
                                      </p:to>
                                    </p:set>
                                    <p:anim calcmode="lin" valueType="num">
                                      <p:cBhvr>
                                        <p:cTn id="49" dur="400" fill="hold"/>
                                        <p:tgtEl>
                                          <p:spTgt spid="12301"/>
                                        </p:tgtEl>
                                        <p:attrNameLst>
                                          <p:attrName>ppt_w</p:attrName>
                                        </p:attrNameLst>
                                      </p:cBhvr>
                                      <p:tavLst>
                                        <p:tav tm="0">
                                          <p:val>
                                            <p:fltVal val="0"/>
                                          </p:val>
                                        </p:tav>
                                        <p:tav tm="100000">
                                          <p:val>
                                            <p:strVal val="#ppt_w"/>
                                          </p:val>
                                        </p:tav>
                                      </p:tavLst>
                                    </p:anim>
                                    <p:anim calcmode="lin" valueType="num">
                                      <p:cBhvr>
                                        <p:cTn id="50" dur="400" fill="hold"/>
                                        <p:tgtEl>
                                          <p:spTgt spid="12301"/>
                                        </p:tgtEl>
                                        <p:attrNameLst>
                                          <p:attrName>ppt_h</p:attrName>
                                        </p:attrNameLst>
                                      </p:cBhvr>
                                      <p:tavLst>
                                        <p:tav tm="0">
                                          <p:val>
                                            <p:fltVal val="0"/>
                                          </p:val>
                                        </p:tav>
                                        <p:tav tm="100000">
                                          <p:val>
                                            <p:strVal val="#ppt_h"/>
                                          </p:val>
                                        </p:tav>
                                      </p:tavLst>
                                    </p:anim>
                                    <p:anim calcmode="lin" valueType="num">
                                      <p:cBhvr>
                                        <p:cTn id="51" dur="400" fill="hold"/>
                                        <p:tgtEl>
                                          <p:spTgt spid="12301"/>
                                        </p:tgtEl>
                                        <p:attrNameLst>
                                          <p:attrName>style.rotation</p:attrName>
                                        </p:attrNameLst>
                                      </p:cBhvr>
                                      <p:tavLst>
                                        <p:tav tm="0">
                                          <p:val>
                                            <p:fltVal val="90"/>
                                          </p:val>
                                        </p:tav>
                                        <p:tav tm="100000">
                                          <p:val>
                                            <p:fltVal val="0"/>
                                          </p:val>
                                        </p:tav>
                                      </p:tavLst>
                                    </p:anim>
                                    <p:animEffect transition="in" filter="fade">
                                      <p:cBhvr>
                                        <p:cTn id="52" dur="400"/>
                                        <p:tgtEl>
                                          <p:spTgt spid="12301"/>
                                        </p:tgtEl>
                                      </p:cBhvr>
                                    </p:animEffect>
                                  </p:childTnLst>
                                </p:cTn>
                              </p:par>
                            </p:childTnLst>
                          </p:cTn>
                        </p:par>
                        <p:par>
                          <p:cTn id="53" fill="hold">
                            <p:stCondLst>
                              <p:cond delay="3980"/>
                            </p:stCondLst>
                            <p:childTnLst>
                              <p:par>
                                <p:cTn id="54" presetID="22" presetClass="entr" presetSubtype="8" fill="hold" grpId="0" nodeType="afterEffect">
                                  <p:stCondLst>
                                    <p:cond delay="0"/>
                                  </p:stCondLst>
                                  <p:childTnLst>
                                    <p:set>
                                      <p:cBhvr>
                                        <p:cTn id="55" dur="1" fill="hold">
                                          <p:stCondLst>
                                            <p:cond delay="0"/>
                                          </p:stCondLst>
                                        </p:cTn>
                                        <p:tgtEl>
                                          <p:spTgt spid="12306"/>
                                        </p:tgtEl>
                                        <p:attrNameLst>
                                          <p:attrName>style.visibility</p:attrName>
                                        </p:attrNameLst>
                                      </p:cBhvr>
                                      <p:to>
                                        <p:strVal val="visible"/>
                                      </p:to>
                                    </p:set>
                                    <p:animEffect transition="in" filter="wipe(left)">
                                      <p:cBhvr>
                                        <p:cTn id="56" dur="500"/>
                                        <p:tgtEl>
                                          <p:spTgt spid="12306"/>
                                        </p:tgtEl>
                                      </p:cBhvr>
                                    </p:animEffect>
                                  </p:childTnLst>
                                </p:cTn>
                              </p:par>
                            </p:childTnLst>
                          </p:cTn>
                        </p:par>
                        <p:par>
                          <p:cTn id="57" fill="hold">
                            <p:stCondLst>
                              <p:cond delay="4480"/>
                            </p:stCondLst>
                            <p:childTnLst>
                              <p:par>
                                <p:cTn id="58" presetID="10" presetClass="entr" presetSubtype="0" fill="hold" grpId="0" nodeType="afterEffect">
                                  <p:stCondLst>
                                    <p:cond delay="0"/>
                                  </p:stCondLst>
                                  <p:childTnLst>
                                    <p:set>
                                      <p:cBhvr>
                                        <p:cTn id="59" dur="1" fill="hold">
                                          <p:stCondLst>
                                            <p:cond delay="0"/>
                                          </p:stCondLst>
                                        </p:cTn>
                                        <p:tgtEl>
                                          <p:spTgt spid="12295"/>
                                        </p:tgtEl>
                                        <p:attrNameLst>
                                          <p:attrName>style.visibility</p:attrName>
                                        </p:attrNameLst>
                                      </p:cBhvr>
                                      <p:to>
                                        <p:strVal val="visible"/>
                                      </p:to>
                                    </p:set>
                                    <p:anim calcmode="lin" valueType="num">
                                      <p:cBhvr>
                                        <p:cTn id="60" dur="500" fill="hold"/>
                                        <p:tgtEl>
                                          <p:spTgt spid="12295"/>
                                        </p:tgtEl>
                                        <p:attrNameLst>
                                          <p:attrName>ppt_w</p:attrName>
                                        </p:attrNameLst>
                                      </p:cBhvr>
                                      <p:tavLst>
                                        <p:tav tm="0">
                                          <p:val>
                                            <p:fltVal val="0"/>
                                          </p:val>
                                        </p:tav>
                                        <p:tav tm="100000">
                                          <p:val>
                                            <p:strVal val="#ppt_w"/>
                                          </p:val>
                                        </p:tav>
                                      </p:tavLst>
                                    </p:anim>
                                    <p:anim calcmode="lin" valueType="num">
                                      <p:cBhvr>
                                        <p:cTn id="61" dur="500" fill="hold"/>
                                        <p:tgtEl>
                                          <p:spTgt spid="12295"/>
                                        </p:tgtEl>
                                        <p:attrNameLst>
                                          <p:attrName>ppt_h</p:attrName>
                                        </p:attrNameLst>
                                      </p:cBhvr>
                                      <p:tavLst>
                                        <p:tav tm="0">
                                          <p:val>
                                            <p:fltVal val="0"/>
                                          </p:val>
                                        </p:tav>
                                        <p:tav tm="100000">
                                          <p:val>
                                            <p:strVal val="#ppt_h"/>
                                          </p:val>
                                        </p:tav>
                                      </p:tavLst>
                                    </p:anim>
                                    <p:animEffect transition="in" filter="fade">
                                      <p:cBhvr>
                                        <p:cTn id="62" dur="500"/>
                                        <p:tgtEl>
                                          <p:spTgt spid="12295"/>
                                        </p:tgtEl>
                                      </p:cBhvr>
                                    </p:animEffect>
                                  </p:childTnLst>
                                </p:cTn>
                              </p:par>
                            </p:childTnLst>
                          </p:cTn>
                        </p:par>
                        <p:par>
                          <p:cTn id="63" fill="hold">
                            <p:stCondLst>
                              <p:cond delay="4980"/>
                            </p:stCondLst>
                            <p:childTnLst>
                              <p:par>
                                <p:cTn id="64" presetID="31" presetClass="entr" presetSubtype="0" fill="hold" grpId="0" nodeType="afterEffect">
                                  <p:stCondLst>
                                    <p:cond delay="0"/>
                                  </p:stCondLst>
                                  <p:childTnLst>
                                    <p:set>
                                      <p:cBhvr>
                                        <p:cTn id="65" dur="1" fill="hold">
                                          <p:stCondLst>
                                            <p:cond delay="0"/>
                                          </p:stCondLst>
                                        </p:cTn>
                                        <p:tgtEl>
                                          <p:spTgt spid="12302"/>
                                        </p:tgtEl>
                                        <p:attrNameLst>
                                          <p:attrName>style.visibility</p:attrName>
                                        </p:attrNameLst>
                                      </p:cBhvr>
                                      <p:to>
                                        <p:strVal val="visible"/>
                                      </p:to>
                                    </p:set>
                                    <p:anim calcmode="lin" valueType="num">
                                      <p:cBhvr>
                                        <p:cTn id="66" dur="400" fill="hold"/>
                                        <p:tgtEl>
                                          <p:spTgt spid="12302"/>
                                        </p:tgtEl>
                                        <p:attrNameLst>
                                          <p:attrName>ppt_w</p:attrName>
                                        </p:attrNameLst>
                                      </p:cBhvr>
                                      <p:tavLst>
                                        <p:tav tm="0">
                                          <p:val>
                                            <p:fltVal val="0"/>
                                          </p:val>
                                        </p:tav>
                                        <p:tav tm="100000">
                                          <p:val>
                                            <p:strVal val="#ppt_w"/>
                                          </p:val>
                                        </p:tav>
                                      </p:tavLst>
                                    </p:anim>
                                    <p:anim calcmode="lin" valueType="num">
                                      <p:cBhvr>
                                        <p:cTn id="67" dur="400" fill="hold"/>
                                        <p:tgtEl>
                                          <p:spTgt spid="12302"/>
                                        </p:tgtEl>
                                        <p:attrNameLst>
                                          <p:attrName>ppt_h</p:attrName>
                                        </p:attrNameLst>
                                      </p:cBhvr>
                                      <p:tavLst>
                                        <p:tav tm="0">
                                          <p:val>
                                            <p:fltVal val="0"/>
                                          </p:val>
                                        </p:tav>
                                        <p:tav tm="100000">
                                          <p:val>
                                            <p:strVal val="#ppt_h"/>
                                          </p:val>
                                        </p:tav>
                                      </p:tavLst>
                                    </p:anim>
                                    <p:anim calcmode="lin" valueType="num">
                                      <p:cBhvr>
                                        <p:cTn id="68" dur="400" fill="hold"/>
                                        <p:tgtEl>
                                          <p:spTgt spid="12302"/>
                                        </p:tgtEl>
                                        <p:attrNameLst>
                                          <p:attrName>style.rotation</p:attrName>
                                        </p:attrNameLst>
                                      </p:cBhvr>
                                      <p:tavLst>
                                        <p:tav tm="0">
                                          <p:val>
                                            <p:fltVal val="90"/>
                                          </p:val>
                                        </p:tav>
                                        <p:tav tm="100000">
                                          <p:val>
                                            <p:fltVal val="0"/>
                                          </p:val>
                                        </p:tav>
                                      </p:tavLst>
                                    </p:anim>
                                    <p:animEffect transition="in" filter="fade">
                                      <p:cBhvr>
                                        <p:cTn id="69" dur="400"/>
                                        <p:tgtEl>
                                          <p:spTgt spid="12302"/>
                                        </p:tgtEl>
                                      </p:cBhvr>
                                    </p:animEffect>
                                  </p:childTnLst>
                                </p:cTn>
                              </p:par>
                            </p:childTnLst>
                          </p:cTn>
                        </p:par>
                        <p:par>
                          <p:cTn id="70" fill="hold">
                            <p:stCondLst>
                              <p:cond delay="5480"/>
                            </p:stCondLst>
                            <p:childTnLst>
                              <p:par>
                                <p:cTn id="71" presetID="22" presetClass="entr" presetSubtype="8" fill="hold" grpId="0" nodeType="afterEffect">
                                  <p:stCondLst>
                                    <p:cond delay="0"/>
                                  </p:stCondLst>
                                  <p:childTnLst>
                                    <p:set>
                                      <p:cBhvr>
                                        <p:cTn id="72" dur="1" fill="hold">
                                          <p:stCondLst>
                                            <p:cond delay="0"/>
                                          </p:stCondLst>
                                        </p:cTn>
                                        <p:tgtEl>
                                          <p:spTgt spid="12307"/>
                                        </p:tgtEl>
                                        <p:attrNameLst>
                                          <p:attrName>style.visibility</p:attrName>
                                        </p:attrNameLst>
                                      </p:cBhvr>
                                      <p:to>
                                        <p:strVal val="visible"/>
                                      </p:to>
                                    </p:set>
                                    <p:animEffect transition="in" filter="wipe(left)">
                                      <p:cBhvr>
                                        <p:cTn id="73" dur="500"/>
                                        <p:tgtEl>
                                          <p:spTgt spid="12307"/>
                                        </p:tgtEl>
                                      </p:cBhvr>
                                    </p:animEffect>
                                  </p:childTnLst>
                                </p:cTn>
                              </p:par>
                            </p:childTnLst>
                          </p:cTn>
                        </p:par>
                        <p:par>
                          <p:cTn id="74" fill="hold">
                            <p:stCondLst>
                              <p:cond delay="5980"/>
                            </p:stCondLst>
                            <p:childTnLst>
                              <p:par>
                                <p:cTn id="75" presetID="10" presetClass="entr" presetSubtype="0" fill="hold" grpId="0" nodeType="afterEffect">
                                  <p:stCondLst>
                                    <p:cond delay="0"/>
                                  </p:stCondLst>
                                  <p:childTnLst>
                                    <p:set>
                                      <p:cBhvr>
                                        <p:cTn id="76" dur="1" fill="hold">
                                          <p:stCondLst>
                                            <p:cond delay="0"/>
                                          </p:stCondLst>
                                        </p:cTn>
                                        <p:tgtEl>
                                          <p:spTgt spid="12296"/>
                                        </p:tgtEl>
                                        <p:attrNameLst>
                                          <p:attrName>style.visibility</p:attrName>
                                        </p:attrNameLst>
                                      </p:cBhvr>
                                      <p:to>
                                        <p:strVal val="visible"/>
                                      </p:to>
                                    </p:set>
                                    <p:anim calcmode="lin" valueType="num">
                                      <p:cBhvr>
                                        <p:cTn id="77" dur="500" fill="hold"/>
                                        <p:tgtEl>
                                          <p:spTgt spid="12296"/>
                                        </p:tgtEl>
                                        <p:attrNameLst>
                                          <p:attrName>ppt_w</p:attrName>
                                        </p:attrNameLst>
                                      </p:cBhvr>
                                      <p:tavLst>
                                        <p:tav tm="0">
                                          <p:val>
                                            <p:fltVal val="0"/>
                                          </p:val>
                                        </p:tav>
                                        <p:tav tm="100000">
                                          <p:val>
                                            <p:strVal val="#ppt_w"/>
                                          </p:val>
                                        </p:tav>
                                      </p:tavLst>
                                    </p:anim>
                                    <p:anim calcmode="lin" valueType="num">
                                      <p:cBhvr>
                                        <p:cTn id="78" dur="500" fill="hold"/>
                                        <p:tgtEl>
                                          <p:spTgt spid="12296"/>
                                        </p:tgtEl>
                                        <p:attrNameLst>
                                          <p:attrName>ppt_h</p:attrName>
                                        </p:attrNameLst>
                                      </p:cBhvr>
                                      <p:tavLst>
                                        <p:tav tm="0">
                                          <p:val>
                                            <p:fltVal val="0"/>
                                          </p:val>
                                        </p:tav>
                                        <p:tav tm="100000">
                                          <p:val>
                                            <p:strVal val="#ppt_h"/>
                                          </p:val>
                                        </p:tav>
                                      </p:tavLst>
                                    </p:anim>
                                    <p:animEffect transition="in" filter="fade">
                                      <p:cBhvr>
                                        <p:cTn id="79" dur="500"/>
                                        <p:tgtEl>
                                          <p:spTgt spid="12296"/>
                                        </p:tgtEl>
                                      </p:cBhvr>
                                    </p:animEffect>
                                  </p:childTnLst>
                                </p:cTn>
                              </p:par>
                            </p:childTnLst>
                          </p:cTn>
                        </p:par>
                        <p:par>
                          <p:cTn id="80" fill="hold">
                            <p:stCondLst>
                              <p:cond delay="6480"/>
                            </p:stCondLst>
                            <p:childTnLst>
                              <p:par>
                                <p:cTn id="81" presetID="31" presetClass="entr" presetSubtype="0" fill="hold" grpId="0" nodeType="afterEffect">
                                  <p:stCondLst>
                                    <p:cond delay="0"/>
                                  </p:stCondLst>
                                  <p:childTnLst>
                                    <p:set>
                                      <p:cBhvr>
                                        <p:cTn id="82" dur="1" fill="hold">
                                          <p:stCondLst>
                                            <p:cond delay="0"/>
                                          </p:stCondLst>
                                        </p:cTn>
                                        <p:tgtEl>
                                          <p:spTgt spid="12303"/>
                                        </p:tgtEl>
                                        <p:attrNameLst>
                                          <p:attrName>style.visibility</p:attrName>
                                        </p:attrNameLst>
                                      </p:cBhvr>
                                      <p:to>
                                        <p:strVal val="visible"/>
                                      </p:to>
                                    </p:set>
                                    <p:anim calcmode="lin" valueType="num">
                                      <p:cBhvr>
                                        <p:cTn id="83" dur="400" fill="hold"/>
                                        <p:tgtEl>
                                          <p:spTgt spid="12303"/>
                                        </p:tgtEl>
                                        <p:attrNameLst>
                                          <p:attrName>ppt_w</p:attrName>
                                        </p:attrNameLst>
                                      </p:cBhvr>
                                      <p:tavLst>
                                        <p:tav tm="0">
                                          <p:val>
                                            <p:fltVal val="0"/>
                                          </p:val>
                                        </p:tav>
                                        <p:tav tm="100000">
                                          <p:val>
                                            <p:strVal val="#ppt_w"/>
                                          </p:val>
                                        </p:tav>
                                      </p:tavLst>
                                    </p:anim>
                                    <p:anim calcmode="lin" valueType="num">
                                      <p:cBhvr>
                                        <p:cTn id="84" dur="400" fill="hold"/>
                                        <p:tgtEl>
                                          <p:spTgt spid="12303"/>
                                        </p:tgtEl>
                                        <p:attrNameLst>
                                          <p:attrName>ppt_h</p:attrName>
                                        </p:attrNameLst>
                                      </p:cBhvr>
                                      <p:tavLst>
                                        <p:tav tm="0">
                                          <p:val>
                                            <p:fltVal val="0"/>
                                          </p:val>
                                        </p:tav>
                                        <p:tav tm="100000">
                                          <p:val>
                                            <p:strVal val="#ppt_h"/>
                                          </p:val>
                                        </p:tav>
                                      </p:tavLst>
                                    </p:anim>
                                    <p:anim calcmode="lin" valueType="num">
                                      <p:cBhvr>
                                        <p:cTn id="85" dur="400" fill="hold"/>
                                        <p:tgtEl>
                                          <p:spTgt spid="12303"/>
                                        </p:tgtEl>
                                        <p:attrNameLst>
                                          <p:attrName>style.rotation</p:attrName>
                                        </p:attrNameLst>
                                      </p:cBhvr>
                                      <p:tavLst>
                                        <p:tav tm="0">
                                          <p:val>
                                            <p:fltVal val="90"/>
                                          </p:val>
                                        </p:tav>
                                        <p:tav tm="100000">
                                          <p:val>
                                            <p:fltVal val="0"/>
                                          </p:val>
                                        </p:tav>
                                      </p:tavLst>
                                    </p:anim>
                                    <p:animEffect transition="in" filter="fade">
                                      <p:cBhvr>
                                        <p:cTn id="86" dur="400"/>
                                        <p:tgtEl>
                                          <p:spTgt spid="12303"/>
                                        </p:tgtEl>
                                      </p:cBhvr>
                                    </p:animEffect>
                                  </p:childTnLst>
                                </p:cTn>
                              </p:par>
                            </p:childTnLst>
                          </p:cTn>
                        </p:par>
                        <p:par>
                          <p:cTn id="87" fill="hold">
                            <p:stCondLst>
                              <p:cond delay="6980"/>
                            </p:stCondLst>
                            <p:childTnLst>
                              <p:par>
                                <p:cTn id="88" presetID="22" presetClass="entr" presetSubtype="8" fill="hold" grpId="0" nodeType="afterEffect">
                                  <p:stCondLst>
                                    <p:cond delay="0"/>
                                  </p:stCondLst>
                                  <p:childTnLst>
                                    <p:set>
                                      <p:cBhvr>
                                        <p:cTn id="89" dur="1" fill="hold">
                                          <p:stCondLst>
                                            <p:cond delay="0"/>
                                          </p:stCondLst>
                                        </p:cTn>
                                        <p:tgtEl>
                                          <p:spTgt spid="12308"/>
                                        </p:tgtEl>
                                        <p:attrNameLst>
                                          <p:attrName>style.visibility</p:attrName>
                                        </p:attrNameLst>
                                      </p:cBhvr>
                                      <p:to>
                                        <p:strVal val="visible"/>
                                      </p:to>
                                    </p:set>
                                    <p:animEffect transition="in" filter="wipe(left)">
                                      <p:cBhvr>
                                        <p:cTn id="90" dur="500"/>
                                        <p:tgtEl>
                                          <p:spTgt spid="12308"/>
                                        </p:tgtEl>
                                      </p:cBhvr>
                                    </p:animEffect>
                                  </p:childTnLst>
                                </p:cTn>
                              </p:par>
                            </p:childTnLst>
                          </p:cTn>
                        </p:par>
                        <p:par>
                          <p:cTn id="91" fill="hold">
                            <p:stCondLst>
                              <p:cond delay="7480"/>
                            </p:stCondLst>
                            <p:childTnLst>
                              <p:par>
                                <p:cTn id="92" presetID="10" presetClass="entr" presetSubtype="0" fill="hold" grpId="0" nodeType="afterEffect">
                                  <p:stCondLst>
                                    <p:cond delay="0"/>
                                  </p:stCondLst>
                                  <p:childTnLst>
                                    <p:set>
                                      <p:cBhvr>
                                        <p:cTn id="93" dur="1" fill="hold">
                                          <p:stCondLst>
                                            <p:cond delay="0"/>
                                          </p:stCondLst>
                                        </p:cTn>
                                        <p:tgtEl>
                                          <p:spTgt spid="12297"/>
                                        </p:tgtEl>
                                        <p:attrNameLst>
                                          <p:attrName>style.visibility</p:attrName>
                                        </p:attrNameLst>
                                      </p:cBhvr>
                                      <p:to>
                                        <p:strVal val="visible"/>
                                      </p:to>
                                    </p:set>
                                    <p:anim calcmode="lin" valueType="num">
                                      <p:cBhvr>
                                        <p:cTn id="94" dur="500" fill="hold"/>
                                        <p:tgtEl>
                                          <p:spTgt spid="12297"/>
                                        </p:tgtEl>
                                        <p:attrNameLst>
                                          <p:attrName>ppt_w</p:attrName>
                                        </p:attrNameLst>
                                      </p:cBhvr>
                                      <p:tavLst>
                                        <p:tav tm="0">
                                          <p:val>
                                            <p:fltVal val="0"/>
                                          </p:val>
                                        </p:tav>
                                        <p:tav tm="100000">
                                          <p:val>
                                            <p:strVal val="#ppt_w"/>
                                          </p:val>
                                        </p:tav>
                                      </p:tavLst>
                                    </p:anim>
                                    <p:anim calcmode="lin" valueType="num">
                                      <p:cBhvr>
                                        <p:cTn id="95" dur="500" fill="hold"/>
                                        <p:tgtEl>
                                          <p:spTgt spid="12297"/>
                                        </p:tgtEl>
                                        <p:attrNameLst>
                                          <p:attrName>ppt_h</p:attrName>
                                        </p:attrNameLst>
                                      </p:cBhvr>
                                      <p:tavLst>
                                        <p:tav tm="0">
                                          <p:val>
                                            <p:fltVal val="0"/>
                                          </p:val>
                                        </p:tav>
                                        <p:tav tm="100000">
                                          <p:val>
                                            <p:strVal val="#ppt_h"/>
                                          </p:val>
                                        </p:tav>
                                      </p:tavLst>
                                    </p:anim>
                                    <p:animEffect transition="in" filter="fade">
                                      <p:cBhvr>
                                        <p:cTn id="96" dur="500"/>
                                        <p:tgtEl>
                                          <p:spTgt spid="12297"/>
                                        </p:tgtEl>
                                      </p:cBhvr>
                                    </p:animEffect>
                                  </p:childTnLst>
                                </p:cTn>
                              </p:par>
                            </p:childTnLst>
                          </p:cTn>
                        </p:par>
                        <p:par>
                          <p:cTn id="97" fill="hold">
                            <p:stCondLst>
                              <p:cond delay="7980"/>
                            </p:stCondLst>
                            <p:childTnLst>
                              <p:par>
                                <p:cTn id="98" presetID="31" presetClass="entr" presetSubtype="0" fill="hold" grpId="0" nodeType="afterEffect">
                                  <p:stCondLst>
                                    <p:cond delay="0"/>
                                  </p:stCondLst>
                                  <p:childTnLst>
                                    <p:set>
                                      <p:cBhvr>
                                        <p:cTn id="99" dur="1" fill="hold">
                                          <p:stCondLst>
                                            <p:cond delay="0"/>
                                          </p:stCondLst>
                                        </p:cTn>
                                        <p:tgtEl>
                                          <p:spTgt spid="12304"/>
                                        </p:tgtEl>
                                        <p:attrNameLst>
                                          <p:attrName>style.visibility</p:attrName>
                                        </p:attrNameLst>
                                      </p:cBhvr>
                                      <p:to>
                                        <p:strVal val="visible"/>
                                      </p:to>
                                    </p:set>
                                    <p:anim calcmode="lin" valueType="num">
                                      <p:cBhvr>
                                        <p:cTn id="100" dur="400" fill="hold"/>
                                        <p:tgtEl>
                                          <p:spTgt spid="12304"/>
                                        </p:tgtEl>
                                        <p:attrNameLst>
                                          <p:attrName>ppt_w</p:attrName>
                                        </p:attrNameLst>
                                      </p:cBhvr>
                                      <p:tavLst>
                                        <p:tav tm="0">
                                          <p:val>
                                            <p:fltVal val="0"/>
                                          </p:val>
                                        </p:tav>
                                        <p:tav tm="100000">
                                          <p:val>
                                            <p:strVal val="#ppt_w"/>
                                          </p:val>
                                        </p:tav>
                                      </p:tavLst>
                                    </p:anim>
                                    <p:anim calcmode="lin" valueType="num">
                                      <p:cBhvr>
                                        <p:cTn id="101" dur="400" fill="hold"/>
                                        <p:tgtEl>
                                          <p:spTgt spid="12304"/>
                                        </p:tgtEl>
                                        <p:attrNameLst>
                                          <p:attrName>ppt_h</p:attrName>
                                        </p:attrNameLst>
                                      </p:cBhvr>
                                      <p:tavLst>
                                        <p:tav tm="0">
                                          <p:val>
                                            <p:fltVal val="0"/>
                                          </p:val>
                                        </p:tav>
                                        <p:tav tm="100000">
                                          <p:val>
                                            <p:strVal val="#ppt_h"/>
                                          </p:val>
                                        </p:tav>
                                      </p:tavLst>
                                    </p:anim>
                                    <p:anim calcmode="lin" valueType="num">
                                      <p:cBhvr>
                                        <p:cTn id="102" dur="400" fill="hold"/>
                                        <p:tgtEl>
                                          <p:spTgt spid="12304"/>
                                        </p:tgtEl>
                                        <p:attrNameLst>
                                          <p:attrName>style.rotation</p:attrName>
                                        </p:attrNameLst>
                                      </p:cBhvr>
                                      <p:tavLst>
                                        <p:tav tm="0">
                                          <p:val>
                                            <p:fltVal val="90"/>
                                          </p:val>
                                        </p:tav>
                                        <p:tav tm="100000">
                                          <p:val>
                                            <p:fltVal val="0"/>
                                          </p:val>
                                        </p:tav>
                                      </p:tavLst>
                                    </p:anim>
                                    <p:animEffect transition="in" filter="fade">
                                      <p:cBhvr>
                                        <p:cTn id="103" dur="400"/>
                                        <p:tgtEl>
                                          <p:spTgt spid="12304"/>
                                        </p:tgtEl>
                                      </p:cBhvr>
                                    </p:animEffect>
                                  </p:childTnLst>
                                </p:cTn>
                              </p:par>
                            </p:childTnLst>
                          </p:cTn>
                        </p:par>
                        <p:par>
                          <p:cTn id="104" fill="hold">
                            <p:stCondLst>
                              <p:cond delay="8480"/>
                            </p:stCondLst>
                            <p:childTnLst>
                              <p:par>
                                <p:cTn id="105" presetID="22" presetClass="entr" presetSubtype="8" fill="hold" grpId="0" nodeType="afterEffect">
                                  <p:stCondLst>
                                    <p:cond delay="0"/>
                                  </p:stCondLst>
                                  <p:childTnLst>
                                    <p:set>
                                      <p:cBhvr>
                                        <p:cTn id="106" dur="1" fill="hold">
                                          <p:stCondLst>
                                            <p:cond delay="0"/>
                                          </p:stCondLst>
                                        </p:cTn>
                                        <p:tgtEl>
                                          <p:spTgt spid="12309"/>
                                        </p:tgtEl>
                                        <p:attrNameLst>
                                          <p:attrName>style.visibility</p:attrName>
                                        </p:attrNameLst>
                                      </p:cBhvr>
                                      <p:to>
                                        <p:strVal val="visible"/>
                                      </p:to>
                                    </p:set>
                                    <p:animEffect transition="in" filter="wipe(left)">
                                      <p:cBhvr>
                                        <p:cTn id="107" dur="500"/>
                                        <p:tgtEl>
                                          <p:spTgt spid="12309"/>
                                        </p:tgtEl>
                                      </p:cBhvr>
                                    </p:animEffect>
                                  </p:childTnLst>
                                </p:cTn>
                              </p:par>
                            </p:childTnLst>
                          </p:cTn>
                        </p:par>
                        <p:par>
                          <p:cTn id="108" fill="hold">
                            <p:stCondLst>
                              <p:cond delay="8980"/>
                            </p:stCondLst>
                            <p:childTnLst>
                              <p:par>
                                <p:cTn id="109" presetID="10" presetClass="entr" presetSubtype="0" fill="hold" grpId="0" nodeType="afterEffect">
                                  <p:stCondLst>
                                    <p:cond delay="0"/>
                                  </p:stCondLst>
                                  <p:childTnLst>
                                    <p:set>
                                      <p:cBhvr>
                                        <p:cTn id="110" dur="1" fill="hold">
                                          <p:stCondLst>
                                            <p:cond delay="0"/>
                                          </p:stCondLst>
                                        </p:cTn>
                                        <p:tgtEl>
                                          <p:spTgt spid="12298"/>
                                        </p:tgtEl>
                                        <p:attrNameLst>
                                          <p:attrName>style.visibility</p:attrName>
                                        </p:attrNameLst>
                                      </p:cBhvr>
                                      <p:to>
                                        <p:strVal val="visible"/>
                                      </p:to>
                                    </p:set>
                                    <p:anim calcmode="lin" valueType="num">
                                      <p:cBhvr>
                                        <p:cTn id="111" dur="500" fill="hold"/>
                                        <p:tgtEl>
                                          <p:spTgt spid="12298"/>
                                        </p:tgtEl>
                                        <p:attrNameLst>
                                          <p:attrName>ppt_w</p:attrName>
                                        </p:attrNameLst>
                                      </p:cBhvr>
                                      <p:tavLst>
                                        <p:tav tm="0">
                                          <p:val>
                                            <p:fltVal val="0"/>
                                          </p:val>
                                        </p:tav>
                                        <p:tav tm="100000">
                                          <p:val>
                                            <p:strVal val="#ppt_w"/>
                                          </p:val>
                                        </p:tav>
                                      </p:tavLst>
                                    </p:anim>
                                    <p:anim calcmode="lin" valueType="num">
                                      <p:cBhvr>
                                        <p:cTn id="112" dur="500" fill="hold"/>
                                        <p:tgtEl>
                                          <p:spTgt spid="12298"/>
                                        </p:tgtEl>
                                        <p:attrNameLst>
                                          <p:attrName>ppt_h</p:attrName>
                                        </p:attrNameLst>
                                      </p:cBhvr>
                                      <p:tavLst>
                                        <p:tav tm="0">
                                          <p:val>
                                            <p:fltVal val="0"/>
                                          </p:val>
                                        </p:tav>
                                        <p:tav tm="100000">
                                          <p:val>
                                            <p:strVal val="#ppt_h"/>
                                          </p:val>
                                        </p:tav>
                                      </p:tavLst>
                                    </p:anim>
                                    <p:animEffect transition="in" filter="fade">
                                      <p:cBhvr>
                                        <p:cTn id="113" dur="500"/>
                                        <p:tgtEl>
                                          <p:spTgt spid="12298"/>
                                        </p:tgtEl>
                                      </p:cBhvr>
                                    </p:animEffect>
                                  </p:childTnLst>
                                </p:cTn>
                              </p:par>
                            </p:childTnLst>
                          </p:cTn>
                        </p:par>
                        <p:par>
                          <p:cTn id="114" fill="hold">
                            <p:stCondLst>
                              <p:cond delay="9480"/>
                            </p:stCondLst>
                            <p:childTnLst>
                              <p:par>
                                <p:cTn id="115" presetID="31" presetClass="entr" presetSubtype="0" fill="hold" grpId="0" nodeType="afterEffect">
                                  <p:stCondLst>
                                    <p:cond delay="0"/>
                                  </p:stCondLst>
                                  <p:childTnLst>
                                    <p:set>
                                      <p:cBhvr>
                                        <p:cTn id="116" dur="1" fill="hold">
                                          <p:stCondLst>
                                            <p:cond delay="0"/>
                                          </p:stCondLst>
                                        </p:cTn>
                                        <p:tgtEl>
                                          <p:spTgt spid="12305"/>
                                        </p:tgtEl>
                                        <p:attrNameLst>
                                          <p:attrName>style.visibility</p:attrName>
                                        </p:attrNameLst>
                                      </p:cBhvr>
                                      <p:to>
                                        <p:strVal val="visible"/>
                                      </p:to>
                                    </p:set>
                                    <p:anim calcmode="lin" valueType="num">
                                      <p:cBhvr>
                                        <p:cTn id="117" dur="400" fill="hold"/>
                                        <p:tgtEl>
                                          <p:spTgt spid="12305"/>
                                        </p:tgtEl>
                                        <p:attrNameLst>
                                          <p:attrName>ppt_w</p:attrName>
                                        </p:attrNameLst>
                                      </p:cBhvr>
                                      <p:tavLst>
                                        <p:tav tm="0">
                                          <p:val>
                                            <p:fltVal val="0"/>
                                          </p:val>
                                        </p:tav>
                                        <p:tav tm="100000">
                                          <p:val>
                                            <p:strVal val="#ppt_w"/>
                                          </p:val>
                                        </p:tav>
                                      </p:tavLst>
                                    </p:anim>
                                    <p:anim calcmode="lin" valueType="num">
                                      <p:cBhvr>
                                        <p:cTn id="118" dur="400" fill="hold"/>
                                        <p:tgtEl>
                                          <p:spTgt spid="12305"/>
                                        </p:tgtEl>
                                        <p:attrNameLst>
                                          <p:attrName>ppt_h</p:attrName>
                                        </p:attrNameLst>
                                      </p:cBhvr>
                                      <p:tavLst>
                                        <p:tav tm="0">
                                          <p:val>
                                            <p:fltVal val="0"/>
                                          </p:val>
                                        </p:tav>
                                        <p:tav tm="100000">
                                          <p:val>
                                            <p:strVal val="#ppt_h"/>
                                          </p:val>
                                        </p:tav>
                                      </p:tavLst>
                                    </p:anim>
                                    <p:anim calcmode="lin" valueType="num">
                                      <p:cBhvr>
                                        <p:cTn id="119" dur="400" fill="hold"/>
                                        <p:tgtEl>
                                          <p:spTgt spid="12305"/>
                                        </p:tgtEl>
                                        <p:attrNameLst>
                                          <p:attrName>style.rotation</p:attrName>
                                        </p:attrNameLst>
                                      </p:cBhvr>
                                      <p:tavLst>
                                        <p:tav tm="0">
                                          <p:val>
                                            <p:fltVal val="90"/>
                                          </p:val>
                                        </p:tav>
                                        <p:tav tm="100000">
                                          <p:val>
                                            <p:fltVal val="0"/>
                                          </p:val>
                                        </p:tav>
                                      </p:tavLst>
                                    </p:anim>
                                    <p:animEffect transition="in" filter="fade">
                                      <p:cBhvr>
                                        <p:cTn id="120" dur="400"/>
                                        <p:tgtEl>
                                          <p:spTgt spid="12305"/>
                                        </p:tgtEl>
                                      </p:cBhvr>
                                    </p:animEffect>
                                  </p:childTnLst>
                                </p:cTn>
                              </p:par>
                            </p:childTnLst>
                          </p:cTn>
                        </p:par>
                        <p:par>
                          <p:cTn id="121" fill="hold">
                            <p:stCondLst>
                              <p:cond delay="9980"/>
                            </p:stCondLst>
                            <p:childTnLst>
                              <p:par>
                                <p:cTn id="122" presetID="22" presetClass="entr" presetSubtype="8" fill="hold" grpId="0" nodeType="afterEffect">
                                  <p:stCondLst>
                                    <p:cond delay="0"/>
                                  </p:stCondLst>
                                  <p:childTnLst>
                                    <p:set>
                                      <p:cBhvr>
                                        <p:cTn id="123" dur="1" fill="hold">
                                          <p:stCondLst>
                                            <p:cond delay="0"/>
                                          </p:stCondLst>
                                        </p:cTn>
                                        <p:tgtEl>
                                          <p:spTgt spid="12310"/>
                                        </p:tgtEl>
                                        <p:attrNameLst>
                                          <p:attrName>style.visibility</p:attrName>
                                        </p:attrNameLst>
                                      </p:cBhvr>
                                      <p:to>
                                        <p:strVal val="visible"/>
                                      </p:to>
                                    </p:set>
                                    <p:animEffect transition="in" filter="wipe(left)">
                                      <p:cBhvr>
                                        <p:cTn id="124" dur="500"/>
                                        <p:tgtEl>
                                          <p:spTgt spid="12310"/>
                                        </p:tgtEl>
                                      </p:cBhvr>
                                    </p:animEffect>
                                  </p:childTnLst>
                                </p:cTn>
                              </p:par>
                            </p:childTnLst>
                          </p:cTn>
                        </p:par>
                        <p:par>
                          <p:cTn id="125" fill="hold">
                            <p:stCondLst>
                              <p:cond delay="10480"/>
                            </p:stCondLst>
                            <p:childTnLst>
                              <p:par>
                                <p:cTn id="126" presetID="2" presetClass="entr" presetSubtype="12" fill="hold" grpId="0" nodeType="afterEffect">
                                  <p:stCondLst>
                                    <p:cond delay="0"/>
                                  </p:stCondLst>
                                  <p:childTnLst>
                                    <p:set>
                                      <p:cBhvr>
                                        <p:cTn id="127" dur="1" fill="hold">
                                          <p:stCondLst>
                                            <p:cond delay="0"/>
                                          </p:stCondLst>
                                        </p:cTn>
                                        <p:tgtEl>
                                          <p:spTgt spid="12311"/>
                                        </p:tgtEl>
                                        <p:attrNameLst>
                                          <p:attrName>style.visibility</p:attrName>
                                        </p:attrNameLst>
                                      </p:cBhvr>
                                      <p:to>
                                        <p:strVal val="visible"/>
                                      </p:to>
                                    </p:set>
                                    <p:anim calcmode="lin" valueType="num">
                                      <p:cBhvr additive="base">
                                        <p:cTn id="128" dur="500" fill="hold"/>
                                        <p:tgtEl>
                                          <p:spTgt spid="12311"/>
                                        </p:tgtEl>
                                        <p:attrNameLst>
                                          <p:attrName>ppt_x</p:attrName>
                                        </p:attrNameLst>
                                      </p:cBhvr>
                                      <p:tavLst>
                                        <p:tav tm="0">
                                          <p:val>
                                            <p:strVal val="0-#ppt_w/2"/>
                                          </p:val>
                                        </p:tav>
                                        <p:tav tm="100000">
                                          <p:val>
                                            <p:strVal val="#ppt_x"/>
                                          </p:val>
                                        </p:tav>
                                      </p:tavLst>
                                    </p:anim>
                                    <p:anim calcmode="lin" valueType="num">
                                      <p:cBhvr additive="base">
                                        <p:cTn id="129" dur="500" fill="hold"/>
                                        <p:tgtEl>
                                          <p:spTgt spid="12311"/>
                                        </p:tgtEl>
                                        <p:attrNameLst>
                                          <p:attrName>ppt_y</p:attrName>
                                        </p:attrNameLst>
                                      </p:cBhvr>
                                      <p:tavLst>
                                        <p:tav tm="0">
                                          <p:val>
                                            <p:strVal val="1+#ppt_h/2"/>
                                          </p:val>
                                        </p:tav>
                                        <p:tav tm="100000">
                                          <p:val>
                                            <p:strVal val="#ppt_y"/>
                                          </p:val>
                                        </p:tav>
                                      </p:tavLst>
                                    </p:anim>
                                  </p:childTnLst>
                                </p:cTn>
                              </p:par>
                              <p:par>
                                <p:cTn id="130" presetID="2" presetClass="entr" presetSubtype="12" fill="hold" grpId="0" nodeType="withEffect">
                                  <p:stCondLst>
                                    <p:cond delay="200"/>
                                  </p:stCondLst>
                                  <p:childTnLst>
                                    <p:set>
                                      <p:cBhvr>
                                        <p:cTn id="131" dur="1" fill="hold">
                                          <p:stCondLst>
                                            <p:cond delay="0"/>
                                          </p:stCondLst>
                                        </p:cTn>
                                        <p:tgtEl>
                                          <p:spTgt spid="12312"/>
                                        </p:tgtEl>
                                        <p:attrNameLst>
                                          <p:attrName>style.visibility</p:attrName>
                                        </p:attrNameLst>
                                      </p:cBhvr>
                                      <p:to>
                                        <p:strVal val="visible"/>
                                      </p:to>
                                    </p:set>
                                    <p:anim calcmode="lin" valueType="num">
                                      <p:cBhvr additive="base">
                                        <p:cTn id="132" dur="500" fill="hold"/>
                                        <p:tgtEl>
                                          <p:spTgt spid="12312"/>
                                        </p:tgtEl>
                                        <p:attrNameLst>
                                          <p:attrName>ppt_x</p:attrName>
                                        </p:attrNameLst>
                                      </p:cBhvr>
                                      <p:tavLst>
                                        <p:tav tm="0">
                                          <p:val>
                                            <p:strVal val="0-#ppt_w/2"/>
                                          </p:val>
                                        </p:tav>
                                        <p:tav tm="100000">
                                          <p:val>
                                            <p:strVal val="#ppt_x"/>
                                          </p:val>
                                        </p:tav>
                                      </p:tavLst>
                                    </p:anim>
                                    <p:anim calcmode="lin" valueType="num">
                                      <p:cBhvr additive="base">
                                        <p:cTn id="133" dur="500" fill="hold"/>
                                        <p:tgtEl>
                                          <p:spTgt spid="12312"/>
                                        </p:tgtEl>
                                        <p:attrNameLst>
                                          <p:attrName>ppt_y</p:attrName>
                                        </p:attrNameLst>
                                      </p:cBhvr>
                                      <p:tavLst>
                                        <p:tav tm="0">
                                          <p:val>
                                            <p:strVal val="1+#ppt_h/2"/>
                                          </p:val>
                                        </p:tav>
                                        <p:tav tm="100000">
                                          <p:val>
                                            <p:strVal val="#ppt_y"/>
                                          </p:val>
                                        </p:tav>
                                      </p:tavLst>
                                    </p:anim>
                                  </p:childTnLst>
                                </p:cTn>
                              </p:par>
                              <p:par>
                                <p:cTn id="134" presetID="2" presetClass="entr" presetSubtype="12" fill="hold" grpId="0" nodeType="withEffect">
                                  <p:stCondLst>
                                    <p:cond delay="400"/>
                                  </p:stCondLst>
                                  <p:childTnLst>
                                    <p:set>
                                      <p:cBhvr>
                                        <p:cTn id="135" dur="1" fill="hold">
                                          <p:stCondLst>
                                            <p:cond delay="0"/>
                                          </p:stCondLst>
                                        </p:cTn>
                                        <p:tgtEl>
                                          <p:spTgt spid="12313"/>
                                        </p:tgtEl>
                                        <p:attrNameLst>
                                          <p:attrName>style.visibility</p:attrName>
                                        </p:attrNameLst>
                                      </p:cBhvr>
                                      <p:to>
                                        <p:strVal val="visible"/>
                                      </p:to>
                                    </p:set>
                                    <p:anim calcmode="lin" valueType="num">
                                      <p:cBhvr additive="base">
                                        <p:cTn id="136" dur="500" fill="hold"/>
                                        <p:tgtEl>
                                          <p:spTgt spid="12313"/>
                                        </p:tgtEl>
                                        <p:attrNameLst>
                                          <p:attrName>ppt_x</p:attrName>
                                        </p:attrNameLst>
                                      </p:cBhvr>
                                      <p:tavLst>
                                        <p:tav tm="0">
                                          <p:val>
                                            <p:strVal val="0-#ppt_w/2"/>
                                          </p:val>
                                        </p:tav>
                                        <p:tav tm="100000">
                                          <p:val>
                                            <p:strVal val="#ppt_x"/>
                                          </p:val>
                                        </p:tav>
                                      </p:tavLst>
                                    </p:anim>
                                    <p:anim calcmode="lin" valueType="num">
                                      <p:cBhvr additive="base">
                                        <p:cTn id="137" dur="500" fill="hold"/>
                                        <p:tgtEl>
                                          <p:spTgt spid="123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3" grpId="0" animBg="1"/>
      <p:bldP spid="12294" grpId="0" animBg="1"/>
      <p:bldP spid="12295" grpId="0" animBg="1"/>
      <p:bldP spid="12296" grpId="0" animBg="1"/>
      <p:bldP spid="12297" grpId="0" animBg="1"/>
      <p:bldP spid="12298" grpId="0" animBg="1"/>
      <p:bldP spid="12299" grpId="0"/>
      <p:bldP spid="12300" grpId="0"/>
      <p:bldP spid="12301" grpId="0"/>
      <p:bldP spid="12302" grpId="0"/>
      <p:bldP spid="12303" grpId="0"/>
      <p:bldP spid="12304" grpId="0"/>
      <p:bldP spid="12305" grpId="0"/>
      <p:bldP spid="12306" grpId="0"/>
      <p:bldP spid="12307" grpId="0"/>
      <p:bldP spid="12308" grpId="0"/>
      <p:bldP spid="12309" grpId="0"/>
      <p:bldP spid="12310" grpId="0"/>
      <p:bldP spid="12311" grpId="0" animBg="1"/>
      <p:bldP spid="12312" grpId="0" animBg="1"/>
      <p:bldP spid="123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27"/>
          <p:cNvSpPr txBox="1"/>
          <p:nvPr/>
        </p:nvSpPr>
        <p:spPr>
          <a:xfrm>
            <a:off x="1012825" y="176213"/>
            <a:ext cx="3190875"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1.3 </a:t>
            </a:r>
            <a:r>
              <a:rPr lang="zh-CN" altLang="en-US" sz="3000" b="1" dirty="0">
                <a:solidFill>
                  <a:schemeClr val="accent1"/>
                </a:solidFill>
                <a:latin typeface="微软雅黑" panose="020B0503020204020204" pitchFamily="34" charset="-122"/>
                <a:ea typeface="微软雅黑" panose="020B0503020204020204" pitchFamily="34" charset="-122"/>
              </a:rPr>
              <a:t>国内研究状况</a:t>
            </a:r>
          </a:p>
        </p:txBody>
      </p:sp>
      <p:sp>
        <p:nvSpPr>
          <p:cNvPr id="13315"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w="9525">
            <a:noFill/>
          </a:ln>
        </p:spPr>
        <p:txBody>
          <a:bodyPr/>
          <a:lstStyle/>
          <a:p>
            <a:endParaRPr lang="zh-CN" altLang="en-US"/>
          </a:p>
        </p:txBody>
      </p:sp>
      <p:sp>
        <p:nvSpPr>
          <p:cNvPr id="13316" name="TextBox 3"/>
          <p:cNvSpPr txBox="1"/>
          <p:nvPr/>
        </p:nvSpPr>
        <p:spPr>
          <a:xfrm>
            <a:off x="1174750" y="-1179512"/>
            <a:ext cx="184150" cy="554037"/>
          </a:xfrm>
          <a:prstGeom prst="rect">
            <a:avLst/>
          </a:prstGeom>
          <a:noFill/>
          <a:ln w="9525">
            <a:noFill/>
          </a:ln>
        </p:spPr>
        <p:txBody>
          <a:bodyPr wrap="none" anchor="t">
            <a:spAutoFit/>
          </a:bodyPr>
          <a:lstStyle/>
          <a:p>
            <a:endParaRPr lang="zh-CN" altLang="en-US" sz="3000" b="1" dirty="0">
              <a:solidFill>
                <a:schemeClr val="accent1"/>
              </a:solidFill>
              <a:latin typeface="微软雅黑" panose="020B0503020204020204" pitchFamily="34" charset="-122"/>
              <a:ea typeface="微软雅黑" panose="020B0503020204020204" pitchFamily="34" charset="-122"/>
            </a:endParaRPr>
          </a:p>
        </p:txBody>
      </p:sp>
      <p:sp>
        <p:nvSpPr>
          <p:cNvPr id="13317" name="矩形 4"/>
          <p:cNvSpPr/>
          <p:nvPr/>
        </p:nvSpPr>
        <p:spPr>
          <a:xfrm>
            <a:off x="4984750" y="4119563"/>
            <a:ext cx="6586538" cy="1546225"/>
          </a:xfrm>
          <a:prstGeom prst="rect">
            <a:avLst/>
          </a:prstGeom>
          <a:solidFill>
            <a:schemeClr val="tx2"/>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13318" name="Freeform 6"/>
          <p:cNvSpPr/>
          <p:nvPr/>
        </p:nvSpPr>
        <p:spPr>
          <a:xfrm>
            <a:off x="6565900" y="5207000"/>
            <a:ext cx="190500" cy="45878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19" name="Freeform 7"/>
          <p:cNvSpPr/>
          <p:nvPr/>
        </p:nvSpPr>
        <p:spPr>
          <a:xfrm>
            <a:off x="5172075" y="5938838"/>
            <a:ext cx="295275" cy="23495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Lst>
            <a:rect l="0" t="0" r="0" b="0"/>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20" name="Freeform 8"/>
          <p:cNvSpPr/>
          <p:nvPr/>
        </p:nvSpPr>
        <p:spPr>
          <a:xfrm>
            <a:off x="3863975" y="4640263"/>
            <a:ext cx="1016000" cy="11191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21" name="Freeform 9"/>
          <p:cNvSpPr/>
          <p:nvPr/>
        </p:nvSpPr>
        <p:spPr>
          <a:xfrm>
            <a:off x="4719638" y="5081588"/>
            <a:ext cx="863600" cy="65563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22" name="Freeform 10"/>
          <p:cNvSpPr/>
          <p:nvPr/>
        </p:nvSpPr>
        <p:spPr>
          <a:xfrm>
            <a:off x="6065838" y="4748213"/>
            <a:ext cx="484187" cy="63817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23" name="Freeform 11"/>
          <p:cNvSpPr/>
          <p:nvPr/>
        </p:nvSpPr>
        <p:spPr>
          <a:xfrm>
            <a:off x="4603750" y="4657725"/>
            <a:ext cx="696913" cy="62706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24" name="Freeform 12"/>
          <p:cNvSpPr/>
          <p:nvPr/>
        </p:nvSpPr>
        <p:spPr>
          <a:xfrm>
            <a:off x="5197475" y="4527550"/>
            <a:ext cx="619125" cy="76835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25" name="Freeform 13"/>
          <p:cNvSpPr/>
          <p:nvPr/>
        </p:nvSpPr>
        <p:spPr>
          <a:xfrm>
            <a:off x="5757863" y="4508500"/>
            <a:ext cx="544512" cy="78581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26" name="Freeform 14"/>
          <p:cNvSpPr/>
          <p:nvPr/>
        </p:nvSpPr>
        <p:spPr>
          <a:xfrm>
            <a:off x="3921125" y="3959225"/>
            <a:ext cx="1123950" cy="114141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rgbClr val="00B0F0"/>
          </a:solidFill>
          <a:ln w="8" cap="flat" cmpd="sng">
            <a:solidFill>
              <a:srgbClr val="FFFFFF"/>
            </a:solidFill>
            <a:prstDash val="solid"/>
            <a:round/>
            <a:headEnd type="none" w="med" len="med"/>
            <a:tailEnd type="none" w="med" len="med"/>
          </a:ln>
        </p:spPr>
        <p:txBody>
          <a:bodyPr/>
          <a:lstStyle/>
          <a:p>
            <a:endParaRPr lang="zh-CN" altLang="en-US"/>
          </a:p>
        </p:txBody>
      </p:sp>
      <p:sp>
        <p:nvSpPr>
          <p:cNvPr id="13327" name="Freeform 15"/>
          <p:cNvSpPr/>
          <p:nvPr/>
        </p:nvSpPr>
        <p:spPr>
          <a:xfrm>
            <a:off x="1822450" y="3422650"/>
            <a:ext cx="2260600" cy="144462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28" name="Freeform 16"/>
          <p:cNvSpPr/>
          <p:nvPr/>
        </p:nvSpPr>
        <p:spPr>
          <a:xfrm>
            <a:off x="6256338" y="4427538"/>
            <a:ext cx="427037" cy="43497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29" name="Freeform 17"/>
          <p:cNvSpPr/>
          <p:nvPr/>
        </p:nvSpPr>
        <p:spPr>
          <a:xfrm>
            <a:off x="4811713" y="4237038"/>
            <a:ext cx="534987" cy="57943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30" name="Freeform 18"/>
          <p:cNvSpPr/>
          <p:nvPr/>
        </p:nvSpPr>
        <p:spPr>
          <a:xfrm>
            <a:off x="5149850" y="4122738"/>
            <a:ext cx="869950" cy="550862"/>
          </a:xfrm>
          <a:custGeom>
            <a:avLst/>
            <a:gdLst/>
            <a:ahLst/>
            <a:cxnLst>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31" name="Freeform 19"/>
          <p:cNvSpPr/>
          <p:nvPr/>
        </p:nvSpPr>
        <p:spPr>
          <a:xfrm>
            <a:off x="5870575" y="3886200"/>
            <a:ext cx="534988" cy="68262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32" name="Freeform 20"/>
          <p:cNvSpPr/>
          <p:nvPr/>
        </p:nvSpPr>
        <p:spPr>
          <a:xfrm>
            <a:off x="6005513" y="3797300"/>
            <a:ext cx="633412" cy="64293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33" name="Freeform 21"/>
          <p:cNvSpPr/>
          <p:nvPr/>
        </p:nvSpPr>
        <p:spPr>
          <a:xfrm>
            <a:off x="5364163" y="3675063"/>
            <a:ext cx="646112" cy="64611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34" name="Freeform 22"/>
          <p:cNvSpPr/>
          <p:nvPr/>
        </p:nvSpPr>
        <p:spPr>
          <a:xfrm>
            <a:off x="4849813" y="3254375"/>
            <a:ext cx="569912" cy="1047750"/>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35" name="Freeform 23"/>
          <p:cNvSpPr/>
          <p:nvPr/>
        </p:nvSpPr>
        <p:spPr>
          <a:xfrm>
            <a:off x="3109913" y="3189288"/>
            <a:ext cx="1436687" cy="107156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36" name="Freeform 24"/>
          <p:cNvSpPr/>
          <p:nvPr/>
        </p:nvSpPr>
        <p:spPr>
          <a:xfrm>
            <a:off x="5329238" y="3098800"/>
            <a:ext cx="395287" cy="801688"/>
          </a:xfrm>
          <a:custGeom>
            <a:avLst/>
            <a:gdLst/>
            <a:ahLst/>
            <a:cxnLst>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37" name="Freeform 25"/>
          <p:cNvSpPr/>
          <p:nvPr/>
        </p:nvSpPr>
        <p:spPr>
          <a:xfrm>
            <a:off x="5842000" y="3397250"/>
            <a:ext cx="739775" cy="503238"/>
          </a:xfrm>
          <a:custGeom>
            <a:avLst/>
            <a:gdLst/>
            <a:ahLst/>
            <a:cxnLst>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rgbClr val="00B0F0"/>
          </a:solidFill>
          <a:ln w="8" cap="flat" cmpd="sng">
            <a:solidFill>
              <a:srgbClr val="FFFFFF"/>
            </a:solidFill>
            <a:prstDash val="solid"/>
            <a:round/>
            <a:headEnd type="none" w="med" len="med"/>
            <a:tailEnd type="none" w="med" len="med"/>
          </a:ln>
        </p:spPr>
        <p:txBody>
          <a:bodyPr/>
          <a:lstStyle/>
          <a:p>
            <a:endParaRPr lang="zh-CN" altLang="en-US"/>
          </a:p>
        </p:txBody>
      </p:sp>
      <p:sp>
        <p:nvSpPr>
          <p:cNvPr id="13338" name="Freeform 26"/>
          <p:cNvSpPr/>
          <p:nvPr/>
        </p:nvSpPr>
        <p:spPr>
          <a:xfrm>
            <a:off x="4697413" y="3279775"/>
            <a:ext cx="317500" cy="531813"/>
          </a:xfrm>
          <a:custGeom>
            <a:avLst/>
            <a:gdLst/>
            <a:ahLst/>
            <a:cxnLst>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39" name="Freeform 27"/>
          <p:cNvSpPr/>
          <p:nvPr/>
        </p:nvSpPr>
        <p:spPr>
          <a:xfrm>
            <a:off x="5646738" y="2774950"/>
            <a:ext cx="617537" cy="92392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40" name="Freeform 28"/>
          <p:cNvSpPr/>
          <p:nvPr/>
        </p:nvSpPr>
        <p:spPr>
          <a:xfrm>
            <a:off x="1609725" y="1782763"/>
            <a:ext cx="2287588" cy="1793875"/>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41" name="Freeform 29"/>
          <p:cNvSpPr/>
          <p:nvPr/>
        </p:nvSpPr>
        <p:spPr>
          <a:xfrm>
            <a:off x="4029075" y="1355725"/>
            <a:ext cx="2520950" cy="217328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42" name="Freeform 30"/>
          <p:cNvSpPr/>
          <p:nvPr/>
        </p:nvSpPr>
        <p:spPr>
          <a:xfrm>
            <a:off x="5815013" y="3019425"/>
            <a:ext cx="271462" cy="31591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43" name="Freeform 31"/>
          <p:cNvSpPr/>
          <p:nvPr/>
        </p:nvSpPr>
        <p:spPr>
          <a:xfrm>
            <a:off x="6153150" y="2619375"/>
            <a:ext cx="682625" cy="64928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44" name="Freeform 32"/>
          <p:cNvSpPr/>
          <p:nvPr/>
        </p:nvSpPr>
        <p:spPr>
          <a:xfrm>
            <a:off x="6289675" y="2235200"/>
            <a:ext cx="985838" cy="65563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45" name="Freeform 33"/>
          <p:cNvSpPr/>
          <p:nvPr/>
        </p:nvSpPr>
        <p:spPr>
          <a:xfrm>
            <a:off x="6105525" y="1296988"/>
            <a:ext cx="1285875" cy="120491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46" name="Freeform 34"/>
          <p:cNvSpPr/>
          <p:nvPr/>
        </p:nvSpPr>
        <p:spPr>
          <a:xfrm>
            <a:off x="3506788" y="2727325"/>
            <a:ext cx="1635125" cy="145891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sp>
        <p:nvSpPr>
          <p:cNvPr id="13347" name="Freeform 35"/>
          <p:cNvSpPr/>
          <p:nvPr/>
        </p:nvSpPr>
        <p:spPr>
          <a:xfrm>
            <a:off x="5305425" y="5186363"/>
            <a:ext cx="904875" cy="7000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rgbClr val="113E6A"/>
          </a:solidFill>
          <a:ln w="8" cap="flat" cmpd="sng">
            <a:solidFill>
              <a:srgbClr val="FFFFFF"/>
            </a:solidFill>
            <a:prstDash val="solid"/>
            <a:round/>
            <a:headEnd type="none" w="med" len="med"/>
            <a:tailEnd type="none" w="med" len="med"/>
          </a:ln>
        </p:spPr>
        <p:txBody>
          <a:bodyPr/>
          <a:lstStyle/>
          <a:p>
            <a:endParaRPr lang="zh-CN" altLang="en-US"/>
          </a:p>
        </p:txBody>
      </p:sp>
      <p:pic>
        <p:nvPicPr>
          <p:cNvPr id="13348" name="组合 37"/>
          <p:cNvPicPr/>
          <p:nvPr/>
        </p:nvPicPr>
        <p:blipFill>
          <a:blip r:embed="rId2" cstate="print"/>
          <a:stretch>
            <a:fillRect/>
          </a:stretch>
        </p:blipFill>
        <p:spPr>
          <a:xfrm>
            <a:off x="6022975" y="3359150"/>
            <a:ext cx="3267075" cy="469900"/>
          </a:xfrm>
          <a:prstGeom prst="rect">
            <a:avLst/>
          </a:prstGeom>
          <a:noFill/>
          <a:ln w="9525">
            <a:noFill/>
          </a:ln>
        </p:spPr>
      </p:pic>
      <p:sp>
        <p:nvSpPr>
          <p:cNvPr id="13349" name="文本框 180"/>
          <p:cNvSpPr txBox="1"/>
          <p:nvPr/>
        </p:nvSpPr>
        <p:spPr>
          <a:xfrm>
            <a:off x="7146925" y="2776538"/>
            <a:ext cx="2203450" cy="585787"/>
          </a:xfrm>
          <a:prstGeom prst="rect">
            <a:avLst/>
          </a:prstGeom>
          <a:noFill/>
          <a:ln w="9525">
            <a:noFill/>
          </a:ln>
        </p:spPr>
        <p:txBody>
          <a:bodyPr anchor="t">
            <a:spAutoFit/>
          </a:bodyPr>
          <a:lstStyle/>
          <a:p>
            <a:r>
              <a:rPr lang="zh-CN" altLang="en-US" sz="1600" dirty="0">
                <a:solidFill>
                  <a:srgbClr val="2B2E30"/>
                </a:solidFill>
                <a:latin typeface="微软雅黑" panose="020B0503020204020204" pitchFamily="34" charset="-122"/>
                <a:ea typeface="微软雅黑" panose="020B0503020204020204" pitchFamily="34" charset="-122"/>
              </a:rPr>
              <a:t>请输入您想要的文字</a:t>
            </a:r>
            <a:endParaRPr lang="en-US" altLang="zh-CN" sz="1600" dirty="0">
              <a:solidFill>
                <a:srgbClr val="2B2E30"/>
              </a:solidFill>
              <a:latin typeface="微软雅黑" panose="020B0503020204020204" pitchFamily="34" charset="-122"/>
              <a:ea typeface="微软雅黑" panose="020B0503020204020204" pitchFamily="34" charset="-122"/>
            </a:endParaRPr>
          </a:p>
          <a:p>
            <a:r>
              <a:rPr lang="zh-CN" altLang="en-US" sz="1600" dirty="0">
                <a:solidFill>
                  <a:srgbClr val="2B2E30"/>
                </a:solidFill>
                <a:latin typeface="微软雅黑" panose="020B0503020204020204" pitchFamily="34" charset="-122"/>
                <a:ea typeface="微软雅黑" panose="020B0503020204020204" pitchFamily="34" charset="-122"/>
              </a:rPr>
              <a:t>请输入您想要的文字</a:t>
            </a:r>
          </a:p>
        </p:txBody>
      </p:sp>
      <p:pic>
        <p:nvPicPr>
          <p:cNvPr id="13350" name="组合 42"/>
          <p:cNvPicPr/>
          <p:nvPr/>
        </p:nvPicPr>
        <p:blipFill>
          <a:blip r:embed="rId3" cstate="print"/>
          <a:stretch>
            <a:fillRect/>
          </a:stretch>
        </p:blipFill>
        <p:spPr>
          <a:xfrm>
            <a:off x="1206500" y="4505325"/>
            <a:ext cx="3262313" cy="468313"/>
          </a:xfrm>
          <a:prstGeom prst="rect">
            <a:avLst/>
          </a:prstGeom>
          <a:noFill/>
          <a:ln w="9525">
            <a:noFill/>
          </a:ln>
        </p:spPr>
      </p:pic>
      <p:sp>
        <p:nvSpPr>
          <p:cNvPr id="13351" name="文本框 180"/>
          <p:cNvSpPr txBox="1"/>
          <p:nvPr/>
        </p:nvSpPr>
        <p:spPr>
          <a:xfrm>
            <a:off x="1222375" y="4987925"/>
            <a:ext cx="2205038" cy="585788"/>
          </a:xfrm>
          <a:prstGeom prst="rect">
            <a:avLst/>
          </a:prstGeom>
          <a:noFill/>
          <a:ln w="9525">
            <a:noFill/>
          </a:ln>
        </p:spPr>
        <p:txBody>
          <a:bodyPr anchor="t">
            <a:spAutoFit/>
          </a:bodyPr>
          <a:lstStyle/>
          <a:p>
            <a:r>
              <a:rPr lang="zh-CN" altLang="en-US" sz="1600" dirty="0">
                <a:solidFill>
                  <a:srgbClr val="2B2E30"/>
                </a:solidFill>
                <a:latin typeface="微软雅黑" panose="020B0503020204020204" pitchFamily="34" charset="-122"/>
                <a:ea typeface="微软雅黑" panose="020B0503020204020204" pitchFamily="34" charset="-122"/>
              </a:rPr>
              <a:t>请输入您想要的文字</a:t>
            </a:r>
            <a:endParaRPr lang="en-US" altLang="zh-CN" sz="1600" dirty="0">
              <a:solidFill>
                <a:srgbClr val="2B2E30"/>
              </a:solidFill>
              <a:latin typeface="微软雅黑" panose="020B0503020204020204" pitchFamily="34" charset="-122"/>
              <a:ea typeface="微软雅黑" panose="020B0503020204020204" pitchFamily="34" charset="-122"/>
            </a:endParaRPr>
          </a:p>
          <a:p>
            <a:r>
              <a:rPr lang="zh-CN" altLang="en-US" sz="1600" dirty="0">
                <a:solidFill>
                  <a:srgbClr val="2B2E30"/>
                </a:solidFill>
                <a:latin typeface="微软雅黑" panose="020B0503020204020204" pitchFamily="34" charset="-122"/>
                <a:ea typeface="微软雅黑" panose="020B0503020204020204" pitchFamily="34" charset="-122"/>
              </a:rPr>
              <a:t>请输入您想要的文字</a:t>
            </a:r>
          </a:p>
        </p:txBody>
      </p:sp>
      <p:sp>
        <p:nvSpPr>
          <p:cNvPr id="13352" name="TextBox 47"/>
          <p:cNvSpPr txBox="1"/>
          <p:nvPr/>
        </p:nvSpPr>
        <p:spPr>
          <a:xfrm>
            <a:off x="7002463" y="4452938"/>
            <a:ext cx="4279900" cy="831850"/>
          </a:xfrm>
          <a:prstGeom prst="rect">
            <a:avLst/>
          </a:prstGeom>
          <a:noFill/>
          <a:ln w="9525">
            <a:noFill/>
          </a:ln>
        </p:spPr>
        <p:txBody>
          <a:bodyPr anchor="t">
            <a:spAutoFit/>
          </a:bodyPr>
          <a:lstStyle/>
          <a:p>
            <a:pPr algn="just"/>
            <a:r>
              <a:rPr lang="zh-CN" altLang="en-US" sz="1600"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300" fill="hold"/>
                                        <p:tgtEl>
                                          <p:spTgt spid="13315"/>
                                        </p:tgtEl>
                                        <p:attrNameLst>
                                          <p:attrName>ppt_w</p:attrName>
                                        </p:attrNameLst>
                                      </p:cBhvr>
                                      <p:tavLst>
                                        <p:tav tm="0">
                                          <p:val>
                                            <p:fltVal val="0"/>
                                          </p:val>
                                        </p:tav>
                                        <p:tav tm="100000">
                                          <p:val>
                                            <p:strVal val="#ppt_w"/>
                                          </p:val>
                                        </p:tav>
                                      </p:tavLst>
                                    </p:anim>
                                    <p:anim calcmode="lin" valueType="num">
                                      <p:cBhvr>
                                        <p:cTn id="8" dur="300" fill="hold"/>
                                        <p:tgtEl>
                                          <p:spTgt spid="13315"/>
                                        </p:tgtEl>
                                        <p:attrNameLst>
                                          <p:attrName>ppt_h</p:attrName>
                                        </p:attrNameLst>
                                      </p:cBhvr>
                                      <p:tavLst>
                                        <p:tav tm="0">
                                          <p:val>
                                            <p:fltVal val="0"/>
                                          </p:val>
                                        </p:tav>
                                        <p:tav tm="100000">
                                          <p:val>
                                            <p:strVal val="#ppt_h"/>
                                          </p:val>
                                        </p:tav>
                                      </p:tavLst>
                                    </p:anim>
                                    <p:anim calcmode="lin" valueType="num">
                                      <p:cBhvr>
                                        <p:cTn id="9" dur="300" fill="hold"/>
                                        <p:tgtEl>
                                          <p:spTgt spid="13315"/>
                                        </p:tgtEl>
                                        <p:attrNameLst>
                                          <p:attrName>style.rotation</p:attrName>
                                        </p:attrNameLst>
                                      </p:cBhvr>
                                      <p:tavLst>
                                        <p:tav tm="0">
                                          <p:val>
                                            <p:fltVal val="90"/>
                                          </p:val>
                                        </p:tav>
                                        <p:tav tm="100000">
                                          <p:val>
                                            <p:fltVal val="0"/>
                                          </p:val>
                                        </p:tav>
                                      </p:tavLst>
                                    </p:anim>
                                    <p:animEffect transition="in" filter="fade">
                                      <p:cBhvr>
                                        <p:cTn id="10" dur="300"/>
                                        <p:tgtEl>
                                          <p:spTgt spid="13315"/>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3314"/>
                                        </p:tgtEl>
                                        <p:attrNameLst>
                                          <p:attrName>style.visibility</p:attrName>
                                        </p:attrNameLst>
                                      </p:cBhvr>
                                      <p:to>
                                        <p:strVal val="visible"/>
                                      </p:to>
                                    </p:set>
                                    <p:anim calcmode="lin" valueType="num">
                                      <p:cBhvr>
                                        <p:cTn id="14" dur="400" fill="hold"/>
                                        <p:tgtEl>
                                          <p:spTgt spid="1331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3314"/>
                                        </p:tgtEl>
                                        <p:attrNameLst>
                                          <p:attrName>ppt_y</p:attrName>
                                        </p:attrNameLst>
                                      </p:cBhvr>
                                      <p:tavLst>
                                        <p:tav tm="0">
                                          <p:val>
                                            <p:strVal val="#ppt_y"/>
                                          </p:val>
                                        </p:tav>
                                        <p:tav tm="100000">
                                          <p:val>
                                            <p:strVal val="#ppt_y"/>
                                          </p:val>
                                        </p:tav>
                                      </p:tavLst>
                                    </p:anim>
                                    <p:anim calcmode="lin" valueType="num">
                                      <p:cBhvr>
                                        <p:cTn id="16" dur="400" fill="hold"/>
                                        <p:tgtEl>
                                          <p:spTgt spid="1331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331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3314"/>
                                        </p:tgtEl>
                                      </p:cBhvr>
                                    </p:animEffect>
                                  </p:childTnLst>
                                </p:cTn>
                              </p:par>
                            </p:childTnLst>
                          </p:cTn>
                        </p:par>
                        <p:par>
                          <p:cTn id="19" fill="hold">
                            <p:stCondLst>
                              <p:cond delay="1059"/>
                            </p:stCondLst>
                            <p:childTnLst>
                              <p:par>
                                <p:cTn id="20" presetID="41" presetClass="entr" presetSubtype="0" fill="hold" grpId="0" nodeType="afterEffect" nodePh="1">
                                  <p:stCondLst>
                                    <p:cond delay="0"/>
                                  </p:stCondLst>
                                  <p:endCondLst>
                                    <p:cond evt="begin" delay="0">
                                      <p:tn val="20"/>
                                    </p:cond>
                                  </p:endCondLst>
                                  <p:iterate type="lt">
                                    <p:tmPct val="10000"/>
                                  </p:iterate>
                                  <p:childTnLst>
                                    <p:set>
                                      <p:cBhvr>
                                        <p:cTn id="21" dur="1" fill="hold">
                                          <p:stCondLst>
                                            <p:cond delay="0"/>
                                          </p:stCondLst>
                                        </p:cTn>
                                        <p:tgtEl>
                                          <p:spTgt spid="13316"/>
                                        </p:tgtEl>
                                        <p:attrNameLst>
                                          <p:attrName>style.visibility</p:attrName>
                                        </p:attrNameLst>
                                      </p:cBhvr>
                                      <p:to>
                                        <p:strVal val="visible"/>
                                      </p:to>
                                    </p:set>
                                    <p:anim calcmode="lin" valueType="num">
                                      <p:cBhvr>
                                        <p:cTn id="22" dur="400" fill="hold"/>
                                        <p:tgtEl>
                                          <p:spTgt spid="13316"/>
                                        </p:tgtEl>
                                        <p:attrNameLst>
                                          <p:attrName>ppt_x</p:attrName>
                                        </p:attrNameLst>
                                      </p:cBhvr>
                                      <p:tavLst>
                                        <p:tav tm="0">
                                          <p:val>
                                            <p:strVal val="#ppt_x"/>
                                          </p:val>
                                        </p:tav>
                                        <p:tav tm="50000">
                                          <p:val>
                                            <p:strVal val="#ppt_x+.1"/>
                                          </p:val>
                                        </p:tav>
                                        <p:tav tm="100000">
                                          <p:val>
                                            <p:strVal val="#ppt_x"/>
                                          </p:val>
                                        </p:tav>
                                      </p:tavLst>
                                    </p:anim>
                                    <p:anim calcmode="lin" valueType="num">
                                      <p:cBhvr>
                                        <p:cTn id="23" dur="400" fill="hold"/>
                                        <p:tgtEl>
                                          <p:spTgt spid="13316"/>
                                        </p:tgtEl>
                                        <p:attrNameLst>
                                          <p:attrName>ppt_y</p:attrName>
                                        </p:attrNameLst>
                                      </p:cBhvr>
                                      <p:tavLst>
                                        <p:tav tm="0">
                                          <p:val>
                                            <p:strVal val="#ppt_y"/>
                                          </p:val>
                                        </p:tav>
                                        <p:tav tm="100000">
                                          <p:val>
                                            <p:strVal val="#ppt_y"/>
                                          </p:val>
                                        </p:tav>
                                      </p:tavLst>
                                    </p:anim>
                                    <p:anim calcmode="lin" valueType="num">
                                      <p:cBhvr>
                                        <p:cTn id="24" dur="400" fill="hold"/>
                                        <p:tgtEl>
                                          <p:spTgt spid="13316"/>
                                        </p:tgtEl>
                                        <p:attrNameLst>
                                          <p:attrName>ppt_h</p:attrName>
                                        </p:attrNameLst>
                                      </p:cBhvr>
                                      <p:tavLst>
                                        <p:tav tm="0">
                                          <p:val>
                                            <p:strVal val="#ppt_h/10"/>
                                          </p:val>
                                        </p:tav>
                                        <p:tav tm="50000">
                                          <p:val>
                                            <p:strVal val="#ppt_h+.01"/>
                                          </p:val>
                                        </p:tav>
                                        <p:tav tm="100000">
                                          <p:val>
                                            <p:strVal val="#ppt_h"/>
                                          </p:val>
                                        </p:tav>
                                      </p:tavLst>
                                    </p:anim>
                                    <p:anim calcmode="lin" valueType="num">
                                      <p:cBhvr>
                                        <p:cTn id="25" dur="400" fill="hold"/>
                                        <p:tgtEl>
                                          <p:spTgt spid="1331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400" tmFilter="0,0; .5, 1; 1, 1"/>
                                        <p:tgtEl>
                                          <p:spTgt spid="13316"/>
                                        </p:tgtEl>
                                      </p:cBhvr>
                                    </p:animEffect>
                                  </p:childTnLst>
                                </p:cTn>
                              </p:par>
                            </p:childTnLst>
                          </p:cTn>
                        </p:par>
                        <p:par>
                          <p:cTn id="27" fill="hold">
                            <p:stCondLst>
                              <p:cond delay="1460"/>
                            </p:stCondLst>
                            <p:childTnLst>
                              <p:par>
                                <p:cTn id="28" presetID="31" presetClass="entr" presetSubtype="0" fill="hold" nodeType="afterEffect">
                                  <p:stCondLst>
                                    <p:cond delay="0"/>
                                  </p:stCondLst>
                                  <p:childTnLst>
                                    <p:set>
                                      <p:cBhvr>
                                        <p:cTn id="29" dur="1" fill="hold">
                                          <p:stCondLst>
                                            <p:cond delay="0"/>
                                          </p:stCondLst>
                                        </p:cTn>
                                        <p:tgtEl>
                                          <p:spTgt spid="13318"/>
                                        </p:tgtEl>
                                        <p:attrNameLst>
                                          <p:attrName>style.visibility</p:attrName>
                                        </p:attrNameLst>
                                      </p:cBhvr>
                                      <p:to>
                                        <p:strVal val="visible"/>
                                      </p:to>
                                    </p:set>
                                    <p:anim calcmode="lin" valueType="num">
                                      <p:cBhvr>
                                        <p:cTn id="30" dur="500" fill="hold"/>
                                        <p:tgtEl>
                                          <p:spTgt spid="13318"/>
                                        </p:tgtEl>
                                        <p:attrNameLst>
                                          <p:attrName>ppt_w</p:attrName>
                                        </p:attrNameLst>
                                      </p:cBhvr>
                                      <p:tavLst>
                                        <p:tav tm="0">
                                          <p:val>
                                            <p:fltVal val="0"/>
                                          </p:val>
                                        </p:tav>
                                        <p:tav tm="100000">
                                          <p:val>
                                            <p:strVal val="#ppt_w"/>
                                          </p:val>
                                        </p:tav>
                                      </p:tavLst>
                                    </p:anim>
                                    <p:anim calcmode="lin" valueType="num">
                                      <p:cBhvr>
                                        <p:cTn id="31" dur="500" fill="hold"/>
                                        <p:tgtEl>
                                          <p:spTgt spid="13318"/>
                                        </p:tgtEl>
                                        <p:attrNameLst>
                                          <p:attrName>ppt_h</p:attrName>
                                        </p:attrNameLst>
                                      </p:cBhvr>
                                      <p:tavLst>
                                        <p:tav tm="0">
                                          <p:val>
                                            <p:fltVal val="0"/>
                                          </p:val>
                                        </p:tav>
                                        <p:tav tm="100000">
                                          <p:val>
                                            <p:strVal val="#ppt_h"/>
                                          </p:val>
                                        </p:tav>
                                      </p:tavLst>
                                    </p:anim>
                                    <p:anim calcmode="lin" valueType="num">
                                      <p:cBhvr>
                                        <p:cTn id="32" dur="500" fill="hold"/>
                                        <p:tgtEl>
                                          <p:spTgt spid="13318"/>
                                        </p:tgtEl>
                                        <p:attrNameLst>
                                          <p:attrName>style.rotation</p:attrName>
                                        </p:attrNameLst>
                                      </p:cBhvr>
                                      <p:tavLst>
                                        <p:tav tm="0">
                                          <p:val>
                                            <p:fltVal val="90"/>
                                          </p:val>
                                        </p:tav>
                                        <p:tav tm="100000">
                                          <p:val>
                                            <p:fltVal val="0"/>
                                          </p:val>
                                        </p:tav>
                                      </p:tavLst>
                                    </p:anim>
                                    <p:animEffect transition="in" filter="fade">
                                      <p:cBhvr>
                                        <p:cTn id="33" dur="500"/>
                                        <p:tgtEl>
                                          <p:spTgt spid="13318"/>
                                        </p:tgtEl>
                                      </p:cBhvr>
                                    </p:animEffect>
                                  </p:childTnLst>
                                </p:cTn>
                              </p:par>
                              <p:par>
                                <p:cTn id="34" presetID="31" presetClass="entr" presetSubtype="0" fill="hold" nodeType="withEffect">
                                  <p:stCondLst>
                                    <p:cond delay="0"/>
                                  </p:stCondLst>
                                  <p:childTnLst>
                                    <p:set>
                                      <p:cBhvr>
                                        <p:cTn id="35" dur="1" fill="hold">
                                          <p:stCondLst>
                                            <p:cond delay="0"/>
                                          </p:stCondLst>
                                        </p:cTn>
                                        <p:tgtEl>
                                          <p:spTgt spid="13319"/>
                                        </p:tgtEl>
                                        <p:attrNameLst>
                                          <p:attrName>style.visibility</p:attrName>
                                        </p:attrNameLst>
                                      </p:cBhvr>
                                      <p:to>
                                        <p:strVal val="visible"/>
                                      </p:to>
                                    </p:set>
                                    <p:anim calcmode="lin" valueType="num">
                                      <p:cBhvr>
                                        <p:cTn id="36" dur="500" fill="hold"/>
                                        <p:tgtEl>
                                          <p:spTgt spid="13319"/>
                                        </p:tgtEl>
                                        <p:attrNameLst>
                                          <p:attrName>ppt_w</p:attrName>
                                        </p:attrNameLst>
                                      </p:cBhvr>
                                      <p:tavLst>
                                        <p:tav tm="0">
                                          <p:val>
                                            <p:fltVal val="0"/>
                                          </p:val>
                                        </p:tav>
                                        <p:tav tm="100000">
                                          <p:val>
                                            <p:strVal val="#ppt_w"/>
                                          </p:val>
                                        </p:tav>
                                      </p:tavLst>
                                    </p:anim>
                                    <p:anim calcmode="lin" valueType="num">
                                      <p:cBhvr>
                                        <p:cTn id="37" dur="500" fill="hold"/>
                                        <p:tgtEl>
                                          <p:spTgt spid="13319"/>
                                        </p:tgtEl>
                                        <p:attrNameLst>
                                          <p:attrName>ppt_h</p:attrName>
                                        </p:attrNameLst>
                                      </p:cBhvr>
                                      <p:tavLst>
                                        <p:tav tm="0">
                                          <p:val>
                                            <p:fltVal val="0"/>
                                          </p:val>
                                        </p:tav>
                                        <p:tav tm="100000">
                                          <p:val>
                                            <p:strVal val="#ppt_h"/>
                                          </p:val>
                                        </p:tav>
                                      </p:tavLst>
                                    </p:anim>
                                    <p:anim calcmode="lin" valueType="num">
                                      <p:cBhvr>
                                        <p:cTn id="38" dur="500" fill="hold"/>
                                        <p:tgtEl>
                                          <p:spTgt spid="13319"/>
                                        </p:tgtEl>
                                        <p:attrNameLst>
                                          <p:attrName>style.rotation</p:attrName>
                                        </p:attrNameLst>
                                      </p:cBhvr>
                                      <p:tavLst>
                                        <p:tav tm="0">
                                          <p:val>
                                            <p:fltVal val="90"/>
                                          </p:val>
                                        </p:tav>
                                        <p:tav tm="100000">
                                          <p:val>
                                            <p:fltVal val="0"/>
                                          </p:val>
                                        </p:tav>
                                      </p:tavLst>
                                    </p:anim>
                                    <p:animEffect transition="in" filter="fade">
                                      <p:cBhvr>
                                        <p:cTn id="39" dur="500"/>
                                        <p:tgtEl>
                                          <p:spTgt spid="13319"/>
                                        </p:tgtEl>
                                      </p:cBhvr>
                                    </p:animEffect>
                                  </p:childTnLst>
                                </p:cTn>
                              </p:par>
                              <p:par>
                                <p:cTn id="40" presetID="31" presetClass="entr" presetSubtype="0" fill="hold" nodeType="withEffect">
                                  <p:stCondLst>
                                    <p:cond delay="0"/>
                                  </p:stCondLst>
                                  <p:childTnLst>
                                    <p:set>
                                      <p:cBhvr>
                                        <p:cTn id="41" dur="1" fill="hold">
                                          <p:stCondLst>
                                            <p:cond delay="0"/>
                                          </p:stCondLst>
                                        </p:cTn>
                                        <p:tgtEl>
                                          <p:spTgt spid="13320"/>
                                        </p:tgtEl>
                                        <p:attrNameLst>
                                          <p:attrName>style.visibility</p:attrName>
                                        </p:attrNameLst>
                                      </p:cBhvr>
                                      <p:to>
                                        <p:strVal val="visible"/>
                                      </p:to>
                                    </p:set>
                                    <p:anim calcmode="lin" valueType="num">
                                      <p:cBhvr>
                                        <p:cTn id="42" dur="500" fill="hold"/>
                                        <p:tgtEl>
                                          <p:spTgt spid="13320"/>
                                        </p:tgtEl>
                                        <p:attrNameLst>
                                          <p:attrName>ppt_w</p:attrName>
                                        </p:attrNameLst>
                                      </p:cBhvr>
                                      <p:tavLst>
                                        <p:tav tm="0">
                                          <p:val>
                                            <p:fltVal val="0"/>
                                          </p:val>
                                        </p:tav>
                                        <p:tav tm="100000">
                                          <p:val>
                                            <p:strVal val="#ppt_w"/>
                                          </p:val>
                                        </p:tav>
                                      </p:tavLst>
                                    </p:anim>
                                    <p:anim calcmode="lin" valueType="num">
                                      <p:cBhvr>
                                        <p:cTn id="43" dur="500" fill="hold"/>
                                        <p:tgtEl>
                                          <p:spTgt spid="13320"/>
                                        </p:tgtEl>
                                        <p:attrNameLst>
                                          <p:attrName>ppt_h</p:attrName>
                                        </p:attrNameLst>
                                      </p:cBhvr>
                                      <p:tavLst>
                                        <p:tav tm="0">
                                          <p:val>
                                            <p:fltVal val="0"/>
                                          </p:val>
                                        </p:tav>
                                        <p:tav tm="100000">
                                          <p:val>
                                            <p:strVal val="#ppt_h"/>
                                          </p:val>
                                        </p:tav>
                                      </p:tavLst>
                                    </p:anim>
                                    <p:anim calcmode="lin" valueType="num">
                                      <p:cBhvr>
                                        <p:cTn id="44" dur="500" fill="hold"/>
                                        <p:tgtEl>
                                          <p:spTgt spid="13320"/>
                                        </p:tgtEl>
                                        <p:attrNameLst>
                                          <p:attrName>style.rotation</p:attrName>
                                        </p:attrNameLst>
                                      </p:cBhvr>
                                      <p:tavLst>
                                        <p:tav tm="0">
                                          <p:val>
                                            <p:fltVal val="90"/>
                                          </p:val>
                                        </p:tav>
                                        <p:tav tm="100000">
                                          <p:val>
                                            <p:fltVal val="0"/>
                                          </p:val>
                                        </p:tav>
                                      </p:tavLst>
                                    </p:anim>
                                    <p:animEffect transition="in" filter="fade">
                                      <p:cBhvr>
                                        <p:cTn id="45" dur="500"/>
                                        <p:tgtEl>
                                          <p:spTgt spid="13320"/>
                                        </p:tgtEl>
                                      </p:cBhvr>
                                    </p:animEffect>
                                  </p:childTnLst>
                                </p:cTn>
                              </p:par>
                              <p:par>
                                <p:cTn id="46" presetID="31" presetClass="entr" presetSubtype="0" fill="hold" nodeType="withEffect">
                                  <p:stCondLst>
                                    <p:cond delay="0"/>
                                  </p:stCondLst>
                                  <p:childTnLst>
                                    <p:set>
                                      <p:cBhvr>
                                        <p:cTn id="47" dur="1" fill="hold">
                                          <p:stCondLst>
                                            <p:cond delay="0"/>
                                          </p:stCondLst>
                                        </p:cTn>
                                        <p:tgtEl>
                                          <p:spTgt spid="13321"/>
                                        </p:tgtEl>
                                        <p:attrNameLst>
                                          <p:attrName>style.visibility</p:attrName>
                                        </p:attrNameLst>
                                      </p:cBhvr>
                                      <p:to>
                                        <p:strVal val="visible"/>
                                      </p:to>
                                    </p:set>
                                    <p:anim calcmode="lin" valueType="num">
                                      <p:cBhvr>
                                        <p:cTn id="48" dur="500" fill="hold"/>
                                        <p:tgtEl>
                                          <p:spTgt spid="13321"/>
                                        </p:tgtEl>
                                        <p:attrNameLst>
                                          <p:attrName>ppt_w</p:attrName>
                                        </p:attrNameLst>
                                      </p:cBhvr>
                                      <p:tavLst>
                                        <p:tav tm="0">
                                          <p:val>
                                            <p:fltVal val="0"/>
                                          </p:val>
                                        </p:tav>
                                        <p:tav tm="100000">
                                          <p:val>
                                            <p:strVal val="#ppt_w"/>
                                          </p:val>
                                        </p:tav>
                                      </p:tavLst>
                                    </p:anim>
                                    <p:anim calcmode="lin" valueType="num">
                                      <p:cBhvr>
                                        <p:cTn id="49" dur="500" fill="hold"/>
                                        <p:tgtEl>
                                          <p:spTgt spid="13321"/>
                                        </p:tgtEl>
                                        <p:attrNameLst>
                                          <p:attrName>ppt_h</p:attrName>
                                        </p:attrNameLst>
                                      </p:cBhvr>
                                      <p:tavLst>
                                        <p:tav tm="0">
                                          <p:val>
                                            <p:fltVal val="0"/>
                                          </p:val>
                                        </p:tav>
                                        <p:tav tm="100000">
                                          <p:val>
                                            <p:strVal val="#ppt_h"/>
                                          </p:val>
                                        </p:tav>
                                      </p:tavLst>
                                    </p:anim>
                                    <p:anim calcmode="lin" valueType="num">
                                      <p:cBhvr>
                                        <p:cTn id="50" dur="500" fill="hold"/>
                                        <p:tgtEl>
                                          <p:spTgt spid="13321"/>
                                        </p:tgtEl>
                                        <p:attrNameLst>
                                          <p:attrName>style.rotation</p:attrName>
                                        </p:attrNameLst>
                                      </p:cBhvr>
                                      <p:tavLst>
                                        <p:tav tm="0">
                                          <p:val>
                                            <p:fltVal val="90"/>
                                          </p:val>
                                        </p:tav>
                                        <p:tav tm="100000">
                                          <p:val>
                                            <p:fltVal val="0"/>
                                          </p:val>
                                        </p:tav>
                                      </p:tavLst>
                                    </p:anim>
                                    <p:animEffect transition="in" filter="fade">
                                      <p:cBhvr>
                                        <p:cTn id="51" dur="500"/>
                                        <p:tgtEl>
                                          <p:spTgt spid="13321"/>
                                        </p:tgtEl>
                                      </p:cBhvr>
                                    </p:animEffect>
                                  </p:childTnLst>
                                </p:cTn>
                              </p:par>
                              <p:par>
                                <p:cTn id="52" presetID="31" presetClass="entr" presetSubtype="0" fill="hold" nodeType="withEffect">
                                  <p:stCondLst>
                                    <p:cond delay="0"/>
                                  </p:stCondLst>
                                  <p:childTnLst>
                                    <p:set>
                                      <p:cBhvr>
                                        <p:cTn id="53" dur="1" fill="hold">
                                          <p:stCondLst>
                                            <p:cond delay="0"/>
                                          </p:stCondLst>
                                        </p:cTn>
                                        <p:tgtEl>
                                          <p:spTgt spid="13322"/>
                                        </p:tgtEl>
                                        <p:attrNameLst>
                                          <p:attrName>style.visibility</p:attrName>
                                        </p:attrNameLst>
                                      </p:cBhvr>
                                      <p:to>
                                        <p:strVal val="visible"/>
                                      </p:to>
                                    </p:set>
                                    <p:anim calcmode="lin" valueType="num">
                                      <p:cBhvr>
                                        <p:cTn id="54" dur="500" fill="hold"/>
                                        <p:tgtEl>
                                          <p:spTgt spid="13322"/>
                                        </p:tgtEl>
                                        <p:attrNameLst>
                                          <p:attrName>ppt_w</p:attrName>
                                        </p:attrNameLst>
                                      </p:cBhvr>
                                      <p:tavLst>
                                        <p:tav tm="0">
                                          <p:val>
                                            <p:fltVal val="0"/>
                                          </p:val>
                                        </p:tav>
                                        <p:tav tm="100000">
                                          <p:val>
                                            <p:strVal val="#ppt_w"/>
                                          </p:val>
                                        </p:tav>
                                      </p:tavLst>
                                    </p:anim>
                                    <p:anim calcmode="lin" valueType="num">
                                      <p:cBhvr>
                                        <p:cTn id="55" dur="500" fill="hold"/>
                                        <p:tgtEl>
                                          <p:spTgt spid="13322"/>
                                        </p:tgtEl>
                                        <p:attrNameLst>
                                          <p:attrName>ppt_h</p:attrName>
                                        </p:attrNameLst>
                                      </p:cBhvr>
                                      <p:tavLst>
                                        <p:tav tm="0">
                                          <p:val>
                                            <p:fltVal val="0"/>
                                          </p:val>
                                        </p:tav>
                                        <p:tav tm="100000">
                                          <p:val>
                                            <p:strVal val="#ppt_h"/>
                                          </p:val>
                                        </p:tav>
                                      </p:tavLst>
                                    </p:anim>
                                    <p:anim calcmode="lin" valueType="num">
                                      <p:cBhvr>
                                        <p:cTn id="56" dur="500" fill="hold"/>
                                        <p:tgtEl>
                                          <p:spTgt spid="13322"/>
                                        </p:tgtEl>
                                        <p:attrNameLst>
                                          <p:attrName>style.rotation</p:attrName>
                                        </p:attrNameLst>
                                      </p:cBhvr>
                                      <p:tavLst>
                                        <p:tav tm="0">
                                          <p:val>
                                            <p:fltVal val="90"/>
                                          </p:val>
                                        </p:tav>
                                        <p:tav tm="100000">
                                          <p:val>
                                            <p:fltVal val="0"/>
                                          </p:val>
                                        </p:tav>
                                      </p:tavLst>
                                    </p:anim>
                                    <p:animEffect transition="in" filter="fade">
                                      <p:cBhvr>
                                        <p:cTn id="57" dur="500"/>
                                        <p:tgtEl>
                                          <p:spTgt spid="13322"/>
                                        </p:tgtEl>
                                      </p:cBhvr>
                                    </p:animEffect>
                                  </p:childTnLst>
                                </p:cTn>
                              </p:par>
                              <p:par>
                                <p:cTn id="58" presetID="31" presetClass="entr" presetSubtype="0" fill="hold" nodeType="withEffect">
                                  <p:stCondLst>
                                    <p:cond delay="0"/>
                                  </p:stCondLst>
                                  <p:childTnLst>
                                    <p:set>
                                      <p:cBhvr>
                                        <p:cTn id="59" dur="1" fill="hold">
                                          <p:stCondLst>
                                            <p:cond delay="0"/>
                                          </p:stCondLst>
                                        </p:cTn>
                                        <p:tgtEl>
                                          <p:spTgt spid="13323"/>
                                        </p:tgtEl>
                                        <p:attrNameLst>
                                          <p:attrName>style.visibility</p:attrName>
                                        </p:attrNameLst>
                                      </p:cBhvr>
                                      <p:to>
                                        <p:strVal val="visible"/>
                                      </p:to>
                                    </p:set>
                                    <p:anim calcmode="lin" valueType="num">
                                      <p:cBhvr>
                                        <p:cTn id="60" dur="500" fill="hold"/>
                                        <p:tgtEl>
                                          <p:spTgt spid="13323"/>
                                        </p:tgtEl>
                                        <p:attrNameLst>
                                          <p:attrName>ppt_w</p:attrName>
                                        </p:attrNameLst>
                                      </p:cBhvr>
                                      <p:tavLst>
                                        <p:tav tm="0">
                                          <p:val>
                                            <p:fltVal val="0"/>
                                          </p:val>
                                        </p:tav>
                                        <p:tav tm="100000">
                                          <p:val>
                                            <p:strVal val="#ppt_w"/>
                                          </p:val>
                                        </p:tav>
                                      </p:tavLst>
                                    </p:anim>
                                    <p:anim calcmode="lin" valueType="num">
                                      <p:cBhvr>
                                        <p:cTn id="61" dur="500" fill="hold"/>
                                        <p:tgtEl>
                                          <p:spTgt spid="13323"/>
                                        </p:tgtEl>
                                        <p:attrNameLst>
                                          <p:attrName>ppt_h</p:attrName>
                                        </p:attrNameLst>
                                      </p:cBhvr>
                                      <p:tavLst>
                                        <p:tav tm="0">
                                          <p:val>
                                            <p:fltVal val="0"/>
                                          </p:val>
                                        </p:tav>
                                        <p:tav tm="100000">
                                          <p:val>
                                            <p:strVal val="#ppt_h"/>
                                          </p:val>
                                        </p:tav>
                                      </p:tavLst>
                                    </p:anim>
                                    <p:anim calcmode="lin" valueType="num">
                                      <p:cBhvr>
                                        <p:cTn id="62" dur="500" fill="hold"/>
                                        <p:tgtEl>
                                          <p:spTgt spid="13323"/>
                                        </p:tgtEl>
                                        <p:attrNameLst>
                                          <p:attrName>style.rotation</p:attrName>
                                        </p:attrNameLst>
                                      </p:cBhvr>
                                      <p:tavLst>
                                        <p:tav tm="0">
                                          <p:val>
                                            <p:fltVal val="90"/>
                                          </p:val>
                                        </p:tav>
                                        <p:tav tm="100000">
                                          <p:val>
                                            <p:fltVal val="0"/>
                                          </p:val>
                                        </p:tav>
                                      </p:tavLst>
                                    </p:anim>
                                    <p:animEffect transition="in" filter="fade">
                                      <p:cBhvr>
                                        <p:cTn id="63" dur="500"/>
                                        <p:tgtEl>
                                          <p:spTgt spid="13323"/>
                                        </p:tgtEl>
                                      </p:cBhvr>
                                    </p:animEffect>
                                  </p:childTnLst>
                                </p:cTn>
                              </p:par>
                              <p:par>
                                <p:cTn id="64" presetID="31" presetClass="entr" presetSubtype="0" fill="hold" nodeType="withEffect">
                                  <p:stCondLst>
                                    <p:cond delay="0"/>
                                  </p:stCondLst>
                                  <p:childTnLst>
                                    <p:set>
                                      <p:cBhvr>
                                        <p:cTn id="65" dur="1" fill="hold">
                                          <p:stCondLst>
                                            <p:cond delay="0"/>
                                          </p:stCondLst>
                                        </p:cTn>
                                        <p:tgtEl>
                                          <p:spTgt spid="13324"/>
                                        </p:tgtEl>
                                        <p:attrNameLst>
                                          <p:attrName>style.visibility</p:attrName>
                                        </p:attrNameLst>
                                      </p:cBhvr>
                                      <p:to>
                                        <p:strVal val="visible"/>
                                      </p:to>
                                    </p:set>
                                    <p:anim calcmode="lin" valueType="num">
                                      <p:cBhvr>
                                        <p:cTn id="66" dur="500" fill="hold"/>
                                        <p:tgtEl>
                                          <p:spTgt spid="13324"/>
                                        </p:tgtEl>
                                        <p:attrNameLst>
                                          <p:attrName>ppt_w</p:attrName>
                                        </p:attrNameLst>
                                      </p:cBhvr>
                                      <p:tavLst>
                                        <p:tav tm="0">
                                          <p:val>
                                            <p:fltVal val="0"/>
                                          </p:val>
                                        </p:tav>
                                        <p:tav tm="100000">
                                          <p:val>
                                            <p:strVal val="#ppt_w"/>
                                          </p:val>
                                        </p:tav>
                                      </p:tavLst>
                                    </p:anim>
                                    <p:anim calcmode="lin" valueType="num">
                                      <p:cBhvr>
                                        <p:cTn id="67" dur="500" fill="hold"/>
                                        <p:tgtEl>
                                          <p:spTgt spid="13324"/>
                                        </p:tgtEl>
                                        <p:attrNameLst>
                                          <p:attrName>ppt_h</p:attrName>
                                        </p:attrNameLst>
                                      </p:cBhvr>
                                      <p:tavLst>
                                        <p:tav tm="0">
                                          <p:val>
                                            <p:fltVal val="0"/>
                                          </p:val>
                                        </p:tav>
                                        <p:tav tm="100000">
                                          <p:val>
                                            <p:strVal val="#ppt_h"/>
                                          </p:val>
                                        </p:tav>
                                      </p:tavLst>
                                    </p:anim>
                                    <p:anim calcmode="lin" valueType="num">
                                      <p:cBhvr>
                                        <p:cTn id="68" dur="500" fill="hold"/>
                                        <p:tgtEl>
                                          <p:spTgt spid="13324"/>
                                        </p:tgtEl>
                                        <p:attrNameLst>
                                          <p:attrName>style.rotation</p:attrName>
                                        </p:attrNameLst>
                                      </p:cBhvr>
                                      <p:tavLst>
                                        <p:tav tm="0">
                                          <p:val>
                                            <p:fltVal val="90"/>
                                          </p:val>
                                        </p:tav>
                                        <p:tav tm="100000">
                                          <p:val>
                                            <p:fltVal val="0"/>
                                          </p:val>
                                        </p:tav>
                                      </p:tavLst>
                                    </p:anim>
                                    <p:animEffect transition="in" filter="fade">
                                      <p:cBhvr>
                                        <p:cTn id="69" dur="500"/>
                                        <p:tgtEl>
                                          <p:spTgt spid="13324"/>
                                        </p:tgtEl>
                                      </p:cBhvr>
                                    </p:animEffect>
                                  </p:childTnLst>
                                </p:cTn>
                              </p:par>
                              <p:par>
                                <p:cTn id="70" presetID="31" presetClass="entr" presetSubtype="0" fill="hold" nodeType="withEffect">
                                  <p:stCondLst>
                                    <p:cond delay="0"/>
                                  </p:stCondLst>
                                  <p:childTnLst>
                                    <p:set>
                                      <p:cBhvr>
                                        <p:cTn id="71" dur="1" fill="hold">
                                          <p:stCondLst>
                                            <p:cond delay="0"/>
                                          </p:stCondLst>
                                        </p:cTn>
                                        <p:tgtEl>
                                          <p:spTgt spid="13325"/>
                                        </p:tgtEl>
                                        <p:attrNameLst>
                                          <p:attrName>style.visibility</p:attrName>
                                        </p:attrNameLst>
                                      </p:cBhvr>
                                      <p:to>
                                        <p:strVal val="visible"/>
                                      </p:to>
                                    </p:set>
                                    <p:anim calcmode="lin" valueType="num">
                                      <p:cBhvr>
                                        <p:cTn id="72" dur="500" fill="hold"/>
                                        <p:tgtEl>
                                          <p:spTgt spid="13325"/>
                                        </p:tgtEl>
                                        <p:attrNameLst>
                                          <p:attrName>ppt_w</p:attrName>
                                        </p:attrNameLst>
                                      </p:cBhvr>
                                      <p:tavLst>
                                        <p:tav tm="0">
                                          <p:val>
                                            <p:fltVal val="0"/>
                                          </p:val>
                                        </p:tav>
                                        <p:tav tm="100000">
                                          <p:val>
                                            <p:strVal val="#ppt_w"/>
                                          </p:val>
                                        </p:tav>
                                      </p:tavLst>
                                    </p:anim>
                                    <p:anim calcmode="lin" valueType="num">
                                      <p:cBhvr>
                                        <p:cTn id="73" dur="500" fill="hold"/>
                                        <p:tgtEl>
                                          <p:spTgt spid="13325"/>
                                        </p:tgtEl>
                                        <p:attrNameLst>
                                          <p:attrName>ppt_h</p:attrName>
                                        </p:attrNameLst>
                                      </p:cBhvr>
                                      <p:tavLst>
                                        <p:tav tm="0">
                                          <p:val>
                                            <p:fltVal val="0"/>
                                          </p:val>
                                        </p:tav>
                                        <p:tav tm="100000">
                                          <p:val>
                                            <p:strVal val="#ppt_h"/>
                                          </p:val>
                                        </p:tav>
                                      </p:tavLst>
                                    </p:anim>
                                    <p:anim calcmode="lin" valueType="num">
                                      <p:cBhvr>
                                        <p:cTn id="74" dur="500" fill="hold"/>
                                        <p:tgtEl>
                                          <p:spTgt spid="13325"/>
                                        </p:tgtEl>
                                        <p:attrNameLst>
                                          <p:attrName>style.rotation</p:attrName>
                                        </p:attrNameLst>
                                      </p:cBhvr>
                                      <p:tavLst>
                                        <p:tav tm="0">
                                          <p:val>
                                            <p:fltVal val="90"/>
                                          </p:val>
                                        </p:tav>
                                        <p:tav tm="100000">
                                          <p:val>
                                            <p:fltVal val="0"/>
                                          </p:val>
                                        </p:tav>
                                      </p:tavLst>
                                    </p:anim>
                                    <p:animEffect transition="in" filter="fade">
                                      <p:cBhvr>
                                        <p:cTn id="75" dur="500"/>
                                        <p:tgtEl>
                                          <p:spTgt spid="13325"/>
                                        </p:tgtEl>
                                      </p:cBhvr>
                                    </p:animEffect>
                                  </p:childTnLst>
                                </p:cTn>
                              </p:par>
                              <p:par>
                                <p:cTn id="76" presetID="31" presetClass="entr" presetSubtype="0" fill="hold" nodeType="withEffect">
                                  <p:stCondLst>
                                    <p:cond delay="0"/>
                                  </p:stCondLst>
                                  <p:childTnLst>
                                    <p:set>
                                      <p:cBhvr>
                                        <p:cTn id="77" dur="1" fill="hold">
                                          <p:stCondLst>
                                            <p:cond delay="0"/>
                                          </p:stCondLst>
                                        </p:cTn>
                                        <p:tgtEl>
                                          <p:spTgt spid="13326"/>
                                        </p:tgtEl>
                                        <p:attrNameLst>
                                          <p:attrName>style.visibility</p:attrName>
                                        </p:attrNameLst>
                                      </p:cBhvr>
                                      <p:to>
                                        <p:strVal val="visible"/>
                                      </p:to>
                                    </p:set>
                                    <p:anim calcmode="lin" valueType="num">
                                      <p:cBhvr>
                                        <p:cTn id="78" dur="500" fill="hold"/>
                                        <p:tgtEl>
                                          <p:spTgt spid="13326"/>
                                        </p:tgtEl>
                                        <p:attrNameLst>
                                          <p:attrName>ppt_w</p:attrName>
                                        </p:attrNameLst>
                                      </p:cBhvr>
                                      <p:tavLst>
                                        <p:tav tm="0">
                                          <p:val>
                                            <p:fltVal val="0"/>
                                          </p:val>
                                        </p:tav>
                                        <p:tav tm="100000">
                                          <p:val>
                                            <p:strVal val="#ppt_w"/>
                                          </p:val>
                                        </p:tav>
                                      </p:tavLst>
                                    </p:anim>
                                    <p:anim calcmode="lin" valueType="num">
                                      <p:cBhvr>
                                        <p:cTn id="79" dur="500" fill="hold"/>
                                        <p:tgtEl>
                                          <p:spTgt spid="13326"/>
                                        </p:tgtEl>
                                        <p:attrNameLst>
                                          <p:attrName>ppt_h</p:attrName>
                                        </p:attrNameLst>
                                      </p:cBhvr>
                                      <p:tavLst>
                                        <p:tav tm="0">
                                          <p:val>
                                            <p:fltVal val="0"/>
                                          </p:val>
                                        </p:tav>
                                        <p:tav tm="100000">
                                          <p:val>
                                            <p:strVal val="#ppt_h"/>
                                          </p:val>
                                        </p:tav>
                                      </p:tavLst>
                                    </p:anim>
                                    <p:anim calcmode="lin" valueType="num">
                                      <p:cBhvr>
                                        <p:cTn id="80" dur="500" fill="hold"/>
                                        <p:tgtEl>
                                          <p:spTgt spid="13326"/>
                                        </p:tgtEl>
                                        <p:attrNameLst>
                                          <p:attrName>style.rotation</p:attrName>
                                        </p:attrNameLst>
                                      </p:cBhvr>
                                      <p:tavLst>
                                        <p:tav tm="0">
                                          <p:val>
                                            <p:fltVal val="90"/>
                                          </p:val>
                                        </p:tav>
                                        <p:tav tm="100000">
                                          <p:val>
                                            <p:fltVal val="0"/>
                                          </p:val>
                                        </p:tav>
                                      </p:tavLst>
                                    </p:anim>
                                    <p:animEffect transition="in" filter="fade">
                                      <p:cBhvr>
                                        <p:cTn id="81" dur="500"/>
                                        <p:tgtEl>
                                          <p:spTgt spid="13326"/>
                                        </p:tgtEl>
                                      </p:cBhvr>
                                    </p:animEffect>
                                  </p:childTnLst>
                                </p:cTn>
                              </p:par>
                              <p:par>
                                <p:cTn id="82" presetID="31" presetClass="entr" presetSubtype="0" fill="hold" nodeType="withEffect">
                                  <p:stCondLst>
                                    <p:cond delay="0"/>
                                  </p:stCondLst>
                                  <p:childTnLst>
                                    <p:set>
                                      <p:cBhvr>
                                        <p:cTn id="83" dur="1" fill="hold">
                                          <p:stCondLst>
                                            <p:cond delay="0"/>
                                          </p:stCondLst>
                                        </p:cTn>
                                        <p:tgtEl>
                                          <p:spTgt spid="13327"/>
                                        </p:tgtEl>
                                        <p:attrNameLst>
                                          <p:attrName>style.visibility</p:attrName>
                                        </p:attrNameLst>
                                      </p:cBhvr>
                                      <p:to>
                                        <p:strVal val="visible"/>
                                      </p:to>
                                    </p:set>
                                    <p:anim calcmode="lin" valueType="num">
                                      <p:cBhvr>
                                        <p:cTn id="84" dur="500" fill="hold"/>
                                        <p:tgtEl>
                                          <p:spTgt spid="13327"/>
                                        </p:tgtEl>
                                        <p:attrNameLst>
                                          <p:attrName>ppt_w</p:attrName>
                                        </p:attrNameLst>
                                      </p:cBhvr>
                                      <p:tavLst>
                                        <p:tav tm="0">
                                          <p:val>
                                            <p:fltVal val="0"/>
                                          </p:val>
                                        </p:tav>
                                        <p:tav tm="100000">
                                          <p:val>
                                            <p:strVal val="#ppt_w"/>
                                          </p:val>
                                        </p:tav>
                                      </p:tavLst>
                                    </p:anim>
                                    <p:anim calcmode="lin" valueType="num">
                                      <p:cBhvr>
                                        <p:cTn id="85" dur="500" fill="hold"/>
                                        <p:tgtEl>
                                          <p:spTgt spid="13327"/>
                                        </p:tgtEl>
                                        <p:attrNameLst>
                                          <p:attrName>ppt_h</p:attrName>
                                        </p:attrNameLst>
                                      </p:cBhvr>
                                      <p:tavLst>
                                        <p:tav tm="0">
                                          <p:val>
                                            <p:fltVal val="0"/>
                                          </p:val>
                                        </p:tav>
                                        <p:tav tm="100000">
                                          <p:val>
                                            <p:strVal val="#ppt_h"/>
                                          </p:val>
                                        </p:tav>
                                      </p:tavLst>
                                    </p:anim>
                                    <p:anim calcmode="lin" valueType="num">
                                      <p:cBhvr>
                                        <p:cTn id="86" dur="500" fill="hold"/>
                                        <p:tgtEl>
                                          <p:spTgt spid="13327"/>
                                        </p:tgtEl>
                                        <p:attrNameLst>
                                          <p:attrName>style.rotation</p:attrName>
                                        </p:attrNameLst>
                                      </p:cBhvr>
                                      <p:tavLst>
                                        <p:tav tm="0">
                                          <p:val>
                                            <p:fltVal val="90"/>
                                          </p:val>
                                        </p:tav>
                                        <p:tav tm="100000">
                                          <p:val>
                                            <p:fltVal val="0"/>
                                          </p:val>
                                        </p:tav>
                                      </p:tavLst>
                                    </p:anim>
                                    <p:animEffect transition="in" filter="fade">
                                      <p:cBhvr>
                                        <p:cTn id="87" dur="500"/>
                                        <p:tgtEl>
                                          <p:spTgt spid="13327"/>
                                        </p:tgtEl>
                                      </p:cBhvr>
                                    </p:animEffect>
                                  </p:childTnLst>
                                </p:cTn>
                              </p:par>
                              <p:par>
                                <p:cTn id="88" presetID="31" presetClass="entr" presetSubtype="0" fill="hold" nodeType="withEffect">
                                  <p:stCondLst>
                                    <p:cond delay="0"/>
                                  </p:stCondLst>
                                  <p:childTnLst>
                                    <p:set>
                                      <p:cBhvr>
                                        <p:cTn id="89" dur="1" fill="hold">
                                          <p:stCondLst>
                                            <p:cond delay="0"/>
                                          </p:stCondLst>
                                        </p:cTn>
                                        <p:tgtEl>
                                          <p:spTgt spid="13328"/>
                                        </p:tgtEl>
                                        <p:attrNameLst>
                                          <p:attrName>style.visibility</p:attrName>
                                        </p:attrNameLst>
                                      </p:cBhvr>
                                      <p:to>
                                        <p:strVal val="visible"/>
                                      </p:to>
                                    </p:set>
                                    <p:anim calcmode="lin" valueType="num">
                                      <p:cBhvr>
                                        <p:cTn id="90" dur="500" fill="hold"/>
                                        <p:tgtEl>
                                          <p:spTgt spid="13328"/>
                                        </p:tgtEl>
                                        <p:attrNameLst>
                                          <p:attrName>ppt_w</p:attrName>
                                        </p:attrNameLst>
                                      </p:cBhvr>
                                      <p:tavLst>
                                        <p:tav tm="0">
                                          <p:val>
                                            <p:fltVal val="0"/>
                                          </p:val>
                                        </p:tav>
                                        <p:tav tm="100000">
                                          <p:val>
                                            <p:strVal val="#ppt_w"/>
                                          </p:val>
                                        </p:tav>
                                      </p:tavLst>
                                    </p:anim>
                                    <p:anim calcmode="lin" valueType="num">
                                      <p:cBhvr>
                                        <p:cTn id="91" dur="500" fill="hold"/>
                                        <p:tgtEl>
                                          <p:spTgt spid="13328"/>
                                        </p:tgtEl>
                                        <p:attrNameLst>
                                          <p:attrName>ppt_h</p:attrName>
                                        </p:attrNameLst>
                                      </p:cBhvr>
                                      <p:tavLst>
                                        <p:tav tm="0">
                                          <p:val>
                                            <p:fltVal val="0"/>
                                          </p:val>
                                        </p:tav>
                                        <p:tav tm="100000">
                                          <p:val>
                                            <p:strVal val="#ppt_h"/>
                                          </p:val>
                                        </p:tav>
                                      </p:tavLst>
                                    </p:anim>
                                    <p:anim calcmode="lin" valueType="num">
                                      <p:cBhvr>
                                        <p:cTn id="92" dur="500" fill="hold"/>
                                        <p:tgtEl>
                                          <p:spTgt spid="13328"/>
                                        </p:tgtEl>
                                        <p:attrNameLst>
                                          <p:attrName>style.rotation</p:attrName>
                                        </p:attrNameLst>
                                      </p:cBhvr>
                                      <p:tavLst>
                                        <p:tav tm="0">
                                          <p:val>
                                            <p:fltVal val="90"/>
                                          </p:val>
                                        </p:tav>
                                        <p:tav tm="100000">
                                          <p:val>
                                            <p:fltVal val="0"/>
                                          </p:val>
                                        </p:tav>
                                      </p:tavLst>
                                    </p:anim>
                                    <p:animEffect transition="in" filter="fade">
                                      <p:cBhvr>
                                        <p:cTn id="93" dur="500"/>
                                        <p:tgtEl>
                                          <p:spTgt spid="13328"/>
                                        </p:tgtEl>
                                      </p:cBhvr>
                                    </p:animEffect>
                                  </p:childTnLst>
                                </p:cTn>
                              </p:par>
                              <p:par>
                                <p:cTn id="94" presetID="31" presetClass="entr" presetSubtype="0" fill="hold" nodeType="withEffect">
                                  <p:stCondLst>
                                    <p:cond delay="0"/>
                                  </p:stCondLst>
                                  <p:childTnLst>
                                    <p:set>
                                      <p:cBhvr>
                                        <p:cTn id="95" dur="1" fill="hold">
                                          <p:stCondLst>
                                            <p:cond delay="0"/>
                                          </p:stCondLst>
                                        </p:cTn>
                                        <p:tgtEl>
                                          <p:spTgt spid="13329"/>
                                        </p:tgtEl>
                                        <p:attrNameLst>
                                          <p:attrName>style.visibility</p:attrName>
                                        </p:attrNameLst>
                                      </p:cBhvr>
                                      <p:to>
                                        <p:strVal val="visible"/>
                                      </p:to>
                                    </p:set>
                                    <p:anim calcmode="lin" valueType="num">
                                      <p:cBhvr>
                                        <p:cTn id="96" dur="500" fill="hold"/>
                                        <p:tgtEl>
                                          <p:spTgt spid="13329"/>
                                        </p:tgtEl>
                                        <p:attrNameLst>
                                          <p:attrName>ppt_w</p:attrName>
                                        </p:attrNameLst>
                                      </p:cBhvr>
                                      <p:tavLst>
                                        <p:tav tm="0">
                                          <p:val>
                                            <p:fltVal val="0"/>
                                          </p:val>
                                        </p:tav>
                                        <p:tav tm="100000">
                                          <p:val>
                                            <p:strVal val="#ppt_w"/>
                                          </p:val>
                                        </p:tav>
                                      </p:tavLst>
                                    </p:anim>
                                    <p:anim calcmode="lin" valueType="num">
                                      <p:cBhvr>
                                        <p:cTn id="97" dur="500" fill="hold"/>
                                        <p:tgtEl>
                                          <p:spTgt spid="13329"/>
                                        </p:tgtEl>
                                        <p:attrNameLst>
                                          <p:attrName>ppt_h</p:attrName>
                                        </p:attrNameLst>
                                      </p:cBhvr>
                                      <p:tavLst>
                                        <p:tav tm="0">
                                          <p:val>
                                            <p:fltVal val="0"/>
                                          </p:val>
                                        </p:tav>
                                        <p:tav tm="100000">
                                          <p:val>
                                            <p:strVal val="#ppt_h"/>
                                          </p:val>
                                        </p:tav>
                                      </p:tavLst>
                                    </p:anim>
                                    <p:anim calcmode="lin" valueType="num">
                                      <p:cBhvr>
                                        <p:cTn id="98" dur="500" fill="hold"/>
                                        <p:tgtEl>
                                          <p:spTgt spid="13329"/>
                                        </p:tgtEl>
                                        <p:attrNameLst>
                                          <p:attrName>style.rotation</p:attrName>
                                        </p:attrNameLst>
                                      </p:cBhvr>
                                      <p:tavLst>
                                        <p:tav tm="0">
                                          <p:val>
                                            <p:fltVal val="90"/>
                                          </p:val>
                                        </p:tav>
                                        <p:tav tm="100000">
                                          <p:val>
                                            <p:fltVal val="0"/>
                                          </p:val>
                                        </p:tav>
                                      </p:tavLst>
                                    </p:anim>
                                    <p:animEffect transition="in" filter="fade">
                                      <p:cBhvr>
                                        <p:cTn id="99" dur="500"/>
                                        <p:tgtEl>
                                          <p:spTgt spid="13329"/>
                                        </p:tgtEl>
                                      </p:cBhvr>
                                    </p:animEffect>
                                  </p:childTnLst>
                                </p:cTn>
                              </p:par>
                              <p:par>
                                <p:cTn id="100" presetID="31" presetClass="entr" presetSubtype="0" fill="hold" nodeType="withEffect">
                                  <p:stCondLst>
                                    <p:cond delay="0"/>
                                  </p:stCondLst>
                                  <p:childTnLst>
                                    <p:set>
                                      <p:cBhvr>
                                        <p:cTn id="101" dur="1" fill="hold">
                                          <p:stCondLst>
                                            <p:cond delay="0"/>
                                          </p:stCondLst>
                                        </p:cTn>
                                        <p:tgtEl>
                                          <p:spTgt spid="13330"/>
                                        </p:tgtEl>
                                        <p:attrNameLst>
                                          <p:attrName>style.visibility</p:attrName>
                                        </p:attrNameLst>
                                      </p:cBhvr>
                                      <p:to>
                                        <p:strVal val="visible"/>
                                      </p:to>
                                    </p:set>
                                    <p:anim calcmode="lin" valueType="num">
                                      <p:cBhvr>
                                        <p:cTn id="102" dur="500" fill="hold"/>
                                        <p:tgtEl>
                                          <p:spTgt spid="13330"/>
                                        </p:tgtEl>
                                        <p:attrNameLst>
                                          <p:attrName>ppt_w</p:attrName>
                                        </p:attrNameLst>
                                      </p:cBhvr>
                                      <p:tavLst>
                                        <p:tav tm="0">
                                          <p:val>
                                            <p:fltVal val="0"/>
                                          </p:val>
                                        </p:tav>
                                        <p:tav tm="100000">
                                          <p:val>
                                            <p:strVal val="#ppt_w"/>
                                          </p:val>
                                        </p:tav>
                                      </p:tavLst>
                                    </p:anim>
                                    <p:anim calcmode="lin" valueType="num">
                                      <p:cBhvr>
                                        <p:cTn id="103" dur="500" fill="hold"/>
                                        <p:tgtEl>
                                          <p:spTgt spid="13330"/>
                                        </p:tgtEl>
                                        <p:attrNameLst>
                                          <p:attrName>ppt_h</p:attrName>
                                        </p:attrNameLst>
                                      </p:cBhvr>
                                      <p:tavLst>
                                        <p:tav tm="0">
                                          <p:val>
                                            <p:fltVal val="0"/>
                                          </p:val>
                                        </p:tav>
                                        <p:tav tm="100000">
                                          <p:val>
                                            <p:strVal val="#ppt_h"/>
                                          </p:val>
                                        </p:tav>
                                      </p:tavLst>
                                    </p:anim>
                                    <p:anim calcmode="lin" valueType="num">
                                      <p:cBhvr>
                                        <p:cTn id="104" dur="500" fill="hold"/>
                                        <p:tgtEl>
                                          <p:spTgt spid="13330"/>
                                        </p:tgtEl>
                                        <p:attrNameLst>
                                          <p:attrName>style.rotation</p:attrName>
                                        </p:attrNameLst>
                                      </p:cBhvr>
                                      <p:tavLst>
                                        <p:tav tm="0">
                                          <p:val>
                                            <p:fltVal val="90"/>
                                          </p:val>
                                        </p:tav>
                                        <p:tav tm="100000">
                                          <p:val>
                                            <p:fltVal val="0"/>
                                          </p:val>
                                        </p:tav>
                                      </p:tavLst>
                                    </p:anim>
                                    <p:animEffect transition="in" filter="fade">
                                      <p:cBhvr>
                                        <p:cTn id="105" dur="500"/>
                                        <p:tgtEl>
                                          <p:spTgt spid="13330"/>
                                        </p:tgtEl>
                                      </p:cBhvr>
                                    </p:animEffect>
                                  </p:childTnLst>
                                </p:cTn>
                              </p:par>
                              <p:par>
                                <p:cTn id="106" presetID="31" presetClass="entr" presetSubtype="0" fill="hold" nodeType="withEffect">
                                  <p:stCondLst>
                                    <p:cond delay="0"/>
                                  </p:stCondLst>
                                  <p:childTnLst>
                                    <p:set>
                                      <p:cBhvr>
                                        <p:cTn id="107" dur="1" fill="hold">
                                          <p:stCondLst>
                                            <p:cond delay="0"/>
                                          </p:stCondLst>
                                        </p:cTn>
                                        <p:tgtEl>
                                          <p:spTgt spid="13331"/>
                                        </p:tgtEl>
                                        <p:attrNameLst>
                                          <p:attrName>style.visibility</p:attrName>
                                        </p:attrNameLst>
                                      </p:cBhvr>
                                      <p:to>
                                        <p:strVal val="visible"/>
                                      </p:to>
                                    </p:set>
                                    <p:anim calcmode="lin" valueType="num">
                                      <p:cBhvr>
                                        <p:cTn id="108" dur="500" fill="hold"/>
                                        <p:tgtEl>
                                          <p:spTgt spid="13331"/>
                                        </p:tgtEl>
                                        <p:attrNameLst>
                                          <p:attrName>ppt_w</p:attrName>
                                        </p:attrNameLst>
                                      </p:cBhvr>
                                      <p:tavLst>
                                        <p:tav tm="0">
                                          <p:val>
                                            <p:fltVal val="0"/>
                                          </p:val>
                                        </p:tav>
                                        <p:tav tm="100000">
                                          <p:val>
                                            <p:strVal val="#ppt_w"/>
                                          </p:val>
                                        </p:tav>
                                      </p:tavLst>
                                    </p:anim>
                                    <p:anim calcmode="lin" valueType="num">
                                      <p:cBhvr>
                                        <p:cTn id="109" dur="500" fill="hold"/>
                                        <p:tgtEl>
                                          <p:spTgt spid="13331"/>
                                        </p:tgtEl>
                                        <p:attrNameLst>
                                          <p:attrName>ppt_h</p:attrName>
                                        </p:attrNameLst>
                                      </p:cBhvr>
                                      <p:tavLst>
                                        <p:tav tm="0">
                                          <p:val>
                                            <p:fltVal val="0"/>
                                          </p:val>
                                        </p:tav>
                                        <p:tav tm="100000">
                                          <p:val>
                                            <p:strVal val="#ppt_h"/>
                                          </p:val>
                                        </p:tav>
                                      </p:tavLst>
                                    </p:anim>
                                    <p:anim calcmode="lin" valueType="num">
                                      <p:cBhvr>
                                        <p:cTn id="110" dur="500" fill="hold"/>
                                        <p:tgtEl>
                                          <p:spTgt spid="13331"/>
                                        </p:tgtEl>
                                        <p:attrNameLst>
                                          <p:attrName>style.rotation</p:attrName>
                                        </p:attrNameLst>
                                      </p:cBhvr>
                                      <p:tavLst>
                                        <p:tav tm="0">
                                          <p:val>
                                            <p:fltVal val="90"/>
                                          </p:val>
                                        </p:tav>
                                        <p:tav tm="100000">
                                          <p:val>
                                            <p:fltVal val="0"/>
                                          </p:val>
                                        </p:tav>
                                      </p:tavLst>
                                    </p:anim>
                                    <p:animEffect transition="in" filter="fade">
                                      <p:cBhvr>
                                        <p:cTn id="111" dur="500"/>
                                        <p:tgtEl>
                                          <p:spTgt spid="13331"/>
                                        </p:tgtEl>
                                      </p:cBhvr>
                                    </p:animEffect>
                                  </p:childTnLst>
                                </p:cTn>
                              </p:par>
                              <p:par>
                                <p:cTn id="112" presetID="31" presetClass="entr" presetSubtype="0" fill="hold" nodeType="withEffect">
                                  <p:stCondLst>
                                    <p:cond delay="0"/>
                                  </p:stCondLst>
                                  <p:childTnLst>
                                    <p:set>
                                      <p:cBhvr>
                                        <p:cTn id="113" dur="1" fill="hold">
                                          <p:stCondLst>
                                            <p:cond delay="0"/>
                                          </p:stCondLst>
                                        </p:cTn>
                                        <p:tgtEl>
                                          <p:spTgt spid="13332"/>
                                        </p:tgtEl>
                                        <p:attrNameLst>
                                          <p:attrName>style.visibility</p:attrName>
                                        </p:attrNameLst>
                                      </p:cBhvr>
                                      <p:to>
                                        <p:strVal val="visible"/>
                                      </p:to>
                                    </p:set>
                                    <p:anim calcmode="lin" valueType="num">
                                      <p:cBhvr>
                                        <p:cTn id="114" dur="500" fill="hold"/>
                                        <p:tgtEl>
                                          <p:spTgt spid="13332"/>
                                        </p:tgtEl>
                                        <p:attrNameLst>
                                          <p:attrName>ppt_w</p:attrName>
                                        </p:attrNameLst>
                                      </p:cBhvr>
                                      <p:tavLst>
                                        <p:tav tm="0">
                                          <p:val>
                                            <p:fltVal val="0"/>
                                          </p:val>
                                        </p:tav>
                                        <p:tav tm="100000">
                                          <p:val>
                                            <p:strVal val="#ppt_w"/>
                                          </p:val>
                                        </p:tav>
                                      </p:tavLst>
                                    </p:anim>
                                    <p:anim calcmode="lin" valueType="num">
                                      <p:cBhvr>
                                        <p:cTn id="115" dur="500" fill="hold"/>
                                        <p:tgtEl>
                                          <p:spTgt spid="13332"/>
                                        </p:tgtEl>
                                        <p:attrNameLst>
                                          <p:attrName>ppt_h</p:attrName>
                                        </p:attrNameLst>
                                      </p:cBhvr>
                                      <p:tavLst>
                                        <p:tav tm="0">
                                          <p:val>
                                            <p:fltVal val="0"/>
                                          </p:val>
                                        </p:tav>
                                        <p:tav tm="100000">
                                          <p:val>
                                            <p:strVal val="#ppt_h"/>
                                          </p:val>
                                        </p:tav>
                                      </p:tavLst>
                                    </p:anim>
                                    <p:anim calcmode="lin" valueType="num">
                                      <p:cBhvr>
                                        <p:cTn id="116" dur="500" fill="hold"/>
                                        <p:tgtEl>
                                          <p:spTgt spid="13332"/>
                                        </p:tgtEl>
                                        <p:attrNameLst>
                                          <p:attrName>style.rotation</p:attrName>
                                        </p:attrNameLst>
                                      </p:cBhvr>
                                      <p:tavLst>
                                        <p:tav tm="0">
                                          <p:val>
                                            <p:fltVal val="90"/>
                                          </p:val>
                                        </p:tav>
                                        <p:tav tm="100000">
                                          <p:val>
                                            <p:fltVal val="0"/>
                                          </p:val>
                                        </p:tav>
                                      </p:tavLst>
                                    </p:anim>
                                    <p:animEffect transition="in" filter="fade">
                                      <p:cBhvr>
                                        <p:cTn id="117" dur="500"/>
                                        <p:tgtEl>
                                          <p:spTgt spid="13332"/>
                                        </p:tgtEl>
                                      </p:cBhvr>
                                    </p:animEffect>
                                  </p:childTnLst>
                                </p:cTn>
                              </p:par>
                              <p:par>
                                <p:cTn id="118" presetID="31" presetClass="entr" presetSubtype="0" fill="hold" nodeType="withEffect">
                                  <p:stCondLst>
                                    <p:cond delay="0"/>
                                  </p:stCondLst>
                                  <p:childTnLst>
                                    <p:set>
                                      <p:cBhvr>
                                        <p:cTn id="119" dur="1" fill="hold">
                                          <p:stCondLst>
                                            <p:cond delay="0"/>
                                          </p:stCondLst>
                                        </p:cTn>
                                        <p:tgtEl>
                                          <p:spTgt spid="13333"/>
                                        </p:tgtEl>
                                        <p:attrNameLst>
                                          <p:attrName>style.visibility</p:attrName>
                                        </p:attrNameLst>
                                      </p:cBhvr>
                                      <p:to>
                                        <p:strVal val="visible"/>
                                      </p:to>
                                    </p:set>
                                    <p:anim calcmode="lin" valueType="num">
                                      <p:cBhvr>
                                        <p:cTn id="120" dur="500" fill="hold"/>
                                        <p:tgtEl>
                                          <p:spTgt spid="13333"/>
                                        </p:tgtEl>
                                        <p:attrNameLst>
                                          <p:attrName>ppt_w</p:attrName>
                                        </p:attrNameLst>
                                      </p:cBhvr>
                                      <p:tavLst>
                                        <p:tav tm="0">
                                          <p:val>
                                            <p:fltVal val="0"/>
                                          </p:val>
                                        </p:tav>
                                        <p:tav tm="100000">
                                          <p:val>
                                            <p:strVal val="#ppt_w"/>
                                          </p:val>
                                        </p:tav>
                                      </p:tavLst>
                                    </p:anim>
                                    <p:anim calcmode="lin" valueType="num">
                                      <p:cBhvr>
                                        <p:cTn id="121" dur="500" fill="hold"/>
                                        <p:tgtEl>
                                          <p:spTgt spid="13333"/>
                                        </p:tgtEl>
                                        <p:attrNameLst>
                                          <p:attrName>ppt_h</p:attrName>
                                        </p:attrNameLst>
                                      </p:cBhvr>
                                      <p:tavLst>
                                        <p:tav tm="0">
                                          <p:val>
                                            <p:fltVal val="0"/>
                                          </p:val>
                                        </p:tav>
                                        <p:tav tm="100000">
                                          <p:val>
                                            <p:strVal val="#ppt_h"/>
                                          </p:val>
                                        </p:tav>
                                      </p:tavLst>
                                    </p:anim>
                                    <p:anim calcmode="lin" valueType="num">
                                      <p:cBhvr>
                                        <p:cTn id="122" dur="500" fill="hold"/>
                                        <p:tgtEl>
                                          <p:spTgt spid="13333"/>
                                        </p:tgtEl>
                                        <p:attrNameLst>
                                          <p:attrName>style.rotation</p:attrName>
                                        </p:attrNameLst>
                                      </p:cBhvr>
                                      <p:tavLst>
                                        <p:tav tm="0">
                                          <p:val>
                                            <p:fltVal val="90"/>
                                          </p:val>
                                        </p:tav>
                                        <p:tav tm="100000">
                                          <p:val>
                                            <p:fltVal val="0"/>
                                          </p:val>
                                        </p:tav>
                                      </p:tavLst>
                                    </p:anim>
                                    <p:animEffect transition="in" filter="fade">
                                      <p:cBhvr>
                                        <p:cTn id="123" dur="500"/>
                                        <p:tgtEl>
                                          <p:spTgt spid="13333"/>
                                        </p:tgtEl>
                                      </p:cBhvr>
                                    </p:animEffect>
                                  </p:childTnLst>
                                </p:cTn>
                              </p:par>
                              <p:par>
                                <p:cTn id="124" presetID="31" presetClass="entr" presetSubtype="0" fill="hold" nodeType="withEffect">
                                  <p:stCondLst>
                                    <p:cond delay="0"/>
                                  </p:stCondLst>
                                  <p:childTnLst>
                                    <p:set>
                                      <p:cBhvr>
                                        <p:cTn id="125" dur="1" fill="hold">
                                          <p:stCondLst>
                                            <p:cond delay="0"/>
                                          </p:stCondLst>
                                        </p:cTn>
                                        <p:tgtEl>
                                          <p:spTgt spid="13334"/>
                                        </p:tgtEl>
                                        <p:attrNameLst>
                                          <p:attrName>style.visibility</p:attrName>
                                        </p:attrNameLst>
                                      </p:cBhvr>
                                      <p:to>
                                        <p:strVal val="visible"/>
                                      </p:to>
                                    </p:set>
                                    <p:anim calcmode="lin" valueType="num">
                                      <p:cBhvr>
                                        <p:cTn id="126" dur="500" fill="hold"/>
                                        <p:tgtEl>
                                          <p:spTgt spid="13334"/>
                                        </p:tgtEl>
                                        <p:attrNameLst>
                                          <p:attrName>ppt_w</p:attrName>
                                        </p:attrNameLst>
                                      </p:cBhvr>
                                      <p:tavLst>
                                        <p:tav tm="0">
                                          <p:val>
                                            <p:fltVal val="0"/>
                                          </p:val>
                                        </p:tav>
                                        <p:tav tm="100000">
                                          <p:val>
                                            <p:strVal val="#ppt_w"/>
                                          </p:val>
                                        </p:tav>
                                      </p:tavLst>
                                    </p:anim>
                                    <p:anim calcmode="lin" valueType="num">
                                      <p:cBhvr>
                                        <p:cTn id="127" dur="500" fill="hold"/>
                                        <p:tgtEl>
                                          <p:spTgt spid="13334"/>
                                        </p:tgtEl>
                                        <p:attrNameLst>
                                          <p:attrName>ppt_h</p:attrName>
                                        </p:attrNameLst>
                                      </p:cBhvr>
                                      <p:tavLst>
                                        <p:tav tm="0">
                                          <p:val>
                                            <p:fltVal val="0"/>
                                          </p:val>
                                        </p:tav>
                                        <p:tav tm="100000">
                                          <p:val>
                                            <p:strVal val="#ppt_h"/>
                                          </p:val>
                                        </p:tav>
                                      </p:tavLst>
                                    </p:anim>
                                    <p:anim calcmode="lin" valueType="num">
                                      <p:cBhvr>
                                        <p:cTn id="128" dur="500" fill="hold"/>
                                        <p:tgtEl>
                                          <p:spTgt spid="13334"/>
                                        </p:tgtEl>
                                        <p:attrNameLst>
                                          <p:attrName>style.rotation</p:attrName>
                                        </p:attrNameLst>
                                      </p:cBhvr>
                                      <p:tavLst>
                                        <p:tav tm="0">
                                          <p:val>
                                            <p:fltVal val="90"/>
                                          </p:val>
                                        </p:tav>
                                        <p:tav tm="100000">
                                          <p:val>
                                            <p:fltVal val="0"/>
                                          </p:val>
                                        </p:tav>
                                      </p:tavLst>
                                    </p:anim>
                                    <p:animEffect transition="in" filter="fade">
                                      <p:cBhvr>
                                        <p:cTn id="129" dur="500"/>
                                        <p:tgtEl>
                                          <p:spTgt spid="13334"/>
                                        </p:tgtEl>
                                      </p:cBhvr>
                                    </p:animEffect>
                                  </p:childTnLst>
                                </p:cTn>
                              </p:par>
                              <p:par>
                                <p:cTn id="130" presetID="31" presetClass="entr" presetSubtype="0" fill="hold" nodeType="withEffect">
                                  <p:stCondLst>
                                    <p:cond delay="0"/>
                                  </p:stCondLst>
                                  <p:childTnLst>
                                    <p:set>
                                      <p:cBhvr>
                                        <p:cTn id="131" dur="1" fill="hold">
                                          <p:stCondLst>
                                            <p:cond delay="0"/>
                                          </p:stCondLst>
                                        </p:cTn>
                                        <p:tgtEl>
                                          <p:spTgt spid="13335"/>
                                        </p:tgtEl>
                                        <p:attrNameLst>
                                          <p:attrName>style.visibility</p:attrName>
                                        </p:attrNameLst>
                                      </p:cBhvr>
                                      <p:to>
                                        <p:strVal val="visible"/>
                                      </p:to>
                                    </p:set>
                                    <p:anim calcmode="lin" valueType="num">
                                      <p:cBhvr>
                                        <p:cTn id="132" dur="500" fill="hold"/>
                                        <p:tgtEl>
                                          <p:spTgt spid="13335"/>
                                        </p:tgtEl>
                                        <p:attrNameLst>
                                          <p:attrName>ppt_w</p:attrName>
                                        </p:attrNameLst>
                                      </p:cBhvr>
                                      <p:tavLst>
                                        <p:tav tm="0">
                                          <p:val>
                                            <p:fltVal val="0"/>
                                          </p:val>
                                        </p:tav>
                                        <p:tav tm="100000">
                                          <p:val>
                                            <p:strVal val="#ppt_w"/>
                                          </p:val>
                                        </p:tav>
                                      </p:tavLst>
                                    </p:anim>
                                    <p:anim calcmode="lin" valueType="num">
                                      <p:cBhvr>
                                        <p:cTn id="133" dur="500" fill="hold"/>
                                        <p:tgtEl>
                                          <p:spTgt spid="13335"/>
                                        </p:tgtEl>
                                        <p:attrNameLst>
                                          <p:attrName>ppt_h</p:attrName>
                                        </p:attrNameLst>
                                      </p:cBhvr>
                                      <p:tavLst>
                                        <p:tav tm="0">
                                          <p:val>
                                            <p:fltVal val="0"/>
                                          </p:val>
                                        </p:tav>
                                        <p:tav tm="100000">
                                          <p:val>
                                            <p:strVal val="#ppt_h"/>
                                          </p:val>
                                        </p:tav>
                                      </p:tavLst>
                                    </p:anim>
                                    <p:anim calcmode="lin" valueType="num">
                                      <p:cBhvr>
                                        <p:cTn id="134" dur="500" fill="hold"/>
                                        <p:tgtEl>
                                          <p:spTgt spid="13335"/>
                                        </p:tgtEl>
                                        <p:attrNameLst>
                                          <p:attrName>style.rotation</p:attrName>
                                        </p:attrNameLst>
                                      </p:cBhvr>
                                      <p:tavLst>
                                        <p:tav tm="0">
                                          <p:val>
                                            <p:fltVal val="90"/>
                                          </p:val>
                                        </p:tav>
                                        <p:tav tm="100000">
                                          <p:val>
                                            <p:fltVal val="0"/>
                                          </p:val>
                                        </p:tav>
                                      </p:tavLst>
                                    </p:anim>
                                    <p:animEffect transition="in" filter="fade">
                                      <p:cBhvr>
                                        <p:cTn id="135" dur="500"/>
                                        <p:tgtEl>
                                          <p:spTgt spid="13335"/>
                                        </p:tgtEl>
                                      </p:cBhvr>
                                    </p:animEffect>
                                  </p:childTnLst>
                                </p:cTn>
                              </p:par>
                              <p:par>
                                <p:cTn id="136" presetID="31" presetClass="entr" presetSubtype="0" fill="hold" nodeType="withEffect">
                                  <p:stCondLst>
                                    <p:cond delay="0"/>
                                  </p:stCondLst>
                                  <p:childTnLst>
                                    <p:set>
                                      <p:cBhvr>
                                        <p:cTn id="137" dur="1" fill="hold">
                                          <p:stCondLst>
                                            <p:cond delay="0"/>
                                          </p:stCondLst>
                                        </p:cTn>
                                        <p:tgtEl>
                                          <p:spTgt spid="13336"/>
                                        </p:tgtEl>
                                        <p:attrNameLst>
                                          <p:attrName>style.visibility</p:attrName>
                                        </p:attrNameLst>
                                      </p:cBhvr>
                                      <p:to>
                                        <p:strVal val="visible"/>
                                      </p:to>
                                    </p:set>
                                    <p:anim calcmode="lin" valueType="num">
                                      <p:cBhvr>
                                        <p:cTn id="138" dur="500" fill="hold"/>
                                        <p:tgtEl>
                                          <p:spTgt spid="13336"/>
                                        </p:tgtEl>
                                        <p:attrNameLst>
                                          <p:attrName>ppt_w</p:attrName>
                                        </p:attrNameLst>
                                      </p:cBhvr>
                                      <p:tavLst>
                                        <p:tav tm="0">
                                          <p:val>
                                            <p:fltVal val="0"/>
                                          </p:val>
                                        </p:tav>
                                        <p:tav tm="100000">
                                          <p:val>
                                            <p:strVal val="#ppt_w"/>
                                          </p:val>
                                        </p:tav>
                                      </p:tavLst>
                                    </p:anim>
                                    <p:anim calcmode="lin" valueType="num">
                                      <p:cBhvr>
                                        <p:cTn id="139" dur="500" fill="hold"/>
                                        <p:tgtEl>
                                          <p:spTgt spid="13336"/>
                                        </p:tgtEl>
                                        <p:attrNameLst>
                                          <p:attrName>ppt_h</p:attrName>
                                        </p:attrNameLst>
                                      </p:cBhvr>
                                      <p:tavLst>
                                        <p:tav tm="0">
                                          <p:val>
                                            <p:fltVal val="0"/>
                                          </p:val>
                                        </p:tav>
                                        <p:tav tm="100000">
                                          <p:val>
                                            <p:strVal val="#ppt_h"/>
                                          </p:val>
                                        </p:tav>
                                      </p:tavLst>
                                    </p:anim>
                                    <p:anim calcmode="lin" valueType="num">
                                      <p:cBhvr>
                                        <p:cTn id="140" dur="500" fill="hold"/>
                                        <p:tgtEl>
                                          <p:spTgt spid="13336"/>
                                        </p:tgtEl>
                                        <p:attrNameLst>
                                          <p:attrName>style.rotation</p:attrName>
                                        </p:attrNameLst>
                                      </p:cBhvr>
                                      <p:tavLst>
                                        <p:tav tm="0">
                                          <p:val>
                                            <p:fltVal val="90"/>
                                          </p:val>
                                        </p:tav>
                                        <p:tav tm="100000">
                                          <p:val>
                                            <p:fltVal val="0"/>
                                          </p:val>
                                        </p:tav>
                                      </p:tavLst>
                                    </p:anim>
                                    <p:animEffect transition="in" filter="fade">
                                      <p:cBhvr>
                                        <p:cTn id="141" dur="500"/>
                                        <p:tgtEl>
                                          <p:spTgt spid="13336"/>
                                        </p:tgtEl>
                                      </p:cBhvr>
                                    </p:animEffect>
                                  </p:childTnLst>
                                </p:cTn>
                              </p:par>
                              <p:par>
                                <p:cTn id="142" presetID="31" presetClass="entr" presetSubtype="0" fill="hold" nodeType="withEffect">
                                  <p:stCondLst>
                                    <p:cond delay="0"/>
                                  </p:stCondLst>
                                  <p:childTnLst>
                                    <p:set>
                                      <p:cBhvr>
                                        <p:cTn id="143" dur="1" fill="hold">
                                          <p:stCondLst>
                                            <p:cond delay="0"/>
                                          </p:stCondLst>
                                        </p:cTn>
                                        <p:tgtEl>
                                          <p:spTgt spid="13337"/>
                                        </p:tgtEl>
                                        <p:attrNameLst>
                                          <p:attrName>style.visibility</p:attrName>
                                        </p:attrNameLst>
                                      </p:cBhvr>
                                      <p:to>
                                        <p:strVal val="visible"/>
                                      </p:to>
                                    </p:set>
                                    <p:anim calcmode="lin" valueType="num">
                                      <p:cBhvr>
                                        <p:cTn id="144" dur="500" fill="hold"/>
                                        <p:tgtEl>
                                          <p:spTgt spid="13337"/>
                                        </p:tgtEl>
                                        <p:attrNameLst>
                                          <p:attrName>ppt_w</p:attrName>
                                        </p:attrNameLst>
                                      </p:cBhvr>
                                      <p:tavLst>
                                        <p:tav tm="0">
                                          <p:val>
                                            <p:fltVal val="0"/>
                                          </p:val>
                                        </p:tav>
                                        <p:tav tm="100000">
                                          <p:val>
                                            <p:strVal val="#ppt_w"/>
                                          </p:val>
                                        </p:tav>
                                      </p:tavLst>
                                    </p:anim>
                                    <p:anim calcmode="lin" valueType="num">
                                      <p:cBhvr>
                                        <p:cTn id="145" dur="500" fill="hold"/>
                                        <p:tgtEl>
                                          <p:spTgt spid="13337"/>
                                        </p:tgtEl>
                                        <p:attrNameLst>
                                          <p:attrName>ppt_h</p:attrName>
                                        </p:attrNameLst>
                                      </p:cBhvr>
                                      <p:tavLst>
                                        <p:tav tm="0">
                                          <p:val>
                                            <p:fltVal val="0"/>
                                          </p:val>
                                        </p:tav>
                                        <p:tav tm="100000">
                                          <p:val>
                                            <p:strVal val="#ppt_h"/>
                                          </p:val>
                                        </p:tav>
                                      </p:tavLst>
                                    </p:anim>
                                    <p:anim calcmode="lin" valueType="num">
                                      <p:cBhvr>
                                        <p:cTn id="146" dur="500" fill="hold"/>
                                        <p:tgtEl>
                                          <p:spTgt spid="13337"/>
                                        </p:tgtEl>
                                        <p:attrNameLst>
                                          <p:attrName>style.rotation</p:attrName>
                                        </p:attrNameLst>
                                      </p:cBhvr>
                                      <p:tavLst>
                                        <p:tav tm="0">
                                          <p:val>
                                            <p:fltVal val="90"/>
                                          </p:val>
                                        </p:tav>
                                        <p:tav tm="100000">
                                          <p:val>
                                            <p:fltVal val="0"/>
                                          </p:val>
                                        </p:tav>
                                      </p:tavLst>
                                    </p:anim>
                                    <p:animEffect transition="in" filter="fade">
                                      <p:cBhvr>
                                        <p:cTn id="147" dur="500"/>
                                        <p:tgtEl>
                                          <p:spTgt spid="13337"/>
                                        </p:tgtEl>
                                      </p:cBhvr>
                                    </p:animEffect>
                                  </p:childTnLst>
                                </p:cTn>
                              </p:par>
                              <p:par>
                                <p:cTn id="148" presetID="31" presetClass="entr" presetSubtype="0" fill="hold" nodeType="withEffect">
                                  <p:stCondLst>
                                    <p:cond delay="0"/>
                                  </p:stCondLst>
                                  <p:childTnLst>
                                    <p:set>
                                      <p:cBhvr>
                                        <p:cTn id="149" dur="1" fill="hold">
                                          <p:stCondLst>
                                            <p:cond delay="0"/>
                                          </p:stCondLst>
                                        </p:cTn>
                                        <p:tgtEl>
                                          <p:spTgt spid="13338"/>
                                        </p:tgtEl>
                                        <p:attrNameLst>
                                          <p:attrName>style.visibility</p:attrName>
                                        </p:attrNameLst>
                                      </p:cBhvr>
                                      <p:to>
                                        <p:strVal val="visible"/>
                                      </p:to>
                                    </p:set>
                                    <p:anim calcmode="lin" valueType="num">
                                      <p:cBhvr>
                                        <p:cTn id="150" dur="500" fill="hold"/>
                                        <p:tgtEl>
                                          <p:spTgt spid="13338"/>
                                        </p:tgtEl>
                                        <p:attrNameLst>
                                          <p:attrName>ppt_w</p:attrName>
                                        </p:attrNameLst>
                                      </p:cBhvr>
                                      <p:tavLst>
                                        <p:tav tm="0">
                                          <p:val>
                                            <p:fltVal val="0"/>
                                          </p:val>
                                        </p:tav>
                                        <p:tav tm="100000">
                                          <p:val>
                                            <p:strVal val="#ppt_w"/>
                                          </p:val>
                                        </p:tav>
                                      </p:tavLst>
                                    </p:anim>
                                    <p:anim calcmode="lin" valueType="num">
                                      <p:cBhvr>
                                        <p:cTn id="151" dur="500" fill="hold"/>
                                        <p:tgtEl>
                                          <p:spTgt spid="13338"/>
                                        </p:tgtEl>
                                        <p:attrNameLst>
                                          <p:attrName>ppt_h</p:attrName>
                                        </p:attrNameLst>
                                      </p:cBhvr>
                                      <p:tavLst>
                                        <p:tav tm="0">
                                          <p:val>
                                            <p:fltVal val="0"/>
                                          </p:val>
                                        </p:tav>
                                        <p:tav tm="100000">
                                          <p:val>
                                            <p:strVal val="#ppt_h"/>
                                          </p:val>
                                        </p:tav>
                                      </p:tavLst>
                                    </p:anim>
                                    <p:anim calcmode="lin" valueType="num">
                                      <p:cBhvr>
                                        <p:cTn id="152" dur="500" fill="hold"/>
                                        <p:tgtEl>
                                          <p:spTgt spid="13338"/>
                                        </p:tgtEl>
                                        <p:attrNameLst>
                                          <p:attrName>style.rotation</p:attrName>
                                        </p:attrNameLst>
                                      </p:cBhvr>
                                      <p:tavLst>
                                        <p:tav tm="0">
                                          <p:val>
                                            <p:fltVal val="90"/>
                                          </p:val>
                                        </p:tav>
                                        <p:tav tm="100000">
                                          <p:val>
                                            <p:fltVal val="0"/>
                                          </p:val>
                                        </p:tav>
                                      </p:tavLst>
                                    </p:anim>
                                    <p:animEffect transition="in" filter="fade">
                                      <p:cBhvr>
                                        <p:cTn id="153" dur="500"/>
                                        <p:tgtEl>
                                          <p:spTgt spid="13338"/>
                                        </p:tgtEl>
                                      </p:cBhvr>
                                    </p:animEffect>
                                  </p:childTnLst>
                                </p:cTn>
                              </p:par>
                              <p:par>
                                <p:cTn id="154" presetID="31" presetClass="entr" presetSubtype="0" fill="hold" nodeType="withEffect">
                                  <p:stCondLst>
                                    <p:cond delay="0"/>
                                  </p:stCondLst>
                                  <p:childTnLst>
                                    <p:set>
                                      <p:cBhvr>
                                        <p:cTn id="155" dur="1" fill="hold">
                                          <p:stCondLst>
                                            <p:cond delay="0"/>
                                          </p:stCondLst>
                                        </p:cTn>
                                        <p:tgtEl>
                                          <p:spTgt spid="13339"/>
                                        </p:tgtEl>
                                        <p:attrNameLst>
                                          <p:attrName>style.visibility</p:attrName>
                                        </p:attrNameLst>
                                      </p:cBhvr>
                                      <p:to>
                                        <p:strVal val="visible"/>
                                      </p:to>
                                    </p:set>
                                    <p:anim calcmode="lin" valueType="num">
                                      <p:cBhvr>
                                        <p:cTn id="156" dur="500" fill="hold"/>
                                        <p:tgtEl>
                                          <p:spTgt spid="13339"/>
                                        </p:tgtEl>
                                        <p:attrNameLst>
                                          <p:attrName>ppt_w</p:attrName>
                                        </p:attrNameLst>
                                      </p:cBhvr>
                                      <p:tavLst>
                                        <p:tav tm="0">
                                          <p:val>
                                            <p:fltVal val="0"/>
                                          </p:val>
                                        </p:tav>
                                        <p:tav tm="100000">
                                          <p:val>
                                            <p:strVal val="#ppt_w"/>
                                          </p:val>
                                        </p:tav>
                                      </p:tavLst>
                                    </p:anim>
                                    <p:anim calcmode="lin" valueType="num">
                                      <p:cBhvr>
                                        <p:cTn id="157" dur="500" fill="hold"/>
                                        <p:tgtEl>
                                          <p:spTgt spid="13339"/>
                                        </p:tgtEl>
                                        <p:attrNameLst>
                                          <p:attrName>ppt_h</p:attrName>
                                        </p:attrNameLst>
                                      </p:cBhvr>
                                      <p:tavLst>
                                        <p:tav tm="0">
                                          <p:val>
                                            <p:fltVal val="0"/>
                                          </p:val>
                                        </p:tav>
                                        <p:tav tm="100000">
                                          <p:val>
                                            <p:strVal val="#ppt_h"/>
                                          </p:val>
                                        </p:tav>
                                      </p:tavLst>
                                    </p:anim>
                                    <p:anim calcmode="lin" valueType="num">
                                      <p:cBhvr>
                                        <p:cTn id="158" dur="500" fill="hold"/>
                                        <p:tgtEl>
                                          <p:spTgt spid="13339"/>
                                        </p:tgtEl>
                                        <p:attrNameLst>
                                          <p:attrName>style.rotation</p:attrName>
                                        </p:attrNameLst>
                                      </p:cBhvr>
                                      <p:tavLst>
                                        <p:tav tm="0">
                                          <p:val>
                                            <p:fltVal val="90"/>
                                          </p:val>
                                        </p:tav>
                                        <p:tav tm="100000">
                                          <p:val>
                                            <p:fltVal val="0"/>
                                          </p:val>
                                        </p:tav>
                                      </p:tavLst>
                                    </p:anim>
                                    <p:animEffect transition="in" filter="fade">
                                      <p:cBhvr>
                                        <p:cTn id="159" dur="500"/>
                                        <p:tgtEl>
                                          <p:spTgt spid="13339"/>
                                        </p:tgtEl>
                                      </p:cBhvr>
                                    </p:animEffect>
                                  </p:childTnLst>
                                </p:cTn>
                              </p:par>
                              <p:par>
                                <p:cTn id="160" presetID="31" presetClass="entr" presetSubtype="0" fill="hold" nodeType="withEffect">
                                  <p:stCondLst>
                                    <p:cond delay="0"/>
                                  </p:stCondLst>
                                  <p:childTnLst>
                                    <p:set>
                                      <p:cBhvr>
                                        <p:cTn id="161" dur="1" fill="hold">
                                          <p:stCondLst>
                                            <p:cond delay="0"/>
                                          </p:stCondLst>
                                        </p:cTn>
                                        <p:tgtEl>
                                          <p:spTgt spid="13340"/>
                                        </p:tgtEl>
                                        <p:attrNameLst>
                                          <p:attrName>style.visibility</p:attrName>
                                        </p:attrNameLst>
                                      </p:cBhvr>
                                      <p:to>
                                        <p:strVal val="visible"/>
                                      </p:to>
                                    </p:set>
                                    <p:anim calcmode="lin" valueType="num">
                                      <p:cBhvr>
                                        <p:cTn id="162" dur="500" fill="hold"/>
                                        <p:tgtEl>
                                          <p:spTgt spid="13340"/>
                                        </p:tgtEl>
                                        <p:attrNameLst>
                                          <p:attrName>ppt_w</p:attrName>
                                        </p:attrNameLst>
                                      </p:cBhvr>
                                      <p:tavLst>
                                        <p:tav tm="0">
                                          <p:val>
                                            <p:fltVal val="0"/>
                                          </p:val>
                                        </p:tav>
                                        <p:tav tm="100000">
                                          <p:val>
                                            <p:strVal val="#ppt_w"/>
                                          </p:val>
                                        </p:tav>
                                      </p:tavLst>
                                    </p:anim>
                                    <p:anim calcmode="lin" valueType="num">
                                      <p:cBhvr>
                                        <p:cTn id="163" dur="500" fill="hold"/>
                                        <p:tgtEl>
                                          <p:spTgt spid="13340"/>
                                        </p:tgtEl>
                                        <p:attrNameLst>
                                          <p:attrName>ppt_h</p:attrName>
                                        </p:attrNameLst>
                                      </p:cBhvr>
                                      <p:tavLst>
                                        <p:tav tm="0">
                                          <p:val>
                                            <p:fltVal val="0"/>
                                          </p:val>
                                        </p:tav>
                                        <p:tav tm="100000">
                                          <p:val>
                                            <p:strVal val="#ppt_h"/>
                                          </p:val>
                                        </p:tav>
                                      </p:tavLst>
                                    </p:anim>
                                    <p:anim calcmode="lin" valueType="num">
                                      <p:cBhvr>
                                        <p:cTn id="164" dur="500" fill="hold"/>
                                        <p:tgtEl>
                                          <p:spTgt spid="13340"/>
                                        </p:tgtEl>
                                        <p:attrNameLst>
                                          <p:attrName>style.rotation</p:attrName>
                                        </p:attrNameLst>
                                      </p:cBhvr>
                                      <p:tavLst>
                                        <p:tav tm="0">
                                          <p:val>
                                            <p:fltVal val="90"/>
                                          </p:val>
                                        </p:tav>
                                        <p:tav tm="100000">
                                          <p:val>
                                            <p:fltVal val="0"/>
                                          </p:val>
                                        </p:tav>
                                      </p:tavLst>
                                    </p:anim>
                                    <p:animEffect transition="in" filter="fade">
                                      <p:cBhvr>
                                        <p:cTn id="165" dur="500"/>
                                        <p:tgtEl>
                                          <p:spTgt spid="13340"/>
                                        </p:tgtEl>
                                      </p:cBhvr>
                                    </p:animEffect>
                                  </p:childTnLst>
                                </p:cTn>
                              </p:par>
                              <p:par>
                                <p:cTn id="166" presetID="31" presetClass="entr" presetSubtype="0" fill="hold" nodeType="withEffect">
                                  <p:stCondLst>
                                    <p:cond delay="0"/>
                                  </p:stCondLst>
                                  <p:childTnLst>
                                    <p:set>
                                      <p:cBhvr>
                                        <p:cTn id="167" dur="1" fill="hold">
                                          <p:stCondLst>
                                            <p:cond delay="0"/>
                                          </p:stCondLst>
                                        </p:cTn>
                                        <p:tgtEl>
                                          <p:spTgt spid="13341"/>
                                        </p:tgtEl>
                                        <p:attrNameLst>
                                          <p:attrName>style.visibility</p:attrName>
                                        </p:attrNameLst>
                                      </p:cBhvr>
                                      <p:to>
                                        <p:strVal val="visible"/>
                                      </p:to>
                                    </p:set>
                                    <p:anim calcmode="lin" valueType="num">
                                      <p:cBhvr>
                                        <p:cTn id="168" dur="500" fill="hold"/>
                                        <p:tgtEl>
                                          <p:spTgt spid="13341"/>
                                        </p:tgtEl>
                                        <p:attrNameLst>
                                          <p:attrName>ppt_w</p:attrName>
                                        </p:attrNameLst>
                                      </p:cBhvr>
                                      <p:tavLst>
                                        <p:tav tm="0">
                                          <p:val>
                                            <p:fltVal val="0"/>
                                          </p:val>
                                        </p:tav>
                                        <p:tav tm="100000">
                                          <p:val>
                                            <p:strVal val="#ppt_w"/>
                                          </p:val>
                                        </p:tav>
                                      </p:tavLst>
                                    </p:anim>
                                    <p:anim calcmode="lin" valueType="num">
                                      <p:cBhvr>
                                        <p:cTn id="169" dur="500" fill="hold"/>
                                        <p:tgtEl>
                                          <p:spTgt spid="13341"/>
                                        </p:tgtEl>
                                        <p:attrNameLst>
                                          <p:attrName>ppt_h</p:attrName>
                                        </p:attrNameLst>
                                      </p:cBhvr>
                                      <p:tavLst>
                                        <p:tav tm="0">
                                          <p:val>
                                            <p:fltVal val="0"/>
                                          </p:val>
                                        </p:tav>
                                        <p:tav tm="100000">
                                          <p:val>
                                            <p:strVal val="#ppt_h"/>
                                          </p:val>
                                        </p:tav>
                                      </p:tavLst>
                                    </p:anim>
                                    <p:anim calcmode="lin" valueType="num">
                                      <p:cBhvr>
                                        <p:cTn id="170" dur="500" fill="hold"/>
                                        <p:tgtEl>
                                          <p:spTgt spid="13341"/>
                                        </p:tgtEl>
                                        <p:attrNameLst>
                                          <p:attrName>style.rotation</p:attrName>
                                        </p:attrNameLst>
                                      </p:cBhvr>
                                      <p:tavLst>
                                        <p:tav tm="0">
                                          <p:val>
                                            <p:fltVal val="90"/>
                                          </p:val>
                                        </p:tav>
                                        <p:tav tm="100000">
                                          <p:val>
                                            <p:fltVal val="0"/>
                                          </p:val>
                                        </p:tav>
                                      </p:tavLst>
                                    </p:anim>
                                    <p:animEffect transition="in" filter="fade">
                                      <p:cBhvr>
                                        <p:cTn id="171" dur="500"/>
                                        <p:tgtEl>
                                          <p:spTgt spid="13341"/>
                                        </p:tgtEl>
                                      </p:cBhvr>
                                    </p:animEffect>
                                  </p:childTnLst>
                                </p:cTn>
                              </p:par>
                              <p:par>
                                <p:cTn id="172" presetID="31" presetClass="entr" presetSubtype="0" fill="hold" nodeType="withEffect">
                                  <p:stCondLst>
                                    <p:cond delay="0"/>
                                  </p:stCondLst>
                                  <p:childTnLst>
                                    <p:set>
                                      <p:cBhvr>
                                        <p:cTn id="173" dur="1" fill="hold">
                                          <p:stCondLst>
                                            <p:cond delay="0"/>
                                          </p:stCondLst>
                                        </p:cTn>
                                        <p:tgtEl>
                                          <p:spTgt spid="13342"/>
                                        </p:tgtEl>
                                        <p:attrNameLst>
                                          <p:attrName>style.visibility</p:attrName>
                                        </p:attrNameLst>
                                      </p:cBhvr>
                                      <p:to>
                                        <p:strVal val="visible"/>
                                      </p:to>
                                    </p:set>
                                    <p:anim calcmode="lin" valueType="num">
                                      <p:cBhvr>
                                        <p:cTn id="174" dur="500" fill="hold"/>
                                        <p:tgtEl>
                                          <p:spTgt spid="13342"/>
                                        </p:tgtEl>
                                        <p:attrNameLst>
                                          <p:attrName>ppt_w</p:attrName>
                                        </p:attrNameLst>
                                      </p:cBhvr>
                                      <p:tavLst>
                                        <p:tav tm="0">
                                          <p:val>
                                            <p:fltVal val="0"/>
                                          </p:val>
                                        </p:tav>
                                        <p:tav tm="100000">
                                          <p:val>
                                            <p:strVal val="#ppt_w"/>
                                          </p:val>
                                        </p:tav>
                                      </p:tavLst>
                                    </p:anim>
                                    <p:anim calcmode="lin" valueType="num">
                                      <p:cBhvr>
                                        <p:cTn id="175" dur="500" fill="hold"/>
                                        <p:tgtEl>
                                          <p:spTgt spid="13342"/>
                                        </p:tgtEl>
                                        <p:attrNameLst>
                                          <p:attrName>ppt_h</p:attrName>
                                        </p:attrNameLst>
                                      </p:cBhvr>
                                      <p:tavLst>
                                        <p:tav tm="0">
                                          <p:val>
                                            <p:fltVal val="0"/>
                                          </p:val>
                                        </p:tav>
                                        <p:tav tm="100000">
                                          <p:val>
                                            <p:strVal val="#ppt_h"/>
                                          </p:val>
                                        </p:tav>
                                      </p:tavLst>
                                    </p:anim>
                                    <p:anim calcmode="lin" valueType="num">
                                      <p:cBhvr>
                                        <p:cTn id="176" dur="500" fill="hold"/>
                                        <p:tgtEl>
                                          <p:spTgt spid="13342"/>
                                        </p:tgtEl>
                                        <p:attrNameLst>
                                          <p:attrName>style.rotation</p:attrName>
                                        </p:attrNameLst>
                                      </p:cBhvr>
                                      <p:tavLst>
                                        <p:tav tm="0">
                                          <p:val>
                                            <p:fltVal val="90"/>
                                          </p:val>
                                        </p:tav>
                                        <p:tav tm="100000">
                                          <p:val>
                                            <p:fltVal val="0"/>
                                          </p:val>
                                        </p:tav>
                                      </p:tavLst>
                                    </p:anim>
                                    <p:animEffect transition="in" filter="fade">
                                      <p:cBhvr>
                                        <p:cTn id="177" dur="500"/>
                                        <p:tgtEl>
                                          <p:spTgt spid="13342"/>
                                        </p:tgtEl>
                                      </p:cBhvr>
                                    </p:animEffect>
                                  </p:childTnLst>
                                </p:cTn>
                              </p:par>
                              <p:par>
                                <p:cTn id="178" presetID="31" presetClass="entr" presetSubtype="0" fill="hold" nodeType="withEffect">
                                  <p:stCondLst>
                                    <p:cond delay="0"/>
                                  </p:stCondLst>
                                  <p:childTnLst>
                                    <p:set>
                                      <p:cBhvr>
                                        <p:cTn id="179" dur="1" fill="hold">
                                          <p:stCondLst>
                                            <p:cond delay="0"/>
                                          </p:stCondLst>
                                        </p:cTn>
                                        <p:tgtEl>
                                          <p:spTgt spid="13343"/>
                                        </p:tgtEl>
                                        <p:attrNameLst>
                                          <p:attrName>style.visibility</p:attrName>
                                        </p:attrNameLst>
                                      </p:cBhvr>
                                      <p:to>
                                        <p:strVal val="visible"/>
                                      </p:to>
                                    </p:set>
                                    <p:anim calcmode="lin" valueType="num">
                                      <p:cBhvr>
                                        <p:cTn id="180" dur="500" fill="hold"/>
                                        <p:tgtEl>
                                          <p:spTgt spid="13343"/>
                                        </p:tgtEl>
                                        <p:attrNameLst>
                                          <p:attrName>ppt_w</p:attrName>
                                        </p:attrNameLst>
                                      </p:cBhvr>
                                      <p:tavLst>
                                        <p:tav tm="0">
                                          <p:val>
                                            <p:fltVal val="0"/>
                                          </p:val>
                                        </p:tav>
                                        <p:tav tm="100000">
                                          <p:val>
                                            <p:strVal val="#ppt_w"/>
                                          </p:val>
                                        </p:tav>
                                      </p:tavLst>
                                    </p:anim>
                                    <p:anim calcmode="lin" valueType="num">
                                      <p:cBhvr>
                                        <p:cTn id="181" dur="500" fill="hold"/>
                                        <p:tgtEl>
                                          <p:spTgt spid="13343"/>
                                        </p:tgtEl>
                                        <p:attrNameLst>
                                          <p:attrName>ppt_h</p:attrName>
                                        </p:attrNameLst>
                                      </p:cBhvr>
                                      <p:tavLst>
                                        <p:tav tm="0">
                                          <p:val>
                                            <p:fltVal val="0"/>
                                          </p:val>
                                        </p:tav>
                                        <p:tav tm="100000">
                                          <p:val>
                                            <p:strVal val="#ppt_h"/>
                                          </p:val>
                                        </p:tav>
                                      </p:tavLst>
                                    </p:anim>
                                    <p:anim calcmode="lin" valueType="num">
                                      <p:cBhvr>
                                        <p:cTn id="182" dur="500" fill="hold"/>
                                        <p:tgtEl>
                                          <p:spTgt spid="13343"/>
                                        </p:tgtEl>
                                        <p:attrNameLst>
                                          <p:attrName>style.rotation</p:attrName>
                                        </p:attrNameLst>
                                      </p:cBhvr>
                                      <p:tavLst>
                                        <p:tav tm="0">
                                          <p:val>
                                            <p:fltVal val="90"/>
                                          </p:val>
                                        </p:tav>
                                        <p:tav tm="100000">
                                          <p:val>
                                            <p:fltVal val="0"/>
                                          </p:val>
                                        </p:tav>
                                      </p:tavLst>
                                    </p:anim>
                                    <p:animEffect transition="in" filter="fade">
                                      <p:cBhvr>
                                        <p:cTn id="183" dur="500"/>
                                        <p:tgtEl>
                                          <p:spTgt spid="13343"/>
                                        </p:tgtEl>
                                      </p:cBhvr>
                                    </p:animEffect>
                                  </p:childTnLst>
                                </p:cTn>
                              </p:par>
                              <p:par>
                                <p:cTn id="184" presetID="31" presetClass="entr" presetSubtype="0" fill="hold" nodeType="withEffect">
                                  <p:stCondLst>
                                    <p:cond delay="0"/>
                                  </p:stCondLst>
                                  <p:childTnLst>
                                    <p:set>
                                      <p:cBhvr>
                                        <p:cTn id="185" dur="1" fill="hold">
                                          <p:stCondLst>
                                            <p:cond delay="0"/>
                                          </p:stCondLst>
                                        </p:cTn>
                                        <p:tgtEl>
                                          <p:spTgt spid="13344"/>
                                        </p:tgtEl>
                                        <p:attrNameLst>
                                          <p:attrName>style.visibility</p:attrName>
                                        </p:attrNameLst>
                                      </p:cBhvr>
                                      <p:to>
                                        <p:strVal val="visible"/>
                                      </p:to>
                                    </p:set>
                                    <p:anim calcmode="lin" valueType="num">
                                      <p:cBhvr>
                                        <p:cTn id="186" dur="500" fill="hold"/>
                                        <p:tgtEl>
                                          <p:spTgt spid="13344"/>
                                        </p:tgtEl>
                                        <p:attrNameLst>
                                          <p:attrName>ppt_w</p:attrName>
                                        </p:attrNameLst>
                                      </p:cBhvr>
                                      <p:tavLst>
                                        <p:tav tm="0">
                                          <p:val>
                                            <p:fltVal val="0"/>
                                          </p:val>
                                        </p:tav>
                                        <p:tav tm="100000">
                                          <p:val>
                                            <p:strVal val="#ppt_w"/>
                                          </p:val>
                                        </p:tav>
                                      </p:tavLst>
                                    </p:anim>
                                    <p:anim calcmode="lin" valueType="num">
                                      <p:cBhvr>
                                        <p:cTn id="187" dur="500" fill="hold"/>
                                        <p:tgtEl>
                                          <p:spTgt spid="13344"/>
                                        </p:tgtEl>
                                        <p:attrNameLst>
                                          <p:attrName>ppt_h</p:attrName>
                                        </p:attrNameLst>
                                      </p:cBhvr>
                                      <p:tavLst>
                                        <p:tav tm="0">
                                          <p:val>
                                            <p:fltVal val="0"/>
                                          </p:val>
                                        </p:tav>
                                        <p:tav tm="100000">
                                          <p:val>
                                            <p:strVal val="#ppt_h"/>
                                          </p:val>
                                        </p:tav>
                                      </p:tavLst>
                                    </p:anim>
                                    <p:anim calcmode="lin" valueType="num">
                                      <p:cBhvr>
                                        <p:cTn id="188" dur="500" fill="hold"/>
                                        <p:tgtEl>
                                          <p:spTgt spid="13344"/>
                                        </p:tgtEl>
                                        <p:attrNameLst>
                                          <p:attrName>style.rotation</p:attrName>
                                        </p:attrNameLst>
                                      </p:cBhvr>
                                      <p:tavLst>
                                        <p:tav tm="0">
                                          <p:val>
                                            <p:fltVal val="90"/>
                                          </p:val>
                                        </p:tav>
                                        <p:tav tm="100000">
                                          <p:val>
                                            <p:fltVal val="0"/>
                                          </p:val>
                                        </p:tav>
                                      </p:tavLst>
                                    </p:anim>
                                    <p:animEffect transition="in" filter="fade">
                                      <p:cBhvr>
                                        <p:cTn id="189" dur="500"/>
                                        <p:tgtEl>
                                          <p:spTgt spid="13344"/>
                                        </p:tgtEl>
                                      </p:cBhvr>
                                    </p:animEffect>
                                  </p:childTnLst>
                                </p:cTn>
                              </p:par>
                              <p:par>
                                <p:cTn id="190" presetID="31" presetClass="entr" presetSubtype="0" fill="hold" nodeType="withEffect">
                                  <p:stCondLst>
                                    <p:cond delay="0"/>
                                  </p:stCondLst>
                                  <p:childTnLst>
                                    <p:set>
                                      <p:cBhvr>
                                        <p:cTn id="191" dur="1" fill="hold">
                                          <p:stCondLst>
                                            <p:cond delay="0"/>
                                          </p:stCondLst>
                                        </p:cTn>
                                        <p:tgtEl>
                                          <p:spTgt spid="13345"/>
                                        </p:tgtEl>
                                        <p:attrNameLst>
                                          <p:attrName>style.visibility</p:attrName>
                                        </p:attrNameLst>
                                      </p:cBhvr>
                                      <p:to>
                                        <p:strVal val="visible"/>
                                      </p:to>
                                    </p:set>
                                    <p:anim calcmode="lin" valueType="num">
                                      <p:cBhvr>
                                        <p:cTn id="192" dur="500" fill="hold"/>
                                        <p:tgtEl>
                                          <p:spTgt spid="13345"/>
                                        </p:tgtEl>
                                        <p:attrNameLst>
                                          <p:attrName>ppt_w</p:attrName>
                                        </p:attrNameLst>
                                      </p:cBhvr>
                                      <p:tavLst>
                                        <p:tav tm="0">
                                          <p:val>
                                            <p:fltVal val="0"/>
                                          </p:val>
                                        </p:tav>
                                        <p:tav tm="100000">
                                          <p:val>
                                            <p:strVal val="#ppt_w"/>
                                          </p:val>
                                        </p:tav>
                                      </p:tavLst>
                                    </p:anim>
                                    <p:anim calcmode="lin" valueType="num">
                                      <p:cBhvr>
                                        <p:cTn id="193" dur="500" fill="hold"/>
                                        <p:tgtEl>
                                          <p:spTgt spid="13345"/>
                                        </p:tgtEl>
                                        <p:attrNameLst>
                                          <p:attrName>ppt_h</p:attrName>
                                        </p:attrNameLst>
                                      </p:cBhvr>
                                      <p:tavLst>
                                        <p:tav tm="0">
                                          <p:val>
                                            <p:fltVal val="0"/>
                                          </p:val>
                                        </p:tav>
                                        <p:tav tm="100000">
                                          <p:val>
                                            <p:strVal val="#ppt_h"/>
                                          </p:val>
                                        </p:tav>
                                      </p:tavLst>
                                    </p:anim>
                                    <p:anim calcmode="lin" valueType="num">
                                      <p:cBhvr>
                                        <p:cTn id="194" dur="500" fill="hold"/>
                                        <p:tgtEl>
                                          <p:spTgt spid="13345"/>
                                        </p:tgtEl>
                                        <p:attrNameLst>
                                          <p:attrName>style.rotation</p:attrName>
                                        </p:attrNameLst>
                                      </p:cBhvr>
                                      <p:tavLst>
                                        <p:tav tm="0">
                                          <p:val>
                                            <p:fltVal val="90"/>
                                          </p:val>
                                        </p:tav>
                                        <p:tav tm="100000">
                                          <p:val>
                                            <p:fltVal val="0"/>
                                          </p:val>
                                        </p:tav>
                                      </p:tavLst>
                                    </p:anim>
                                    <p:animEffect transition="in" filter="fade">
                                      <p:cBhvr>
                                        <p:cTn id="195" dur="500"/>
                                        <p:tgtEl>
                                          <p:spTgt spid="13345"/>
                                        </p:tgtEl>
                                      </p:cBhvr>
                                    </p:animEffect>
                                  </p:childTnLst>
                                </p:cTn>
                              </p:par>
                              <p:par>
                                <p:cTn id="196" presetID="31" presetClass="entr" presetSubtype="0" fill="hold" nodeType="withEffect">
                                  <p:stCondLst>
                                    <p:cond delay="0"/>
                                  </p:stCondLst>
                                  <p:childTnLst>
                                    <p:set>
                                      <p:cBhvr>
                                        <p:cTn id="197" dur="1" fill="hold">
                                          <p:stCondLst>
                                            <p:cond delay="0"/>
                                          </p:stCondLst>
                                        </p:cTn>
                                        <p:tgtEl>
                                          <p:spTgt spid="13346"/>
                                        </p:tgtEl>
                                        <p:attrNameLst>
                                          <p:attrName>style.visibility</p:attrName>
                                        </p:attrNameLst>
                                      </p:cBhvr>
                                      <p:to>
                                        <p:strVal val="visible"/>
                                      </p:to>
                                    </p:set>
                                    <p:anim calcmode="lin" valueType="num">
                                      <p:cBhvr>
                                        <p:cTn id="198" dur="500" fill="hold"/>
                                        <p:tgtEl>
                                          <p:spTgt spid="13346"/>
                                        </p:tgtEl>
                                        <p:attrNameLst>
                                          <p:attrName>ppt_w</p:attrName>
                                        </p:attrNameLst>
                                      </p:cBhvr>
                                      <p:tavLst>
                                        <p:tav tm="0">
                                          <p:val>
                                            <p:fltVal val="0"/>
                                          </p:val>
                                        </p:tav>
                                        <p:tav tm="100000">
                                          <p:val>
                                            <p:strVal val="#ppt_w"/>
                                          </p:val>
                                        </p:tav>
                                      </p:tavLst>
                                    </p:anim>
                                    <p:anim calcmode="lin" valueType="num">
                                      <p:cBhvr>
                                        <p:cTn id="199" dur="500" fill="hold"/>
                                        <p:tgtEl>
                                          <p:spTgt spid="13346"/>
                                        </p:tgtEl>
                                        <p:attrNameLst>
                                          <p:attrName>ppt_h</p:attrName>
                                        </p:attrNameLst>
                                      </p:cBhvr>
                                      <p:tavLst>
                                        <p:tav tm="0">
                                          <p:val>
                                            <p:fltVal val="0"/>
                                          </p:val>
                                        </p:tav>
                                        <p:tav tm="100000">
                                          <p:val>
                                            <p:strVal val="#ppt_h"/>
                                          </p:val>
                                        </p:tav>
                                      </p:tavLst>
                                    </p:anim>
                                    <p:anim calcmode="lin" valueType="num">
                                      <p:cBhvr>
                                        <p:cTn id="200" dur="500" fill="hold"/>
                                        <p:tgtEl>
                                          <p:spTgt spid="13346"/>
                                        </p:tgtEl>
                                        <p:attrNameLst>
                                          <p:attrName>style.rotation</p:attrName>
                                        </p:attrNameLst>
                                      </p:cBhvr>
                                      <p:tavLst>
                                        <p:tav tm="0">
                                          <p:val>
                                            <p:fltVal val="90"/>
                                          </p:val>
                                        </p:tav>
                                        <p:tav tm="100000">
                                          <p:val>
                                            <p:fltVal val="0"/>
                                          </p:val>
                                        </p:tav>
                                      </p:tavLst>
                                    </p:anim>
                                    <p:animEffect transition="in" filter="fade">
                                      <p:cBhvr>
                                        <p:cTn id="201" dur="500"/>
                                        <p:tgtEl>
                                          <p:spTgt spid="13346"/>
                                        </p:tgtEl>
                                      </p:cBhvr>
                                    </p:animEffect>
                                  </p:childTnLst>
                                </p:cTn>
                              </p:par>
                              <p:par>
                                <p:cTn id="202" presetID="31" presetClass="entr" presetSubtype="0" fill="hold" nodeType="withEffect">
                                  <p:stCondLst>
                                    <p:cond delay="0"/>
                                  </p:stCondLst>
                                  <p:childTnLst>
                                    <p:set>
                                      <p:cBhvr>
                                        <p:cTn id="203" dur="1" fill="hold">
                                          <p:stCondLst>
                                            <p:cond delay="0"/>
                                          </p:stCondLst>
                                        </p:cTn>
                                        <p:tgtEl>
                                          <p:spTgt spid="13347"/>
                                        </p:tgtEl>
                                        <p:attrNameLst>
                                          <p:attrName>style.visibility</p:attrName>
                                        </p:attrNameLst>
                                      </p:cBhvr>
                                      <p:to>
                                        <p:strVal val="visible"/>
                                      </p:to>
                                    </p:set>
                                    <p:anim calcmode="lin" valueType="num">
                                      <p:cBhvr>
                                        <p:cTn id="204" dur="500" fill="hold"/>
                                        <p:tgtEl>
                                          <p:spTgt spid="13347"/>
                                        </p:tgtEl>
                                        <p:attrNameLst>
                                          <p:attrName>ppt_w</p:attrName>
                                        </p:attrNameLst>
                                      </p:cBhvr>
                                      <p:tavLst>
                                        <p:tav tm="0">
                                          <p:val>
                                            <p:fltVal val="0"/>
                                          </p:val>
                                        </p:tav>
                                        <p:tav tm="100000">
                                          <p:val>
                                            <p:strVal val="#ppt_w"/>
                                          </p:val>
                                        </p:tav>
                                      </p:tavLst>
                                    </p:anim>
                                    <p:anim calcmode="lin" valueType="num">
                                      <p:cBhvr>
                                        <p:cTn id="205" dur="500" fill="hold"/>
                                        <p:tgtEl>
                                          <p:spTgt spid="13347"/>
                                        </p:tgtEl>
                                        <p:attrNameLst>
                                          <p:attrName>ppt_h</p:attrName>
                                        </p:attrNameLst>
                                      </p:cBhvr>
                                      <p:tavLst>
                                        <p:tav tm="0">
                                          <p:val>
                                            <p:fltVal val="0"/>
                                          </p:val>
                                        </p:tav>
                                        <p:tav tm="100000">
                                          <p:val>
                                            <p:strVal val="#ppt_h"/>
                                          </p:val>
                                        </p:tav>
                                      </p:tavLst>
                                    </p:anim>
                                    <p:anim calcmode="lin" valueType="num">
                                      <p:cBhvr>
                                        <p:cTn id="206" dur="500" fill="hold"/>
                                        <p:tgtEl>
                                          <p:spTgt spid="13347"/>
                                        </p:tgtEl>
                                        <p:attrNameLst>
                                          <p:attrName>style.rotation</p:attrName>
                                        </p:attrNameLst>
                                      </p:cBhvr>
                                      <p:tavLst>
                                        <p:tav tm="0">
                                          <p:val>
                                            <p:fltVal val="90"/>
                                          </p:val>
                                        </p:tav>
                                        <p:tav tm="100000">
                                          <p:val>
                                            <p:fltVal val="0"/>
                                          </p:val>
                                        </p:tav>
                                      </p:tavLst>
                                    </p:anim>
                                    <p:animEffect transition="in" filter="fade">
                                      <p:cBhvr>
                                        <p:cTn id="207" dur="500"/>
                                        <p:tgtEl>
                                          <p:spTgt spid="13347"/>
                                        </p:tgtEl>
                                      </p:cBhvr>
                                    </p:animEffect>
                                  </p:childTnLst>
                                </p:cTn>
                              </p:par>
                            </p:childTnLst>
                          </p:cTn>
                        </p:par>
                        <p:par>
                          <p:cTn id="208" fill="hold">
                            <p:stCondLst>
                              <p:cond delay="1960"/>
                            </p:stCondLst>
                            <p:childTnLst>
                              <p:par>
                                <p:cTn id="209" presetID="22" presetClass="entr" presetSubtype="8" fill="hold" nodeType="afterEffect">
                                  <p:stCondLst>
                                    <p:cond delay="0"/>
                                  </p:stCondLst>
                                  <p:childTnLst>
                                    <p:set>
                                      <p:cBhvr>
                                        <p:cTn id="210" dur="1" fill="hold">
                                          <p:stCondLst>
                                            <p:cond delay="0"/>
                                          </p:stCondLst>
                                        </p:cTn>
                                        <p:tgtEl>
                                          <p:spTgt spid="13348"/>
                                        </p:tgtEl>
                                        <p:attrNameLst>
                                          <p:attrName>style.visibility</p:attrName>
                                        </p:attrNameLst>
                                      </p:cBhvr>
                                      <p:to>
                                        <p:strVal val="visible"/>
                                      </p:to>
                                    </p:set>
                                    <p:animEffect transition="in" filter="wipe(left)">
                                      <p:cBhvr>
                                        <p:cTn id="211" dur="500"/>
                                        <p:tgtEl>
                                          <p:spTgt spid="13348"/>
                                        </p:tgtEl>
                                      </p:cBhvr>
                                    </p:animEffect>
                                  </p:childTnLst>
                                </p:cTn>
                              </p:par>
                            </p:childTnLst>
                          </p:cTn>
                        </p:par>
                        <p:par>
                          <p:cTn id="212" fill="hold">
                            <p:stCondLst>
                              <p:cond delay="2460"/>
                            </p:stCondLst>
                            <p:childTnLst>
                              <p:par>
                                <p:cTn id="213" presetID="22" presetClass="entr" presetSubtype="4" fill="hold" grpId="0" nodeType="afterEffect">
                                  <p:stCondLst>
                                    <p:cond delay="0"/>
                                  </p:stCondLst>
                                  <p:childTnLst>
                                    <p:set>
                                      <p:cBhvr>
                                        <p:cTn id="214" dur="1" fill="hold">
                                          <p:stCondLst>
                                            <p:cond delay="0"/>
                                          </p:stCondLst>
                                        </p:cTn>
                                        <p:tgtEl>
                                          <p:spTgt spid="13349"/>
                                        </p:tgtEl>
                                        <p:attrNameLst>
                                          <p:attrName>style.visibility</p:attrName>
                                        </p:attrNameLst>
                                      </p:cBhvr>
                                      <p:to>
                                        <p:strVal val="visible"/>
                                      </p:to>
                                    </p:set>
                                    <p:animEffect transition="in" filter="wipe(down)">
                                      <p:cBhvr>
                                        <p:cTn id="215" dur="500"/>
                                        <p:tgtEl>
                                          <p:spTgt spid="13349"/>
                                        </p:tgtEl>
                                      </p:cBhvr>
                                    </p:animEffect>
                                  </p:childTnLst>
                                </p:cTn>
                              </p:par>
                            </p:childTnLst>
                          </p:cTn>
                        </p:par>
                        <p:par>
                          <p:cTn id="216" fill="hold">
                            <p:stCondLst>
                              <p:cond delay="2960"/>
                            </p:stCondLst>
                            <p:childTnLst>
                              <p:par>
                                <p:cTn id="217" presetID="22" presetClass="entr" presetSubtype="2" fill="hold" nodeType="afterEffect">
                                  <p:stCondLst>
                                    <p:cond delay="0"/>
                                  </p:stCondLst>
                                  <p:childTnLst>
                                    <p:set>
                                      <p:cBhvr>
                                        <p:cTn id="218" dur="1" fill="hold">
                                          <p:stCondLst>
                                            <p:cond delay="0"/>
                                          </p:stCondLst>
                                        </p:cTn>
                                        <p:tgtEl>
                                          <p:spTgt spid="13350"/>
                                        </p:tgtEl>
                                        <p:attrNameLst>
                                          <p:attrName>style.visibility</p:attrName>
                                        </p:attrNameLst>
                                      </p:cBhvr>
                                      <p:to>
                                        <p:strVal val="visible"/>
                                      </p:to>
                                    </p:set>
                                    <p:animEffect transition="in" filter="wipe(right)">
                                      <p:cBhvr>
                                        <p:cTn id="219" dur="500"/>
                                        <p:tgtEl>
                                          <p:spTgt spid="13350"/>
                                        </p:tgtEl>
                                      </p:cBhvr>
                                    </p:animEffect>
                                  </p:childTnLst>
                                </p:cTn>
                              </p:par>
                            </p:childTnLst>
                          </p:cTn>
                        </p:par>
                        <p:par>
                          <p:cTn id="220" fill="hold">
                            <p:stCondLst>
                              <p:cond delay="3460"/>
                            </p:stCondLst>
                            <p:childTnLst>
                              <p:par>
                                <p:cTn id="221" presetID="22" presetClass="entr" presetSubtype="1" fill="hold" grpId="0" nodeType="afterEffect">
                                  <p:stCondLst>
                                    <p:cond delay="0"/>
                                  </p:stCondLst>
                                  <p:childTnLst>
                                    <p:set>
                                      <p:cBhvr>
                                        <p:cTn id="222" dur="1" fill="hold">
                                          <p:stCondLst>
                                            <p:cond delay="0"/>
                                          </p:stCondLst>
                                        </p:cTn>
                                        <p:tgtEl>
                                          <p:spTgt spid="13351"/>
                                        </p:tgtEl>
                                        <p:attrNameLst>
                                          <p:attrName>style.visibility</p:attrName>
                                        </p:attrNameLst>
                                      </p:cBhvr>
                                      <p:to>
                                        <p:strVal val="visible"/>
                                      </p:to>
                                    </p:set>
                                    <p:animEffect transition="in" filter="wipe(up)">
                                      <p:cBhvr>
                                        <p:cTn id="223" dur="500"/>
                                        <p:tgtEl>
                                          <p:spTgt spid="13351"/>
                                        </p:tgtEl>
                                      </p:cBhvr>
                                    </p:animEffect>
                                  </p:childTnLst>
                                </p:cTn>
                              </p:par>
                            </p:childTnLst>
                          </p:cTn>
                        </p:par>
                        <p:par>
                          <p:cTn id="224" fill="hold">
                            <p:stCondLst>
                              <p:cond delay="3960"/>
                            </p:stCondLst>
                            <p:childTnLst>
                              <p:par>
                                <p:cTn id="225" presetID="22" presetClass="entr" presetSubtype="8" fill="hold" grpId="0" nodeType="afterEffect">
                                  <p:stCondLst>
                                    <p:cond delay="0"/>
                                  </p:stCondLst>
                                  <p:childTnLst>
                                    <p:set>
                                      <p:cBhvr>
                                        <p:cTn id="226" dur="1" fill="hold">
                                          <p:stCondLst>
                                            <p:cond delay="0"/>
                                          </p:stCondLst>
                                        </p:cTn>
                                        <p:tgtEl>
                                          <p:spTgt spid="13317"/>
                                        </p:tgtEl>
                                        <p:attrNameLst>
                                          <p:attrName>style.visibility</p:attrName>
                                        </p:attrNameLst>
                                      </p:cBhvr>
                                      <p:to>
                                        <p:strVal val="visible"/>
                                      </p:to>
                                    </p:set>
                                    <p:animEffect transition="in" filter="wipe(left)">
                                      <p:cBhvr>
                                        <p:cTn id="227" dur="500"/>
                                        <p:tgtEl>
                                          <p:spTgt spid="13317"/>
                                        </p:tgtEl>
                                      </p:cBhvr>
                                    </p:animEffect>
                                  </p:childTnLst>
                                </p:cTn>
                              </p:par>
                            </p:childTnLst>
                          </p:cTn>
                        </p:par>
                        <p:par>
                          <p:cTn id="228" fill="hold">
                            <p:stCondLst>
                              <p:cond delay="4460"/>
                            </p:stCondLst>
                            <p:childTnLst>
                              <p:par>
                                <p:cTn id="229" presetID="22" presetClass="entr" presetSubtype="1" fill="hold" grpId="0" nodeType="afterEffect">
                                  <p:stCondLst>
                                    <p:cond delay="0"/>
                                  </p:stCondLst>
                                  <p:childTnLst>
                                    <p:set>
                                      <p:cBhvr>
                                        <p:cTn id="230" dur="1" fill="hold">
                                          <p:stCondLst>
                                            <p:cond delay="0"/>
                                          </p:stCondLst>
                                        </p:cTn>
                                        <p:tgtEl>
                                          <p:spTgt spid="13352"/>
                                        </p:tgtEl>
                                        <p:attrNameLst>
                                          <p:attrName>style.visibility</p:attrName>
                                        </p:attrNameLst>
                                      </p:cBhvr>
                                      <p:to>
                                        <p:strVal val="visible"/>
                                      </p:to>
                                    </p:set>
                                    <p:animEffect transition="in" filter="wipe(up)">
                                      <p:cBhvr>
                                        <p:cTn id="231" dur="500"/>
                                        <p:tgtEl>
                                          <p:spTgt spid="133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6" grpId="0"/>
      <p:bldP spid="13317" grpId="0" animBg="1"/>
      <p:bldP spid="13349" grpId="0"/>
      <p:bldP spid="13351" grpId="0"/>
      <p:bldP spid="133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27"/>
          <p:cNvSpPr txBox="1"/>
          <p:nvPr/>
        </p:nvSpPr>
        <p:spPr>
          <a:xfrm>
            <a:off x="1012825" y="176213"/>
            <a:ext cx="2308225"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1.4</a:t>
            </a:r>
            <a:r>
              <a:rPr lang="zh-CN" altLang="en-US" sz="3000" b="1" dirty="0">
                <a:solidFill>
                  <a:schemeClr val="accent1"/>
                </a:solidFill>
                <a:latin typeface="微软雅黑" panose="020B0503020204020204" pitchFamily="34" charset="-122"/>
                <a:ea typeface="微软雅黑" panose="020B0503020204020204" pitchFamily="34" charset="-122"/>
              </a:rPr>
              <a:t>研究意义</a:t>
            </a:r>
          </a:p>
        </p:txBody>
      </p:sp>
      <p:sp>
        <p:nvSpPr>
          <p:cNvPr id="14339"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w="9525">
            <a:noFill/>
          </a:ln>
        </p:spPr>
        <p:txBody>
          <a:bodyPr/>
          <a:lstStyle/>
          <a:p>
            <a:endParaRPr lang="zh-CN" altLang="en-US"/>
          </a:p>
        </p:txBody>
      </p:sp>
      <p:sp>
        <p:nvSpPr>
          <p:cNvPr id="14340" name="Line 9"/>
          <p:cNvSpPr/>
          <p:nvPr/>
        </p:nvSpPr>
        <p:spPr>
          <a:xfrm>
            <a:off x="2836863" y="1844675"/>
            <a:ext cx="8459787" cy="0"/>
          </a:xfrm>
          <a:prstGeom prst="line">
            <a:avLst/>
          </a:prstGeom>
          <a:ln w="13" cap="flat" cmpd="sng">
            <a:solidFill>
              <a:srgbClr val="2E2C2C"/>
            </a:solidFill>
            <a:prstDash val="solid"/>
            <a:round/>
            <a:headEnd type="none" w="med" len="med"/>
            <a:tailEnd type="none" w="med" len="med"/>
          </a:ln>
        </p:spPr>
      </p:sp>
      <p:sp>
        <p:nvSpPr>
          <p:cNvPr id="14341" name="TextBox 5"/>
          <p:cNvSpPr txBox="1"/>
          <p:nvPr/>
        </p:nvSpPr>
        <p:spPr>
          <a:xfrm>
            <a:off x="2871788" y="1384300"/>
            <a:ext cx="3794125" cy="431800"/>
          </a:xfrm>
          <a:prstGeom prst="rect">
            <a:avLst/>
          </a:prstGeom>
          <a:noFill/>
          <a:ln w="9525">
            <a:noFill/>
          </a:ln>
        </p:spPr>
        <p:txBody>
          <a:bodyPr anchor="t">
            <a:spAutoFit/>
          </a:bodyPr>
          <a:lstStyle/>
          <a:p>
            <a:r>
              <a:rPr lang="zh-CN" altLang="en-US" sz="2200" b="1" dirty="0">
                <a:solidFill>
                  <a:schemeClr val="accent1"/>
                </a:solidFill>
                <a:latin typeface="微软雅黑" panose="020B0503020204020204" pitchFamily="34" charset="-122"/>
                <a:ea typeface="微软雅黑" panose="020B0503020204020204" pitchFamily="34" charset="-122"/>
              </a:rPr>
              <a:t>学术研究意义</a:t>
            </a:r>
            <a:endParaRPr lang="en-US" altLang="zh-CN" sz="2200" b="1" dirty="0">
              <a:solidFill>
                <a:schemeClr val="accent1"/>
              </a:solidFill>
              <a:latin typeface="微软雅黑" panose="020B0503020204020204" pitchFamily="34" charset="-122"/>
              <a:ea typeface="微软雅黑" panose="020B0503020204020204" pitchFamily="34" charset="-122"/>
            </a:endParaRPr>
          </a:p>
        </p:txBody>
      </p:sp>
      <p:sp>
        <p:nvSpPr>
          <p:cNvPr id="14342" name="TextBox 6"/>
          <p:cNvSpPr txBox="1"/>
          <p:nvPr/>
        </p:nvSpPr>
        <p:spPr>
          <a:xfrm>
            <a:off x="2863850" y="1895475"/>
            <a:ext cx="8432800" cy="646113"/>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14343" name="Freeform 8"/>
          <p:cNvSpPr/>
          <p:nvPr/>
        </p:nvSpPr>
        <p:spPr>
          <a:xfrm>
            <a:off x="2405063" y="1687513"/>
            <a:ext cx="269875" cy="312737"/>
          </a:xfrm>
          <a:custGeom>
            <a:avLst/>
            <a:gdLst/>
            <a:ahLst/>
            <a:cxnLst>
              <a:cxn ang="0">
                <a:pos x="2147483647" y="2147483647"/>
              </a:cxn>
              <a:cxn ang="0">
                <a:pos x="2147483647" y="2147483647"/>
              </a:cxn>
              <a:cxn ang="0">
                <a:pos x="0" y="2147483647"/>
              </a:cxn>
              <a:cxn ang="0">
                <a:pos x="0" y="2147483647"/>
              </a:cxn>
              <a:cxn ang="0">
                <a:pos x="0" y="0"/>
              </a:cxn>
              <a:cxn ang="0">
                <a:pos x="2147483647" y="2147483647"/>
              </a:cxn>
              <a:cxn ang="0">
                <a:pos x="2147483647" y="2147483647"/>
              </a:cxn>
            </a:cxnLst>
            <a:rect l="0" t="0" r="0" b="0"/>
            <a:pathLst>
              <a:path w="274" h="317">
                <a:moveTo>
                  <a:pt x="274" y="158"/>
                </a:moveTo>
                <a:lnTo>
                  <a:pt x="137" y="238"/>
                </a:lnTo>
                <a:lnTo>
                  <a:pt x="0" y="317"/>
                </a:lnTo>
                <a:lnTo>
                  <a:pt x="0" y="158"/>
                </a:lnTo>
                <a:lnTo>
                  <a:pt x="0" y="0"/>
                </a:lnTo>
                <a:lnTo>
                  <a:pt x="137" y="79"/>
                </a:lnTo>
                <a:lnTo>
                  <a:pt x="274" y="158"/>
                </a:lnTo>
                <a:close/>
              </a:path>
            </a:pathLst>
          </a:custGeom>
          <a:solidFill>
            <a:srgbClr val="113E6A"/>
          </a:solidFill>
          <a:ln w="9525">
            <a:noFill/>
          </a:ln>
        </p:spPr>
        <p:txBody>
          <a:bodyPr/>
          <a:lstStyle/>
          <a:p>
            <a:endParaRPr lang="zh-CN" altLang="en-US"/>
          </a:p>
        </p:txBody>
      </p:sp>
      <p:sp>
        <p:nvSpPr>
          <p:cNvPr id="14344" name="Line 9"/>
          <p:cNvSpPr/>
          <p:nvPr/>
        </p:nvSpPr>
        <p:spPr>
          <a:xfrm>
            <a:off x="2836863" y="5446713"/>
            <a:ext cx="8459787" cy="0"/>
          </a:xfrm>
          <a:prstGeom prst="line">
            <a:avLst/>
          </a:prstGeom>
          <a:ln w="13" cap="flat" cmpd="sng">
            <a:solidFill>
              <a:srgbClr val="2E2C2C"/>
            </a:solidFill>
            <a:prstDash val="solid"/>
            <a:round/>
            <a:headEnd type="none" w="med" len="med"/>
            <a:tailEnd type="none" w="med" len="med"/>
          </a:ln>
        </p:spPr>
      </p:sp>
      <p:sp>
        <p:nvSpPr>
          <p:cNvPr id="14345" name="TextBox 9"/>
          <p:cNvSpPr txBox="1"/>
          <p:nvPr/>
        </p:nvSpPr>
        <p:spPr>
          <a:xfrm>
            <a:off x="2871788" y="4987925"/>
            <a:ext cx="3563937" cy="431800"/>
          </a:xfrm>
          <a:prstGeom prst="rect">
            <a:avLst/>
          </a:prstGeom>
          <a:noFill/>
          <a:ln w="9525">
            <a:noFill/>
          </a:ln>
        </p:spPr>
        <p:txBody>
          <a:bodyPr anchor="t">
            <a:spAutoFit/>
          </a:bodyPr>
          <a:lstStyle/>
          <a:p>
            <a:r>
              <a:rPr lang="zh-CN" altLang="en-US" sz="2200" b="1" dirty="0">
                <a:solidFill>
                  <a:schemeClr val="accent1"/>
                </a:solidFill>
                <a:latin typeface="微软雅黑" panose="020B0503020204020204" pitchFamily="34" charset="-122"/>
                <a:ea typeface="微软雅黑" panose="020B0503020204020204" pitchFamily="34" charset="-122"/>
              </a:rPr>
              <a:t>社会效益</a:t>
            </a:r>
            <a:endParaRPr lang="en-US" altLang="zh-CN" sz="2200" b="1" dirty="0">
              <a:solidFill>
                <a:schemeClr val="accent1"/>
              </a:solidFill>
              <a:latin typeface="微软雅黑" panose="020B0503020204020204" pitchFamily="34" charset="-122"/>
              <a:ea typeface="微软雅黑" panose="020B0503020204020204" pitchFamily="34" charset="-122"/>
            </a:endParaRPr>
          </a:p>
        </p:txBody>
      </p:sp>
      <p:sp>
        <p:nvSpPr>
          <p:cNvPr id="14346" name="TextBox 10"/>
          <p:cNvSpPr txBox="1"/>
          <p:nvPr/>
        </p:nvSpPr>
        <p:spPr>
          <a:xfrm>
            <a:off x="2863850" y="5499100"/>
            <a:ext cx="8432800" cy="646113"/>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14347" name="Freeform 8"/>
          <p:cNvSpPr/>
          <p:nvPr/>
        </p:nvSpPr>
        <p:spPr>
          <a:xfrm>
            <a:off x="2405063" y="5291138"/>
            <a:ext cx="269875" cy="312737"/>
          </a:xfrm>
          <a:custGeom>
            <a:avLst/>
            <a:gdLst/>
            <a:ahLst/>
            <a:cxnLst>
              <a:cxn ang="0">
                <a:pos x="2147483647" y="2147483647"/>
              </a:cxn>
              <a:cxn ang="0">
                <a:pos x="2147483647" y="2147483647"/>
              </a:cxn>
              <a:cxn ang="0">
                <a:pos x="0" y="2147483647"/>
              </a:cxn>
              <a:cxn ang="0">
                <a:pos x="0" y="2147483647"/>
              </a:cxn>
              <a:cxn ang="0">
                <a:pos x="0" y="0"/>
              </a:cxn>
              <a:cxn ang="0">
                <a:pos x="2147483647" y="2147483647"/>
              </a:cxn>
              <a:cxn ang="0">
                <a:pos x="2147483647" y="2147483647"/>
              </a:cxn>
            </a:cxnLst>
            <a:rect l="0" t="0" r="0" b="0"/>
            <a:pathLst>
              <a:path w="274" h="317">
                <a:moveTo>
                  <a:pt x="274" y="158"/>
                </a:moveTo>
                <a:lnTo>
                  <a:pt x="137" y="238"/>
                </a:lnTo>
                <a:lnTo>
                  <a:pt x="0" y="317"/>
                </a:lnTo>
                <a:lnTo>
                  <a:pt x="0" y="158"/>
                </a:lnTo>
                <a:lnTo>
                  <a:pt x="0" y="0"/>
                </a:lnTo>
                <a:lnTo>
                  <a:pt x="137" y="79"/>
                </a:lnTo>
                <a:lnTo>
                  <a:pt x="274" y="158"/>
                </a:lnTo>
                <a:close/>
              </a:path>
            </a:pathLst>
          </a:custGeom>
          <a:solidFill>
            <a:srgbClr val="113E6A"/>
          </a:solidFill>
          <a:ln w="9525">
            <a:noFill/>
          </a:ln>
        </p:spPr>
        <p:txBody>
          <a:bodyPr/>
          <a:lstStyle/>
          <a:p>
            <a:endParaRPr lang="zh-CN" altLang="en-US"/>
          </a:p>
        </p:txBody>
      </p:sp>
      <p:sp>
        <p:nvSpPr>
          <p:cNvPr id="14348" name="Line 9"/>
          <p:cNvSpPr/>
          <p:nvPr/>
        </p:nvSpPr>
        <p:spPr>
          <a:xfrm>
            <a:off x="4097338" y="3605213"/>
            <a:ext cx="7199312" cy="0"/>
          </a:xfrm>
          <a:prstGeom prst="line">
            <a:avLst/>
          </a:prstGeom>
          <a:ln w="13" cap="flat" cmpd="sng">
            <a:solidFill>
              <a:srgbClr val="2E2C2C"/>
            </a:solidFill>
            <a:prstDash val="solid"/>
            <a:round/>
            <a:headEnd type="none" w="med" len="med"/>
            <a:tailEnd type="none" w="med" len="med"/>
          </a:ln>
        </p:spPr>
      </p:sp>
      <p:sp>
        <p:nvSpPr>
          <p:cNvPr id="14349" name="TextBox 14"/>
          <p:cNvSpPr txBox="1"/>
          <p:nvPr/>
        </p:nvSpPr>
        <p:spPr>
          <a:xfrm>
            <a:off x="4081463" y="3146425"/>
            <a:ext cx="3681412" cy="430213"/>
          </a:xfrm>
          <a:prstGeom prst="rect">
            <a:avLst/>
          </a:prstGeom>
          <a:noFill/>
          <a:ln w="9525">
            <a:noFill/>
          </a:ln>
        </p:spPr>
        <p:txBody>
          <a:bodyPr anchor="t">
            <a:spAutoFit/>
          </a:bodyPr>
          <a:lstStyle/>
          <a:p>
            <a:r>
              <a:rPr lang="zh-CN" altLang="en-US" sz="2200" b="1" dirty="0">
                <a:solidFill>
                  <a:schemeClr val="accent1"/>
                </a:solidFill>
                <a:latin typeface="微软雅黑" panose="020B0503020204020204" pitchFamily="34" charset="-122"/>
                <a:ea typeface="微软雅黑" panose="020B0503020204020204" pitchFamily="34" charset="-122"/>
              </a:rPr>
              <a:t>经济效益</a:t>
            </a:r>
            <a:endParaRPr lang="en-US" altLang="zh-CN" sz="2200" b="1" dirty="0">
              <a:solidFill>
                <a:schemeClr val="accent1"/>
              </a:solidFill>
              <a:latin typeface="微软雅黑" panose="020B0503020204020204" pitchFamily="34" charset="-122"/>
              <a:ea typeface="微软雅黑" panose="020B0503020204020204" pitchFamily="34" charset="-122"/>
            </a:endParaRPr>
          </a:p>
        </p:txBody>
      </p:sp>
      <p:sp>
        <p:nvSpPr>
          <p:cNvPr id="14350" name="TextBox 15"/>
          <p:cNvSpPr txBox="1"/>
          <p:nvPr/>
        </p:nvSpPr>
        <p:spPr>
          <a:xfrm>
            <a:off x="4073525" y="3656013"/>
            <a:ext cx="7223125" cy="646112"/>
          </a:xfrm>
          <a:prstGeom prst="rect">
            <a:avLst/>
          </a:prstGeom>
          <a:noFill/>
          <a:ln w="9525">
            <a:noFill/>
          </a:ln>
        </p:spPr>
        <p:txBody>
          <a:bodyPr anchor="t">
            <a:spAutoFit/>
          </a:bodyPr>
          <a:lstStyle/>
          <a:p>
            <a:r>
              <a:rPr lang="zh-CN" altLang="en-US" dirty="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14351" name="Freeform 8"/>
          <p:cNvSpPr/>
          <p:nvPr/>
        </p:nvSpPr>
        <p:spPr>
          <a:xfrm>
            <a:off x="3608388" y="3448050"/>
            <a:ext cx="271462" cy="312738"/>
          </a:xfrm>
          <a:custGeom>
            <a:avLst/>
            <a:gdLst/>
            <a:ahLst/>
            <a:cxnLst>
              <a:cxn ang="0">
                <a:pos x="2147483647" y="2147483647"/>
              </a:cxn>
              <a:cxn ang="0">
                <a:pos x="2147483647" y="2147483647"/>
              </a:cxn>
              <a:cxn ang="0">
                <a:pos x="0" y="2147483647"/>
              </a:cxn>
              <a:cxn ang="0">
                <a:pos x="0" y="2147483647"/>
              </a:cxn>
              <a:cxn ang="0">
                <a:pos x="0" y="0"/>
              </a:cxn>
              <a:cxn ang="0">
                <a:pos x="2147483647" y="2147483647"/>
              </a:cxn>
              <a:cxn ang="0">
                <a:pos x="2147483647" y="2147483647"/>
              </a:cxn>
            </a:cxnLst>
            <a:rect l="0" t="0" r="0" b="0"/>
            <a:pathLst>
              <a:path w="274" h="317">
                <a:moveTo>
                  <a:pt x="274" y="158"/>
                </a:moveTo>
                <a:lnTo>
                  <a:pt x="137" y="238"/>
                </a:lnTo>
                <a:lnTo>
                  <a:pt x="0" y="317"/>
                </a:lnTo>
                <a:lnTo>
                  <a:pt x="0" y="158"/>
                </a:lnTo>
                <a:lnTo>
                  <a:pt x="0" y="0"/>
                </a:lnTo>
                <a:lnTo>
                  <a:pt x="137" y="79"/>
                </a:lnTo>
                <a:lnTo>
                  <a:pt x="274" y="158"/>
                </a:lnTo>
                <a:close/>
              </a:path>
            </a:pathLst>
          </a:custGeom>
          <a:solidFill>
            <a:srgbClr val="113E6A"/>
          </a:solidFill>
          <a:ln w="9525">
            <a:noFill/>
          </a:ln>
        </p:spPr>
        <p:txBody>
          <a:bodyPr/>
          <a:lstStyle/>
          <a:p>
            <a:endParaRPr lang="zh-CN" altLang="en-US"/>
          </a:p>
        </p:txBody>
      </p:sp>
      <p:sp>
        <p:nvSpPr>
          <p:cNvPr id="14352" name="Oval 6"/>
          <p:cNvSpPr/>
          <p:nvPr/>
        </p:nvSpPr>
        <p:spPr>
          <a:xfrm>
            <a:off x="1181100" y="1306513"/>
            <a:ext cx="1076325" cy="1076325"/>
          </a:xfrm>
          <a:prstGeom prst="ellipse">
            <a:avLst/>
          </a:prstGeom>
          <a:solidFill>
            <a:srgbClr val="DFDFE1"/>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14353" name="Oval 7"/>
          <p:cNvSpPr/>
          <p:nvPr/>
        </p:nvSpPr>
        <p:spPr>
          <a:xfrm>
            <a:off x="1271588" y="1397000"/>
            <a:ext cx="896937" cy="895350"/>
          </a:xfrm>
          <a:prstGeom prst="ellipse">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14354" name="TextBox 19"/>
          <p:cNvSpPr txBox="1"/>
          <p:nvPr/>
        </p:nvSpPr>
        <p:spPr>
          <a:xfrm>
            <a:off x="1271588" y="1520825"/>
            <a:ext cx="901700" cy="646113"/>
          </a:xfrm>
          <a:prstGeom prst="rect">
            <a:avLst/>
          </a:prstGeom>
          <a:noFill/>
          <a:ln w="9525">
            <a:noFill/>
          </a:ln>
        </p:spPr>
        <p:txBody>
          <a:bodyPr anchor="t">
            <a:spAutoFit/>
          </a:bodyPr>
          <a:lstStyle/>
          <a:p>
            <a:pPr algn="ctr"/>
            <a:r>
              <a:rPr lang="en-US" altLang="zh-CN" sz="3600" b="1" dirty="0">
                <a:solidFill>
                  <a:schemeClr val="accent2"/>
                </a:solidFill>
                <a:latin typeface="微软雅黑" panose="020B0503020204020204" pitchFamily="34" charset="-122"/>
                <a:ea typeface="微软雅黑" panose="020B0503020204020204" pitchFamily="34" charset="-122"/>
              </a:rPr>
              <a:t>01</a:t>
            </a:r>
          </a:p>
        </p:txBody>
      </p:sp>
      <p:sp>
        <p:nvSpPr>
          <p:cNvPr id="14355" name="Oval 6"/>
          <p:cNvSpPr/>
          <p:nvPr/>
        </p:nvSpPr>
        <p:spPr>
          <a:xfrm>
            <a:off x="1181100" y="4908550"/>
            <a:ext cx="1076325" cy="1076325"/>
          </a:xfrm>
          <a:prstGeom prst="ellipse">
            <a:avLst/>
          </a:prstGeom>
          <a:solidFill>
            <a:srgbClr val="DFDFE1"/>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14356" name="Oval 7"/>
          <p:cNvSpPr/>
          <p:nvPr/>
        </p:nvSpPr>
        <p:spPr>
          <a:xfrm>
            <a:off x="1271588" y="4999038"/>
            <a:ext cx="896937" cy="895350"/>
          </a:xfrm>
          <a:prstGeom prst="ellipse">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14357" name="Oval 6"/>
          <p:cNvSpPr/>
          <p:nvPr/>
        </p:nvSpPr>
        <p:spPr>
          <a:xfrm>
            <a:off x="2420938" y="3067050"/>
            <a:ext cx="1076325" cy="1076325"/>
          </a:xfrm>
          <a:prstGeom prst="ellipse">
            <a:avLst/>
          </a:prstGeom>
          <a:solidFill>
            <a:srgbClr val="DFDFE1"/>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14358" name="Oval 7"/>
          <p:cNvSpPr/>
          <p:nvPr/>
        </p:nvSpPr>
        <p:spPr>
          <a:xfrm>
            <a:off x="2511425" y="3157538"/>
            <a:ext cx="895350" cy="895350"/>
          </a:xfrm>
          <a:prstGeom prst="ellipse">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14359" name="TextBox 24"/>
          <p:cNvSpPr txBox="1"/>
          <p:nvPr/>
        </p:nvSpPr>
        <p:spPr>
          <a:xfrm>
            <a:off x="2503488" y="3314700"/>
            <a:ext cx="901700" cy="646113"/>
          </a:xfrm>
          <a:prstGeom prst="rect">
            <a:avLst/>
          </a:prstGeom>
          <a:noFill/>
          <a:ln w="9525">
            <a:noFill/>
          </a:ln>
        </p:spPr>
        <p:txBody>
          <a:bodyPr anchor="t">
            <a:spAutoFit/>
          </a:bodyPr>
          <a:lstStyle/>
          <a:p>
            <a:pPr algn="ctr"/>
            <a:r>
              <a:rPr lang="en-US" altLang="zh-CN" sz="3600" b="1" dirty="0">
                <a:solidFill>
                  <a:schemeClr val="accent2"/>
                </a:solidFill>
                <a:latin typeface="微软雅黑" panose="020B0503020204020204" pitchFamily="34" charset="-122"/>
                <a:ea typeface="微软雅黑" panose="020B0503020204020204" pitchFamily="34" charset="-122"/>
              </a:rPr>
              <a:t>02</a:t>
            </a:r>
          </a:p>
        </p:txBody>
      </p:sp>
      <p:sp>
        <p:nvSpPr>
          <p:cNvPr id="14360" name="TextBox 25"/>
          <p:cNvSpPr txBox="1"/>
          <p:nvPr/>
        </p:nvSpPr>
        <p:spPr>
          <a:xfrm>
            <a:off x="1258888" y="5130800"/>
            <a:ext cx="901700" cy="646113"/>
          </a:xfrm>
          <a:prstGeom prst="rect">
            <a:avLst/>
          </a:prstGeom>
          <a:noFill/>
          <a:ln w="9525">
            <a:noFill/>
          </a:ln>
        </p:spPr>
        <p:txBody>
          <a:bodyPr anchor="t">
            <a:spAutoFit/>
          </a:bodyPr>
          <a:lstStyle/>
          <a:p>
            <a:pPr algn="ctr"/>
            <a:r>
              <a:rPr lang="en-US" altLang="zh-CN" sz="3600" b="1" dirty="0">
                <a:solidFill>
                  <a:schemeClr val="accent2"/>
                </a:solidFill>
                <a:latin typeface="微软雅黑" panose="020B0503020204020204" pitchFamily="34" charset="-122"/>
                <a:ea typeface="微软雅黑" panose="020B0503020204020204" pitchFamily="34" charset="-122"/>
              </a:rPr>
              <a:t>03</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300" fill="hold"/>
                                        <p:tgtEl>
                                          <p:spTgt spid="14339"/>
                                        </p:tgtEl>
                                        <p:attrNameLst>
                                          <p:attrName>ppt_w</p:attrName>
                                        </p:attrNameLst>
                                      </p:cBhvr>
                                      <p:tavLst>
                                        <p:tav tm="0">
                                          <p:val>
                                            <p:fltVal val="0"/>
                                          </p:val>
                                        </p:tav>
                                        <p:tav tm="100000">
                                          <p:val>
                                            <p:strVal val="#ppt_w"/>
                                          </p:val>
                                        </p:tav>
                                      </p:tavLst>
                                    </p:anim>
                                    <p:anim calcmode="lin" valueType="num">
                                      <p:cBhvr>
                                        <p:cTn id="8" dur="300" fill="hold"/>
                                        <p:tgtEl>
                                          <p:spTgt spid="14339"/>
                                        </p:tgtEl>
                                        <p:attrNameLst>
                                          <p:attrName>ppt_h</p:attrName>
                                        </p:attrNameLst>
                                      </p:cBhvr>
                                      <p:tavLst>
                                        <p:tav tm="0">
                                          <p:val>
                                            <p:fltVal val="0"/>
                                          </p:val>
                                        </p:tav>
                                        <p:tav tm="100000">
                                          <p:val>
                                            <p:strVal val="#ppt_h"/>
                                          </p:val>
                                        </p:tav>
                                      </p:tavLst>
                                    </p:anim>
                                    <p:anim calcmode="lin" valueType="num">
                                      <p:cBhvr>
                                        <p:cTn id="9" dur="300" fill="hold"/>
                                        <p:tgtEl>
                                          <p:spTgt spid="14339"/>
                                        </p:tgtEl>
                                        <p:attrNameLst>
                                          <p:attrName>style.rotation</p:attrName>
                                        </p:attrNameLst>
                                      </p:cBhvr>
                                      <p:tavLst>
                                        <p:tav tm="0">
                                          <p:val>
                                            <p:fltVal val="90"/>
                                          </p:val>
                                        </p:tav>
                                        <p:tav tm="100000">
                                          <p:val>
                                            <p:fltVal val="0"/>
                                          </p:val>
                                        </p:tav>
                                      </p:tavLst>
                                    </p:anim>
                                    <p:animEffect transition="in" filter="fade">
                                      <p:cBhvr>
                                        <p:cTn id="10" dur="300"/>
                                        <p:tgtEl>
                                          <p:spTgt spid="14339"/>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4338"/>
                                        </p:tgtEl>
                                        <p:attrNameLst>
                                          <p:attrName>style.visibility</p:attrName>
                                        </p:attrNameLst>
                                      </p:cBhvr>
                                      <p:to>
                                        <p:strVal val="visible"/>
                                      </p:to>
                                    </p:set>
                                    <p:anim calcmode="lin" valueType="num">
                                      <p:cBhvr>
                                        <p:cTn id="14" dur="400" fill="hold"/>
                                        <p:tgtEl>
                                          <p:spTgt spid="1433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4338"/>
                                        </p:tgtEl>
                                        <p:attrNameLst>
                                          <p:attrName>ppt_y</p:attrName>
                                        </p:attrNameLst>
                                      </p:cBhvr>
                                      <p:tavLst>
                                        <p:tav tm="0">
                                          <p:val>
                                            <p:strVal val="#ppt_y"/>
                                          </p:val>
                                        </p:tav>
                                        <p:tav tm="100000">
                                          <p:val>
                                            <p:strVal val="#ppt_y"/>
                                          </p:val>
                                        </p:tav>
                                      </p:tavLst>
                                    </p:anim>
                                    <p:anim calcmode="lin" valueType="num">
                                      <p:cBhvr>
                                        <p:cTn id="16" dur="400" fill="hold"/>
                                        <p:tgtEl>
                                          <p:spTgt spid="1433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433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4338"/>
                                        </p:tgtEl>
                                      </p:cBhvr>
                                    </p:animEffect>
                                  </p:childTnLst>
                                </p:cTn>
                              </p:par>
                            </p:childTnLst>
                          </p:cTn>
                        </p:par>
                        <p:par>
                          <p:cTn id="19" fill="hold">
                            <p:stCondLst>
                              <p:cond delay="939"/>
                            </p:stCondLst>
                            <p:childTnLst>
                              <p:par>
                                <p:cTn id="20" presetID="2" presetClass="entr" presetSubtype="6" fill="hold" grpId="0" nodeType="afterEffect">
                                  <p:stCondLst>
                                    <p:cond delay="0"/>
                                  </p:stCondLst>
                                  <p:childTnLst>
                                    <p:set>
                                      <p:cBhvr>
                                        <p:cTn id="21" dur="1" fill="hold">
                                          <p:stCondLst>
                                            <p:cond delay="0"/>
                                          </p:stCondLst>
                                        </p:cTn>
                                        <p:tgtEl>
                                          <p:spTgt spid="14352"/>
                                        </p:tgtEl>
                                        <p:attrNameLst>
                                          <p:attrName>style.visibility</p:attrName>
                                        </p:attrNameLst>
                                      </p:cBhvr>
                                      <p:to>
                                        <p:strVal val="visible"/>
                                      </p:to>
                                    </p:set>
                                    <p:anim calcmode="lin" valueType="num">
                                      <p:cBhvr additive="base">
                                        <p:cTn id="22" dur="500" fill="hold"/>
                                        <p:tgtEl>
                                          <p:spTgt spid="14352"/>
                                        </p:tgtEl>
                                        <p:attrNameLst>
                                          <p:attrName>ppt_x</p:attrName>
                                        </p:attrNameLst>
                                      </p:cBhvr>
                                      <p:tavLst>
                                        <p:tav tm="0">
                                          <p:val>
                                            <p:strVal val="1+#ppt_w/2"/>
                                          </p:val>
                                        </p:tav>
                                        <p:tav tm="100000">
                                          <p:val>
                                            <p:strVal val="#ppt_x"/>
                                          </p:val>
                                        </p:tav>
                                      </p:tavLst>
                                    </p:anim>
                                    <p:anim calcmode="lin" valueType="num">
                                      <p:cBhvr additive="base">
                                        <p:cTn id="23" dur="500" fill="hold"/>
                                        <p:tgtEl>
                                          <p:spTgt spid="14352"/>
                                        </p:tgtEl>
                                        <p:attrNameLst>
                                          <p:attrName>ppt_y</p:attrName>
                                        </p:attrNameLst>
                                      </p:cBhvr>
                                      <p:tavLst>
                                        <p:tav tm="0">
                                          <p:val>
                                            <p:strVal val="1+#ppt_h/2"/>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14353"/>
                                        </p:tgtEl>
                                        <p:attrNameLst>
                                          <p:attrName>style.visibility</p:attrName>
                                        </p:attrNameLst>
                                      </p:cBhvr>
                                      <p:to>
                                        <p:strVal val="visible"/>
                                      </p:to>
                                    </p:set>
                                    <p:anim calcmode="lin" valueType="num">
                                      <p:cBhvr additive="base">
                                        <p:cTn id="26" dur="500" fill="hold"/>
                                        <p:tgtEl>
                                          <p:spTgt spid="14353"/>
                                        </p:tgtEl>
                                        <p:attrNameLst>
                                          <p:attrName>ppt_x</p:attrName>
                                        </p:attrNameLst>
                                      </p:cBhvr>
                                      <p:tavLst>
                                        <p:tav tm="0">
                                          <p:val>
                                            <p:strVal val="1+#ppt_w/2"/>
                                          </p:val>
                                        </p:tav>
                                        <p:tav tm="100000">
                                          <p:val>
                                            <p:strVal val="#ppt_x"/>
                                          </p:val>
                                        </p:tav>
                                      </p:tavLst>
                                    </p:anim>
                                    <p:anim calcmode="lin" valueType="num">
                                      <p:cBhvr additive="base">
                                        <p:cTn id="27" dur="500" fill="hold"/>
                                        <p:tgtEl>
                                          <p:spTgt spid="14353"/>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0"/>
                                  </p:stCondLst>
                                  <p:childTnLst>
                                    <p:set>
                                      <p:cBhvr>
                                        <p:cTn id="29" dur="1" fill="hold">
                                          <p:stCondLst>
                                            <p:cond delay="0"/>
                                          </p:stCondLst>
                                        </p:cTn>
                                        <p:tgtEl>
                                          <p:spTgt spid="14354"/>
                                        </p:tgtEl>
                                        <p:attrNameLst>
                                          <p:attrName>style.visibility</p:attrName>
                                        </p:attrNameLst>
                                      </p:cBhvr>
                                      <p:to>
                                        <p:strVal val="visible"/>
                                      </p:to>
                                    </p:set>
                                    <p:anim calcmode="lin" valueType="num">
                                      <p:cBhvr additive="base">
                                        <p:cTn id="30" dur="500" fill="hold"/>
                                        <p:tgtEl>
                                          <p:spTgt spid="14354"/>
                                        </p:tgtEl>
                                        <p:attrNameLst>
                                          <p:attrName>ppt_x</p:attrName>
                                        </p:attrNameLst>
                                      </p:cBhvr>
                                      <p:tavLst>
                                        <p:tav tm="0">
                                          <p:val>
                                            <p:strVal val="1+#ppt_w/2"/>
                                          </p:val>
                                        </p:tav>
                                        <p:tav tm="100000">
                                          <p:val>
                                            <p:strVal val="#ppt_x"/>
                                          </p:val>
                                        </p:tav>
                                      </p:tavLst>
                                    </p:anim>
                                    <p:anim calcmode="lin" valueType="num">
                                      <p:cBhvr additive="base">
                                        <p:cTn id="31" dur="500" fill="hold"/>
                                        <p:tgtEl>
                                          <p:spTgt spid="14354"/>
                                        </p:tgtEl>
                                        <p:attrNameLst>
                                          <p:attrName>ppt_y</p:attrName>
                                        </p:attrNameLst>
                                      </p:cBhvr>
                                      <p:tavLst>
                                        <p:tav tm="0">
                                          <p:val>
                                            <p:strVal val="1+#ppt_h/2"/>
                                          </p:val>
                                        </p:tav>
                                        <p:tav tm="100000">
                                          <p:val>
                                            <p:strVal val="#ppt_y"/>
                                          </p:val>
                                        </p:tav>
                                      </p:tavLst>
                                    </p:anim>
                                  </p:childTnLst>
                                </p:cTn>
                              </p:par>
                            </p:childTnLst>
                          </p:cTn>
                        </p:par>
                        <p:par>
                          <p:cTn id="32" fill="hold">
                            <p:stCondLst>
                              <p:cond delay="1439"/>
                            </p:stCondLst>
                            <p:childTnLst>
                              <p:par>
                                <p:cTn id="33" presetID="1" presetClass="entr" presetSubtype="0" fill="hold" nodeType="afterEffect">
                                  <p:stCondLst>
                                    <p:cond delay="0"/>
                                  </p:stCondLst>
                                  <p:childTnLst>
                                    <p:set>
                                      <p:cBhvr>
                                        <p:cTn id="34" dur="1" fill="hold">
                                          <p:stCondLst>
                                            <p:cond delay="0"/>
                                          </p:stCondLst>
                                        </p:cTn>
                                        <p:tgtEl>
                                          <p:spTgt spid="14343"/>
                                        </p:tgtEl>
                                        <p:attrNameLst>
                                          <p:attrName>style.visibility</p:attrName>
                                        </p:attrNameLst>
                                      </p:cBhvr>
                                      <p:to>
                                        <p:strVal val="visible"/>
                                      </p:to>
                                    </p:set>
                                  </p:childTnLst>
                                </p:cTn>
                              </p:par>
                              <p:par>
                                <p:cTn id="35" presetID="63" presetClass="path" presetSubtype="0" accel="50000" decel="50000" fill="hold" nodeType="withEffect">
                                  <p:stCondLst>
                                    <p:cond delay="0"/>
                                  </p:stCondLst>
                                  <p:childTnLst>
                                    <p:animMotion origin="layout" path="M 4.57715E-6 -1.3876E-6 L -0.07456 -1.3876E-6 " pathEditMode="relative" rAng="0" ptsTypes="AA">
                                      <p:cBhvr>
                                        <p:cTn id="36" dur="500" spd="-99900" fill="hold"/>
                                        <p:tgtEl>
                                          <p:spTgt spid="14343"/>
                                        </p:tgtEl>
                                        <p:attrNameLst>
                                          <p:attrName>ppt_x</p:attrName>
                                          <p:attrName>ppt_y</p:attrName>
                                        </p:attrNameLst>
                                      </p:cBhvr>
                                      <p:rCtr x="-3600" y="0"/>
                                    </p:animMotion>
                                  </p:childTnLst>
                                </p:cTn>
                              </p:par>
                            </p:childTnLst>
                          </p:cTn>
                        </p:par>
                        <p:par>
                          <p:cTn id="37" fill="hold">
                            <p:stCondLst>
                              <p:cond delay="1439"/>
                            </p:stCondLst>
                            <p:childTnLst>
                              <p:par>
                                <p:cTn id="38" presetID="22" presetClass="entr" presetSubtype="8" fill="hold" nodeType="afterEffect">
                                  <p:stCondLst>
                                    <p:cond delay="0"/>
                                  </p:stCondLst>
                                  <p:childTnLst>
                                    <p:set>
                                      <p:cBhvr>
                                        <p:cTn id="39" dur="1" fill="hold">
                                          <p:stCondLst>
                                            <p:cond delay="0"/>
                                          </p:stCondLst>
                                        </p:cTn>
                                        <p:tgtEl>
                                          <p:spTgt spid="14340"/>
                                        </p:tgtEl>
                                        <p:attrNameLst>
                                          <p:attrName>style.visibility</p:attrName>
                                        </p:attrNameLst>
                                      </p:cBhvr>
                                      <p:to>
                                        <p:strVal val="visible"/>
                                      </p:to>
                                    </p:set>
                                    <p:animEffect transition="in" filter="wipe(left)">
                                      <p:cBhvr>
                                        <p:cTn id="40" dur="500"/>
                                        <p:tgtEl>
                                          <p:spTgt spid="14340"/>
                                        </p:tgtEl>
                                      </p:cBhvr>
                                    </p:animEffect>
                                  </p:childTnLst>
                                </p:cTn>
                              </p:par>
                            </p:childTnLst>
                          </p:cTn>
                        </p:par>
                        <p:par>
                          <p:cTn id="41" fill="hold">
                            <p:stCondLst>
                              <p:cond delay="1939"/>
                            </p:stCondLst>
                            <p:childTnLst>
                              <p:par>
                                <p:cTn id="42" presetID="22" presetClass="entr" presetSubtype="4" fill="hold" grpId="0" nodeType="afterEffect">
                                  <p:stCondLst>
                                    <p:cond delay="0"/>
                                  </p:stCondLst>
                                  <p:childTnLst>
                                    <p:set>
                                      <p:cBhvr>
                                        <p:cTn id="43" dur="1" fill="hold">
                                          <p:stCondLst>
                                            <p:cond delay="0"/>
                                          </p:stCondLst>
                                        </p:cTn>
                                        <p:tgtEl>
                                          <p:spTgt spid="14341"/>
                                        </p:tgtEl>
                                        <p:attrNameLst>
                                          <p:attrName>style.visibility</p:attrName>
                                        </p:attrNameLst>
                                      </p:cBhvr>
                                      <p:to>
                                        <p:strVal val="visible"/>
                                      </p:to>
                                    </p:set>
                                    <p:animEffect transition="in" filter="wipe(down)">
                                      <p:cBhvr>
                                        <p:cTn id="44" dur="500"/>
                                        <p:tgtEl>
                                          <p:spTgt spid="14341"/>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4342"/>
                                        </p:tgtEl>
                                        <p:attrNameLst>
                                          <p:attrName>style.visibility</p:attrName>
                                        </p:attrNameLst>
                                      </p:cBhvr>
                                      <p:to>
                                        <p:strVal val="visible"/>
                                      </p:to>
                                    </p:set>
                                    <p:animEffect transition="in" filter="wipe(up)">
                                      <p:cBhvr>
                                        <p:cTn id="47" dur="500"/>
                                        <p:tgtEl>
                                          <p:spTgt spid="14342"/>
                                        </p:tgtEl>
                                      </p:cBhvr>
                                    </p:animEffect>
                                  </p:childTnLst>
                                </p:cTn>
                              </p:par>
                            </p:childTnLst>
                          </p:cTn>
                        </p:par>
                        <p:par>
                          <p:cTn id="48" fill="hold">
                            <p:stCondLst>
                              <p:cond delay="2439"/>
                            </p:stCondLst>
                            <p:childTnLst>
                              <p:par>
                                <p:cTn id="49" presetID="2" presetClass="entr" presetSubtype="6" fill="hold" grpId="0" nodeType="afterEffect">
                                  <p:stCondLst>
                                    <p:cond delay="0"/>
                                  </p:stCondLst>
                                  <p:childTnLst>
                                    <p:set>
                                      <p:cBhvr>
                                        <p:cTn id="50" dur="1" fill="hold">
                                          <p:stCondLst>
                                            <p:cond delay="0"/>
                                          </p:stCondLst>
                                        </p:cTn>
                                        <p:tgtEl>
                                          <p:spTgt spid="14357"/>
                                        </p:tgtEl>
                                        <p:attrNameLst>
                                          <p:attrName>style.visibility</p:attrName>
                                        </p:attrNameLst>
                                      </p:cBhvr>
                                      <p:to>
                                        <p:strVal val="visible"/>
                                      </p:to>
                                    </p:set>
                                    <p:anim calcmode="lin" valueType="num">
                                      <p:cBhvr additive="base">
                                        <p:cTn id="51" dur="500" fill="hold"/>
                                        <p:tgtEl>
                                          <p:spTgt spid="14357"/>
                                        </p:tgtEl>
                                        <p:attrNameLst>
                                          <p:attrName>ppt_x</p:attrName>
                                        </p:attrNameLst>
                                      </p:cBhvr>
                                      <p:tavLst>
                                        <p:tav tm="0">
                                          <p:val>
                                            <p:strVal val="1+#ppt_w/2"/>
                                          </p:val>
                                        </p:tav>
                                        <p:tav tm="100000">
                                          <p:val>
                                            <p:strVal val="#ppt_x"/>
                                          </p:val>
                                        </p:tav>
                                      </p:tavLst>
                                    </p:anim>
                                    <p:anim calcmode="lin" valueType="num">
                                      <p:cBhvr additive="base">
                                        <p:cTn id="52" dur="500" fill="hold"/>
                                        <p:tgtEl>
                                          <p:spTgt spid="14357"/>
                                        </p:tgtEl>
                                        <p:attrNameLst>
                                          <p:attrName>ppt_y</p:attrName>
                                        </p:attrNameLst>
                                      </p:cBhvr>
                                      <p:tavLst>
                                        <p:tav tm="0">
                                          <p:val>
                                            <p:strVal val="1+#ppt_h/2"/>
                                          </p:val>
                                        </p:tav>
                                        <p:tav tm="100000">
                                          <p:val>
                                            <p:strVal val="#ppt_y"/>
                                          </p:val>
                                        </p:tav>
                                      </p:tavLst>
                                    </p:anim>
                                  </p:childTnLst>
                                </p:cTn>
                              </p:par>
                              <p:par>
                                <p:cTn id="53" presetID="2" presetClass="entr" presetSubtype="6" fill="hold" grpId="0" nodeType="withEffect">
                                  <p:stCondLst>
                                    <p:cond delay="0"/>
                                  </p:stCondLst>
                                  <p:childTnLst>
                                    <p:set>
                                      <p:cBhvr>
                                        <p:cTn id="54" dur="1" fill="hold">
                                          <p:stCondLst>
                                            <p:cond delay="0"/>
                                          </p:stCondLst>
                                        </p:cTn>
                                        <p:tgtEl>
                                          <p:spTgt spid="14358"/>
                                        </p:tgtEl>
                                        <p:attrNameLst>
                                          <p:attrName>style.visibility</p:attrName>
                                        </p:attrNameLst>
                                      </p:cBhvr>
                                      <p:to>
                                        <p:strVal val="visible"/>
                                      </p:to>
                                    </p:set>
                                    <p:anim calcmode="lin" valueType="num">
                                      <p:cBhvr additive="base">
                                        <p:cTn id="55" dur="500" fill="hold"/>
                                        <p:tgtEl>
                                          <p:spTgt spid="14358"/>
                                        </p:tgtEl>
                                        <p:attrNameLst>
                                          <p:attrName>ppt_x</p:attrName>
                                        </p:attrNameLst>
                                      </p:cBhvr>
                                      <p:tavLst>
                                        <p:tav tm="0">
                                          <p:val>
                                            <p:strVal val="1+#ppt_w/2"/>
                                          </p:val>
                                        </p:tav>
                                        <p:tav tm="100000">
                                          <p:val>
                                            <p:strVal val="#ppt_x"/>
                                          </p:val>
                                        </p:tav>
                                      </p:tavLst>
                                    </p:anim>
                                    <p:anim calcmode="lin" valueType="num">
                                      <p:cBhvr additive="base">
                                        <p:cTn id="56" dur="500" fill="hold"/>
                                        <p:tgtEl>
                                          <p:spTgt spid="14358"/>
                                        </p:tgtEl>
                                        <p:attrNameLst>
                                          <p:attrName>ppt_y</p:attrName>
                                        </p:attrNameLst>
                                      </p:cBhvr>
                                      <p:tavLst>
                                        <p:tav tm="0">
                                          <p:val>
                                            <p:strVal val="1+#ppt_h/2"/>
                                          </p:val>
                                        </p:tav>
                                        <p:tav tm="100000">
                                          <p:val>
                                            <p:strVal val="#ppt_y"/>
                                          </p:val>
                                        </p:tav>
                                      </p:tavLst>
                                    </p:anim>
                                  </p:childTnLst>
                                </p:cTn>
                              </p:par>
                            </p:childTnLst>
                          </p:cTn>
                        </p:par>
                        <p:par>
                          <p:cTn id="57" fill="hold">
                            <p:stCondLst>
                              <p:cond delay="2939"/>
                            </p:stCondLst>
                            <p:childTnLst>
                              <p:par>
                                <p:cTn id="58" presetID="1" presetClass="entr" presetSubtype="0" fill="hold" nodeType="afterEffect">
                                  <p:stCondLst>
                                    <p:cond delay="0"/>
                                  </p:stCondLst>
                                  <p:childTnLst>
                                    <p:set>
                                      <p:cBhvr>
                                        <p:cTn id="59" dur="1" fill="hold">
                                          <p:stCondLst>
                                            <p:cond delay="0"/>
                                          </p:stCondLst>
                                        </p:cTn>
                                        <p:tgtEl>
                                          <p:spTgt spid="14351"/>
                                        </p:tgtEl>
                                        <p:attrNameLst>
                                          <p:attrName>style.visibility</p:attrName>
                                        </p:attrNameLst>
                                      </p:cBhvr>
                                      <p:to>
                                        <p:strVal val="visible"/>
                                      </p:to>
                                    </p:set>
                                  </p:childTnLst>
                                </p:cTn>
                              </p:par>
                              <p:par>
                                <p:cTn id="60" presetID="63" presetClass="path" presetSubtype="0" accel="50000" decel="50000" fill="hold" nodeType="withEffect">
                                  <p:stCondLst>
                                    <p:cond delay="0"/>
                                  </p:stCondLst>
                                  <p:childTnLst>
                                    <p:animMotion origin="layout" path="M 4.57715E-6 -1.3876E-6 L -0.07456 -1.3876E-6 " pathEditMode="relative" rAng="0" ptsTypes="AA">
                                      <p:cBhvr>
                                        <p:cTn id="61" dur="500" spd="-99900" fill="hold"/>
                                        <p:tgtEl>
                                          <p:spTgt spid="14351"/>
                                        </p:tgtEl>
                                        <p:attrNameLst>
                                          <p:attrName>ppt_x</p:attrName>
                                          <p:attrName>ppt_y</p:attrName>
                                        </p:attrNameLst>
                                      </p:cBhvr>
                                      <p:rCtr x="-3600" y="0"/>
                                    </p:animMotion>
                                  </p:childTnLst>
                                </p:cTn>
                              </p:par>
                              <p:par>
                                <p:cTn id="62" presetID="2" presetClass="entr" presetSubtype="6" fill="hold" grpId="0" nodeType="withEffect">
                                  <p:stCondLst>
                                    <p:cond delay="0"/>
                                  </p:stCondLst>
                                  <p:childTnLst>
                                    <p:set>
                                      <p:cBhvr>
                                        <p:cTn id="63" dur="1" fill="hold">
                                          <p:stCondLst>
                                            <p:cond delay="0"/>
                                          </p:stCondLst>
                                        </p:cTn>
                                        <p:tgtEl>
                                          <p:spTgt spid="14359"/>
                                        </p:tgtEl>
                                        <p:attrNameLst>
                                          <p:attrName>style.visibility</p:attrName>
                                        </p:attrNameLst>
                                      </p:cBhvr>
                                      <p:to>
                                        <p:strVal val="visible"/>
                                      </p:to>
                                    </p:set>
                                    <p:anim calcmode="lin" valueType="num">
                                      <p:cBhvr additive="base">
                                        <p:cTn id="64" dur="500" fill="hold"/>
                                        <p:tgtEl>
                                          <p:spTgt spid="14359"/>
                                        </p:tgtEl>
                                        <p:attrNameLst>
                                          <p:attrName>ppt_x</p:attrName>
                                        </p:attrNameLst>
                                      </p:cBhvr>
                                      <p:tavLst>
                                        <p:tav tm="0">
                                          <p:val>
                                            <p:strVal val="1+#ppt_w/2"/>
                                          </p:val>
                                        </p:tav>
                                        <p:tav tm="100000">
                                          <p:val>
                                            <p:strVal val="#ppt_x"/>
                                          </p:val>
                                        </p:tav>
                                      </p:tavLst>
                                    </p:anim>
                                    <p:anim calcmode="lin" valueType="num">
                                      <p:cBhvr additive="base">
                                        <p:cTn id="65" dur="500" fill="hold"/>
                                        <p:tgtEl>
                                          <p:spTgt spid="14359"/>
                                        </p:tgtEl>
                                        <p:attrNameLst>
                                          <p:attrName>ppt_y</p:attrName>
                                        </p:attrNameLst>
                                      </p:cBhvr>
                                      <p:tavLst>
                                        <p:tav tm="0">
                                          <p:val>
                                            <p:strVal val="1+#ppt_h/2"/>
                                          </p:val>
                                        </p:tav>
                                        <p:tav tm="100000">
                                          <p:val>
                                            <p:strVal val="#ppt_y"/>
                                          </p:val>
                                        </p:tav>
                                      </p:tavLst>
                                    </p:anim>
                                  </p:childTnLst>
                                </p:cTn>
                              </p:par>
                            </p:childTnLst>
                          </p:cTn>
                        </p:par>
                        <p:par>
                          <p:cTn id="66" fill="hold">
                            <p:stCondLst>
                              <p:cond delay="2939"/>
                            </p:stCondLst>
                            <p:childTnLst>
                              <p:par>
                                <p:cTn id="67" presetID="22" presetClass="entr" presetSubtype="8" fill="hold" nodeType="afterEffect">
                                  <p:stCondLst>
                                    <p:cond delay="0"/>
                                  </p:stCondLst>
                                  <p:childTnLst>
                                    <p:set>
                                      <p:cBhvr>
                                        <p:cTn id="68" dur="1" fill="hold">
                                          <p:stCondLst>
                                            <p:cond delay="0"/>
                                          </p:stCondLst>
                                        </p:cTn>
                                        <p:tgtEl>
                                          <p:spTgt spid="14348"/>
                                        </p:tgtEl>
                                        <p:attrNameLst>
                                          <p:attrName>style.visibility</p:attrName>
                                        </p:attrNameLst>
                                      </p:cBhvr>
                                      <p:to>
                                        <p:strVal val="visible"/>
                                      </p:to>
                                    </p:set>
                                    <p:animEffect transition="in" filter="wipe(left)">
                                      <p:cBhvr>
                                        <p:cTn id="69" dur="500"/>
                                        <p:tgtEl>
                                          <p:spTgt spid="14348"/>
                                        </p:tgtEl>
                                      </p:cBhvr>
                                    </p:animEffect>
                                  </p:childTnLst>
                                </p:cTn>
                              </p:par>
                            </p:childTnLst>
                          </p:cTn>
                        </p:par>
                        <p:par>
                          <p:cTn id="70" fill="hold">
                            <p:stCondLst>
                              <p:cond delay="3439"/>
                            </p:stCondLst>
                            <p:childTnLst>
                              <p:par>
                                <p:cTn id="71" presetID="22" presetClass="entr" presetSubtype="4" fill="hold" grpId="0" nodeType="afterEffect">
                                  <p:stCondLst>
                                    <p:cond delay="0"/>
                                  </p:stCondLst>
                                  <p:childTnLst>
                                    <p:set>
                                      <p:cBhvr>
                                        <p:cTn id="72" dur="1" fill="hold">
                                          <p:stCondLst>
                                            <p:cond delay="0"/>
                                          </p:stCondLst>
                                        </p:cTn>
                                        <p:tgtEl>
                                          <p:spTgt spid="14349"/>
                                        </p:tgtEl>
                                        <p:attrNameLst>
                                          <p:attrName>style.visibility</p:attrName>
                                        </p:attrNameLst>
                                      </p:cBhvr>
                                      <p:to>
                                        <p:strVal val="visible"/>
                                      </p:to>
                                    </p:set>
                                    <p:animEffect transition="in" filter="wipe(down)">
                                      <p:cBhvr>
                                        <p:cTn id="73" dur="500"/>
                                        <p:tgtEl>
                                          <p:spTgt spid="14349"/>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14350"/>
                                        </p:tgtEl>
                                        <p:attrNameLst>
                                          <p:attrName>style.visibility</p:attrName>
                                        </p:attrNameLst>
                                      </p:cBhvr>
                                      <p:to>
                                        <p:strVal val="visible"/>
                                      </p:to>
                                    </p:set>
                                    <p:animEffect transition="in" filter="wipe(up)">
                                      <p:cBhvr>
                                        <p:cTn id="76" dur="500"/>
                                        <p:tgtEl>
                                          <p:spTgt spid="14350"/>
                                        </p:tgtEl>
                                      </p:cBhvr>
                                    </p:animEffect>
                                  </p:childTnLst>
                                </p:cTn>
                              </p:par>
                            </p:childTnLst>
                          </p:cTn>
                        </p:par>
                        <p:par>
                          <p:cTn id="77" fill="hold">
                            <p:stCondLst>
                              <p:cond delay="3939"/>
                            </p:stCondLst>
                            <p:childTnLst>
                              <p:par>
                                <p:cTn id="78" presetID="2" presetClass="entr" presetSubtype="6" fill="hold" grpId="0" nodeType="afterEffect">
                                  <p:stCondLst>
                                    <p:cond delay="0"/>
                                  </p:stCondLst>
                                  <p:childTnLst>
                                    <p:set>
                                      <p:cBhvr>
                                        <p:cTn id="79" dur="1" fill="hold">
                                          <p:stCondLst>
                                            <p:cond delay="0"/>
                                          </p:stCondLst>
                                        </p:cTn>
                                        <p:tgtEl>
                                          <p:spTgt spid="14355"/>
                                        </p:tgtEl>
                                        <p:attrNameLst>
                                          <p:attrName>style.visibility</p:attrName>
                                        </p:attrNameLst>
                                      </p:cBhvr>
                                      <p:to>
                                        <p:strVal val="visible"/>
                                      </p:to>
                                    </p:set>
                                    <p:anim calcmode="lin" valueType="num">
                                      <p:cBhvr additive="base">
                                        <p:cTn id="80" dur="500" fill="hold"/>
                                        <p:tgtEl>
                                          <p:spTgt spid="14355"/>
                                        </p:tgtEl>
                                        <p:attrNameLst>
                                          <p:attrName>ppt_x</p:attrName>
                                        </p:attrNameLst>
                                      </p:cBhvr>
                                      <p:tavLst>
                                        <p:tav tm="0">
                                          <p:val>
                                            <p:strVal val="1+#ppt_w/2"/>
                                          </p:val>
                                        </p:tav>
                                        <p:tav tm="100000">
                                          <p:val>
                                            <p:strVal val="#ppt_x"/>
                                          </p:val>
                                        </p:tav>
                                      </p:tavLst>
                                    </p:anim>
                                    <p:anim calcmode="lin" valueType="num">
                                      <p:cBhvr additive="base">
                                        <p:cTn id="81" dur="500" fill="hold"/>
                                        <p:tgtEl>
                                          <p:spTgt spid="14355"/>
                                        </p:tgtEl>
                                        <p:attrNameLst>
                                          <p:attrName>ppt_y</p:attrName>
                                        </p:attrNameLst>
                                      </p:cBhvr>
                                      <p:tavLst>
                                        <p:tav tm="0">
                                          <p:val>
                                            <p:strVal val="1+#ppt_h/2"/>
                                          </p:val>
                                        </p:tav>
                                        <p:tav tm="100000">
                                          <p:val>
                                            <p:strVal val="#ppt_y"/>
                                          </p:val>
                                        </p:tav>
                                      </p:tavLst>
                                    </p:anim>
                                  </p:childTnLst>
                                </p:cTn>
                              </p:par>
                              <p:par>
                                <p:cTn id="82" presetID="2" presetClass="entr" presetSubtype="6" fill="hold" grpId="0" nodeType="withEffect">
                                  <p:stCondLst>
                                    <p:cond delay="0"/>
                                  </p:stCondLst>
                                  <p:childTnLst>
                                    <p:set>
                                      <p:cBhvr>
                                        <p:cTn id="83" dur="1" fill="hold">
                                          <p:stCondLst>
                                            <p:cond delay="0"/>
                                          </p:stCondLst>
                                        </p:cTn>
                                        <p:tgtEl>
                                          <p:spTgt spid="14356"/>
                                        </p:tgtEl>
                                        <p:attrNameLst>
                                          <p:attrName>style.visibility</p:attrName>
                                        </p:attrNameLst>
                                      </p:cBhvr>
                                      <p:to>
                                        <p:strVal val="visible"/>
                                      </p:to>
                                    </p:set>
                                    <p:anim calcmode="lin" valueType="num">
                                      <p:cBhvr additive="base">
                                        <p:cTn id="84" dur="500" fill="hold"/>
                                        <p:tgtEl>
                                          <p:spTgt spid="14356"/>
                                        </p:tgtEl>
                                        <p:attrNameLst>
                                          <p:attrName>ppt_x</p:attrName>
                                        </p:attrNameLst>
                                      </p:cBhvr>
                                      <p:tavLst>
                                        <p:tav tm="0">
                                          <p:val>
                                            <p:strVal val="1+#ppt_w/2"/>
                                          </p:val>
                                        </p:tav>
                                        <p:tav tm="100000">
                                          <p:val>
                                            <p:strVal val="#ppt_x"/>
                                          </p:val>
                                        </p:tav>
                                      </p:tavLst>
                                    </p:anim>
                                    <p:anim calcmode="lin" valueType="num">
                                      <p:cBhvr additive="base">
                                        <p:cTn id="85" dur="500" fill="hold"/>
                                        <p:tgtEl>
                                          <p:spTgt spid="14356"/>
                                        </p:tgtEl>
                                        <p:attrNameLst>
                                          <p:attrName>ppt_y</p:attrName>
                                        </p:attrNameLst>
                                      </p:cBhvr>
                                      <p:tavLst>
                                        <p:tav tm="0">
                                          <p:val>
                                            <p:strVal val="1+#ppt_h/2"/>
                                          </p:val>
                                        </p:tav>
                                        <p:tav tm="100000">
                                          <p:val>
                                            <p:strVal val="#ppt_y"/>
                                          </p:val>
                                        </p:tav>
                                      </p:tavLst>
                                    </p:anim>
                                  </p:childTnLst>
                                </p:cTn>
                              </p:par>
                            </p:childTnLst>
                          </p:cTn>
                        </p:par>
                        <p:par>
                          <p:cTn id="86" fill="hold">
                            <p:stCondLst>
                              <p:cond delay="4439"/>
                            </p:stCondLst>
                            <p:childTnLst>
                              <p:par>
                                <p:cTn id="87" presetID="1" presetClass="entr" presetSubtype="0" fill="hold" nodeType="afterEffect">
                                  <p:stCondLst>
                                    <p:cond delay="0"/>
                                  </p:stCondLst>
                                  <p:childTnLst>
                                    <p:set>
                                      <p:cBhvr>
                                        <p:cTn id="88" dur="1" fill="hold">
                                          <p:stCondLst>
                                            <p:cond delay="0"/>
                                          </p:stCondLst>
                                        </p:cTn>
                                        <p:tgtEl>
                                          <p:spTgt spid="14347"/>
                                        </p:tgtEl>
                                        <p:attrNameLst>
                                          <p:attrName>style.visibility</p:attrName>
                                        </p:attrNameLst>
                                      </p:cBhvr>
                                      <p:to>
                                        <p:strVal val="visible"/>
                                      </p:to>
                                    </p:set>
                                  </p:childTnLst>
                                </p:cTn>
                              </p:par>
                              <p:par>
                                <p:cTn id="89" presetID="63" presetClass="path" presetSubtype="0" accel="50000" decel="50000" fill="hold" nodeType="withEffect">
                                  <p:stCondLst>
                                    <p:cond delay="0"/>
                                  </p:stCondLst>
                                  <p:childTnLst>
                                    <p:animMotion origin="layout" path="M 4.57715E-6 -1.3876E-6 L -0.07456 -1.3876E-6 " pathEditMode="relative" rAng="0" ptsTypes="AA">
                                      <p:cBhvr>
                                        <p:cTn id="90" dur="500" spd="-99900" fill="hold"/>
                                        <p:tgtEl>
                                          <p:spTgt spid="14347"/>
                                        </p:tgtEl>
                                        <p:attrNameLst>
                                          <p:attrName>ppt_x</p:attrName>
                                          <p:attrName>ppt_y</p:attrName>
                                        </p:attrNameLst>
                                      </p:cBhvr>
                                      <p:rCtr x="-3600" y="0"/>
                                    </p:animMotion>
                                  </p:childTnLst>
                                </p:cTn>
                              </p:par>
                              <p:par>
                                <p:cTn id="91" presetID="2" presetClass="entr" presetSubtype="6" fill="hold" grpId="0" nodeType="withEffect">
                                  <p:stCondLst>
                                    <p:cond delay="0"/>
                                  </p:stCondLst>
                                  <p:childTnLst>
                                    <p:set>
                                      <p:cBhvr>
                                        <p:cTn id="92" dur="1" fill="hold">
                                          <p:stCondLst>
                                            <p:cond delay="0"/>
                                          </p:stCondLst>
                                        </p:cTn>
                                        <p:tgtEl>
                                          <p:spTgt spid="14360"/>
                                        </p:tgtEl>
                                        <p:attrNameLst>
                                          <p:attrName>style.visibility</p:attrName>
                                        </p:attrNameLst>
                                      </p:cBhvr>
                                      <p:to>
                                        <p:strVal val="visible"/>
                                      </p:to>
                                    </p:set>
                                    <p:anim calcmode="lin" valueType="num">
                                      <p:cBhvr additive="base">
                                        <p:cTn id="93" dur="500" fill="hold"/>
                                        <p:tgtEl>
                                          <p:spTgt spid="14360"/>
                                        </p:tgtEl>
                                        <p:attrNameLst>
                                          <p:attrName>ppt_x</p:attrName>
                                        </p:attrNameLst>
                                      </p:cBhvr>
                                      <p:tavLst>
                                        <p:tav tm="0">
                                          <p:val>
                                            <p:strVal val="1+#ppt_w/2"/>
                                          </p:val>
                                        </p:tav>
                                        <p:tav tm="100000">
                                          <p:val>
                                            <p:strVal val="#ppt_x"/>
                                          </p:val>
                                        </p:tav>
                                      </p:tavLst>
                                    </p:anim>
                                    <p:anim calcmode="lin" valueType="num">
                                      <p:cBhvr additive="base">
                                        <p:cTn id="94" dur="500" fill="hold"/>
                                        <p:tgtEl>
                                          <p:spTgt spid="14360"/>
                                        </p:tgtEl>
                                        <p:attrNameLst>
                                          <p:attrName>ppt_y</p:attrName>
                                        </p:attrNameLst>
                                      </p:cBhvr>
                                      <p:tavLst>
                                        <p:tav tm="0">
                                          <p:val>
                                            <p:strVal val="1+#ppt_h/2"/>
                                          </p:val>
                                        </p:tav>
                                        <p:tav tm="100000">
                                          <p:val>
                                            <p:strVal val="#ppt_y"/>
                                          </p:val>
                                        </p:tav>
                                      </p:tavLst>
                                    </p:anim>
                                  </p:childTnLst>
                                </p:cTn>
                              </p:par>
                            </p:childTnLst>
                          </p:cTn>
                        </p:par>
                        <p:par>
                          <p:cTn id="95" fill="hold">
                            <p:stCondLst>
                              <p:cond delay="4439"/>
                            </p:stCondLst>
                            <p:childTnLst>
                              <p:par>
                                <p:cTn id="96" presetID="22" presetClass="entr" presetSubtype="8" fill="hold" nodeType="afterEffect">
                                  <p:stCondLst>
                                    <p:cond delay="0"/>
                                  </p:stCondLst>
                                  <p:childTnLst>
                                    <p:set>
                                      <p:cBhvr>
                                        <p:cTn id="97" dur="1" fill="hold">
                                          <p:stCondLst>
                                            <p:cond delay="0"/>
                                          </p:stCondLst>
                                        </p:cTn>
                                        <p:tgtEl>
                                          <p:spTgt spid="14344"/>
                                        </p:tgtEl>
                                        <p:attrNameLst>
                                          <p:attrName>style.visibility</p:attrName>
                                        </p:attrNameLst>
                                      </p:cBhvr>
                                      <p:to>
                                        <p:strVal val="visible"/>
                                      </p:to>
                                    </p:set>
                                    <p:animEffect transition="in" filter="wipe(left)">
                                      <p:cBhvr>
                                        <p:cTn id="98" dur="500"/>
                                        <p:tgtEl>
                                          <p:spTgt spid="14344"/>
                                        </p:tgtEl>
                                      </p:cBhvr>
                                    </p:animEffect>
                                  </p:childTnLst>
                                </p:cTn>
                              </p:par>
                            </p:childTnLst>
                          </p:cTn>
                        </p:par>
                        <p:par>
                          <p:cTn id="99" fill="hold">
                            <p:stCondLst>
                              <p:cond delay="4939"/>
                            </p:stCondLst>
                            <p:childTnLst>
                              <p:par>
                                <p:cTn id="100" presetID="22" presetClass="entr" presetSubtype="4" fill="hold" grpId="0" nodeType="afterEffect">
                                  <p:stCondLst>
                                    <p:cond delay="0"/>
                                  </p:stCondLst>
                                  <p:childTnLst>
                                    <p:set>
                                      <p:cBhvr>
                                        <p:cTn id="101" dur="1" fill="hold">
                                          <p:stCondLst>
                                            <p:cond delay="0"/>
                                          </p:stCondLst>
                                        </p:cTn>
                                        <p:tgtEl>
                                          <p:spTgt spid="14345"/>
                                        </p:tgtEl>
                                        <p:attrNameLst>
                                          <p:attrName>style.visibility</p:attrName>
                                        </p:attrNameLst>
                                      </p:cBhvr>
                                      <p:to>
                                        <p:strVal val="visible"/>
                                      </p:to>
                                    </p:set>
                                    <p:animEffect transition="in" filter="wipe(down)">
                                      <p:cBhvr>
                                        <p:cTn id="102" dur="500"/>
                                        <p:tgtEl>
                                          <p:spTgt spid="14345"/>
                                        </p:tgtEl>
                                      </p:cBhvr>
                                    </p:animEffect>
                                  </p:childTnLst>
                                </p:cTn>
                              </p:par>
                              <p:par>
                                <p:cTn id="103" presetID="22" presetClass="entr" presetSubtype="1" fill="hold" grpId="0" nodeType="withEffect">
                                  <p:stCondLst>
                                    <p:cond delay="0"/>
                                  </p:stCondLst>
                                  <p:childTnLst>
                                    <p:set>
                                      <p:cBhvr>
                                        <p:cTn id="104" dur="1" fill="hold">
                                          <p:stCondLst>
                                            <p:cond delay="0"/>
                                          </p:stCondLst>
                                        </p:cTn>
                                        <p:tgtEl>
                                          <p:spTgt spid="14346"/>
                                        </p:tgtEl>
                                        <p:attrNameLst>
                                          <p:attrName>style.visibility</p:attrName>
                                        </p:attrNameLst>
                                      </p:cBhvr>
                                      <p:to>
                                        <p:strVal val="visible"/>
                                      </p:to>
                                    </p:set>
                                    <p:animEffect transition="in" filter="wipe(up)">
                                      <p:cBhvr>
                                        <p:cTn id="105" dur="500"/>
                                        <p:tgtEl>
                                          <p:spTgt spid="14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41" grpId="0"/>
      <p:bldP spid="14342" grpId="0"/>
      <p:bldP spid="14345" grpId="0"/>
      <p:bldP spid="14346" grpId="0"/>
      <p:bldP spid="14349" grpId="0"/>
      <p:bldP spid="14350" grpId="0"/>
      <p:bldP spid="14352" grpId="0" animBg="1"/>
      <p:bldP spid="14353" grpId="0" animBg="1"/>
      <p:bldP spid="14354" grpId="0"/>
      <p:bldP spid="14355" grpId="0" animBg="1"/>
      <p:bldP spid="14356" grpId="0" animBg="1"/>
      <p:bldP spid="14357" grpId="0" animBg="1"/>
      <p:bldP spid="14358" grpId="0" animBg="1"/>
      <p:bldP spid="14359" grpId="0"/>
      <p:bldP spid="1436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27"/>
          <p:cNvSpPr txBox="1"/>
          <p:nvPr/>
        </p:nvSpPr>
        <p:spPr>
          <a:xfrm>
            <a:off x="1012825" y="176213"/>
            <a:ext cx="2422525"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1.5 </a:t>
            </a:r>
            <a:r>
              <a:rPr lang="zh-CN" altLang="en-US" sz="3000" b="1" dirty="0">
                <a:solidFill>
                  <a:schemeClr val="accent1"/>
                </a:solidFill>
                <a:latin typeface="微软雅黑" panose="020B0503020204020204" pitchFamily="34" charset="-122"/>
                <a:ea typeface="微软雅黑" panose="020B0503020204020204" pitchFamily="34" charset="-122"/>
              </a:rPr>
              <a:t>参考文献</a:t>
            </a:r>
          </a:p>
        </p:txBody>
      </p:sp>
      <p:sp>
        <p:nvSpPr>
          <p:cNvPr id="15363"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w="9525">
            <a:noFill/>
          </a:ln>
        </p:spPr>
        <p:txBody>
          <a:bodyPr/>
          <a:lstStyle/>
          <a:p>
            <a:endParaRPr lang="zh-CN" altLang="en-US"/>
          </a:p>
        </p:txBody>
      </p:sp>
      <p:pic>
        <p:nvPicPr>
          <p:cNvPr id="15364" name="Picture 2" descr="F:\快盘\商务图片\png\2531170_084420255000_2.png"/>
          <p:cNvPicPr>
            <a:picLocks noChangeAspect="1"/>
          </p:cNvPicPr>
          <p:nvPr/>
        </p:nvPicPr>
        <p:blipFill>
          <a:blip r:embed="rId2" cstate="print"/>
          <a:stretch>
            <a:fillRect/>
          </a:stretch>
        </p:blipFill>
        <p:spPr>
          <a:xfrm>
            <a:off x="298450" y="1682750"/>
            <a:ext cx="3575050" cy="4467225"/>
          </a:xfrm>
          <a:prstGeom prst="rect">
            <a:avLst/>
          </a:prstGeom>
          <a:noFill/>
          <a:ln w="9525">
            <a:noFill/>
          </a:ln>
        </p:spPr>
      </p:pic>
      <p:sp>
        <p:nvSpPr>
          <p:cNvPr id="15365" name="矩形 5"/>
          <p:cNvSpPr/>
          <p:nvPr/>
        </p:nvSpPr>
        <p:spPr>
          <a:xfrm>
            <a:off x="4275138" y="1444625"/>
            <a:ext cx="6719887" cy="431800"/>
          </a:xfrm>
          <a:prstGeom prst="rect">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15366" name="矩形 6"/>
          <p:cNvSpPr/>
          <p:nvPr/>
        </p:nvSpPr>
        <p:spPr>
          <a:xfrm>
            <a:off x="4275138" y="3136900"/>
            <a:ext cx="6719887" cy="431800"/>
          </a:xfrm>
          <a:prstGeom prst="rect">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15367" name="矩形 7"/>
          <p:cNvSpPr/>
          <p:nvPr/>
        </p:nvSpPr>
        <p:spPr>
          <a:xfrm>
            <a:off x="4275138" y="4979988"/>
            <a:ext cx="6719887" cy="431800"/>
          </a:xfrm>
          <a:prstGeom prst="rect">
            <a:avLst/>
          </a:prstGeom>
          <a:solidFill>
            <a:srgbClr val="113E6A"/>
          </a:solidFill>
          <a:ln w="9525">
            <a:noFill/>
          </a:ln>
        </p:spPr>
        <p:txBody>
          <a:bodyPr anchor="t"/>
          <a:lstStyle/>
          <a:p>
            <a:endParaRPr lang="zh-CN" altLang="en-US" dirty="0">
              <a:latin typeface="Arial" panose="020B0604020202020204" pitchFamily="34" charset="0"/>
              <a:ea typeface="宋体" panose="02010600030101010101" pitchFamily="2" charset="-122"/>
            </a:endParaRPr>
          </a:p>
        </p:txBody>
      </p:sp>
      <p:sp>
        <p:nvSpPr>
          <p:cNvPr id="15368" name="TextBox 8"/>
          <p:cNvSpPr txBox="1"/>
          <p:nvPr/>
        </p:nvSpPr>
        <p:spPr>
          <a:xfrm>
            <a:off x="4275138" y="1444625"/>
            <a:ext cx="3622675" cy="400050"/>
          </a:xfrm>
          <a:prstGeom prst="rect">
            <a:avLst/>
          </a:prstGeom>
          <a:noFill/>
          <a:ln w="9525">
            <a:noFill/>
          </a:ln>
        </p:spPr>
        <p:txBody>
          <a:bodyPr anchor="t">
            <a:spAutoFit/>
          </a:bodyPr>
          <a:lstStyle/>
          <a:p>
            <a:r>
              <a:rPr lang="zh-CN" altLang="en-US" sz="2000" dirty="0">
                <a:solidFill>
                  <a:schemeClr val="accent2"/>
                </a:solidFill>
                <a:latin typeface="微软雅黑" panose="020B0503020204020204" pitchFamily="34" charset="-122"/>
                <a:ea typeface="微软雅黑" panose="020B0503020204020204" pitchFamily="34" charset="-122"/>
              </a:rPr>
              <a:t>这里输入标题文字一</a:t>
            </a:r>
            <a:endParaRPr lang="en-US" altLang="zh-CN" sz="2000" dirty="0">
              <a:solidFill>
                <a:schemeClr val="accent2"/>
              </a:solidFill>
              <a:latin typeface="微软雅黑" panose="020B0503020204020204" pitchFamily="34" charset="-122"/>
              <a:ea typeface="微软雅黑" panose="020B0503020204020204" pitchFamily="34" charset="-122"/>
            </a:endParaRPr>
          </a:p>
        </p:txBody>
      </p:sp>
      <p:sp>
        <p:nvSpPr>
          <p:cNvPr id="15369" name="Freeform 6"/>
          <p:cNvSpPr/>
          <p:nvPr/>
        </p:nvSpPr>
        <p:spPr>
          <a:xfrm>
            <a:off x="3843338" y="1462088"/>
            <a:ext cx="339725" cy="388937"/>
          </a:xfrm>
          <a:custGeom>
            <a:avLst/>
            <a:gdLst/>
            <a:ahLst/>
            <a:cxnLst>
              <a:cxn ang="0">
                <a:pos x="0" y="2147483647"/>
              </a:cxn>
              <a:cxn ang="0">
                <a:pos x="2147483647" y="2147483647"/>
              </a:cxn>
              <a:cxn ang="0">
                <a:pos x="2147483647" y="0"/>
              </a:cxn>
              <a:cxn ang="0">
                <a:pos x="2147483647" y="2147483647"/>
              </a:cxn>
              <a:cxn ang="0">
                <a:pos x="2147483647" y="2147483647"/>
              </a:cxn>
              <a:cxn ang="0">
                <a:pos x="2147483647" y="2147483647"/>
              </a:cxn>
              <a:cxn ang="0">
                <a:pos x="0" y="2147483647"/>
              </a:cxn>
            </a:cxnLst>
            <a:rect l="0" t="0" r="0" b="0"/>
            <a:pathLst>
              <a:path w="443" h="511">
                <a:moveTo>
                  <a:pt x="0" y="256"/>
                </a:moveTo>
                <a:lnTo>
                  <a:pt x="221" y="128"/>
                </a:lnTo>
                <a:lnTo>
                  <a:pt x="443" y="0"/>
                </a:lnTo>
                <a:lnTo>
                  <a:pt x="443" y="256"/>
                </a:lnTo>
                <a:lnTo>
                  <a:pt x="443" y="511"/>
                </a:lnTo>
                <a:lnTo>
                  <a:pt x="221" y="384"/>
                </a:lnTo>
                <a:lnTo>
                  <a:pt x="0" y="256"/>
                </a:lnTo>
                <a:close/>
              </a:path>
            </a:pathLst>
          </a:custGeom>
          <a:solidFill>
            <a:srgbClr val="113E6A"/>
          </a:solidFill>
          <a:ln w="9525">
            <a:noFill/>
          </a:ln>
        </p:spPr>
        <p:txBody>
          <a:bodyPr/>
          <a:lstStyle/>
          <a:p>
            <a:endParaRPr lang="zh-CN" altLang="en-US"/>
          </a:p>
        </p:txBody>
      </p:sp>
      <p:sp>
        <p:nvSpPr>
          <p:cNvPr id="15370" name="Freeform 6"/>
          <p:cNvSpPr/>
          <p:nvPr/>
        </p:nvSpPr>
        <p:spPr>
          <a:xfrm>
            <a:off x="3843338" y="3154363"/>
            <a:ext cx="339725" cy="388937"/>
          </a:xfrm>
          <a:custGeom>
            <a:avLst/>
            <a:gdLst/>
            <a:ahLst/>
            <a:cxnLst>
              <a:cxn ang="0">
                <a:pos x="0" y="2147483647"/>
              </a:cxn>
              <a:cxn ang="0">
                <a:pos x="2147483647" y="2147483647"/>
              </a:cxn>
              <a:cxn ang="0">
                <a:pos x="2147483647" y="0"/>
              </a:cxn>
              <a:cxn ang="0">
                <a:pos x="2147483647" y="2147483647"/>
              </a:cxn>
              <a:cxn ang="0">
                <a:pos x="2147483647" y="2147483647"/>
              </a:cxn>
              <a:cxn ang="0">
                <a:pos x="2147483647" y="2147483647"/>
              </a:cxn>
              <a:cxn ang="0">
                <a:pos x="0" y="2147483647"/>
              </a:cxn>
            </a:cxnLst>
            <a:rect l="0" t="0" r="0" b="0"/>
            <a:pathLst>
              <a:path w="443" h="511">
                <a:moveTo>
                  <a:pt x="0" y="256"/>
                </a:moveTo>
                <a:lnTo>
                  <a:pt x="221" y="128"/>
                </a:lnTo>
                <a:lnTo>
                  <a:pt x="443" y="0"/>
                </a:lnTo>
                <a:lnTo>
                  <a:pt x="443" y="256"/>
                </a:lnTo>
                <a:lnTo>
                  <a:pt x="443" y="511"/>
                </a:lnTo>
                <a:lnTo>
                  <a:pt x="221" y="384"/>
                </a:lnTo>
                <a:lnTo>
                  <a:pt x="0" y="256"/>
                </a:lnTo>
                <a:close/>
              </a:path>
            </a:pathLst>
          </a:custGeom>
          <a:solidFill>
            <a:srgbClr val="113E6A"/>
          </a:solidFill>
          <a:ln w="9525">
            <a:noFill/>
          </a:ln>
        </p:spPr>
        <p:txBody>
          <a:bodyPr/>
          <a:lstStyle/>
          <a:p>
            <a:endParaRPr lang="zh-CN" altLang="en-US"/>
          </a:p>
        </p:txBody>
      </p:sp>
      <p:sp>
        <p:nvSpPr>
          <p:cNvPr id="15371" name="Freeform 6"/>
          <p:cNvSpPr/>
          <p:nvPr/>
        </p:nvSpPr>
        <p:spPr>
          <a:xfrm>
            <a:off x="3843338" y="4983163"/>
            <a:ext cx="339725" cy="388937"/>
          </a:xfrm>
          <a:custGeom>
            <a:avLst/>
            <a:gdLst/>
            <a:ahLst/>
            <a:cxnLst>
              <a:cxn ang="0">
                <a:pos x="0" y="2147483647"/>
              </a:cxn>
              <a:cxn ang="0">
                <a:pos x="2147483647" y="2147483647"/>
              </a:cxn>
              <a:cxn ang="0">
                <a:pos x="2147483647" y="0"/>
              </a:cxn>
              <a:cxn ang="0">
                <a:pos x="2147483647" y="2147483647"/>
              </a:cxn>
              <a:cxn ang="0">
                <a:pos x="2147483647" y="2147483647"/>
              </a:cxn>
              <a:cxn ang="0">
                <a:pos x="2147483647" y="2147483647"/>
              </a:cxn>
              <a:cxn ang="0">
                <a:pos x="0" y="2147483647"/>
              </a:cxn>
            </a:cxnLst>
            <a:rect l="0" t="0" r="0" b="0"/>
            <a:pathLst>
              <a:path w="443" h="511">
                <a:moveTo>
                  <a:pt x="0" y="256"/>
                </a:moveTo>
                <a:lnTo>
                  <a:pt x="221" y="128"/>
                </a:lnTo>
                <a:lnTo>
                  <a:pt x="443" y="0"/>
                </a:lnTo>
                <a:lnTo>
                  <a:pt x="443" y="256"/>
                </a:lnTo>
                <a:lnTo>
                  <a:pt x="443" y="511"/>
                </a:lnTo>
                <a:lnTo>
                  <a:pt x="221" y="384"/>
                </a:lnTo>
                <a:lnTo>
                  <a:pt x="0" y="256"/>
                </a:lnTo>
                <a:close/>
              </a:path>
            </a:pathLst>
          </a:custGeom>
          <a:solidFill>
            <a:srgbClr val="113E6A"/>
          </a:solidFill>
          <a:ln w="9525">
            <a:noFill/>
          </a:ln>
        </p:spPr>
        <p:txBody>
          <a:bodyPr/>
          <a:lstStyle/>
          <a:p>
            <a:endParaRPr lang="zh-CN" altLang="en-US"/>
          </a:p>
        </p:txBody>
      </p:sp>
      <p:sp>
        <p:nvSpPr>
          <p:cNvPr id="15372" name="TextBox 13"/>
          <p:cNvSpPr txBox="1"/>
          <p:nvPr/>
        </p:nvSpPr>
        <p:spPr>
          <a:xfrm>
            <a:off x="4275138" y="3151188"/>
            <a:ext cx="3767137" cy="400050"/>
          </a:xfrm>
          <a:prstGeom prst="rect">
            <a:avLst/>
          </a:prstGeom>
          <a:noFill/>
          <a:ln w="9525">
            <a:noFill/>
          </a:ln>
        </p:spPr>
        <p:txBody>
          <a:bodyPr anchor="t">
            <a:spAutoFit/>
          </a:bodyPr>
          <a:lstStyle/>
          <a:p>
            <a:r>
              <a:rPr lang="zh-CN" altLang="en-US" sz="2000" dirty="0">
                <a:solidFill>
                  <a:schemeClr val="accent2"/>
                </a:solidFill>
                <a:latin typeface="微软雅黑" panose="020B0503020204020204" pitchFamily="34" charset="-122"/>
                <a:ea typeface="微软雅黑" panose="020B0503020204020204" pitchFamily="34" charset="-122"/>
              </a:rPr>
              <a:t>这里输入标题文字二</a:t>
            </a:r>
            <a:endParaRPr lang="en-US" altLang="zh-CN" sz="2000" dirty="0">
              <a:solidFill>
                <a:schemeClr val="accent2"/>
              </a:solidFill>
              <a:latin typeface="微软雅黑" panose="020B0503020204020204" pitchFamily="34" charset="-122"/>
              <a:ea typeface="微软雅黑" panose="020B0503020204020204" pitchFamily="34" charset="-122"/>
            </a:endParaRPr>
          </a:p>
        </p:txBody>
      </p:sp>
      <p:sp>
        <p:nvSpPr>
          <p:cNvPr id="15373" name="TextBox 14"/>
          <p:cNvSpPr txBox="1"/>
          <p:nvPr/>
        </p:nvSpPr>
        <p:spPr>
          <a:xfrm>
            <a:off x="4275138" y="4979988"/>
            <a:ext cx="3767137" cy="400050"/>
          </a:xfrm>
          <a:prstGeom prst="rect">
            <a:avLst/>
          </a:prstGeom>
          <a:noFill/>
          <a:ln w="9525">
            <a:noFill/>
          </a:ln>
        </p:spPr>
        <p:txBody>
          <a:bodyPr anchor="t">
            <a:spAutoFit/>
          </a:bodyPr>
          <a:lstStyle/>
          <a:p>
            <a:r>
              <a:rPr lang="zh-CN" altLang="en-US" sz="2000" dirty="0">
                <a:solidFill>
                  <a:schemeClr val="accent2"/>
                </a:solidFill>
                <a:latin typeface="微软雅黑" panose="020B0503020204020204" pitchFamily="34" charset="-122"/>
                <a:ea typeface="微软雅黑" panose="020B0503020204020204" pitchFamily="34" charset="-122"/>
              </a:rPr>
              <a:t>这里输入标题文字三</a:t>
            </a:r>
            <a:endParaRPr lang="en-US" altLang="zh-CN" sz="2000" dirty="0">
              <a:solidFill>
                <a:schemeClr val="accent2"/>
              </a:solidFill>
              <a:latin typeface="微软雅黑" panose="020B0503020204020204" pitchFamily="34" charset="-122"/>
              <a:ea typeface="微软雅黑" panose="020B0503020204020204" pitchFamily="34" charset="-122"/>
            </a:endParaRPr>
          </a:p>
        </p:txBody>
      </p:sp>
      <p:sp>
        <p:nvSpPr>
          <p:cNvPr id="15374" name="TextBox 15"/>
          <p:cNvSpPr txBox="1"/>
          <p:nvPr/>
        </p:nvSpPr>
        <p:spPr>
          <a:xfrm>
            <a:off x="4273550" y="1963738"/>
            <a:ext cx="6577013" cy="646112"/>
          </a:xfrm>
          <a:prstGeom prst="rect">
            <a:avLst/>
          </a:prstGeom>
          <a:noFill/>
          <a:ln w="9525">
            <a:noFill/>
          </a:ln>
        </p:spPr>
        <p:txBody>
          <a:bodyPr anchor="t">
            <a:spAutoFit/>
          </a:bodyPr>
          <a:lstStyle/>
          <a:p>
            <a:r>
              <a:rPr lang="zh-CN" altLang="en-US" dirty="0">
                <a:solidFill>
                  <a:srgbClr val="004C54"/>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15375" name="TextBox 16"/>
          <p:cNvSpPr txBox="1"/>
          <p:nvPr/>
        </p:nvSpPr>
        <p:spPr>
          <a:xfrm>
            <a:off x="4273550" y="3614738"/>
            <a:ext cx="6577013" cy="647700"/>
          </a:xfrm>
          <a:prstGeom prst="rect">
            <a:avLst/>
          </a:prstGeom>
          <a:noFill/>
          <a:ln w="9525">
            <a:noFill/>
          </a:ln>
        </p:spPr>
        <p:txBody>
          <a:bodyPr anchor="t">
            <a:spAutoFit/>
          </a:bodyPr>
          <a:lstStyle/>
          <a:p>
            <a:r>
              <a:rPr lang="zh-CN" altLang="en-US" dirty="0">
                <a:solidFill>
                  <a:srgbClr val="004C54"/>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15376" name="TextBox 17"/>
          <p:cNvSpPr txBox="1"/>
          <p:nvPr/>
        </p:nvSpPr>
        <p:spPr>
          <a:xfrm>
            <a:off x="4273550" y="5416550"/>
            <a:ext cx="6577013" cy="646113"/>
          </a:xfrm>
          <a:prstGeom prst="rect">
            <a:avLst/>
          </a:prstGeom>
          <a:noFill/>
          <a:ln w="9525">
            <a:noFill/>
          </a:ln>
        </p:spPr>
        <p:txBody>
          <a:bodyPr anchor="t">
            <a:spAutoFit/>
          </a:bodyPr>
          <a:lstStyle/>
          <a:p>
            <a:r>
              <a:rPr lang="zh-CN" altLang="en-US" dirty="0">
                <a:solidFill>
                  <a:srgbClr val="004C54"/>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300" fill="hold"/>
                                        <p:tgtEl>
                                          <p:spTgt spid="15363"/>
                                        </p:tgtEl>
                                        <p:attrNameLst>
                                          <p:attrName>ppt_w</p:attrName>
                                        </p:attrNameLst>
                                      </p:cBhvr>
                                      <p:tavLst>
                                        <p:tav tm="0">
                                          <p:val>
                                            <p:fltVal val="0"/>
                                          </p:val>
                                        </p:tav>
                                        <p:tav tm="100000">
                                          <p:val>
                                            <p:strVal val="#ppt_w"/>
                                          </p:val>
                                        </p:tav>
                                      </p:tavLst>
                                    </p:anim>
                                    <p:anim calcmode="lin" valueType="num">
                                      <p:cBhvr>
                                        <p:cTn id="8" dur="300" fill="hold"/>
                                        <p:tgtEl>
                                          <p:spTgt spid="15363"/>
                                        </p:tgtEl>
                                        <p:attrNameLst>
                                          <p:attrName>ppt_h</p:attrName>
                                        </p:attrNameLst>
                                      </p:cBhvr>
                                      <p:tavLst>
                                        <p:tav tm="0">
                                          <p:val>
                                            <p:fltVal val="0"/>
                                          </p:val>
                                        </p:tav>
                                        <p:tav tm="100000">
                                          <p:val>
                                            <p:strVal val="#ppt_h"/>
                                          </p:val>
                                        </p:tav>
                                      </p:tavLst>
                                    </p:anim>
                                    <p:anim calcmode="lin" valueType="num">
                                      <p:cBhvr>
                                        <p:cTn id="9" dur="300" fill="hold"/>
                                        <p:tgtEl>
                                          <p:spTgt spid="15363"/>
                                        </p:tgtEl>
                                        <p:attrNameLst>
                                          <p:attrName>style.rotation</p:attrName>
                                        </p:attrNameLst>
                                      </p:cBhvr>
                                      <p:tavLst>
                                        <p:tav tm="0">
                                          <p:val>
                                            <p:fltVal val="90"/>
                                          </p:val>
                                        </p:tav>
                                        <p:tav tm="100000">
                                          <p:val>
                                            <p:fltVal val="0"/>
                                          </p:val>
                                        </p:tav>
                                      </p:tavLst>
                                    </p:anim>
                                    <p:animEffect transition="in" filter="fade">
                                      <p:cBhvr>
                                        <p:cTn id="10" dur="300"/>
                                        <p:tgtEl>
                                          <p:spTgt spid="15363"/>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5362"/>
                                        </p:tgtEl>
                                        <p:attrNameLst>
                                          <p:attrName>style.visibility</p:attrName>
                                        </p:attrNameLst>
                                      </p:cBhvr>
                                      <p:to>
                                        <p:strVal val="visible"/>
                                      </p:to>
                                    </p:set>
                                    <p:anim calcmode="lin" valueType="num">
                                      <p:cBhvr>
                                        <p:cTn id="14" dur="400" fill="hold"/>
                                        <p:tgtEl>
                                          <p:spTgt spid="1536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5362"/>
                                        </p:tgtEl>
                                        <p:attrNameLst>
                                          <p:attrName>ppt_y</p:attrName>
                                        </p:attrNameLst>
                                      </p:cBhvr>
                                      <p:tavLst>
                                        <p:tav tm="0">
                                          <p:val>
                                            <p:strVal val="#ppt_y"/>
                                          </p:val>
                                        </p:tav>
                                        <p:tav tm="100000">
                                          <p:val>
                                            <p:strVal val="#ppt_y"/>
                                          </p:val>
                                        </p:tav>
                                      </p:tavLst>
                                    </p:anim>
                                    <p:anim calcmode="lin" valueType="num">
                                      <p:cBhvr>
                                        <p:cTn id="16" dur="400" fill="hold"/>
                                        <p:tgtEl>
                                          <p:spTgt spid="1536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536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5362"/>
                                        </p:tgtEl>
                                      </p:cBhvr>
                                    </p:animEffect>
                                  </p:childTnLst>
                                </p:cTn>
                              </p:par>
                            </p:childTnLst>
                          </p:cTn>
                        </p:par>
                        <p:par>
                          <p:cTn id="19" fill="hold">
                            <p:stCondLst>
                              <p:cond delay="980"/>
                            </p:stCondLst>
                            <p:childTnLst>
                              <p:par>
                                <p:cTn id="20" presetID="42" presetClass="entr" presetSubtype="0" fill="hold" nodeType="afterEffect">
                                  <p:stCondLst>
                                    <p:cond delay="0"/>
                                  </p:stCondLst>
                                  <p:childTnLst>
                                    <p:set>
                                      <p:cBhvr>
                                        <p:cTn id="21" dur="1" fill="hold">
                                          <p:stCondLst>
                                            <p:cond delay="0"/>
                                          </p:stCondLst>
                                        </p:cTn>
                                        <p:tgtEl>
                                          <p:spTgt spid="15364"/>
                                        </p:tgtEl>
                                        <p:attrNameLst>
                                          <p:attrName>style.visibility</p:attrName>
                                        </p:attrNameLst>
                                      </p:cBhvr>
                                      <p:to>
                                        <p:strVal val="visible"/>
                                      </p:to>
                                    </p:set>
                                    <p:animEffect transition="in" filter="fade">
                                      <p:cBhvr>
                                        <p:cTn id="22" dur="1000"/>
                                        <p:tgtEl>
                                          <p:spTgt spid="15364"/>
                                        </p:tgtEl>
                                      </p:cBhvr>
                                    </p:animEffect>
                                    <p:anim calcmode="lin" valueType="num">
                                      <p:cBhvr>
                                        <p:cTn id="23" dur="1000" fill="hold"/>
                                        <p:tgtEl>
                                          <p:spTgt spid="15364"/>
                                        </p:tgtEl>
                                        <p:attrNameLst>
                                          <p:attrName>ppt_x</p:attrName>
                                        </p:attrNameLst>
                                      </p:cBhvr>
                                      <p:tavLst>
                                        <p:tav tm="0">
                                          <p:val>
                                            <p:strVal val="#ppt_x"/>
                                          </p:val>
                                        </p:tav>
                                        <p:tav tm="100000">
                                          <p:val>
                                            <p:strVal val="#ppt_x"/>
                                          </p:val>
                                        </p:tav>
                                      </p:tavLst>
                                    </p:anim>
                                    <p:anim calcmode="lin" valueType="num">
                                      <p:cBhvr>
                                        <p:cTn id="24" dur="1000" fill="hold"/>
                                        <p:tgtEl>
                                          <p:spTgt spid="15364"/>
                                        </p:tgtEl>
                                        <p:attrNameLst>
                                          <p:attrName>ppt_y</p:attrName>
                                        </p:attrNameLst>
                                      </p:cBhvr>
                                      <p:tavLst>
                                        <p:tav tm="0">
                                          <p:val>
                                            <p:strVal val="#ppt_y+.1"/>
                                          </p:val>
                                        </p:tav>
                                        <p:tav tm="100000">
                                          <p:val>
                                            <p:strVal val="#ppt_y"/>
                                          </p:val>
                                        </p:tav>
                                      </p:tavLst>
                                    </p:anim>
                                  </p:childTnLst>
                                </p:cTn>
                              </p:par>
                            </p:childTnLst>
                          </p:cTn>
                        </p:par>
                        <p:par>
                          <p:cTn id="25" fill="hold">
                            <p:stCondLst>
                              <p:cond delay="1980"/>
                            </p:stCondLst>
                            <p:childTnLst>
                              <p:par>
                                <p:cTn id="26" presetID="2" presetClass="entr" presetSubtype="6" fill="hold" grpId="0" nodeType="afterEffect">
                                  <p:stCondLst>
                                    <p:cond delay="0"/>
                                  </p:stCondLst>
                                  <p:childTnLst>
                                    <p:set>
                                      <p:cBhvr>
                                        <p:cTn id="27" dur="1" fill="hold">
                                          <p:stCondLst>
                                            <p:cond delay="0"/>
                                          </p:stCondLst>
                                        </p:cTn>
                                        <p:tgtEl>
                                          <p:spTgt spid="15365"/>
                                        </p:tgtEl>
                                        <p:attrNameLst>
                                          <p:attrName>style.visibility</p:attrName>
                                        </p:attrNameLst>
                                      </p:cBhvr>
                                      <p:to>
                                        <p:strVal val="visible"/>
                                      </p:to>
                                    </p:set>
                                    <p:anim calcmode="lin" valueType="num">
                                      <p:cBhvr additive="base">
                                        <p:cTn id="28" dur="500" fill="hold"/>
                                        <p:tgtEl>
                                          <p:spTgt spid="15365"/>
                                        </p:tgtEl>
                                        <p:attrNameLst>
                                          <p:attrName>ppt_x</p:attrName>
                                        </p:attrNameLst>
                                      </p:cBhvr>
                                      <p:tavLst>
                                        <p:tav tm="0">
                                          <p:val>
                                            <p:strVal val="1+#ppt_w/2"/>
                                          </p:val>
                                        </p:tav>
                                        <p:tav tm="100000">
                                          <p:val>
                                            <p:strVal val="#ppt_x"/>
                                          </p:val>
                                        </p:tav>
                                      </p:tavLst>
                                    </p:anim>
                                    <p:anim calcmode="lin" valueType="num">
                                      <p:cBhvr additive="base">
                                        <p:cTn id="29" dur="500" fill="hold"/>
                                        <p:tgtEl>
                                          <p:spTgt spid="15365"/>
                                        </p:tgtEl>
                                        <p:attrNameLst>
                                          <p:attrName>ppt_y</p:attrName>
                                        </p:attrNameLst>
                                      </p:cBhvr>
                                      <p:tavLst>
                                        <p:tav tm="0">
                                          <p:val>
                                            <p:strVal val="1+#ppt_h/2"/>
                                          </p:val>
                                        </p:tav>
                                        <p:tav tm="100000">
                                          <p:val>
                                            <p:strVal val="#ppt_y"/>
                                          </p:val>
                                        </p:tav>
                                      </p:tavLst>
                                    </p:anim>
                                  </p:childTnLst>
                                </p:cTn>
                              </p:par>
                              <p:par>
                                <p:cTn id="30" presetID="2" presetClass="entr" presetSubtype="6" fill="hold" grpId="0" nodeType="withEffect">
                                  <p:stCondLst>
                                    <p:cond delay="0"/>
                                  </p:stCondLst>
                                  <p:childTnLst>
                                    <p:set>
                                      <p:cBhvr>
                                        <p:cTn id="31" dur="1" fill="hold">
                                          <p:stCondLst>
                                            <p:cond delay="0"/>
                                          </p:stCondLst>
                                        </p:cTn>
                                        <p:tgtEl>
                                          <p:spTgt spid="15366"/>
                                        </p:tgtEl>
                                        <p:attrNameLst>
                                          <p:attrName>style.visibility</p:attrName>
                                        </p:attrNameLst>
                                      </p:cBhvr>
                                      <p:to>
                                        <p:strVal val="visible"/>
                                      </p:to>
                                    </p:set>
                                    <p:anim calcmode="lin" valueType="num">
                                      <p:cBhvr additive="base">
                                        <p:cTn id="32" dur="500" fill="hold"/>
                                        <p:tgtEl>
                                          <p:spTgt spid="15366"/>
                                        </p:tgtEl>
                                        <p:attrNameLst>
                                          <p:attrName>ppt_x</p:attrName>
                                        </p:attrNameLst>
                                      </p:cBhvr>
                                      <p:tavLst>
                                        <p:tav tm="0">
                                          <p:val>
                                            <p:strVal val="1+#ppt_w/2"/>
                                          </p:val>
                                        </p:tav>
                                        <p:tav tm="100000">
                                          <p:val>
                                            <p:strVal val="#ppt_x"/>
                                          </p:val>
                                        </p:tav>
                                      </p:tavLst>
                                    </p:anim>
                                    <p:anim calcmode="lin" valueType="num">
                                      <p:cBhvr additive="base">
                                        <p:cTn id="33" dur="500" fill="hold"/>
                                        <p:tgtEl>
                                          <p:spTgt spid="15366"/>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0"/>
                                  </p:stCondLst>
                                  <p:childTnLst>
                                    <p:set>
                                      <p:cBhvr>
                                        <p:cTn id="35" dur="1" fill="hold">
                                          <p:stCondLst>
                                            <p:cond delay="0"/>
                                          </p:stCondLst>
                                        </p:cTn>
                                        <p:tgtEl>
                                          <p:spTgt spid="15367"/>
                                        </p:tgtEl>
                                        <p:attrNameLst>
                                          <p:attrName>style.visibility</p:attrName>
                                        </p:attrNameLst>
                                      </p:cBhvr>
                                      <p:to>
                                        <p:strVal val="visible"/>
                                      </p:to>
                                    </p:set>
                                    <p:anim calcmode="lin" valueType="num">
                                      <p:cBhvr additive="base">
                                        <p:cTn id="36" dur="500" fill="hold"/>
                                        <p:tgtEl>
                                          <p:spTgt spid="15367"/>
                                        </p:tgtEl>
                                        <p:attrNameLst>
                                          <p:attrName>ppt_x</p:attrName>
                                        </p:attrNameLst>
                                      </p:cBhvr>
                                      <p:tavLst>
                                        <p:tav tm="0">
                                          <p:val>
                                            <p:strVal val="1+#ppt_w/2"/>
                                          </p:val>
                                        </p:tav>
                                        <p:tav tm="100000">
                                          <p:val>
                                            <p:strVal val="#ppt_x"/>
                                          </p:val>
                                        </p:tav>
                                      </p:tavLst>
                                    </p:anim>
                                    <p:anim calcmode="lin" valueType="num">
                                      <p:cBhvr additive="base">
                                        <p:cTn id="37" dur="500" fill="hold"/>
                                        <p:tgtEl>
                                          <p:spTgt spid="15367"/>
                                        </p:tgtEl>
                                        <p:attrNameLst>
                                          <p:attrName>ppt_y</p:attrName>
                                        </p:attrNameLst>
                                      </p:cBhvr>
                                      <p:tavLst>
                                        <p:tav tm="0">
                                          <p:val>
                                            <p:strVal val="1+#ppt_h/2"/>
                                          </p:val>
                                        </p:tav>
                                        <p:tav tm="100000">
                                          <p:val>
                                            <p:strVal val="#ppt_y"/>
                                          </p:val>
                                        </p:tav>
                                      </p:tavLst>
                                    </p:anim>
                                  </p:childTnLst>
                                </p:cTn>
                              </p:par>
                            </p:childTnLst>
                          </p:cTn>
                        </p:par>
                        <p:par>
                          <p:cTn id="38" fill="hold">
                            <p:stCondLst>
                              <p:cond delay="2480"/>
                            </p:stCondLst>
                            <p:childTnLst>
                              <p:par>
                                <p:cTn id="39" presetID="1" presetClass="entr" presetSubtype="0" fill="hold" nodeType="afterEffect">
                                  <p:stCondLst>
                                    <p:cond delay="0"/>
                                  </p:stCondLst>
                                  <p:childTnLst>
                                    <p:set>
                                      <p:cBhvr>
                                        <p:cTn id="40" dur="1" fill="hold">
                                          <p:stCondLst>
                                            <p:cond delay="0"/>
                                          </p:stCondLst>
                                        </p:cTn>
                                        <p:tgtEl>
                                          <p:spTgt spid="15369"/>
                                        </p:tgtEl>
                                        <p:attrNameLst>
                                          <p:attrName>style.visibility</p:attrName>
                                        </p:attrNameLst>
                                      </p:cBhvr>
                                      <p:to>
                                        <p:strVal val="visible"/>
                                      </p:to>
                                    </p:set>
                                  </p:childTnLst>
                                </p:cTn>
                              </p:par>
                              <p:par>
                                <p:cTn id="41" presetID="49" presetClass="path" presetSubtype="0" accel="50000" decel="50000" fill="hold" nodeType="withEffect">
                                  <p:stCondLst>
                                    <p:cond delay="0"/>
                                  </p:stCondLst>
                                  <p:childTnLst>
                                    <p:animMotion origin="layout" path="M -4.58176E-6 -2.59259E-6 L 0.09003 -2.59259E-6 " pathEditMode="relative" rAng="0" ptsTypes="AA">
                                      <p:cBhvr>
                                        <p:cTn id="42" dur="500" spd="-99900" fill="hold"/>
                                        <p:tgtEl>
                                          <p:spTgt spid="15369"/>
                                        </p:tgtEl>
                                        <p:attrNameLst>
                                          <p:attrName>ppt_x</p:attrName>
                                          <p:attrName>ppt_y</p:attrName>
                                        </p:attrNameLst>
                                      </p:cBhvr>
                                      <p:rCtr x="4500" y="0"/>
                                    </p:animMotion>
                                  </p:childTnLst>
                                </p:cTn>
                              </p:par>
                              <p:par>
                                <p:cTn id="43" presetID="1" presetClass="entr" presetSubtype="0" fill="hold" nodeType="withEffect">
                                  <p:stCondLst>
                                    <p:cond delay="0"/>
                                  </p:stCondLst>
                                  <p:childTnLst>
                                    <p:set>
                                      <p:cBhvr>
                                        <p:cTn id="44" dur="1" fill="hold">
                                          <p:stCondLst>
                                            <p:cond delay="0"/>
                                          </p:stCondLst>
                                        </p:cTn>
                                        <p:tgtEl>
                                          <p:spTgt spid="15370"/>
                                        </p:tgtEl>
                                        <p:attrNameLst>
                                          <p:attrName>style.visibility</p:attrName>
                                        </p:attrNameLst>
                                      </p:cBhvr>
                                      <p:to>
                                        <p:strVal val="visible"/>
                                      </p:to>
                                    </p:set>
                                  </p:childTnLst>
                                </p:cTn>
                              </p:par>
                              <p:par>
                                <p:cTn id="45" presetID="49" presetClass="path" presetSubtype="0" accel="50000" decel="50000" fill="hold" nodeType="withEffect">
                                  <p:stCondLst>
                                    <p:cond delay="0"/>
                                  </p:stCondLst>
                                  <p:childTnLst>
                                    <p:animMotion origin="layout" path="M -4.58176E-6 -2.59259E-6 L 0.09003 -2.59259E-6 " pathEditMode="relative" rAng="0" ptsTypes="AA">
                                      <p:cBhvr>
                                        <p:cTn id="46" dur="500" spd="-99900" fill="hold"/>
                                        <p:tgtEl>
                                          <p:spTgt spid="15370"/>
                                        </p:tgtEl>
                                        <p:attrNameLst>
                                          <p:attrName>ppt_x</p:attrName>
                                          <p:attrName>ppt_y</p:attrName>
                                        </p:attrNameLst>
                                      </p:cBhvr>
                                      <p:rCtr x="4500" y="0"/>
                                    </p:animMotion>
                                  </p:childTnLst>
                                </p:cTn>
                              </p:par>
                              <p:par>
                                <p:cTn id="47" presetID="1" presetClass="entr" presetSubtype="0" fill="hold" nodeType="withEffect">
                                  <p:stCondLst>
                                    <p:cond delay="0"/>
                                  </p:stCondLst>
                                  <p:childTnLst>
                                    <p:set>
                                      <p:cBhvr>
                                        <p:cTn id="48" dur="1" fill="hold">
                                          <p:stCondLst>
                                            <p:cond delay="0"/>
                                          </p:stCondLst>
                                        </p:cTn>
                                        <p:tgtEl>
                                          <p:spTgt spid="15371"/>
                                        </p:tgtEl>
                                        <p:attrNameLst>
                                          <p:attrName>style.visibility</p:attrName>
                                        </p:attrNameLst>
                                      </p:cBhvr>
                                      <p:to>
                                        <p:strVal val="visible"/>
                                      </p:to>
                                    </p:set>
                                  </p:childTnLst>
                                </p:cTn>
                              </p:par>
                              <p:par>
                                <p:cTn id="49" presetID="49" presetClass="path" presetSubtype="0" accel="50000" decel="50000" fill="hold" nodeType="withEffect">
                                  <p:stCondLst>
                                    <p:cond delay="0"/>
                                  </p:stCondLst>
                                  <p:childTnLst>
                                    <p:animMotion origin="layout" path="M -4.58176E-6 -2.59259E-6 L 0.09003 -2.59259E-6 " pathEditMode="relative" rAng="0" ptsTypes="AA">
                                      <p:cBhvr>
                                        <p:cTn id="50" dur="500" spd="-99900" fill="hold"/>
                                        <p:tgtEl>
                                          <p:spTgt spid="15371"/>
                                        </p:tgtEl>
                                        <p:attrNameLst>
                                          <p:attrName>ppt_x</p:attrName>
                                          <p:attrName>ppt_y</p:attrName>
                                        </p:attrNameLst>
                                      </p:cBhvr>
                                      <p:rCtr x="4500" y="0"/>
                                    </p:animMotion>
                                  </p:childTnLst>
                                </p:cTn>
                              </p:par>
                            </p:childTnLst>
                          </p:cTn>
                        </p:par>
                        <p:par>
                          <p:cTn id="51" fill="hold">
                            <p:stCondLst>
                              <p:cond delay="2480"/>
                            </p:stCondLst>
                            <p:childTnLst>
                              <p:par>
                                <p:cTn id="52" presetID="22" presetClass="entr" presetSubtype="8" fill="hold" grpId="0" nodeType="afterEffect">
                                  <p:stCondLst>
                                    <p:cond delay="0"/>
                                  </p:stCondLst>
                                  <p:childTnLst>
                                    <p:set>
                                      <p:cBhvr>
                                        <p:cTn id="53" dur="1" fill="hold">
                                          <p:stCondLst>
                                            <p:cond delay="0"/>
                                          </p:stCondLst>
                                        </p:cTn>
                                        <p:tgtEl>
                                          <p:spTgt spid="15368"/>
                                        </p:tgtEl>
                                        <p:attrNameLst>
                                          <p:attrName>style.visibility</p:attrName>
                                        </p:attrNameLst>
                                      </p:cBhvr>
                                      <p:to>
                                        <p:strVal val="visible"/>
                                      </p:to>
                                    </p:set>
                                    <p:animEffect transition="in" filter="wipe(left)">
                                      <p:cBhvr>
                                        <p:cTn id="54" dur="500"/>
                                        <p:tgtEl>
                                          <p:spTgt spid="1536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5372"/>
                                        </p:tgtEl>
                                        <p:attrNameLst>
                                          <p:attrName>style.visibility</p:attrName>
                                        </p:attrNameLst>
                                      </p:cBhvr>
                                      <p:to>
                                        <p:strVal val="visible"/>
                                      </p:to>
                                    </p:set>
                                    <p:animEffect transition="in" filter="wipe(left)">
                                      <p:cBhvr>
                                        <p:cTn id="57" dur="500"/>
                                        <p:tgtEl>
                                          <p:spTgt spid="1537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5373"/>
                                        </p:tgtEl>
                                        <p:attrNameLst>
                                          <p:attrName>style.visibility</p:attrName>
                                        </p:attrNameLst>
                                      </p:cBhvr>
                                      <p:to>
                                        <p:strVal val="visible"/>
                                      </p:to>
                                    </p:set>
                                    <p:animEffect transition="in" filter="wipe(left)">
                                      <p:cBhvr>
                                        <p:cTn id="60" dur="500"/>
                                        <p:tgtEl>
                                          <p:spTgt spid="15373"/>
                                        </p:tgtEl>
                                      </p:cBhvr>
                                    </p:animEffect>
                                  </p:childTnLst>
                                </p:cTn>
                              </p:par>
                            </p:childTnLst>
                          </p:cTn>
                        </p:par>
                        <p:par>
                          <p:cTn id="61" fill="hold">
                            <p:stCondLst>
                              <p:cond delay="2980"/>
                            </p:stCondLst>
                            <p:childTnLst>
                              <p:par>
                                <p:cTn id="62" presetID="22" presetClass="entr" presetSubtype="1" fill="hold" grpId="0" nodeType="afterEffect">
                                  <p:stCondLst>
                                    <p:cond delay="0"/>
                                  </p:stCondLst>
                                  <p:childTnLst>
                                    <p:set>
                                      <p:cBhvr>
                                        <p:cTn id="63" dur="1" fill="hold">
                                          <p:stCondLst>
                                            <p:cond delay="0"/>
                                          </p:stCondLst>
                                        </p:cTn>
                                        <p:tgtEl>
                                          <p:spTgt spid="15374"/>
                                        </p:tgtEl>
                                        <p:attrNameLst>
                                          <p:attrName>style.visibility</p:attrName>
                                        </p:attrNameLst>
                                      </p:cBhvr>
                                      <p:to>
                                        <p:strVal val="visible"/>
                                      </p:to>
                                    </p:set>
                                    <p:animEffect transition="in" filter="wipe(up)">
                                      <p:cBhvr>
                                        <p:cTn id="64" dur="500"/>
                                        <p:tgtEl>
                                          <p:spTgt spid="1537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15375"/>
                                        </p:tgtEl>
                                        <p:attrNameLst>
                                          <p:attrName>style.visibility</p:attrName>
                                        </p:attrNameLst>
                                      </p:cBhvr>
                                      <p:to>
                                        <p:strVal val="visible"/>
                                      </p:to>
                                    </p:set>
                                    <p:animEffect transition="in" filter="wipe(up)">
                                      <p:cBhvr>
                                        <p:cTn id="67" dur="500"/>
                                        <p:tgtEl>
                                          <p:spTgt spid="15375"/>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15376"/>
                                        </p:tgtEl>
                                        <p:attrNameLst>
                                          <p:attrName>style.visibility</p:attrName>
                                        </p:attrNameLst>
                                      </p:cBhvr>
                                      <p:to>
                                        <p:strVal val="visible"/>
                                      </p:to>
                                    </p:set>
                                    <p:animEffect transition="in" filter="wipe(up)">
                                      <p:cBhvr>
                                        <p:cTn id="70" dur="500"/>
                                        <p:tgtEl>
                                          <p:spTgt spid="15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5" grpId="0" animBg="1"/>
      <p:bldP spid="15366" grpId="0" animBg="1"/>
      <p:bldP spid="15367" grpId="0" animBg="1"/>
      <p:bldP spid="15368" grpId="0"/>
      <p:bldP spid="15372" grpId="0"/>
      <p:bldP spid="15373" grpId="0"/>
      <p:bldP spid="15374" grpId="0"/>
      <p:bldP spid="15375" grpId="0"/>
      <p:bldP spid="1537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27"/>
          <p:cNvSpPr txBox="1"/>
          <p:nvPr/>
        </p:nvSpPr>
        <p:spPr>
          <a:xfrm>
            <a:off x="1012825" y="176213"/>
            <a:ext cx="3576638" cy="554037"/>
          </a:xfrm>
          <a:prstGeom prst="rect">
            <a:avLst/>
          </a:prstGeom>
          <a:noFill/>
          <a:ln w="9525">
            <a:noFill/>
          </a:ln>
        </p:spPr>
        <p:txBody>
          <a:bodyPr wrap="none" anchor="t">
            <a:spAutoFit/>
          </a:bodyPr>
          <a:lstStyle/>
          <a:p>
            <a:r>
              <a:rPr lang="en-US" altLang="zh-CN" sz="3000" b="1" dirty="0">
                <a:solidFill>
                  <a:schemeClr val="accent1"/>
                </a:solidFill>
                <a:latin typeface="微软雅黑" panose="020B0503020204020204" pitchFamily="34" charset="-122"/>
                <a:ea typeface="微软雅黑" panose="020B0503020204020204" pitchFamily="34" charset="-122"/>
              </a:rPr>
              <a:t>1.6 </a:t>
            </a:r>
            <a:r>
              <a:rPr lang="zh-CN" altLang="en-US" sz="3000" b="1" dirty="0">
                <a:solidFill>
                  <a:schemeClr val="accent1"/>
                </a:solidFill>
                <a:latin typeface="微软雅黑" panose="020B0503020204020204" pitchFamily="34" charset="-122"/>
                <a:ea typeface="微软雅黑" panose="020B0503020204020204" pitchFamily="34" charset="-122"/>
              </a:rPr>
              <a:t>主要贡献与创新</a:t>
            </a:r>
          </a:p>
        </p:txBody>
      </p:sp>
      <p:sp>
        <p:nvSpPr>
          <p:cNvPr id="16387" name="Freeform 5"/>
          <p:cNvSpPr/>
          <p:nvPr/>
        </p:nvSpPr>
        <p:spPr>
          <a:xfrm>
            <a:off x="427038" y="220663"/>
            <a:ext cx="474662" cy="560387"/>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Lst>
            <a:rect l="0" t="0" r="0" b="0"/>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w="9525">
            <a:noFill/>
          </a:ln>
        </p:spPr>
        <p:txBody>
          <a:bodyPr/>
          <a:lstStyle/>
          <a:p>
            <a:endParaRPr lang="zh-CN" altLang="en-US"/>
          </a:p>
        </p:txBody>
      </p:sp>
      <p:sp>
        <p:nvSpPr>
          <p:cNvPr id="16388" name="Freeform 13"/>
          <p:cNvSpPr>
            <a:spLocks noEditPoints="1"/>
          </p:cNvSpPr>
          <p:nvPr/>
        </p:nvSpPr>
        <p:spPr>
          <a:xfrm>
            <a:off x="1222375" y="4205288"/>
            <a:ext cx="1174750" cy="1600200"/>
          </a:xfrm>
          <a:custGeom>
            <a:avLst/>
            <a:gdLst/>
            <a:ahLst/>
            <a:cxnLst>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373" h="1870">
                <a:moveTo>
                  <a:pt x="123" y="694"/>
                </a:moveTo>
                <a:cubicBezTo>
                  <a:pt x="123" y="673"/>
                  <a:pt x="124" y="652"/>
                  <a:pt x="126" y="632"/>
                </a:cubicBezTo>
                <a:lnTo>
                  <a:pt x="53" y="632"/>
                </a:lnTo>
                <a:cubicBezTo>
                  <a:pt x="24" y="632"/>
                  <a:pt x="0" y="655"/>
                  <a:pt x="0" y="683"/>
                </a:cubicBezTo>
                <a:cubicBezTo>
                  <a:pt x="0" y="711"/>
                  <a:pt x="24" y="734"/>
                  <a:pt x="53" y="734"/>
                </a:cubicBezTo>
                <a:lnTo>
                  <a:pt x="125" y="734"/>
                </a:lnTo>
                <a:cubicBezTo>
                  <a:pt x="124" y="721"/>
                  <a:pt x="123" y="708"/>
                  <a:pt x="123" y="694"/>
                </a:cubicBezTo>
                <a:close/>
                <a:moveTo>
                  <a:pt x="252" y="335"/>
                </a:moveTo>
                <a:cubicBezTo>
                  <a:pt x="274" y="309"/>
                  <a:pt x="298" y="285"/>
                  <a:pt x="324" y="263"/>
                </a:cubicBezTo>
                <a:lnTo>
                  <a:pt x="274" y="212"/>
                </a:lnTo>
                <a:cubicBezTo>
                  <a:pt x="253" y="192"/>
                  <a:pt x="220" y="191"/>
                  <a:pt x="200" y="211"/>
                </a:cubicBezTo>
                <a:cubicBezTo>
                  <a:pt x="180" y="231"/>
                  <a:pt x="181" y="264"/>
                  <a:pt x="202" y="285"/>
                </a:cubicBezTo>
                <a:lnTo>
                  <a:pt x="252" y="335"/>
                </a:lnTo>
                <a:close/>
                <a:moveTo>
                  <a:pt x="685" y="130"/>
                </a:moveTo>
                <a:cubicBezTo>
                  <a:pt x="702" y="130"/>
                  <a:pt x="719" y="131"/>
                  <a:pt x="736" y="133"/>
                </a:cubicBezTo>
                <a:lnTo>
                  <a:pt x="736" y="53"/>
                </a:lnTo>
                <a:cubicBezTo>
                  <a:pt x="736" y="24"/>
                  <a:pt x="713" y="0"/>
                  <a:pt x="685" y="0"/>
                </a:cubicBezTo>
                <a:cubicBezTo>
                  <a:pt x="657" y="0"/>
                  <a:pt x="634" y="24"/>
                  <a:pt x="634" y="53"/>
                </a:cubicBezTo>
                <a:lnTo>
                  <a:pt x="634" y="133"/>
                </a:lnTo>
                <a:cubicBezTo>
                  <a:pt x="651" y="131"/>
                  <a:pt x="668" y="130"/>
                  <a:pt x="685" y="130"/>
                </a:cubicBezTo>
                <a:close/>
                <a:moveTo>
                  <a:pt x="1115" y="329"/>
                </a:moveTo>
                <a:lnTo>
                  <a:pt x="1168" y="276"/>
                </a:lnTo>
                <a:cubicBezTo>
                  <a:pt x="1189" y="255"/>
                  <a:pt x="1190" y="222"/>
                  <a:pt x="1170" y="202"/>
                </a:cubicBezTo>
                <a:cubicBezTo>
                  <a:pt x="1150" y="182"/>
                  <a:pt x="1117" y="183"/>
                  <a:pt x="1096" y="203"/>
                </a:cubicBezTo>
                <a:lnTo>
                  <a:pt x="1042" y="257"/>
                </a:lnTo>
                <a:cubicBezTo>
                  <a:pt x="1069" y="279"/>
                  <a:pt x="1093" y="303"/>
                  <a:pt x="1115" y="329"/>
                </a:cubicBezTo>
                <a:close/>
                <a:moveTo>
                  <a:pt x="1319" y="632"/>
                </a:moveTo>
                <a:lnTo>
                  <a:pt x="1245" y="632"/>
                </a:lnTo>
                <a:cubicBezTo>
                  <a:pt x="1247" y="652"/>
                  <a:pt x="1249" y="673"/>
                  <a:pt x="1249" y="694"/>
                </a:cubicBezTo>
                <a:cubicBezTo>
                  <a:pt x="1249" y="708"/>
                  <a:pt x="1248" y="721"/>
                  <a:pt x="1246" y="734"/>
                </a:cubicBezTo>
                <a:lnTo>
                  <a:pt x="1319" y="734"/>
                </a:lnTo>
                <a:cubicBezTo>
                  <a:pt x="1349" y="734"/>
                  <a:pt x="1373" y="711"/>
                  <a:pt x="1373" y="683"/>
                </a:cubicBezTo>
                <a:cubicBezTo>
                  <a:pt x="1373" y="655"/>
                  <a:pt x="1349" y="632"/>
                  <a:pt x="1319" y="632"/>
                </a:cubicBezTo>
                <a:close/>
                <a:moveTo>
                  <a:pt x="951" y="716"/>
                </a:moveTo>
                <a:cubicBezTo>
                  <a:pt x="951" y="751"/>
                  <a:pt x="922" y="781"/>
                  <a:pt x="886" y="781"/>
                </a:cubicBezTo>
                <a:lnTo>
                  <a:pt x="751" y="781"/>
                </a:lnTo>
                <a:lnTo>
                  <a:pt x="751" y="915"/>
                </a:lnTo>
                <a:cubicBezTo>
                  <a:pt x="751" y="951"/>
                  <a:pt x="722" y="981"/>
                  <a:pt x="686" y="981"/>
                </a:cubicBezTo>
                <a:cubicBezTo>
                  <a:pt x="651" y="981"/>
                  <a:pt x="621" y="951"/>
                  <a:pt x="621" y="915"/>
                </a:cubicBezTo>
                <a:lnTo>
                  <a:pt x="621" y="781"/>
                </a:lnTo>
                <a:lnTo>
                  <a:pt x="487" y="781"/>
                </a:lnTo>
                <a:cubicBezTo>
                  <a:pt x="451" y="781"/>
                  <a:pt x="422" y="751"/>
                  <a:pt x="422" y="716"/>
                </a:cubicBezTo>
                <a:cubicBezTo>
                  <a:pt x="422" y="680"/>
                  <a:pt x="451" y="651"/>
                  <a:pt x="487" y="651"/>
                </a:cubicBezTo>
                <a:lnTo>
                  <a:pt x="621" y="651"/>
                </a:lnTo>
                <a:lnTo>
                  <a:pt x="621" y="516"/>
                </a:lnTo>
                <a:cubicBezTo>
                  <a:pt x="621" y="480"/>
                  <a:pt x="651" y="451"/>
                  <a:pt x="686" y="451"/>
                </a:cubicBezTo>
                <a:cubicBezTo>
                  <a:pt x="722" y="451"/>
                  <a:pt x="751" y="480"/>
                  <a:pt x="751" y="516"/>
                </a:cubicBezTo>
                <a:lnTo>
                  <a:pt x="751" y="651"/>
                </a:lnTo>
                <a:lnTo>
                  <a:pt x="886" y="651"/>
                </a:lnTo>
                <a:cubicBezTo>
                  <a:pt x="922" y="651"/>
                  <a:pt x="951" y="680"/>
                  <a:pt x="951" y="716"/>
                </a:cubicBezTo>
                <a:close/>
                <a:moveTo>
                  <a:pt x="889" y="1676"/>
                </a:moveTo>
                <a:lnTo>
                  <a:pt x="491" y="1676"/>
                </a:lnTo>
                <a:lnTo>
                  <a:pt x="491" y="1476"/>
                </a:lnTo>
                <a:lnTo>
                  <a:pt x="889" y="1476"/>
                </a:lnTo>
                <a:lnTo>
                  <a:pt x="889" y="1676"/>
                </a:lnTo>
                <a:close/>
                <a:moveTo>
                  <a:pt x="530" y="1715"/>
                </a:moveTo>
                <a:cubicBezTo>
                  <a:pt x="534" y="1801"/>
                  <a:pt x="604" y="1870"/>
                  <a:pt x="690" y="1870"/>
                </a:cubicBezTo>
                <a:cubicBezTo>
                  <a:pt x="776" y="1870"/>
                  <a:pt x="847" y="1801"/>
                  <a:pt x="850" y="1715"/>
                </a:cubicBezTo>
                <a:lnTo>
                  <a:pt x="530" y="1715"/>
                </a:lnTo>
                <a:close/>
                <a:moveTo>
                  <a:pt x="556" y="1612"/>
                </a:moveTo>
                <a:cubicBezTo>
                  <a:pt x="520" y="1612"/>
                  <a:pt x="491" y="1641"/>
                  <a:pt x="491" y="1676"/>
                </a:cubicBezTo>
                <a:cubicBezTo>
                  <a:pt x="491" y="1711"/>
                  <a:pt x="520" y="1740"/>
                  <a:pt x="556" y="1740"/>
                </a:cubicBezTo>
                <a:lnTo>
                  <a:pt x="824" y="1740"/>
                </a:lnTo>
                <a:cubicBezTo>
                  <a:pt x="860" y="1740"/>
                  <a:pt x="889" y="1711"/>
                  <a:pt x="889" y="1676"/>
                </a:cubicBezTo>
                <a:cubicBezTo>
                  <a:pt x="889" y="1641"/>
                  <a:pt x="860" y="1612"/>
                  <a:pt x="824" y="1612"/>
                </a:cubicBezTo>
                <a:lnTo>
                  <a:pt x="556" y="1612"/>
                </a:lnTo>
                <a:close/>
                <a:moveTo>
                  <a:pt x="805" y="1402"/>
                </a:moveTo>
                <a:lnTo>
                  <a:pt x="568" y="1402"/>
                </a:lnTo>
                <a:cubicBezTo>
                  <a:pt x="504" y="1402"/>
                  <a:pt x="454" y="1360"/>
                  <a:pt x="454" y="1308"/>
                </a:cubicBezTo>
                <a:cubicBezTo>
                  <a:pt x="454" y="1301"/>
                  <a:pt x="447" y="1271"/>
                  <a:pt x="434" y="1246"/>
                </a:cubicBezTo>
                <a:lnTo>
                  <a:pt x="346" y="1074"/>
                </a:lnTo>
                <a:cubicBezTo>
                  <a:pt x="332" y="1047"/>
                  <a:pt x="307" y="1005"/>
                  <a:pt x="291" y="981"/>
                </a:cubicBezTo>
                <a:cubicBezTo>
                  <a:pt x="281" y="965"/>
                  <a:pt x="191" y="825"/>
                  <a:pt x="191" y="694"/>
                </a:cubicBezTo>
                <a:cubicBezTo>
                  <a:pt x="191" y="421"/>
                  <a:pt x="413" y="199"/>
                  <a:pt x="686" y="199"/>
                </a:cubicBezTo>
                <a:cubicBezTo>
                  <a:pt x="959" y="199"/>
                  <a:pt x="1181" y="421"/>
                  <a:pt x="1181" y="694"/>
                </a:cubicBezTo>
                <a:cubicBezTo>
                  <a:pt x="1181" y="825"/>
                  <a:pt x="1092" y="965"/>
                  <a:pt x="1082" y="980"/>
                </a:cubicBezTo>
                <a:cubicBezTo>
                  <a:pt x="1066" y="1005"/>
                  <a:pt x="1041" y="1048"/>
                  <a:pt x="1027" y="1074"/>
                </a:cubicBezTo>
                <a:lnTo>
                  <a:pt x="939" y="1246"/>
                </a:lnTo>
                <a:cubicBezTo>
                  <a:pt x="926" y="1271"/>
                  <a:pt x="919" y="1301"/>
                  <a:pt x="919" y="1308"/>
                </a:cubicBezTo>
                <a:cubicBezTo>
                  <a:pt x="919" y="1360"/>
                  <a:pt x="869" y="1402"/>
                  <a:pt x="805" y="1402"/>
                </a:cubicBezTo>
                <a:close/>
                <a:moveTo>
                  <a:pt x="686" y="285"/>
                </a:moveTo>
                <a:cubicBezTo>
                  <a:pt x="461" y="285"/>
                  <a:pt x="277" y="468"/>
                  <a:pt x="277" y="694"/>
                </a:cubicBezTo>
                <a:cubicBezTo>
                  <a:pt x="277" y="802"/>
                  <a:pt x="362" y="932"/>
                  <a:pt x="363" y="933"/>
                </a:cubicBezTo>
                <a:cubicBezTo>
                  <a:pt x="381" y="961"/>
                  <a:pt x="407" y="1005"/>
                  <a:pt x="422" y="1035"/>
                </a:cubicBezTo>
                <a:lnTo>
                  <a:pt x="510" y="1207"/>
                </a:lnTo>
                <a:cubicBezTo>
                  <a:pt x="527" y="1240"/>
                  <a:pt x="540" y="1283"/>
                  <a:pt x="540" y="1308"/>
                </a:cubicBezTo>
                <a:cubicBezTo>
                  <a:pt x="541" y="1309"/>
                  <a:pt x="550" y="1316"/>
                  <a:pt x="568" y="1316"/>
                </a:cubicBezTo>
                <a:lnTo>
                  <a:pt x="805" y="1316"/>
                </a:lnTo>
                <a:cubicBezTo>
                  <a:pt x="823" y="1316"/>
                  <a:pt x="832" y="1309"/>
                  <a:pt x="834" y="1306"/>
                </a:cubicBezTo>
                <a:cubicBezTo>
                  <a:pt x="833" y="1283"/>
                  <a:pt x="846" y="1240"/>
                  <a:pt x="863" y="1207"/>
                </a:cubicBezTo>
                <a:lnTo>
                  <a:pt x="951" y="1035"/>
                </a:lnTo>
                <a:cubicBezTo>
                  <a:pt x="966" y="1006"/>
                  <a:pt x="993" y="961"/>
                  <a:pt x="1010" y="933"/>
                </a:cubicBezTo>
                <a:cubicBezTo>
                  <a:pt x="1040" y="888"/>
                  <a:pt x="1096" y="780"/>
                  <a:pt x="1096" y="694"/>
                </a:cubicBezTo>
                <a:cubicBezTo>
                  <a:pt x="1096" y="468"/>
                  <a:pt x="912" y="285"/>
                  <a:pt x="686" y="285"/>
                </a:cubicBezTo>
                <a:close/>
              </a:path>
            </a:pathLst>
          </a:custGeom>
          <a:solidFill>
            <a:srgbClr val="006BBC"/>
          </a:solidFill>
          <a:ln w="9525">
            <a:noFill/>
          </a:ln>
        </p:spPr>
        <p:txBody>
          <a:bodyPr/>
          <a:lstStyle/>
          <a:p>
            <a:endParaRPr lang="zh-CN" altLang="en-US"/>
          </a:p>
        </p:txBody>
      </p:sp>
      <p:sp>
        <p:nvSpPr>
          <p:cNvPr id="16389" name="TextBox 4"/>
          <p:cNvSpPr txBox="1"/>
          <p:nvPr/>
        </p:nvSpPr>
        <p:spPr>
          <a:xfrm>
            <a:off x="1104900" y="5886450"/>
            <a:ext cx="1411288" cy="400050"/>
          </a:xfrm>
          <a:prstGeom prst="rect">
            <a:avLst/>
          </a:prstGeom>
          <a:solidFill>
            <a:srgbClr val="113E6A"/>
          </a:solidFill>
          <a:ln w="9525">
            <a:noFill/>
          </a:ln>
        </p:spPr>
        <p:txBody>
          <a:bodyPr anchor="t">
            <a:spAutoFit/>
          </a:bodyPr>
          <a:lstStyle/>
          <a:p>
            <a:pPr algn="ctr"/>
            <a:r>
              <a:rPr lang="zh-CN" altLang="en-US" sz="2000" dirty="0">
                <a:solidFill>
                  <a:schemeClr val="accent2"/>
                </a:solidFill>
                <a:latin typeface="微软雅黑" panose="020B0503020204020204" pitchFamily="34" charset="-122"/>
                <a:ea typeface="微软雅黑" panose="020B0503020204020204" pitchFamily="34" charset="-122"/>
              </a:rPr>
              <a:t>主要创新</a:t>
            </a:r>
          </a:p>
        </p:txBody>
      </p:sp>
      <p:sp>
        <p:nvSpPr>
          <p:cNvPr id="16390" name="Freeform 7"/>
          <p:cNvSpPr>
            <a:spLocks noEditPoints="1"/>
          </p:cNvSpPr>
          <p:nvPr/>
        </p:nvSpPr>
        <p:spPr>
          <a:xfrm>
            <a:off x="1316038" y="1412875"/>
            <a:ext cx="987425" cy="1436688"/>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1391" h="2031">
                <a:moveTo>
                  <a:pt x="485" y="1171"/>
                </a:moveTo>
                <a:cubicBezTo>
                  <a:pt x="536" y="1171"/>
                  <a:pt x="586" y="1197"/>
                  <a:pt x="613" y="1236"/>
                </a:cubicBezTo>
                <a:lnTo>
                  <a:pt x="661" y="1306"/>
                </a:lnTo>
                <a:cubicBezTo>
                  <a:pt x="676" y="1328"/>
                  <a:pt x="698" y="1329"/>
                  <a:pt x="714" y="1307"/>
                </a:cubicBezTo>
                <a:lnTo>
                  <a:pt x="764" y="1238"/>
                </a:lnTo>
                <a:cubicBezTo>
                  <a:pt x="791" y="1201"/>
                  <a:pt x="840" y="1177"/>
                  <a:pt x="889" y="1177"/>
                </a:cubicBezTo>
                <a:cubicBezTo>
                  <a:pt x="905" y="1177"/>
                  <a:pt x="920" y="1180"/>
                  <a:pt x="934" y="1185"/>
                </a:cubicBezTo>
                <a:lnTo>
                  <a:pt x="1015" y="1214"/>
                </a:lnTo>
                <a:cubicBezTo>
                  <a:pt x="1021" y="1216"/>
                  <a:pt x="1026" y="1217"/>
                  <a:pt x="1032" y="1217"/>
                </a:cubicBezTo>
                <a:cubicBezTo>
                  <a:pt x="1055" y="1217"/>
                  <a:pt x="1058" y="1196"/>
                  <a:pt x="1058" y="1184"/>
                </a:cubicBezTo>
                <a:lnTo>
                  <a:pt x="1058" y="1098"/>
                </a:lnTo>
                <a:cubicBezTo>
                  <a:pt x="1059" y="1035"/>
                  <a:pt x="1106" y="972"/>
                  <a:pt x="1166" y="955"/>
                </a:cubicBezTo>
                <a:lnTo>
                  <a:pt x="1248" y="930"/>
                </a:lnTo>
                <a:cubicBezTo>
                  <a:pt x="1260" y="927"/>
                  <a:pt x="1269" y="920"/>
                  <a:pt x="1272" y="911"/>
                </a:cubicBezTo>
                <a:cubicBezTo>
                  <a:pt x="1275" y="903"/>
                  <a:pt x="1272" y="891"/>
                  <a:pt x="1265" y="881"/>
                </a:cubicBezTo>
                <a:lnTo>
                  <a:pt x="1214" y="811"/>
                </a:lnTo>
                <a:cubicBezTo>
                  <a:pt x="1178" y="761"/>
                  <a:pt x="1179" y="683"/>
                  <a:pt x="1217" y="633"/>
                </a:cubicBezTo>
                <a:lnTo>
                  <a:pt x="1269" y="565"/>
                </a:lnTo>
                <a:cubicBezTo>
                  <a:pt x="1277" y="554"/>
                  <a:pt x="1280" y="543"/>
                  <a:pt x="1278" y="534"/>
                </a:cubicBezTo>
                <a:cubicBezTo>
                  <a:pt x="1275" y="526"/>
                  <a:pt x="1266" y="519"/>
                  <a:pt x="1254" y="515"/>
                </a:cubicBezTo>
                <a:lnTo>
                  <a:pt x="1172" y="488"/>
                </a:lnTo>
                <a:cubicBezTo>
                  <a:pt x="1113" y="469"/>
                  <a:pt x="1068" y="405"/>
                  <a:pt x="1069" y="342"/>
                </a:cubicBezTo>
                <a:lnTo>
                  <a:pt x="1072" y="256"/>
                </a:lnTo>
                <a:cubicBezTo>
                  <a:pt x="1072" y="245"/>
                  <a:pt x="1069" y="235"/>
                  <a:pt x="1063" y="229"/>
                </a:cubicBezTo>
                <a:cubicBezTo>
                  <a:pt x="1058" y="223"/>
                  <a:pt x="1050" y="222"/>
                  <a:pt x="1044" y="222"/>
                </a:cubicBezTo>
                <a:cubicBezTo>
                  <a:pt x="1040" y="222"/>
                  <a:pt x="1035" y="223"/>
                  <a:pt x="1030" y="225"/>
                </a:cubicBezTo>
                <a:lnTo>
                  <a:pt x="948" y="251"/>
                </a:lnTo>
                <a:cubicBezTo>
                  <a:pt x="935" y="256"/>
                  <a:pt x="921" y="258"/>
                  <a:pt x="906" y="258"/>
                </a:cubicBezTo>
                <a:cubicBezTo>
                  <a:pt x="855" y="258"/>
                  <a:pt x="805" y="232"/>
                  <a:pt x="779" y="194"/>
                </a:cubicBezTo>
                <a:lnTo>
                  <a:pt x="730" y="123"/>
                </a:lnTo>
                <a:cubicBezTo>
                  <a:pt x="723" y="112"/>
                  <a:pt x="713" y="105"/>
                  <a:pt x="704" y="105"/>
                </a:cubicBezTo>
                <a:cubicBezTo>
                  <a:pt x="693" y="105"/>
                  <a:pt x="689" y="105"/>
                  <a:pt x="680" y="119"/>
                </a:cubicBezTo>
                <a:lnTo>
                  <a:pt x="678" y="123"/>
                </a:lnTo>
                <a:cubicBezTo>
                  <a:pt x="657" y="156"/>
                  <a:pt x="629" y="197"/>
                  <a:pt x="606" y="220"/>
                </a:cubicBezTo>
                <a:cubicBezTo>
                  <a:pt x="591" y="234"/>
                  <a:pt x="568" y="252"/>
                  <a:pt x="537" y="252"/>
                </a:cubicBezTo>
                <a:cubicBezTo>
                  <a:pt x="529" y="252"/>
                  <a:pt x="522" y="251"/>
                  <a:pt x="516" y="250"/>
                </a:cubicBezTo>
                <a:lnTo>
                  <a:pt x="509" y="250"/>
                </a:lnTo>
                <a:lnTo>
                  <a:pt x="503" y="246"/>
                </a:lnTo>
                <a:cubicBezTo>
                  <a:pt x="493" y="243"/>
                  <a:pt x="479" y="239"/>
                  <a:pt x="464" y="235"/>
                </a:cubicBezTo>
                <a:cubicBezTo>
                  <a:pt x="442" y="229"/>
                  <a:pt x="406" y="218"/>
                  <a:pt x="399" y="217"/>
                </a:cubicBezTo>
                <a:cubicBezTo>
                  <a:pt x="383" y="213"/>
                  <a:pt x="366" y="211"/>
                  <a:pt x="361" y="211"/>
                </a:cubicBezTo>
                <a:cubicBezTo>
                  <a:pt x="340" y="211"/>
                  <a:pt x="333" y="229"/>
                  <a:pt x="333" y="246"/>
                </a:cubicBezTo>
                <a:lnTo>
                  <a:pt x="333" y="331"/>
                </a:lnTo>
                <a:cubicBezTo>
                  <a:pt x="333" y="394"/>
                  <a:pt x="286" y="457"/>
                  <a:pt x="226" y="475"/>
                </a:cubicBezTo>
                <a:lnTo>
                  <a:pt x="144" y="499"/>
                </a:lnTo>
                <a:cubicBezTo>
                  <a:pt x="131" y="502"/>
                  <a:pt x="122" y="510"/>
                  <a:pt x="119" y="518"/>
                </a:cubicBezTo>
                <a:cubicBezTo>
                  <a:pt x="116" y="526"/>
                  <a:pt x="119" y="538"/>
                  <a:pt x="127" y="548"/>
                </a:cubicBezTo>
                <a:lnTo>
                  <a:pt x="177" y="618"/>
                </a:lnTo>
                <a:cubicBezTo>
                  <a:pt x="214" y="668"/>
                  <a:pt x="213" y="747"/>
                  <a:pt x="175" y="796"/>
                </a:cubicBezTo>
                <a:lnTo>
                  <a:pt x="122" y="864"/>
                </a:lnTo>
                <a:cubicBezTo>
                  <a:pt x="114" y="875"/>
                  <a:pt x="111" y="886"/>
                  <a:pt x="114" y="894"/>
                </a:cubicBezTo>
                <a:cubicBezTo>
                  <a:pt x="116" y="903"/>
                  <a:pt x="126" y="911"/>
                  <a:pt x="138" y="915"/>
                </a:cubicBezTo>
                <a:lnTo>
                  <a:pt x="219" y="941"/>
                </a:lnTo>
                <a:cubicBezTo>
                  <a:pt x="279" y="961"/>
                  <a:pt x="324" y="1025"/>
                  <a:pt x="322" y="1087"/>
                </a:cubicBezTo>
                <a:lnTo>
                  <a:pt x="320" y="1173"/>
                </a:lnTo>
                <a:cubicBezTo>
                  <a:pt x="320" y="1184"/>
                  <a:pt x="322" y="1194"/>
                  <a:pt x="328" y="1200"/>
                </a:cubicBezTo>
                <a:cubicBezTo>
                  <a:pt x="334" y="1206"/>
                  <a:pt x="341" y="1207"/>
                  <a:pt x="347" y="1207"/>
                </a:cubicBezTo>
                <a:cubicBezTo>
                  <a:pt x="352" y="1207"/>
                  <a:pt x="357" y="1206"/>
                  <a:pt x="362" y="1204"/>
                </a:cubicBezTo>
                <a:lnTo>
                  <a:pt x="443" y="1178"/>
                </a:lnTo>
                <a:cubicBezTo>
                  <a:pt x="458" y="1174"/>
                  <a:pt x="471" y="1171"/>
                  <a:pt x="485" y="1171"/>
                </a:cubicBezTo>
                <a:close/>
                <a:moveTo>
                  <a:pt x="687" y="1429"/>
                </a:moveTo>
                <a:cubicBezTo>
                  <a:pt x="643" y="1429"/>
                  <a:pt x="602" y="1406"/>
                  <a:pt x="574" y="1366"/>
                </a:cubicBezTo>
                <a:lnTo>
                  <a:pt x="526" y="1295"/>
                </a:lnTo>
                <a:cubicBezTo>
                  <a:pt x="520" y="1286"/>
                  <a:pt x="503" y="1277"/>
                  <a:pt x="485" y="1277"/>
                </a:cubicBezTo>
                <a:cubicBezTo>
                  <a:pt x="482" y="1277"/>
                  <a:pt x="479" y="1277"/>
                  <a:pt x="475" y="1278"/>
                </a:cubicBezTo>
                <a:lnTo>
                  <a:pt x="394" y="1305"/>
                </a:lnTo>
                <a:cubicBezTo>
                  <a:pt x="342" y="1321"/>
                  <a:pt x="287" y="1309"/>
                  <a:pt x="253" y="1273"/>
                </a:cubicBezTo>
                <a:cubicBezTo>
                  <a:pt x="227" y="1247"/>
                  <a:pt x="213" y="1210"/>
                  <a:pt x="215" y="1170"/>
                </a:cubicBezTo>
                <a:lnTo>
                  <a:pt x="217" y="1084"/>
                </a:lnTo>
                <a:cubicBezTo>
                  <a:pt x="217" y="1068"/>
                  <a:pt x="202" y="1046"/>
                  <a:pt x="186" y="1041"/>
                </a:cubicBezTo>
                <a:lnTo>
                  <a:pt x="105" y="1015"/>
                </a:lnTo>
                <a:cubicBezTo>
                  <a:pt x="60" y="1000"/>
                  <a:pt x="26" y="967"/>
                  <a:pt x="13" y="926"/>
                </a:cubicBezTo>
                <a:cubicBezTo>
                  <a:pt x="0" y="884"/>
                  <a:pt x="9" y="838"/>
                  <a:pt x="39" y="800"/>
                </a:cubicBezTo>
                <a:lnTo>
                  <a:pt x="91" y="732"/>
                </a:lnTo>
                <a:cubicBezTo>
                  <a:pt x="101" y="720"/>
                  <a:pt x="101" y="693"/>
                  <a:pt x="92" y="680"/>
                </a:cubicBezTo>
                <a:lnTo>
                  <a:pt x="41" y="610"/>
                </a:lnTo>
                <a:cubicBezTo>
                  <a:pt x="13" y="572"/>
                  <a:pt x="5" y="526"/>
                  <a:pt x="19" y="484"/>
                </a:cubicBezTo>
                <a:cubicBezTo>
                  <a:pt x="34" y="442"/>
                  <a:pt x="68" y="411"/>
                  <a:pt x="114" y="398"/>
                </a:cubicBezTo>
                <a:lnTo>
                  <a:pt x="196" y="374"/>
                </a:lnTo>
                <a:cubicBezTo>
                  <a:pt x="211" y="369"/>
                  <a:pt x="228" y="347"/>
                  <a:pt x="228" y="331"/>
                </a:cubicBezTo>
                <a:lnTo>
                  <a:pt x="228" y="246"/>
                </a:lnTo>
                <a:cubicBezTo>
                  <a:pt x="228" y="166"/>
                  <a:pt x="285" y="106"/>
                  <a:pt x="361" y="106"/>
                </a:cubicBezTo>
                <a:cubicBezTo>
                  <a:pt x="379" y="106"/>
                  <a:pt x="407" y="111"/>
                  <a:pt x="421" y="114"/>
                </a:cubicBezTo>
                <a:cubicBezTo>
                  <a:pt x="429" y="115"/>
                  <a:pt x="450" y="121"/>
                  <a:pt x="493" y="134"/>
                </a:cubicBezTo>
                <a:cubicBezTo>
                  <a:pt x="508" y="138"/>
                  <a:pt x="521" y="142"/>
                  <a:pt x="530" y="144"/>
                </a:cubicBezTo>
                <a:lnTo>
                  <a:pt x="532" y="144"/>
                </a:lnTo>
                <a:cubicBezTo>
                  <a:pt x="532" y="144"/>
                  <a:pt x="532" y="144"/>
                  <a:pt x="532" y="144"/>
                </a:cubicBezTo>
                <a:cubicBezTo>
                  <a:pt x="544" y="133"/>
                  <a:pt x="563" y="106"/>
                  <a:pt x="589" y="66"/>
                </a:cubicBezTo>
                <a:lnTo>
                  <a:pt x="591" y="63"/>
                </a:lnTo>
                <a:cubicBezTo>
                  <a:pt x="618" y="21"/>
                  <a:pt x="655" y="0"/>
                  <a:pt x="704" y="0"/>
                </a:cubicBezTo>
                <a:cubicBezTo>
                  <a:pt x="749" y="0"/>
                  <a:pt x="790" y="23"/>
                  <a:pt x="817" y="64"/>
                </a:cubicBezTo>
                <a:lnTo>
                  <a:pt x="866" y="134"/>
                </a:lnTo>
                <a:cubicBezTo>
                  <a:pt x="872" y="143"/>
                  <a:pt x="889" y="152"/>
                  <a:pt x="906" y="152"/>
                </a:cubicBezTo>
                <a:cubicBezTo>
                  <a:pt x="911" y="152"/>
                  <a:pt x="914" y="152"/>
                  <a:pt x="916" y="151"/>
                </a:cubicBezTo>
                <a:lnTo>
                  <a:pt x="997" y="125"/>
                </a:lnTo>
                <a:cubicBezTo>
                  <a:pt x="1049" y="108"/>
                  <a:pt x="1104" y="120"/>
                  <a:pt x="1139" y="156"/>
                </a:cubicBezTo>
                <a:cubicBezTo>
                  <a:pt x="1165" y="182"/>
                  <a:pt x="1178" y="219"/>
                  <a:pt x="1177" y="259"/>
                </a:cubicBezTo>
                <a:lnTo>
                  <a:pt x="1174" y="345"/>
                </a:lnTo>
                <a:cubicBezTo>
                  <a:pt x="1174" y="360"/>
                  <a:pt x="1190" y="383"/>
                  <a:pt x="1205" y="388"/>
                </a:cubicBezTo>
                <a:lnTo>
                  <a:pt x="1286" y="414"/>
                </a:lnTo>
                <a:cubicBezTo>
                  <a:pt x="1332" y="429"/>
                  <a:pt x="1365" y="462"/>
                  <a:pt x="1378" y="503"/>
                </a:cubicBezTo>
                <a:cubicBezTo>
                  <a:pt x="1391" y="546"/>
                  <a:pt x="1382" y="591"/>
                  <a:pt x="1353" y="629"/>
                </a:cubicBezTo>
                <a:lnTo>
                  <a:pt x="1300" y="697"/>
                </a:lnTo>
                <a:cubicBezTo>
                  <a:pt x="1291" y="709"/>
                  <a:pt x="1290" y="737"/>
                  <a:pt x="1299" y="749"/>
                </a:cubicBezTo>
                <a:lnTo>
                  <a:pt x="1350" y="819"/>
                </a:lnTo>
                <a:cubicBezTo>
                  <a:pt x="1378" y="858"/>
                  <a:pt x="1386" y="904"/>
                  <a:pt x="1372" y="945"/>
                </a:cubicBezTo>
                <a:cubicBezTo>
                  <a:pt x="1358" y="986"/>
                  <a:pt x="1324" y="1018"/>
                  <a:pt x="1278" y="1031"/>
                </a:cubicBezTo>
                <a:lnTo>
                  <a:pt x="1195" y="1056"/>
                </a:lnTo>
                <a:cubicBezTo>
                  <a:pt x="1180" y="1060"/>
                  <a:pt x="1164" y="1082"/>
                  <a:pt x="1164" y="1098"/>
                </a:cubicBezTo>
                <a:lnTo>
                  <a:pt x="1164" y="1184"/>
                </a:lnTo>
                <a:cubicBezTo>
                  <a:pt x="1164" y="1264"/>
                  <a:pt x="1108" y="1322"/>
                  <a:pt x="1032" y="1322"/>
                </a:cubicBezTo>
                <a:cubicBezTo>
                  <a:pt x="1014" y="1322"/>
                  <a:pt x="997" y="1319"/>
                  <a:pt x="980" y="1313"/>
                </a:cubicBezTo>
                <a:lnTo>
                  <a:pt x="899" y="1284"/>
                </a:lnTo>
                <a:cubicBezTo>
                  <a:pt x="896" y="1283"/>
                  <a:pt x="893" y="1282"/>
                  <a:pt x="889" y="1282"/>
                </a:cubicBezTo>
                <a:cubicBezTo>
                  <a:pt x="872" y="1282"/>
                  <a:pt x="855" y="1291"/>
                  <a:pt x="849" y="1300"/>
                </a:cubicBezTo>
                <a:lnTo>
                  <a:pt x="799" y="1369"/>
                </a:lnTo>
                <a:cubicBezTo>
                  <a:pt x="771" y="1408"/>
                  <a:pt x="731" y="1429"/>
                  <a:pt x="687" y="1429"/>
                </a:cubicBezTo>
                <a:close/>
                <a:moveTo>
                  <a:pt x="693" y="375"/>
                </a:moveTo>
                <a:cubicBezTo>
                  <a:pt x="494" y="375"/>
                  <a:pt x="332" y="537"/>
                  <a:pt x="332" y="736"/>
                </a:cubicBezTo>
                <a:cubicBezTo>
                  <a:pt x="332" y="935"/>
                  <a:pt x="494" y="1097"/>
                  <a:pt x="693" y="1097"/>
                </a:cubicBezTo>
                <a:cubicBezTo>
                  <a:pt x="892" y="1097"/>
                  <a:pt x="1054" y="935"/>
                  <a:pt x="1054" y="736"/>
                </a:cubicBezTo>
                <a:cubicBezTo>
                  <a:pt x="1054" y="537"/>
                  <a:pt x="892" y="375"/>
                  <a:pt x="693" y="375"/>
                </a:cubicBezTo>
                <a:close/>
                <a:moveTo>
                  <a:pt x="693" y="1160"/>
                </a:moveTo>
                <a:cubicBezTo>
                  <a:pt x="459" y="1160"/>
                  <a:pt x="269" y="970"/>
                  <a:pt x="269" y="736"/>
                </a:cubicBezTo>
                <a:cubicBezTo>
                  <a:pt x="269" y="502"/>
                  <a:pt x="459" y="312"/>
                  <a:pt x="693" y="312"/>
                </a:cubicBezTo>
                <a:cubicBezTo>
                  <a:pt x="927" y="312"/>
                  <a:pt x="1117" y="502"/>
                  <a:pt x="1117" y="736"/>
                </a:cubicBezTo>
                <a:cubicBezTo>
                  <a:pt x="1117" y="970"/>
                  <a:pt x="927" y="1160"/>
                  <a:pt x="693" y="1160"/>
                </a:cubicBezTo>
                <a:close/>
                <a:moveTo>
                  <a:pt x="997" y="736"/>
                </a:moveTo>
                <a:cubicBezTo>
                  <a:pt x="997" y="904"/>
                  <a:pt x="861" y="1040"/>
                  <a:pt x="693" y="1040"/>
                </a:cubicBezTo>
                <a:cubicBezTo>
                  <a:pt x="525" y="1040"/>
                  <a:pt x="389" y="904"/>
                  <a:pt x="389" y="736"/>
                </a:cubicBezTo>
                <a:cubicBezTo>
                  <a:pt x="389" y="568"/>
                  <a:pt x="525" y="432"/>
                  <a:pt x="693" y="432"/>
                </a:cubicBezTo>
                <a:cubicBezTo>
                  <a:pt x="861" y="432"/>
                  <a:pt x="997" y="568"/>
                  <a:pt x="997" y="736"/>
                </a:cubicBezTo>
                <a:close/>
                <a:moveTo>
                  <a:pt x="1037" y="1406"/>
                </a:moveTo>
                <a:cubicBezTo>
                  <a:pt x="1035" y="1406"/>
                  <a:pt x="1033" y="1406"/>
                  <a:pt x="1032" y="1406"/>
                </a:cubicBezTo>
                <a:cubicBezTo>
                  <a:pt x="1004" y="1406"/>
                  <a:pt x="977" y="1402"/>
                  <a:pt x="951" y="1392"/>
                </a:cubicBezTo>
                <a:lnTo>
                  <a:pt x="900" y="1374"/>
                </a:lnTo>
                <a:lnTo>
                  <a:pt x="867" y="1418"/>
                </a:lnTo>
                <a:cubicBezTo>
                  <a:pt x="842" y="1454"/>
                  <a:pt x="809" y="1480"/>
                  <a:pt x="772" y="1495"/>
                </a:cubicBezTo>
                <a:lnTo>
                  <a:pt x="798" y="1917"/>
                </a:lnTo>
                <a:cubicBezTo>
                  <a:pt x="799" y="1951"/>
                  <a:pt x="816" y="1955"/>
                  <a:pt x="834" y="1926"/>
                </a:cubicBezTo>
                <a:lnTo>
                  <a:pt x="918" y="1789"/>
                </a:lnTo>
                <a:cubicBezTo>
                  <a:pt x="936" y="1760"/>
                  <a:pt x="970" y="1757"/>
                  <a:pt x="994" y="1781"/>
                </a:cubicBezTo>
                <a:lnTo>
                  <a:pt x="1167" y="1961"/>
                </a:lnTo>
                <a:cubicBezTo>
                  <a:pt x="1191" y="1986"/>
                  <a:pt x="1203" y="1979"/>
                  <a:pt x="1195" y="1946"/>
                </a:cubicBezTo>
                <a:cubicBezTo>
                  <a:pt x="1195" y="1946"/>
                  <a:pt x="1085" y="1571"/>
                  <a:pt x="1037" y="1406"/>
                </a:cubicBezTo>
                <a:close/>
                <a:moveTo>
                  <a:pt x="687" y="1513"/>
                </a:moveTo>
                <a:cubicBezTo>
                  <a:pt x="615" y="1513"/>
                  <a:pt x="548" y="1477"/>
                  <a:pt x="504" y="1413"/>
                </a:cubicBezTo>
                <a:lnTo>
                  <a:pt x="473" y="1368"/>
                </a:lnTo>
                <a:lnTo>
                  <a:pt x="420" y="1385"/>
                </a:lnTo>
                <a:cubicBezTo>
                  <a:pt x="397" y="1392"/>
                  <a:pt x="372" y="1396"/>
                  <a:pt x="348" y="1396"/>
                </a:cubicBezTo>
                <a:cubicBezTo>
                  <a:pt x="337" y="1396"/>
                  <a:pt x="327" y="1395"/>
                  <a:pt x="316" y="1394"/>
                </a:cubicBezTo>
                <a:cubicBezTo>
                  <a:pt x="272" y="1557"/>
                  <a:pt x="171" y="1931"/>
                  <a:pt x="169" y="1941"/>
                </a:cubicBezTo>
                <a:cubicBezTo>
                  <a:pt x="162" y="1976"/>
                  <a:pt x="183" y="2031"/>
                  <a:pt x="243" y="1994"/>
                </a:cubicBezTo>
                <a:cubicBezTo>
                  <a:pt x="252" y="1989"/>
                  <a:pt x="429" y="1844"/>
                  <a:pt x="429" y="1844"/>
                </a:cubicBezTo>
                <a:cubicBezTo>
                  <a:pt x="454" y="1821"/>
                  <a:pt x="477" y="1820"/>
                  <a:pt x="507" y="1847"/>
                </a:cubicBezTo>
                <a:lnTo>
                  <a:pt x="644" y="1968"/>
                </a:lnTo>
                <a:cubicBezTo>
                  <a:pt x="668" y="1990"/>
                  <a:pt x="706" y="1977"/>
                  <a:pt x="704" y="1943"/>
                </a:cubicBezTo>
                <a:lnTo>
                  <a:pt x="692" y="1513"/>
                </a:lnTo>
                <a:cubicBezTo>
                  <a:pt x="690" y="1513"/>
                  <a:pt x="689" y="1513"/>
                  <a:pt x="687" y="1513"/>
                </a:cubicBezTo>
                <a:close/>
              </a:path>
            </a:pathLst>
          </a:custGeom>
          <a:solidFill>
            <a:srgbClr val="006BBC"/>
          </a:solidFill>
          <a:ln w="9525">
            <a:noFill/>
          </a:ln>
        </p:spPr>
        <p:txBody>
          <a:bodyPr/>
          <a:lstStyle/>
          <a:p>
            <a:endParaRPr lang="zh-CN" altLang="en-US"/>
          </a:p>
        </p:txBody>
      </p:sp>
      <p:sp>
        <p:nvSpPr>
          <p:cNvPr id="16391" name="TextBox 6"/>
          <p:cNvSpPr txBox="1"/>
          <p:nvPr/>
        </p:nvSpPr>
        <p:spPr>
          <a:xfrm>
            <a:off x="1104900" y="2957513"/>
            <a:ext cx="1411288" cy="400050"/>
          </a:xfrm>
          <a:prstGeom prst="rect">
            <a:avLst/>
          </a:prstGeom>
          <a:solidFill>
            <a:srgbClr val="113E6A"/>
          </a:solidFill>
          <a:ln w="9525">
            <a:noFill/>
          </a:ln>
        </p:spPr>
        <p:txBody>
          <a:bodyPr anchor="t">
            <a:spAutoFit/>
          </a:bodyPr>
          <a:lstStyle/>
          <a:p>
            <a:pPr algn="ctr"/>
            <a:r>
              <a:rPr lang="zh-CN" altLang="en-US" sz="2000" dirty="0">
                <a:solidFill>
                  <a:schemeClr val="accent2"/>
                </a:solidFill>
                <a:latin typeface="微软雅黑" panose="020B0503020204020204" pitchFamily="34" charset="-122"/>
                <a:ea typeface="微软雅黑" panose="020B0503020204020204" pitchFamily="34" charset="-122"/>
              </a:rPr>
              <a:t>研究贡献</a:t>
            </a:r>
          </a:p>
        </p:txBody>
      </p:sp>
      <p:sp>
        <p:nvSpPr>
          <p:cNvPr id="16392" name="椭圆 7"/>
          <p:cNvSpPr>
            <a:spLocks noChangeAspect="1"/>
          </p:cNvSpPr>
          <p:nvPr/>
        </p:nvSpPr>
        <p:spPr>
          <a:xfrm>
            <a:off x="3036888" y="1111250"/>
            <a:ext cx="417512" cy="417513"/>
          </a:xfrm>
          <a:prstGeom prst="ellipse">
            <a:avLst/>
          </a:prstGeom>
          <a:solidFill>
            <a:srgbClr val="113E6A"/>
          </a:solidFill>
          <a:ln w="9525">
            <a:noFill/>
          </a:ln>
        </p:spPr>
        <p:txBody>
          <a:bodyPr anchor="t"/>
          <a:lstStyle/>
          <a:p>
            <a:r>
              <a:rPr lang="en-US" altLang="zh-CN" sz="1600" b="1" dirty="0">
                <a:solidFill>
                  <a:schemeClr val="accent2"/>
                </a:solidFill>
                <a:latin typeface="微软雅黑" panose="020B0503020204020204" pitchFamily="34" charset="-122"/>
                <a:ea typeface="微软雅黑" panose="020B0503020204020204" pitchFamily="34" charset="-122"/>
              </a:rPr>
              <a:t>1</a:t>
            </a:r>
            <a:endParaRPr lang="zh-CN" altLang="en-US" sz="1600" b="1" dirty="0">
              <a:solidFill>
                <a:schemeClr val="accent2"/>
              </a:solidFill>
              <a:latin typeface="微软雅黑" panose="020B0503020204020204" pitchFamily="34" charset="-122"/>
              <a:ea typeface="微软雅黑" panose="020B0503020204020204" pitchFamily="34" charset="-122"/>
            </a:endParaRPr>
          </a:p>
        </p:txBody>
      </p:sp>
      <p:sp>
        <p:nvSpPr>
          <p:cNvPr id="16393" name="椭圆 8"/>
          <p:cNvSpPr>
            <a:spLocks noChangeAspect="1"/>
          </p:cNvSpPr>
          <p:nvPr/>
        </p:nvSpPr>
        <p:spPr>
          <a:xfrm>
            <a:off x="3036888" y="1738313"/>
            <a:ext cx="417512" cy="417512"/>
          </a:xfrm>
          <a:prstGeom prst="ellipse">
            <a:avLst/>
          </a:prstGeom>
          <a:solidFill>
            <a:srgbClr val="113E6A"/>
          </a:solidFill>
          <a:ln w="9525">
            <a:noFill/>
          </a:ln>
        </p:spPr>
        <p:txBody>
          <a:bodyPr anchor="t"/>
          <a:lstStyle/>
          <a:p>
            <a:r>
              <a:rPr lang="en-US" altLang="zh-CN" sz="1600" b="1" dirty="0">
                <a:solidFill>
                  <a:schemeClr val="accent2"/>
                </a:solidFill>
                <a:latin typeface="微软雅黑" panose="020B0503020204020204" pitchFamily="34" charset="-122"/>
                <a:ea typeface="微软雅黑" panose="020B0503020204020204" pitchFamily="34" charset="-122"/>
              </a:rPr>
              <a:t>2</a:t>
            </a:r>
            <a:endParaRPr lang="zh-CN" altLang="en-US" sz="1600" b="1" dirty="0">
              <a:solidFill>
                <a:schemeClr val="accent2"/>
              </a:solidFill>
              <a:latin typeface="微软雅黑" panose="020B0503020204020204" pitchFamily="34" charset="-122"/>
              <a:ea typeface="微软雅黑" panose="020B0503020204020204" pitchFamily="34" charset="-122"/>
            </a:endParaRPr>
          </a:p>
        </p:txBody>
      </p:sp>
      <p:sp>
        <p:nvSpPr>
          <p:cNvPr id="16394" name="椭圆 9"/>
          <p:cNvSpPr>
            <a:spLocks noChangeAspect="1"/>
          </p:cNvSpPr>
          <p:nvPr/>
        </p:nvSpPr>
        <p:spPr>
          <a:xfrm>
            <a:off x="3036888" y="2420938"/>
            <a:ext cx="417512" cy="417512"/>
          </a:xfrm>
          <a:prstGeom prst="ellipse">
            <a:avLst/>
          </a:prstGeom>
          <a:solidFill>
            <a:srgbClr val="113E6A"/>
          </a:solidFill>
          <a:ln w="9525">
            <a:noFill/>
          </a:ln>
        </p:spPr>
        <p:txBody>
          <a:bodyPr anchor="t"/>
          <a:lstStyle/>
          <a:p>
            <a:r>
              <a:rPr lang="en-US" altLang="zh-CN" sz="1600" b="1" dirty="0">
                <a:solidFill>
                  <a:schemeClr val="accent2"/>
                </a:solidFill>
                <a:latin typeface="微软雅黑" panose="020B0503020204020204" pitchFamily="34" charset="-122"/>
                <a:ea typeface="微软雅黑" panose="020B0503020204020204" pitchFamily="34" charset="-122"/>
              </a:rPr>
              <a:t>3</a:t>
            </a:r>
            <a:endParaRPr lang="zh-CN" altLang="en-US" sz="1600" b="1" dirty="0">
              <a:solidFill>
                <a:schemeClr val="accent2"/>
              </a:solidFill>
              <a:latin typeface="微软雅黑" panose="020B0503020204020204" pitchFamily="34" charset="-122"/>
              <a:ea typeface="微软雅黑" panose="020B0503020204020204" pitchFamily="34" charset="-122"/>
            </a:endParaRPr>
          </a:p>
        </p:txBody>
      </p:sp>
      <p:sp>
        <p:nvSpPr>
          <p:cNvPr id="16395" name="TextBox 10"/>
          <p:cNvSpPr txBox="1"/>
          <p:nvPr/>
        </p:nvSpPr>
        <p:spPr>
          <a:xfrm>
            <a:off x="3419475" y="1033463"/>
            <a:ext cx="7294563" cy="458787"/>
          </a:xfrm>
          <a:prstGeom prst="rect">
            <a:avLst/>
          </a:prstGeom>
          <a:noFill/>
          <a:ln w="9525">
            <a:noFill/>
          </a:ln>
        </p:spPr>
        <p:txBody>
          <a:bodyPr anchor="t">
            <a:spAutoFit/>
          </a:bodyPr>
          <a:lstStyle/>
          <a:p>
            <a:pPr>
              <a:lnSpc>
                <a:spcPct val="150000"/>
              </a:lnSpc>
            </a:pPr>
            <a:r>
              <a:rPr lang="zh-CN" altLang="en-US" dirty="0">
                <a:solidFill>
                  <a:schemeClr val="accent1"/>
                </a:solidFill>
                <a:latin typeface="微软雅黑" panose="020B0503020204020204" pitchFamily="34" charset="-122"/>
                <a:ea typeface="微软雅黑" panose="020B0503020204020204" pitchFamily="34" charset="-122"/>
              </a:rPr>
              <a:t>开创了国内某某领域的研究空白，积累了一定的经验</a:t>
            </a:r>
          </a:p>
        </p:txBody>
      </p:sp>
      <p:sp>
        <p:nvSpPr>
          <p:cNvPr id="16396" name="TextBox 11"/>
          <p:cNvSpPr txBox="1"/>
          <p:nvPr/>
        </p:nvSpPr>
        <p:spPr>
          <a:xfrm>
            <a:off x="3419475" y="1701800"/>
            <a:ext cx="7294563" cy="460375"/>
          </a:xfrm>
          <a:prstGeom prst="rect">
            <a:avLst/>
          </a:prstGeom>
          <a:noFill/>
          <a:ln w="9525">
            <a:noFill/>
          </a:ln>
        </p:spPr>
        <p:txBody>
          <a:bodyPr anchor="t">
            <a:spAutoFit/>
          </a:bodyPr>
          <a:lstStyle/>
          <a:p>
            <a:pPr>
              <a:lnSpc>
                <a:spcPct val="150000"/>
              </a:lnSpc>
            </a:pPr>
            <a:r>
              <a:rPr lang="zh-CN" altLang="en-US" dirty="0">
                <a:solidFill>
                  <a:schemeClr val="accent1"/>
                </a:solidFill>
                <a:latin typeface="微软雅黑" panose="020B0503020204020204" pitchFamily="34" charset="-122"/>
                <a:ea typeface="微软雅黑" panose="020B0503020204020204" pitchFamily="34" charset="-122"/>
              </a:rPr>
              <a:t>发表论文</a:t>
            </a:r>
            <a:r>
              <a:rPr lang="en-US" altLang="zh-CN" dirty="0">
                <a:solidFill>
                  <a:schemeClr val="accent1"/>
                </a:solidFill>
                <a:latin typeface="微软雅黑" panose="020B0503020204020204" pitchFamily="34" charset="-122"/>
                <a:ea typeface="微软雅黑" panose="020B0503020204020204" pitchFamily="34" charset="-122"/>
              </a:rPr>
              <a:t>N</a:t>
            </a:r>
            <a:r>
              <a:rPr lang="zh-CN" altLang="en-US" dirty="0">
                <a:solidFill>
                  <a:schemeClr val="accent1"/>
                </a:solidFill>
                <a:latin typeface="微软雅黑" panose="020B0503020204020204" pitchFamily="34" charset="-122"/>
                <a:ea typeface="微软雅黑" panose="020B0503020204020204" pitchFamily="34" charset="-122"/>
              </a:rPr>
              <a:t>篇，其中有一篇被引用</a:t>
            </a:r>
            <a:r>
              <a:rPr lang="en-US" altLang="zh-CN" dirty="0">
                <a:solidFill>
                  <a:schemeClr val="accent1"/>
                </a:solidFill>
                <a:latin typeface="微软雅黑" panose="020B0503020204020204" pitchFamily="34" charset="-122"/>
                <a:ea typeface="微软雅黑" panose="020B0503020204020204" pitchFamily="34" charset="-122"/>
              </a:rPr>
              <a:t>N</a:t>
            </a:r>
            <a:r>
              <a:rPr lang="zh-CN" altLang="en-US" dirty="0">
                <a:solidFill>
                  <a:schemeClr val="accent1"/>
                </a:solidFill>
                <a:latin typeface="微软雅黑" panose="020B0503020204020204" pitchFamily="34" charset="-122"/>
                <a:ea typeface="微软雅黑" panose="020B0503020204020204" pitchFamily="34" charset="-122"/>
              </a:rPr>
              <a:t>次；</a:t>
            </a:r>
          </a:p>
        </p:txBody>
      </p:sp>
      <p:sp>
        <p:nvSpPr>
          <p:cNvPr id="16397" name="TextBox 13"/>
          <p:cNvSpPr txBox="1"/>
          <p:nvPr/>
        </p:nvSpPr>
        <p:spPr>
          <a:xfrm>
            <a:off x="3419475" y="2351088"/>
            <a:ext cx="7294563" cy="458787"/>
          </a:xfrm>
          <a:prstGeom prst="rect">
            <a:avLst/>
          </a:prstGeom>
          <a:noFill/>
          <a:ln w="9525">
            <a:noFill/>
          </a:ln>
        </p:spPr>
        <p:txBody>
          <a:bodyPr anchor="t">
            <a:spAutoFit/>
          </a:bodyPr>
          <a:lstStyle/>
          <a:p>
            <a:pPr>
              <a:lnSpc>
                <a:spcPct val="150000"/>
              </a:lnSpc>
            </a:pPr>
            <a:r>
              <a:rPr lang="zh-CN" altLang="en-US" dirty="0">
                <a:solidFill>
                  <a:schemeClr val="accent1"/>
                </a:solidFill>
                <a:latin typeface="微软雅黑" panose="020B0503020204020204" pitchFamily="34" charset="-122"/>
                <a:ea typeface="微软雅黑" panose="020B0503020204020204" pitchFamily="34" charset="-122"/>
              </a:rPr>
              <a:t>请输入您的文字请输入您的文字请输入您的文字</a:t>
            </a:r>
          </a:p>
        </p:txBody>
      </p:sp>
      <p:sp>
        <p:nvSpPr>
          <p:cNvPr id="16398" name="椭圆 14"/>
          <p:cNvSpPr>
            <a:spLocks noChangeAspect="1"/>
          </p:cNvSpPr>
          <p:nvPr/>
        </p:nvSpPr>
        <p:spPr>
          <a:xfrm>
            <a:off x="3036888" y="3049588"/>
            <a:ext cx="417512" cy="419100"/>
          </a:xfrm>
          <a:prstGeom prst="ellipse">
            <a:avLst/>
          </a:prstGeom>
          <a:solidFill>
            <a:srgbClr val="113E6A"/>
          </a:solidFill>
          <a:ln w="9525">
            <a:noFill/>
          </a:ln>
        </p:spPr>
        <p:txBody>
          <a:bodyPr anchor="t"/>
          <a:lstStyle/>
          <a:p>
            <a:r>
              <a:rPr lang="en-US" altLang="zh-CN" sz="1600" b="1" dirty="0">
                <a:solidFill>
                  <a:schemeClr val="accent2"/>
                </a:solidFill>
                <a:latin typeface="微软雅黑" panose="020B0503020204020204" pitchFamily="34" charset="-122"/>
                <a:ea typeface="微软雅黑" panose="020B0503020204020204" pitchFamily="34" charset="-122"/>
              </a:rPr>
              <a:t>4</a:t>
            </a:r>
            <a:endParaRPr lang="zh-CN" altLang="en-US" sz="1600" b="1" dirty="0">
              <a:solidFill>
                <a:schemeClr val="accent2"/>
              </a:solidFill>
              <a:latin typeface="微软雅黑" panose="020B0503020204020204" pitchFamily="34" charset="-122"/>
              <a:ea typeface="微软雅黑" panose="020B0503020204020204" pitchFamily="34" charset="-122"/>
            </a:endParaRPr>
          </a:p>
        </p:txBody>
      </p:sp>
      <p:sp>
        <p:nvSpPr>
          <p:cNvPr id="16399" name="TextBox 15"/>
          <p:cNvSpPr txBox="1"/>
          <p:nvPr/>
        </p:nvSpPr>
        <p:spPr>
          <a:xfrm>
            <a:off x="3419475" y="2981325"/>
            <a:ext cx="7294563" cy="458788"/>
          </a:xfrm>
          <a:prstGeom prst="rect">
            <a:avLst/>
          </a:prstGeom>
          <a:noFill/>
          <a:ln w="9525">
            <a:noFill/>
          </a:ln>
        </p:spPr>
        <p:txBody>
          <a:bodyPr anchor="t">
            <a:spAutoFit/>
          </a:bodyPr>
          <a:lstStyle/>
          <a:p>
            <a:pPr>
              <a:lnSpc>
                <a:spcPct val="150000"/>
              </a:lnSpc>
            </a:pPr>
            <a:r>
              <a:rPr lang="zh-CN" altLang="en-US" dirty="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a:t>
            </a:r>
          </a:p>
        </p:txBody>
      </p:sp>
      <p:sp>
        <p:nvSpPr>
          <p:cNvPr id="16400" name="椭圆 16"/>
          <p:cNvSpPr>
            <a:spLocks noChangeAspect="1"/>
          </p:cNvSpPr>
          <p:nvPr/>
        </p:nvSpPr>
        <p:spPr>
          <a:xfrm>
            <a:off x="3036888" y="4400550"/>
            <a:ext cx="417512" cy="417513"/>
          </a:xfrm>
          <a:prstGeom prst="ellipse">
            <a:avLst/>
          </a:prstGeom>
          <a:solidFill>
            <a:srgbClr val="113E6A"/>
          </a:solidFill>
          <a:ln w="9525">
            <a:noFill/>
          </a:ln>
        </p:spPr>
        <p:txBody>
          <a:bodyPr anchor="t"/>
          <a:lstStyle/>
          <a:p>
            <a:r>
              <a:rPr lang="en-US" altLang="zh-CN" sz="1600" b="1" dirty="0">
                <a:solidFill>
                  <a:schemeClr val="accent2"/>
                </a:solidFill>
                <a:latin typeface="微软雅黑" panose="020B0503020204020204" pitchFamily="34" charset="-122"/>
                <a:ea typeface="微软雅黑" panose="020B0503020204020204" pitchFamily="34" charset="-122"/>
              </a:rPr>
              <a:t>1</a:t>
            </a:r>
            <a:endParaRPr lang="zh-CN" altLang="en-US" sz="1600" b="1" dirty="0">
              <a:solidFill>
                <a:schemeClr val="accent2"/>
              </a:solidFill>
              <a:latin typeface="微软雅黑" panose="020B0503020204020204" pitchFamily="34" charset="-122"/>
              <a:ea typeface="微软雅黑" panose="020B0503020204020204" pitchFamily="34" charset="-122"/>
            </a:endParaRPr>
          </a:p>
        </p:txBody>
      </p:sp>
      <p:sp>
        <p:nvSpPr>
          <p:cNvPr id="16401" name="椭圆 17"/>
          <p:cNvSpPr>
            <a:spLocks noChangeAspect="1"/>
          </p:cNvSpPr>
          <p:nvPr/>
        </p:nvSpPr>
        <p:spPr>
          <a:xfrm>
            <a:off x="3036888" y="5535613"/>
            <a:ext cx="417512" cy="417512"/>
          </a:xfrm>
          <a:prstGeom prst="ellipse">
            <a:avLst/>
          </a:prstGeom>
          <a:solidFill>
            <a:srgbClr val="113E6A"/>
          </a:solidFill>
          <a:ln w="9525">
            <a:noFill/>
          </a:ln>
        </p:spPr>
        <p:txBody>
          <a:bodyPr anchor="t"/>
          <a:lstStyle/>
          <a:p>
            <a:r>
              <a:rPr lang="en-US" altLang="zh-CN" sz="1600" b="1" dirty="0">
                <a:solidFill>
                  <a:schemeClr val="accent2"/>
                </a:solidFill>
                <a:latin typeface="微软雅黑" panose="020B0503020204020204" pitchFamily="34" charset="-122"/>
                <a:ea typeface="微软雅黑" panose="020B0503020204020204" pitchFamily="34" charset="-122"/>
              </a:rPr>
              <a:t>2</a:t>
            </a:r>
            <a:endParaRPr lang="zh-CN" altLang="en-US" sz="1600" b="1" dirty="0">
              <a:solidFill>
                <a:schemeClr val="accent2"/>
              </a:solidFill>
              <a:latin typeface="微软雅黑" panose="020B0503020204020204" pitchFamily="34" charset="-122"/>
              <a:ea typeface="微软雅黑" panose="020B0503020204020204" pitchFamily="34" charset="-122"/>
            </a:endParaRPr>
          </a:p>
        </p:txBody>
      </p:sp>
      <p:sp>
        <p:nvSpPr>
          <p:cNvPr id="16402" name="TextBox 18"/>
          <p:cNvSpPr txBox="1"/>
          <p:nvPr/>
        </p:nvSpPr>
        <p:spPr>
          <a:xfrm>
            <a:off x="3419475" y="4224338"/>
            <a:ext cx="7294563" cy="874712"/>
          </a:xfrm>
          <a:prstGeom prst="rect">
            <a:avLst/>
          </a:prstGeom>
          <a:noFill/>
          <a:ln w="9525">
            <a:noFill/>
          </a:ln>
        </p:spPr>
        <p:txBody>
          <a:bodyPr anchor="t">
            <a:spAutoFit/>
          </a:bodyPr>
          <a:lstStyle/>
          <a:p>
            <a:pPr>
              <a:lnSpc>
                <a:spcPct val="150000"/>
              </a:lnSpc>
            </a:pPr>
            <a:r>
              <a:rPr lang="zh-CN" altLang="en-US" dirty="0">
                <a:solidFill>
                  <a:schemeClr val="accent1"/>
                </a:solidFill>
                <a:latin typeface="微软雅黑" panose="020B0503020204020204" pitchFamily="34" charset="-122"/>
                <a:ea typeface="微软雅黑" panose="020B0503020204020204" pitchFamily="34" charset="-122"/>
              </a:rPr>
              <a:t>在借鉴国外经验的基础上，结合国情首创了某某研究方法，使成果转化更具中国特色，更具有可操作性；</a:t>
            </a:r>
          </a:p>
        </p:txBody>
      </p:sp>
      <p:sp>
        <p:nvSpPr>
          <p:cNvPr id="16403" name="TextBox 19"/>
          <p:cNvSpPr txBox="1"/>
          <p:nvPr/>
        </p:nvSpPr>
        <p:spPr>
          <a:xfrm>
            <a:off x="3419475" y="5424488"/>
            <a:ext cx="7294563" cy="874712"/>
          </a:xfrm>
          <a:prstGeom prst="rect">
            <a:avLst/>
          </a:prstGeom>
          <a:noFill/>
          <a:ln w="9525">
            <a:noFill/>
          </a:ln>
        </p:spPr>
        <p:txBody>
          <a:bodyPr anchor="t">
            <a:spAutoFit/>
          </a:bodyPr>
          <a:lstStyle/>
          <a:p>
            <a:pPr>
              <a:lnSpc>
                <a:spcPct val="150000"/>
              </a:lnSpc>
            </a:pPr>
            <a:r>
              <a:rPr lang="zh-CN" altLang="en-US" dirty="0">
                <a:solidFill>
                  <a:schemeClr val="accent1"/>
                </a:solidFill>
                <a:latin typeface="微软雅黑" panose="020B0503020204020204" pitchFamily="34" charset="-122"/>
                <a:ea typeface="微软雅黑" panose="020B0503020204020204" pitchFamily="34" charset="-122"/>
              </a:rPr>
              <a:t>请在这里输入您的主要创意内容请在这里输入您的主要创意内容请在这里输入您的主要创意内容</a:t>
            </a:r>
          </a:p>
        </p:txBody>
      </p:sp>
      <p:cxnSp>
        <p:nvCxnSpPr>
          <p:cNvPr id="16404" name="直接连接符 20"/>
          <p:cNvCxnSpPr/>
          <p:nvPr/>
        </p:nvCxnSpPr>
        <p:spPr>
          <a:xfrm>
            <a:off x="2768600" y="1033463"/>
            <a:ext cx="0" cy="2611437"/>
          </a:xfrm>
          <a:prstGeom prst="line">
            <a:avLst/>
          </a:prstGeom>
          <a:ln w="9525" cap="flat" cmpd="sng">
            <a:solidFill>
              <a:schemeClr val="accent1"/>
            </a:solidFill>
            <a:prstDash val="solid"/>
            <a:round/>
            <a:headEnd type="none" w="med" len="med"/>
            <a:tailEnd type="none" w="med" len="med"/>
          </a:ln>
        </p:spPr>
      </p:cxnSp>
      <p:cxnSp>
        <p:nvCxnSpPr>
          <p:cNvPr id="16405" name="直接连接符 21"/>
          <p:cNvCxnSpPr/>
          <p:nvPr/>
        </p:nvCxnSpPr>
        <p:spPr>
          <a:xfrm>
            <a:off x="2768600" y="3978275"/>
            <a:ext cx="0" cy="2474913"/>
          </a:xfrm>
          <a:prstGeom prst="line">
            <a:avLst/>
          </a:prstGeom>
          <a:ln w="9525" cap="flat" cmpd="sng">
            <a:solidFill>
              <a:schemeClr val="accent1"/>
            </a:solidFill>
            <a:prstDash val="solid"/>
            <a:round/>
            <a:headEnd type="none" w="med" len="med"/>
            <a:tailEnd type="none" w="med" len="med"/>
          </a:ln>
        </p:spPr>
      </p:cxn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p:cTn id="7" dur="300" fill="hold"/>
                                        <p:tgtEl>
                                          <p:spTgt spid="16387"/>
                                        </p:tgtEl>
                                        <p:attrNameLst>
                                          <p:attrName>ppt_w</p:attrName>
                                        </p:attrNameLst>
                                      </p:cBhvr>
                                      <p:tavLst>
                                        <p:tav tm="0">
                                          <p:val>
                                            <p:fltVal val="0"/>
                                          </p:val>
                                        </p:tav>
                                        <p:tav tm="100000">
                                          <p:val>
                                            <p:strVal val="#ppt_w"/>
                                          </p:val>
                                        </p:tav>
                                      </p:tavLst>
                                    </p:anim>
                                    <p:anim calcmode="lin" valueType="num">
                                      <p:cBhvr>
                                        <p:cTn id="8" dur="300" fill="hold"/>
                                        <p:tgtEl>
                                          <p:spTgt spid="16387"/>
                                        </p:tgtEl>
                                        <p:attrNameLst>
                                          <p:attrName>ppt_h</p:attrName>
                                        </p:attrNameLst>
                                      </p:cBhvr>
                                      <p:tavLst>
                                        <p:tav tm="0">
                                          <p:val>
                                            <p:fltVal val="0"/>
                                          </p:val>
                                        </p:tav>
                                        <p:tav tm="100000">
                                          <p:val>
                                            <p:strVal val="#ppt_h"/>
                                          </p:val>
                                        </p:tav>
                                      </p:tavLst>
                                    </p:anim>
                                    <p:anim calcmode="lin" valueType="num">
                                      <p:cBhvr>
                                        <p:cTn id="9" dur="300" fill="hold"/>
                                        <p:tgtEl>
                                          <p:spTgt spid="16387"/>
                                        </p:tgtEl>
                                        <p:attrNameLst>
                                          <p:attrName>style.rotation</p:attrName>
                                        </p:attrNameLst>
                                      </p:cBhvr>
                                      <p:tavLst>
                                        <p:tav tm="0">
                                          <p:val>
                                            <p:fltVal val="90"/>
                                          </p:val>
                                        </p:tav>
                                        <p:tav tm="100000">
                                          <p:val>
                                            <p:fltVal val="0"/>
                                          </p:val>
                                        </p:tav>
                                      </p:tavLst>
                                    </p:anim>
                                    <p:animEffect transition="in" filter="fade">
                                      <p:cBhvr>
                                        <p:cTn id="10" dur="300"/>
                                        <p:tgtEl>
                                          <p:spTgt spid="16387"/>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6386"/>
                                        </p:tgtEl>
                                        <p:attrNameLst>
                                          <p:attrName>style.visibility</p:attrName>
                                        </p:attrNameLst>
                                      </p:cBhvr>
                                      <p:to>
                                        <p:strVal val="visible"/>
                                      </p:to>
                                    </p:set>
                                    <p:anim calcmode="lin" valueType="num">
                                      <p:cBhvr>
                                        <p:cTn id="14" dur="400" fill="hold"/>
                                        <p:tgtEl>
                                          <p:spTgt spid="1638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6386"/>
                                        </p:tgtEl>
                                        <p:attrNameLst>
                                          <p:attrName>ppt_y</p:attrName>
                                        </p:attrNameLst>
                                      </p:cBhvr>
                                      <p:tavLst>
                                        <p:tav tm="0">
                                          <p:val>
                                            <p:strVal val="#ppt_y"/>
                                          </p:val>
                                        </p:tav>
                                        <p:tav tm="100000">
                                          <p:val>
                                            <p:strVal val="#ppt_y"/>
                                          </p:val>
                                        </p:tav>
                                      </p:tavLst>
                                    </p:anim>
                                    <p:anim calcmode="lin" valueType="num">
                                      <p:cBhvr>
                                        <p:cTn id="16" dur="400" fill="hold"/>
                                        <p:tgtEl>
                                          <p:spTgt spid="1638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638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6386"/>
                                        </p:tgtEl>
                                      </p:cBhvr>
                                    </p:animEffect>
                                  </p:childTnLst>
                                </p:cTn>
                              </p:par>
                            </p:childTnLst>
                          </p:cTn>
                        </p:par>
                        <p:par>
                          <p:cTn id="19" fill="hold">
                            <p:stCondLst>
                              <p:cond delay="1100"/>
                            </p:stCondLst>
                            <p:childTnLst>
                              <p:par>
                                <p:cTn id="20" presetID="52" presetClass="entr" presetSubtype="0" fill="hold" nodeType="afterEffect">
                                  <p:stCondLst>
                                    <p:cond delay="0"/>
                                  </p:stCondLst>
                                  <p:childTnLst>
                                    <p:set>
                                      <p:cBhvr>
                                        <p:cTn id="21" dur="1" fill="hold">
                                          <p:stCondLst>
                                            <p:cond delay="0"/>
                                          </p:stCondLst>
                                        </p:cTn>
                                        <p:tgtEl>
                                          <p:spTgt spid="16390"/>
                                        </p:tgtEl>
                                        <p:attrNameLst>
                                          <p:attrName>style.visibility</p:attrName>
                                        </p:attrNameLst>
                                      </p:cBhvr>
                                      <p:to>
                                        <p:strVal val="visible"/>
                                      </p:to>
                                    </p:set>
                                    <p:animScale>
                                      <p:cBhvr>
                                        <p:cTn id="22" dur="1000" decel="50000" fill="hold">
                                          <p:stCondLst>
                                            <p:cond delay="0"/>
                                          </p:stCondLst>
                                        </p:cTn>
                                        <p:tgtEl>
                                          <p:spTgt spid="1639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6390"/>
                                        </p:tgtEl>
                                        <p:attrNameLst>
                                          <p:attrName>ppt_x</p:attrName>
                                          <p:attrName>ppt_y</p:attrName>
                                        </p:attrNameLst>
                                      </p:cBhvr>
                                    </p:animMotion>
                                    <p:animEffect transition="in" filter="fade">
                                      <p:cBhvr>
                                        <p:cTn id="24" dur="1000"/>
                                        <p:tgtEl>
                                          <p:spTgt spid="16390"/>
                                        </p:tgtEl>
                                      </p:cBhvr>
                                    </p:animEffect>
                                  </p:childTnLst>
                                </p:cTn>
                              </p:par>
                            </p:childTnLst>
                          </p:cTn>
                        </p:par>
                        <p:par>
                          <p:cTn id="25" fill="hold">
                            <p:stCondLst>
                              <p:cond delay="2100"/>
                            </p:stCondLst>
                            <p:childTnLst>
                              <p:par>
                                <p:cTn id="26" presetID="31" presetClass="entr" presetSubtype="0" fill="hold" grpId="0" nodeType="afterEffect">
                                  <p:stCondLst>
                                    <p:cond delay="0"/>
                                  </p:stCondLst>
                                  <p:childTnLst>
                                    <p:set>
                                      <p:cBhvr>
                                        <p:cTn id="27" dur="1" fill="hold">
                                          <p:stCondLst>
                                            <p:cond delay="0"/>
                                          </p:stCondLst>
                                        </p:cTn>
                                        <p:tgtEl>
                                          <p:spTgt spid="16391"/>
                                        </p:tgtEl>
                                        <p:attrNameLst>
                                          <p:attrName>style.visibility</p:attrName>
                                        </p:attrNameLst>
                                      </p:cBhvr>
                                      <p:to>
                                        <p:strVal val="visible"/>
                                      </p:to>
                                    </p:set>
                                    <p:anim calcmode="lin" valueType="num">
                                      <p:cBhvr>
                                        <p:cTn id="28" dur="400" fill="hold"/>
                                        <p:tgtEl>
                                          <p:spTgt spid="16391"/>
                                        </p:tgtEl>
                                        <p:attrNameLst>
                                          <p:attrName>ppt_w</p:attrName>
                                        </p:attrNameLst>
                                      </p:cBhvr>
                                      <p:tavLst>
                                        <p:tav tm="0">
                                          <p:val>
                                            <p:fltVal val="0"/>
                                          </p:val>
                                        </p:tav>
                                        <p:tav tm="100000">
                                          <p:val>
                                            <p:strVal val="#ppt_w"/>
                                          </p:val>
                                        </p:tav>
                                      </p:tavLst>
                                    </p:anim>
                                    <p:anim calcmode="lin" valueType="num">
                                      <p:cBhvr>
                                        <p:cTn id="29" dur="400" fill="hold"/>
                                        <p:tgtEl>
                                          <p:spTgt spid="16391"/>
                                        </p:tgtEl>
                                        <p:attrNameLst>
                                          <p:attrName>ppt_h</p:attrName>
                                        </p:attrNameLst>
                                      </p:cBhvr>
                                      <p:tavLst>
                                        <p:tav tm="0">
                                          <p:val>
                                            <p:fltVal val="0"/>
                                          </p:val>
                                        </p:tav>
                                        <p:tav tm="100000">
                                          <p:val>
                                            <p:strVal val="#ppt_h"/>
                                          </p:val>
                                        </p:tav>
                                      </p:tavLst>
                                    </p:anim>
                                    <p:anim calcmode="lin" valueType="num">
                                      <p:cBhvr>
                                        <p:cTn id="30" dur="400" fill="hold"/>
                                        <p:tgtEl>
                                          <p:spTgt spid="16391"/>
                                        </p:tgtEl>
                                        <p:attrNameLst>
                                          <p:attrName>style.rotation</p:attrName>
                                        </p:attrNameLst>
                                      </p:cBhvr>
                                      <p:tavLst>
                                        <p:tav tm="0">
                                          <p:val>
                                            <p:fltVal val="90"/>
                                          </p:val>
                                        </p:tav>
                                        <p:tav tm="100000">
                                          <p:val>
                                            <p:fltVal val="0"/>
                                          </p:val>
                                        </p:tav>
                                      </p:tavLst>
                                    </p:anim>
                                    <p:animEffect transition="in" filter="fade">
                                      <p:cBhvr>
                                        <p:cTn id="31" dur="400"/>
                                        <p:tgtEl>
                                          <p:spTgt spid="16391"/>
                                        </p:tgtEl>
                                      </p:cBhvr>
                                    </p:animEffect>
                                  </p:childTnLst>
                                </p:cTn>
                              </p:par>
                            </p:childTnLst>
                          </p:cTn>
                        </p:par>
                        <p:par>
                          <p:cTn id="32" fill="hold">
                            <p:stCondLst>
                              <p:cond delay="2600"/>
                            </p:stCondLst>
                            <p:childTnLst>
                              <p:par>
                                <p:cTn id="33" presetID="16" presetClass="entr" presetSubtype="42" fill="hold" nodeType="afterEffect">
                                  <p:stCondLst>
                                    <p:cond delay="0"/>
                                  </p:stCondLst>
                                  <p:childTnLst>
                                    <p:set>
                                      <p:cBhvr>
                                        <p:cTn id="34" dur="1" fill="hold">
                                          <p:stCondLst>
                                            <p:cond delay="0"/>
                                          </p:stCondLst>
                                        </p:cTn>
                                        <p:tgtEl>
                                          <p:spTgt spid="16404"/>
                                        </p:tgtEl>
                                        <p:attrNameLst>
                                          <p:attrName>style.visibility</p:attrName>
                                        </p:attrNameLst>
                                      </p:cBhvr>
                                      <p:to>
                                        <p:strVal val="visible"/>
                                      </p:to>
                                    </p:set>
                                    <p:animEffect transition="in" filter="barn(outHorizontal)">
                                      <p:cBhvr>
                                        <p:cTn id="35" dur="600"/>
                                        <p:tgtEl>
                                          <p:spTgt spid="16404"/>
                                        </p:tgtEl>
                                      </p:cBhvr>
                                    </p:animEffect>
                                  </p:childTnLst>
                                </p:cTn>
                              </p:par>
                            </p:childTnLst>
                          </p:cTn>
                        </p:par>
                        <p:par>
                          <p:cTn id="36" fill="hold">
                            <p:stCondLst>
                              <p:cond delay="3600"/>
                            </p:stCondLst>
                            <p:childTnLst>
                              <p:par>
                                <p:cTn id="37" presetID="2" presetClass="entr" presetSubtype="6" fill="hold" grpId="0" nodeType="afterEffect">
                                  <p:stCondLst>
                                    <p:cond delay="0"/>
                                  </p:stCondLst>
                                  <p:childTnLst>
                                    <p:set>
                                      <p:cBhvr>
                                        <p:cTn id="38" dur="1" fill="hold">
                                          <p:stCondLst>
                                            <p:cond delay="0"/>
                                          </p:stCondLst>
                                        </p:cTn>
                                        <p:tgtEl>
                                          <p:spTgt spid="16392"/>
                                        </p:tgtEl>
                                        <p:attrNameLst>
                                          <p:attrName>style.visibility</p:attrName>
                                        </p:attrNameLst>
                                      </p:cBhvr>
                                      <p:to>
                                        <p:strVal val="visible"/>
                                      </p:to>
                                    </p:set>
                                    <p:anim calcmode="lin" valueType="num">
                                      <p:cBhvr additive="base">
                                        <p:cTn id="39" dur="500" fill="hold"/>
                                        <p:tgtEl>
                                          <p:spTgt spid="16392"/>
                                        </p:tgtEl>
                                        <p:attrNameLst>
                                          <p:attrName>ppt_x</p:attrName>
                                        </p:attrNameLst>
                                      </p:cBhvr>
                                      <p:tavLst>
                                        <p:tav tm="0">
                                          <p:val>
                                            <p:strVal val="1+#ppt_w/2"/>
                                          </p:val>
                                        </p:tav>
                                        <p:tav tm="100000">
                                          <p:val>
                                            <p:strVal val="#ppt_x"/>
                                          </p:val>
                                        </p:tav>
                                      </p:tavLst>
                                    </p:anim>
                                    <p:anim calcmode="lin" valueType="num">
                                      <p:cBhvr additive="base">
                                        <p:cTn id="40" dur="500" fill="hold"/>
                                        <p:tgtEl>
                                          <p:spTgt spid="16392"/>
                                        </p:tgtEl>
                                        <p:attrNameLst>
                                          <p:attrName>ppt_y</p:attrName>
                                        </p:attrNameLst>
                                      </p:cBhvr>
                                      <p:tavLst>
                                        <p:tav tm="0">
                                          <p:val>
                                            <p:strVal val="1+#ppt_h/2"/>
                                          </p:val>
                                        </p:tav>
                                        <p:tav tm="100000">
                                          <p:val>
                                            <p:strVal val="#ppt_y"/>
                                          </p:val>
                                        </p:tav>
                                      </p:tavLst>
                                    </p:anim>
                                  </p:childTnLst>
                                </p:cTn>
                              </p:par>
                              <p:par>
                                <p:cTn id="41" presetID="2" presetClass="entr" presetSubtype="6" fill="hold" grpId="0" nodeType="withEffect">
                                  <p:stCondLst>
                                    <p:cond delay="100"/>
                                  </p:stCondLst>
                                  <p:childTnLst>
                                    <p:set>
                                      <p:cBhvr>
                                        <p:cTn id="42" dur="1" fill="hold">
                                          <p:stCondLst>
                                            <p:cond delay="0"/>
                                          </p:stCondLst>
                                        </p:cTn>
                                        <p:tgtEl>
                                          <p:spTgt spid="16393"/>
                                        </p:tgtEl>
                                        <p:attrNameLst>
                                          <p:attrName>style.visibility</p:attrName>
                                        </p:attrNameLst>
                                      </p:cBhvr>
                                      <p:to>
                                        <p:strVal val="visible"/>
                                      </p:to>
                                    </p:set>
                                    <p:anim calcmode="lin" valueType="num">
                                      <p:cBhvr additive="base">
                                        <p:cTn id="43" dur="500" fill="hold"/>
                                        <p:tgtEl>
                                          <p:spTgt spid="16393"/>
                                        </p:tgtEl>
                                        <p:attrNameLst>
                                          <p:attrName>ppt_x</p:attrName>
                                        </p:attrNameLst>
                                      </p:cBhvr>
                                      <p:tavLst>
                                        <p:tav tm="0">
                                          <p:val>
                                            <p:strVal val="1+#ppt_w/2"/>
                                          </p:val>
                                        </p:tav>
                                        <p:tav tm="100000">
                                          <p:val>
                                            <p:strVal val="#ppt_x"/>
                                          </p:val>
                                        </p:tav>
                                      </p:tavLst>
                                    </p:anim>
                                    <p:anim calcmode="lin" valueType="num">
                                      <p:cBhvr additive="base">
                                        <p:cTn id="44" dur="500" fill="hold"/>
                                        <p:tgtEl>
                                          <p:spTgt spid="16393"/>
                                        </p:tgtEl>
                                        <p:attrNameLst>
                                          <p:attrName>ppt_y</p:attrName>
                                        </p:attrNameLst>
                                      </p:cBhvr>
                                      <p:tavLst>
                                        <p:tav tm="0">
                                          <p:val>
                                            <p:strVal val="1+#ppt_h/2"/>
                                          </p:val>
                                        </p:tav>
                                        <p:tav tm="100000">
                                          <p:val>
                                            <p:strVal val="#ppt_y"/>
                                          </p:val>
                                        </p:tav>
                                      </p:tavLst>
                                    </p:anim>
                                  </p:childTnLst>
                                </p:cTn>
                              </p:par>
                              <p:par>
                                <p:cTn id="45" presetID="2" presetClass="entr" presetSubtype="6" fill="hold" grpId="0" nodeType="withEffect">
                                  <p:stCondLst>
                                    <p:cond delay="200"/>
                                  </p:stCondLst>
                                  <p:childTnLst>
                                    <p:set>
                                      <p:cBhvr>
                                        <p:cTn id="46" dur="1" fill="hold">
                                          <p:stCondLst>
                                            <p:cond delay="0"/>
                                          </p:stCondLst>
                                        </p:cTn>
                                        <p:tgtEl>
                                          <p:spTgt spid="16394"/>
                                        </p:tgtEl>
                                        <p:attrNameLst>
                                          <p:attrName>style.visibility</p:attrName>
                                        </p:attrNameLst>
                                      </p:cBhvr>
                                      <p:to>
                                        <p:strVal val="visible"/>
                                      </p:to>
                                    </p:set>
                                    <p:anim calcmode="lin" valueType="num">
                                      <p:cBhvr additive="base">
                                        <p:cTn id="47" dur="500" fill="hold"/>
                                        <p:tgtEl>
                                          <p:spTgt spid="16394"/>
                                        </p:tgtEl>
                                        <p:attrNameLst>
                                          <p:attrName>ppt_x</p:attrName>
                                        </p:attrNameLst>
                                      </p:cBhvr>
                                      <p:tavLst>
                                        <p:tav tm="0">
                                          <p:val>
                                            <p:strVal val="1+#ppt_w/2"/>
                                          </p:val>
                                        </p:tav>
                                        <p:tav tm="100000">
                                          <p:val>
                                            <p:strVal val="#ppt_x"/>
                                          </p:val>
                                        </p:tav>
                                      </p:tavLst>
                                    </p:anim>
                                    <p:anim calcmode="lin" valueType="num">
                                      <p:cBhvr additive="base">
                                        <p:cTn id="48" dur="500" fill="hold"/>
                                        <p:tgtEl>
                                          <p:spTgt spid="16394"/>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300"/>
                                  </p:stCondLst>
                                  <p:childTnLst>
                                    <p:set>
                                      <p:cBhvr>
                                        <p:cTn id="50" dur="1" fill="hold">
                                          <p:stCondLst>
                                            <p:cond delay="0"/>
                                          </p:stCondLst>
                                        </p:cTn>
                                        <p:tgtEl>
                                          <p:spTgt spid="16398"/>
                                        </p:tgtEl>
                                        <p:attrNameLst>
                                          <p:attrName>style.visibility</p:attrName>
                                        </p:attrNameLst>
                                      </p:cBhvr>
                                      <p:to>
                                        <p:strVal val="visible"/>
                                      </p:to>
                                    </p:set>
                                    <p:anim calcmode="lin" valueType="num">
                                      <p:cBhvr additive="base">
                                        <p:cTn id="51" dur="500" fill="hold"/>
                                        <p:tgtEl>
                                          <p:spTgt spid="16398"/>
                                        </p:tgtEl>
                                        <p:attrNameLst>
                                          <p:attrName>ppt_x</p:attrName>
                                        </p:attrNameLst>
                                      </p:cBhvr>
                                      <p:tavLst>
                                        <p:tav tm="0">
                                          <p:val>
                                            <p:strVal val="1+#ppt_w/2"/>
                                          </p:val>
                                        </p:tav>
                                        <p:tav tm="100000">
                                          <p:val>
                                            <p:strVal val="#ppt_x"/>
                                          </p:val>
                                        </p:tav>
                                      </p:tavLst>
                                    </p:anim>
                                    <p:anim calcmode="lin" valueType="num">
                                      <p:cBhvr additive="base">
                                        <p:cTn id="52" dur="500" fill="hold"/>
                                        <p:tgtEl>
                                          <p:spTgt spid="16398"/>
                                        </p:tgtEl>
                                        <p:attrNameLst>
                                          <p:attrName>ppt_y</p:attrName>
                                        </p:attrNameLst>
                                      </p:cBhvr>
                                      <p:tavLst>
                                        <p:tav tm="0">
                                          <p:val>
                                            <p:strVal val="1+#ppt_h/2"/>
                                          </p:val>
                                        </p:tav>
                                        <p:tav tm="100000">
                                          <p:val>
                                            <p:strVal val="#ppt_y"/>
                                          </p:val>
                                        </p:tav>
                                      </p:tavLst>
                                    </p:anim>
                                  </p:childTnLst>
                                </p:cTn>
                              </p:par>
                            </p:childTnLst>
                          </p:cTn>
                        </p:par>
                        <p:par>
                          <p:cTn id="53" fill="hold">
                            <p:stCondLst>
                              <p:cond delay="4100"/>
                            </p:stCondLst>
                            <p:childTnLst>
                              <p:par>
                                <p:cTn id="54" presetID="22" presetClass="entr" presetSubtype="8" fill="hold" grpId="0" nodeType="afterEffect">
                                  <p:stCondLst>
                                    <p:cond delay="0"/>
                                  </p:stCondLst>
                                  <p:childTnLst>
                                    <p:set>
                                      <p:cBhvr>
                                        <p:cTn id="55" dur="1" fill="hold">
                                          <p:stCondLst>
                                            <p:cond delay="0"/>
                                          </p:stCondLst>
                                        </p:cTn>
                                        <p:tgtEl>
                                          <p:spTgt spid="16395"/>
                                        </p:tgtEl>
                                        <p:attrNameLst>
                                          <p:attrName>style.visibility</p:attrName>
                                        </p:attrNameLst>
                                      </p:cBhvr>
                                      <p:to>
                                        <p:strVal val="visible"/>
                                      </p:to>
                                    </p:set>
                                    <p:animEffect transition="in" filter="wipe(left)">
                                      <p:cBhvr>
                                        <p:cTn id="56" dur="500"/>
                                        <p:tgtEl>
                                          <p:spTgt spid="16395"/>
                                        </p:tgtEl>
                                      </p:cBhvr>
                                    </p:animEffect>
                                  </p:childTnLst>
                                </p:cTn>
                              </p:par>
                              <p:par>
                                <p:cTn id="57" presetID="22" presetClass="entr" presetSubtype="8" fill="hold" grpId="0" nodeType="withEffect">
                                  <p:stCondLst>
                                    <p:cond delay="100"/>
                                  </p:stCondLst>
                                  <p:childTnLst>
                                    <p:set>
                                      <p:cBhvr>
                                        <p:cTn id="58" dur="1" fill="hold">
                                          <p:stCondLst>
                                            <p:cond delay="0"/>
                                          </p:stCondLst>
                                        </p:cTn>
                                        <p:tgtEl>
                                          <p:spTgt spid="16396"/>
                                        </p:tgtEl>
                                        <p:attrNameLst>
                                          <p:attrName>style.visibility</p:attrName>
                                        </p:attrNameLst>
                                      </p:cBhvr>
                                      <p:to>
                                        <p:strVal val="visible"/>
                                      </p:to>
                                    </p:set>
                                    <p:animEffect transition="in" filter="wipe(left)">
                                      <p:cBhvr>
                                        <p:cTn id="59" dur="500"/>
                                        <p:tgtEl>
                                          <p:spTgt spid="16396"/>
                                        </p:tgtEl>
                                      </p:cBhvr>
                                    </p:animEffect>
                                  </p:childTnLst>
                                </p:cTn>
                              </p:par>
                              <p:par>
                                <p:cTn id="60" presetID="22" presetClass="entr" presetSubtype="8" fill="hold" grpId="0" nodeType="withEffect">
                                  <p:stCondLst>
                                    <p:cond delay="200"/>
                                  </p:stCondLst>
                                  <p:childTnLst>
                                    <p:set>
                                      <p:cBhvr>
                                        <p:cTn id="61" dur="1" fill="hold">
                                          <p:stCondLst>
                                            <p:cond delay="0"/>
                                          </p:stCondLst>
                                        </p:cTn>
                                        <p:tgtEl>
                                          <p:spTgt spid="16397"/>
                                        </p:tgtEl>
                                        <p:attrNameLst>
                                          <p:attrName>style.visibility</p:attrName>
                                        </p:attrNameLst>
                                      </p:cBhvr>
                                      <p:to>
                                        <p:strVal val="visible"/>
                                      </p:to>
                                    </p:set>
                                    <p:animEffect transition="in" filter="wipe(left)">
                                      <p:cBhvr>
                                        <p:cTn id="62" dur="500"/>
                                        <p:tgtEl>
                                          <p:spTgt spid="16397"/>
                                        </p:tgtEl>
                                      </p:cBhvr>
                                    </p:animEffect>
                                  </p:childTnLst>
                                </p:cTn>
                              </p:par>
                              <p:par>
                                <p:cTn id="63" presetID="22" presetClass="entr" presetSubtype="8" fill="hold" grpId="0" nodeType="withEffect">
                                  <p:stCondLst>
                                    <p:cond delay="300"/>
                                  </p:stCondLst>
                                  <p:childTnLst>
                                    <p:set>
                                      <p:cBhvr>
                                        <p:cTn id="64" dur="1" fill="hold">
                                          <p:stCondLst>
                                            <p:cond delay="0"/>
                                          </p:stCondLst>
                                        </p:cTn>
                                        <p:tgtEl>
                                          <p:spTgt spid="16399"/>
                                        </p:tgtEl>
                                        <p:attrNameLst>
                                          <p:attrName>style.visibility</p:attrName>
                                        </p:attrNameLst>
                                      </p:cBhvr>
                                      <p:to>
                                        <p:strVal val="visible"/>
                                      </p:to>
                                    </p:set>
                                    <p:animEffect transition="in" filter="wipe(left)">
                                      <p:cBhvr>
                                        <p:cTn id="65" dur="500"/>
                                        <p:tgtEl>
                                          <p:spTgt spid="16399"/>
                                        </p:tgtEl>
                                      </p:cBhvr>
                                    </p:animEffect>
                                  </p:childTnLst>
                                </p:cTn>
                              </p:par>
                            </p:childTnLst>
                          </p:cTn>
                        </p:par>
                        <p:par>
                          <p:cTn id="66" fill="hold">
                            <p:stCondLst>
                              <p:cond delay="4600"/>
                            </p:stCondLst>
                            <p:childTnLst>
                              <p:par>
                                <p:cTn id="67" presetID="52" presetClass="entr" presetSubtype="0" fill="hold" nodeType="afterEffect">
                                  <p:stCondLst>
                                    <p:cond delay="0"/>
                                  </p:stCondLst>
                                  <p:childTnLst>
                                    <p:set>
                                      <p:cBhvr>
                                        <p:cTn id="68" dur="1" fill="hold">
                                          <p:stCondLst>
                                            <p:cond delay="0"/>
                                          </p:stCondLst>
                                        </p:cTn>
                                        <p:tgtEl>
                                          <p:spTgt spid="16388"/>
                                        </p:tgtEl>
                                        <p:attrNameLst>
                                          <p:attrName>style.visibility</p:attrName>
                                        </p:attrNameLst>
                                      </p:cBhvr>
                                      <p:to>
                                        <p:strVal val="visible"/>
                                      </p:to>
                                    </p:set>
                                    <p:animScale>
                                      <p:cBhvr>
                                        <p:cTn id="69" dur="1000" decel="50000" fill="hold">
                                          <p:stCondLst>
                                            <p:cond delay="0"/>
                                          </p:stCondLst>
                                        </p:cTn>
                                        <p:tgtEl>
                                          <p:spTgt spid="1638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0" dur="1000" decel="50000" fill="hold">
                                          <p:stCondLst>
                                            <p:cond delay="0"/>
                                          </p:stCondLst>
                                        </p:cTn>
                                        <p:tgtEl>
                                          <p:spTgt spid="16388"/>
                                        </p:tgtEl>
                                        <p:attrNameLst>
                                          <p:attrName>ppt_x</p:attrName>
                                          <p:attrName>ppt_y</p:attrName>
                                        </p:attrNameLst>
                                      </p:cBhvr>
                                    </p:animMotion>
                                    <p:animEffect transition="in" filter="fade">
                                      <p:cBhvr>
                                        <p:cTn id="71" dur="1000"/>
                                        <p:tgtEl>
                                          <p:spTgt spid="16388"/>
                                        </p:tgtEl>
                                      </p:cBhvr>
                                    </p:animEffect>
                                  </p:childTnLst>
                                </p:cTn>
                              </p:par>
                            </p:childTnLst>
                          </p:cTn>
                        </p:par>
                        <p:par>
                          <p:cTn id="72" fill="hold">
                            <p:stCondLst>
                              <p:cond delay="5600"/>
                            </p:stCondLst>
                            <p:childTnLst>
                              <p:par>
                                <p:cTn id="73" presetID="31" presetClass="entr" presetSubtype="0" fill="hold" grpId="0" nodeType="afterEffect">
                                  <p:stCondLst>
                                    <p:cond delay="0"/>
                                  </p:stCondLst>
                                  <p:childTnLst>
                                    <p:set>
                                      <p:cBhvr>
                                        <p:cTn id="74" dur="1" fill="hold">
                                          <p:stCondLst>
                                            <p:cond delay="0"/>
                                          </p:stCondLst>
                                        </p:cTn>
                                        <p:tgtEl>
                                          <p:spTgt spid="16389"/>
                                        </p:tgtEl>
                                        <p:attrNameLst>
                                          <p:attrName>style.visibility</p:attrName>
                                        </p:attrNameLst>
                                      </p:cBhvr>
                                      <p:to>
                                        <p:strVal val="visible"/>
                                      </p:to>
                                    </p:set>
                                    <p:anim calcmode="lin" valueType="num">
                                      <p:cBhvr>
                                        <p:cTn id="75" dur="400" fill="hold"/>
                                        <p:tgtEl>
                                          <p:spTgt spid="16389"/>
                                        </p:tgtEl>
                                        <p:attrNameLst>
                                          <p:attrName>ppt_w</p:attrName>
                                        </p:attrNameLst>
                                      </p:cBhvr>
                                      <p:tavLst>
                                        <p:tav tm="0">
                                          <p:val>
                                            <p:fltVal val="0"/>
                                          </p:val>
                                        </p:tav>
                                        <p:tav tm="100000">
                                          <p:val>
                                            <p:strVal val="#ppt_w"/>
                                          </p:val>
                                        </p:tav>
                                      </p:tavLst>
                                    </p:anim>
                                    <p:anim calcmode="lin" valueType="num">
                                      <p:cBhvr>
                                        <p:cTn id="76" dur="400" fill="hold"/>
                                        <p:tgtEl>
                                          <p:spTgt spid="16389"/>
                                        </p:tgtEl>
                                        <p:attrNameLst>
                                          <p:attrName>ppt_h</p:attrName>
                                        </p:attrNameLst>
                                      </p:cBhvr>
                                      <p:tavLst>
                                        <p:tav tm="0">
                                          <p:val>
                                            <p:fltVal val="0"/>
                                          </p:val>
                                        </p:tav>
                                        <p:tav tm="100000">
                                          <p:val>
                                            <p:strVal val="#ppt_h"/>
                                          </p:val>
                                        </p:tav>
                                      </p:tavLst>
                                    </p:anim>
                                    <p:anim calcmode="lin" valueType="num">
                                      <p:cBhvr>
                                        <p:cTn id="77" dur="400" fill="hold"/>
                                        <p:tgtEl>
                                          <p:spTgt spid="16389"/>
                                        </p:tgtEl>
                                        <p:attrNameLst>
                                          <p:attrName>style.rotation</p:attrName>
                                        </p:attrNameLst>
                                      </p:cBhvr>
                                      <p:tavLst>
                                        <p:tav tm="0">
                                          <p:val>
                                            <p:fltVal val="90"/>
                                          </p:val>
                                        </p:tav>
                                        <p:tav tm="100000">
                                          <p:val>
                                            <p:fltVal val="0"/>
                                          </p:val>
                                        </p:tav>
                                      </p:tavLst>
                                    </p:anim>
                                    <p:animEffect transition="in" filter="fade">
                                      <p:cBhvr>
                                        <p:cTn id="78" dur="400"/>
                                        <p:tgtEl>
                                          <p:spTgt spid="16389"/>
                                        </p:tgtEl>
                                      </p:cBhvr>
                                    </p:animEffect>
                                  </p:childTnLst>
                                </p:cTn>
                              </p:par>
                            </p:childTnLst>
                          </p:cTn>
                        </p:par>
                        <p:par>
                          <p:cTn id="79" fill="hold">
                            <p:stCondLst>
                              <p:cond delay="6100"/>
                            </p:stCondLst>
                            <p:childTnLst>
                              <p:par>
                                <p:cTn id="80" presetID="16" presetClass="entr" presetSubtype="42" fill="hold" nodeType="afterEffect">
                                  <p:stCondLst>
                                    <p:cond delay="0"/>
                                  </p:stCondLst>
                                  <p:childTnLst>
                                    <p:set>
                                      <p:cBhvr>
                                        <p:cTn id="81" dur="1" fill="hold">
                                          <p:stCondLst>
                                            <p:cond delay="0"/>
                                          </p:stCondLst>
                                        </p:cTn>
                                        <p:tgtEl>
                                          <p:spTgt spid="16405"/>
                                        </p:tgtEl>
                                        <p:attrNameLst>
                                          <p:attrName>style.visibility</p:attrName>
                                        </p:attrNameLst>
                                      </p:cBhvr>
                                      <p:to>
                                        <p:strVal val="visible"/>
                                      </p:to>
                                    </p:set>
                                    <p:animEffect transition="in" filter="barn(outHorizontal)">
                                      <p:cBhvr>
                                        <p:cTn id="82" dur="500"/>
                                        <p:tgtEl>
                                          <p:spTgt spid="16405"/>
                                        </p:tgtEl>
                                      </p:cBhvr>
                                    </p:animEffect>
                                  </p:childTnLst>
                                </p:cTn>
                              </p:par>
                            </p:childTnLst>
                          </p:cTn>
                        </p:par>
                        <p:par>
                          <p:cTn id="83" fill="hold">
                            <p:stCondLst>
                              <p:cond delay="6600"/>
                            </p:stCondLst>
                            <p:childTnLst>
                              <p:par>
                                <p:cTn id="84" presetID="2" presetClass="entr" presetSubtype="6" fill="hold" grpId="0" nodeType="afterEffect">
                                  <p:stCondLst>
                                    <p:cond delay="0"/>
                                  </p:stCondLst>
                                  <p:childTnLst>
                                    <p:set>
                                      <p:cBhvr>
                                        <p:cTn id="85" dur="1" fill="hold">
                                          <p:stCondLst>
                                            <p:cond delay="0"/>
                                          </p:stCondLst>
                                        </p:cTn>
                                        <p:tgtEl>
                                          <p:spTgt spid="16400"/>
                                        </p:tgtEl>
                                        <p:attrNameLst>
                                          <p:attrName>style.visibility</p:attrName>
                                        </p:attrNameLst>
                                      </p:cBhvr>
                                      <p:to>
                                        <p:strVal val="visible"/>
                                      </p:to>
                                    </p:set>
                                    <p:anim calcmode="lin" valueType="num">
                                      <p:cBhvr additive="base">
                                        <p:cTn id="86" dur="500" fill="hold"/>
                                        <p:tgtEl>
                                          <p:spTgt spid="16400"/>
                                        </p:tgtEl>
                                        <p:attrNameLst>
                                          <p:attrName>ppt_x</p:attrName>
                                        </p:attrNameLst>
                                      </p:cBhvr>
                                      <p:tavLst>
                                        <p:tav tm="0">
                                          <p:val>
                                            <p:strVal val="1+#ppt_w/2"/>
                                          </p:val>
                                        </p:tav>
                                        <p:tav tm="100000">
                                          <p:val>
                                            <p:strVal val="#ppt_x"/>
                                          </p:val>
                                        </p:tav>
                                      </p:tavLst>
                                    </p:anim>
                                    <p:anim calcmode="lin" valueType="num">
                                      <p:cBhvr additive="base">
                                        <p:cTn id="87" dur="500" fill="hold"/>
                                        <p:tgtEl>
                                          <p:spTgt spid="16400"/>
                                        </p:tgtEl>
                                        <p:attrNameLst>
                                          <p:attrName>ppt_y</p:attrName>
                                        </p:attrNameLst>
                                      </p:cBhvr>
                                      <p:tavLst>
                                        <p:tav tm="0">
                                          <p:val>
                                            <p:strVal val="1+#ppt_h/2"/>
                                          </p:val>
                                        </p:tav>
                                        <p:tav tm="100000">
                                          <p:val>
                                            <p:strVal val="#ppt_y"/>
                                          </p:val>
                                        </p:tav>
                                      </p:tavLst>
                                    </p:anim>
                                  </p:childTnLst>
                                </p:cTn>
                              </p:par>
                              <p:par>
                                <p:cTn id="88" presetID="2" presetClass="entr" presetSubtype="6" fill="hold" grpId="0" nodeType="withEffect">
                                  <p:stCondLst>
                                    <p:cond delay="100"/>
                                  </p:stCondLst>
                                  <p:childTnLst>
                                    <p:set>
                                      <p:cBhvr>
                                        <p:cTn id="89" dur="1" fill="hold">
                                          <p:stCondLst>
                                            <p:cond delay="0"/>
                                          </p:stCondLst>
                                        </p:cTn>
                                        <p:tgtEl>
                                          <p:spTgt spid="16401"/>
                                        </p:tgtEl>
                                        <p:attrNameLst>
                                          <p:attrName>style.visibility</p:attrName>
                                        </p:attrNameLst>
                                      </p:cBhvr>
                                      <p:to>
                                        <p:strVal val="visible"/>
                                      </p:to>
                                    </p:set>
                                    <p:anim calcmode="lin" valueType="num">
                                      <p:cBhvr additive="base">
                                        <p:cTn id="90" dur="500" fill="hold"/>
                                        <p:tgtEl>
                                          <p:spTgt spid="16401"/>
                                        </p:tgtEl>
                                        <p:attrNameLst>
                                          <p:attrName>ppt_x</p:attrName>
                                        </p:attrNameLst>
                                      </p:cBhvr>
                                      <p:tavLst>
                                        <p:tav tm="0">
                                          <p:val>
                                            <p:strVal val="1+#ppt_w/2"/>
                                          </p:val>
                                        </p:tav>
                                        <p:tav tm="100000">
                                          <p:val>
                                            <p:strVal val="#ppt_x"/>
                                          </p:val>
                                        </p:tav>
                                      </p:tavLst>
                                    </p:anim>
                                    <p:anim calcmode="lin" valueType="num">
                                      <p:cBhvr additive="base">
                                        <p:cTn id="91" dur="500" fill="hold"/>
                                        <p:tgtEl>
                                          <p:spTgt spid="16401"/>
                                        </p:tgtEl>
                                        <p:attrNameLst>
                                          <p:attrName>ppt_y</p:attrName>
                                        </p:attrNameLst>
                                      </p:cBhvr>
                                      <p:tavLst>
                                        <p:tav tm="0">
                                          <p:val>
                                            <p:strVal val="1+#ppt_h/2"/>
                                          </p:val>
                                        </p:tav>
                                        <p:tav tm="100000">
                                          <p:val>
                                            <p:strVal val="#ppt_y"/>
                                          </p:val>
                                        </p:tav>
                                      </p:tavLst>
                                    </p:anim>
                                  </p:childTnLst>
                                </p:cTn>
                              </p:par>
                            </p:childTnLst>
                          </p:cTn>
                        </p:par>
                        <p:par>
                          <p:cTn id="92" fill="hold">
                            <p:stCondLst>
                              <p:cond delay="7100"/>
                            </p:stCondLst>
                            <p:childTnLst>
                              <p:par>
                                <p:cTn id="93" presetID="22" presetClass="entr" presetSubtype="8" fill="hold" grpId="0" nodeType="afterEffect">
                                  <p:stCondLst>
                                    <p:cond delay="0"/>
                                  </p:stCondLst>
                                  <p:childTnLst>
                                    <p:set>
                                      <p:cBhvr>
                                        <p:cTn id="94" dur="1" fill="hold">
                                          <p:stCondLst>
                                            <p:cond delay="0"/>
                                          </p:stCondLst>
                                        </p:cTn>
                                        <p:tgtEl>
                                          <p:spTgt spid="16402"/>
                                        </p:tgtEl>
                                        <p:attrNameLst>
                                          <p:attrName>style.visibility</p:attrName>
                                        </p:attrNameLst>
                                      </p:cBhvr>
                                      <p:to>
                                        <p:strVal val="visible"/>
                                      </p:to>
                                    </p:set>
                                    <p:animEffect transition="in" filter="wipe(left)">
                                      <p:cBhvr>
                                        <p:cTn id="95" dur="500"/>
                                        <p:tgtEl>
                                          <p:spTgt spid="16402"/>
                                        </p:tgtEl>
                                      </p:cBhvr>
                                    </p:animEffect>
                                  </p:childTnLst>
                                </p:cTn>
                              </p:par>
                              <p:par>
                                <p:cTn id="96" presetID="22" presetClass="entr" presetSubtype="8" fill="hold" grpId="0" nodeType="withEffect">
                                  <p:stCondLst>
                                    <p:cond delay="100"/>
                                  </p:stCondLst>
                                  <p:childTnLst>
                                    <p:set>
                                      <p:cBhvr>
                                        <p:cTn id="97" dur="1" fill="hold">
                                          <p:stCondLst>
                                            <p:cond delay="0"/>
                                          </p:stCondLst>
                                        </p:cTn>
                                        <p:tgtEl>
                                          <p:spTgt spid="16403"/>
                                        </p:tgtEl>
                                        <p:attrNameLst>
                                          <p:attrName>style.visibility</p:attrName>
                                        </p:attrNameLst>
                                      </p:cBhvr>
                                      <p:to>
                                        <p:strVal val="visible"/>
                                      </p:to>
                                    </p:set>
                                    <p:animEffect transition="in" filter="wipe(left)">
                                      <p:cBhvr>
                                        <p:cTn id="98" dur="500"/>
                                        <p:tgtEl>
                                          <p:spTgt spid="164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9" grpId="0" animBg="1"/>
      <p:bldP spid="16391" grpId="0" animBg="1"/>
      <p:bldP spid="16392" grpId="0" animBg="1"/>
      <p:bldP spid="16393" grpId="0" animBg="1"/>
      <p:bldP spid="16394" grpId="0" animBg="1"/>
      <p:bldP spid="16395" grpId="0"/>
      <p:bldP spid="16396" grpId="0"/>
      <p:bldP spid="16397" grpId="0"/>
      <p:bldP spid="16398" grpId="0" animBg="1"/>
      <p:bldP spid="16399" grpId="0"/>
      <p:bldP spid="16400" grpId="0" animBg="1"/>
      <p:bldP spid="16401" grpId="0" animBg="1"/>
      <p:bldP spid="16402" grpId="0"/>
      <p:bldP spid="1640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17410" name="Oval 5"/>
          <p:cNvSpPr/>
          <p:nvPr/>
        </p:nvSpPr>
        <p:spPr>
          <a:xfrm>
            <a:off x="4062413" y="627063"/>
            <a:ext cx="4141787" cy="4144962"/>
          </a:xfrm>
          <a:prstGeom prst="ellipse">
            <a:avLst/>
          </a:prstGeom>
          <a:solidFill>
            <a:srgbClr val="FFFFFF"/>
          </a:solidFill>
          <a:ln w="9525">
            <a:noFill/>
          </a:ln>
        </p:spPr>
        <p:txBody>
          <a:bodyPr anchor="t"/>
          <a:lstStyle/>
          <a:p>
            <a:endParaRPr lang="zh-CN" altLang="en-US" dirty="0">
              <a:solidFill>
                <a:srgbClr val="004C54"/>
              </a:solidFill>
              <a:latin typeface="Arial" panose="020B0604020202020204" pitchFamily="34" charset="0"/>
              <a:ea typeface="宋体" panose="02010600030101010101" pitchFamily="2" charset="-122"/>
            </a:endParaRPr>
          </a:p>
        </p:txBody>
      </p:sp>
      <p:sp>
        <p:nvSpPr>
          <p:cNvPr id="17411" name="Line 12"/>
          <p:cNvSpPr/>
          <p:nvPr/>
        </p:nvSpPr>
        <p:spPr>
          <a:xfrm>
            <a:off x="4195763" y="2740025"/>
            <a:ext cx="3808412" cy="0"/>
          </a:xfrm>
          <a:prstGeom prst="line">
            <a:avLst/>
          </a:prstGeom>
          <a:ln w="12700" cap="flat" cmpd="sng">
            <a:solidFill>
              <a:schemeClr val="bg2"/>
            </a:solidFill>
            <a:prstDash val="solid"/>
            <a:round/>
            <a:headEnd type="none" w="med" len="med"/>
            <a:tailEnd type="none" w="med" len="med"/>
          </a:ln>
        </p:spPr>
      </p:sp>
      <p:sp>
        <p:nvSpPr>
          <p:cNvPr id="17412" name="TextBox 77"/>
          <p:cNvSpPr txBox="1"/>
          <p:nvPr/>
        </p:nvSpPr>
        <p:spPr>
          <a:xfrm>
            <a:off x="4602163" y="2852738"/>
            <a:ext cx="3168650" cy="1446212"/>
          </a:xfrm>
          <a:prstGeom prst="rect">
            <a:avLst/>
          </a:prstGeom>
          <a:noFill/>
          <a:ln w="9525">
            <a:noFill/>
          </a:ln>
        </p:spPr>
        <p:txBody>
          <a:bodyPr anchor="t">
            <a:spAutoFit/>
          </a:bodyPr>
          <a:lstStyle/>
          <a:p>
            <a:pPr algn="ctr"/>
            <a:r>
              <a:rPr lang="zh-CN" altLang="en-US" sz="4400" b="1" dirty="0">
                <a:solidFill>
                  <a:srgbClr val="363636"/>
                </a:solidFill>
                <a:latin typeface="微软雅黑" panose="020B0503020204020204" pitchFamily="34" charset="-122"/>
                <a:ea typeface="微软雅黑" panose="020B0503020204020204" pitchFamily="34" charset="-122"/>
              </a:rPr>
              <a:t>研究思路与方法</a:t>
            </a:r>
          </a:p>
        </p:txBody>
      </p:sp>
      <p:sp>
        <p:nvSpPr>
          <p:cNvPr id="17413" name="Rectangle 14"/>
          <p:cNvSpPr/>
          <p:nvPr/>
        </p:nvSpPr>
        <p:spPr>
          <a:xfrm>
            <a:off x="5634038" y="2255838"/>
            <a:ext cx="930275" cy="400050"/>
          </a:xfrm>
          <a:prstGeom prst="rect">
            <a:avLst/>
          </a:prstGeom>
          <a:noFill/>
          <a:ln w="9525">
            <a:noFill/>
          </a:ln>
        </p:spPr>
        <p:txBody>
          <a:bodyPr wrap="none" lIns="0" tIns="0" rIns="0" bIns="0" anchor="t">
            <a:spAutoFit/>
          </a:bodyPr>
          <a:lstStyle/>
          <a:p>
            <a:r>
              <a:rPr lang="zh-CN" altLang="en-US" sz="2600" dirty="0">
                <a:solidFill>
                  <a:srgbClr val="363636"/>
                </a:solidFill>
                <a:latin typeface="微软雅黑" panose="020B0503020204020204" pitchFamily="34" charset="-122"/>
                <a:ea typeface="微软雅黑" panose="020B0503020204020204" pitchFamily="34" charset="-122"/>
              </a:rPr>
              <a:t>Part </a:t>
            </a:r>
            <a:r>
              <a:rPr lang="en-US" altLang="zh-CN" sz="2600" dirty="0">
                <a:solidFill>
                  <a:srgbClr val="363636"/>
                </a:solidFill>
                <a:latin typeface="微软雅黑" panose="020B0503020204020204" pitchFamily="34" charset="-122"/>
                <a:ea typeface="微软雅黑" panose="020B0503020204020204" pitchFamily="34" charset="-122"/>
              </a:rPr>
              <a:t>2</a:t>
            </a:r>
            <a:endParaRPr lang="zh-CN" altLang="en-US" sz="2600" dirty="0">
              <a:solidFill>
                <a:srgbClr val="363636"/>
              </a:solidFill>
              <a:latin typeface="微软雅黑" panose="020B0503020204020204" pitchFamily="34" charset="-122"/>
              <a:ea typeface="微软雅黑" panose="020B0503020204020204" pitchFamily="34" charset="-122"/>
            </a:endParaRPr>
          </a:p>
        </p:txBody>
      </p:sp>
      <p:sp>
        <p:nvSpPr>
          <p:cNvPr id="17414" name="Oval 39"/>
          <p:cNvSpPr>
            <a:spLocks noChangeAspect="1"/>
          </p:cNvSpPr>
          <p:nvPr/>
        </p:nvSpPr>
        <p:spPr>
          <a:xfrm>
            <a:off x="3252788" y="5622925"/>
            <a:ext cx="173037" cy="158750"/>
          </a:xfrm>
          <a:prstGeom prst="ellipse">
            <a:avLst/>
          </a:prstGeom>
          <a:solidFill>
            <a:schemeClr val="bg1"/>
          </a:solidFill>
          <a:ln w="28575" cap="flat" cmpd="sng">
            <a:solidFill>
              <a:schemeClr val="accent2"/>
            </a:solidFill>
            <a:prstDash val="solid"/>
            <a:round/>
            <a:headEnd type="none" w="med" len="med"/>
            <a:tailEnd type="none" w="med" len="med"/>
          </a:ln>
        </p:spPr>
        <p:txBody>
          <a:bodyPr anchor="t"/>
          <a:lstStyle/>
          <a:p>
            <a:endParaRPr lang="zh-CN" altLang="en-US" dirty="0">
              <a:solidFill>
                <a:srgbClr val="FFFFFF"/>
              </a:solidFill>
              <a:latin typeface="Arial" panose="020B0604020202020204" pitchFamily="34" charset="0"/>
              <a:ea typeface="宋体" panose="02010600030101010101" pitchFamily="2" charset="-122"/>
            </a:endParaRPr>
          </a:p>
        </p:txBody>
      </p:sp>
      <p:sp>
        <p:nvSpPr>
          <p:cNvPr id="17415" name="Oval 40"/>
          <p:cNvSpPr>
            <a:spLocks noChangeAspect="1"/>
          </p:cNvSpPr>
          <p:nvPr/>
        </p:nvSpPr>
        <p:spPr>
          <a:xfrm>
            <a:off x="3252788" y="6059488"/>
            <a:ext cx="173037" cy="158750"/>
          </a:xfrm>
          <a:prstGeom prst="ellipse">
            <a:avLst/>
          </a:prstGeom>
          <a:solidFill>
            <a:schemeClr val="bg1"/>
          </a:solidFill>
          <a:ln w="28575" cap="flat" cmpd="sng">
            <a:solidFill>
              <a:schemeClr val="accent2"/>
            </a:solidFill>
            <a:prstDash val="solid"/>
            <a:round/>
            <a:headEnd type="none" w="med" len="med"/>
            <a:tailEnd type="none" w="med" len="med"/>
          </a:ln>
        </p:spPr>
        <p:txBody>
          <a:bodyPr anchor="t"/>
          <a:lstStyle/>
          <a:p>
            <a:endParaRPr lang="zh-CN" altLang="en-US" dirty="0">
              <a:solidFill>
                <a:srgbClr val="FFFFFF"/>
              </a:solidFill>
              <a:latin typeface="Arial" panose="020B0604020202020204" pitchFamily="34" charset="0"/>
              <a:ea typeface="宋体" panose="02010600030101010101" pitchFamily="2" charset="-122"/>
            </a:endParaRPr>
          </a:p>
        </p:txBody>
      </p:sp>
      <p:sp>
        <p:nvSpPr>
          <p:cNvPr id="17416" name="Oval 42"/>
          <p:cNvSpPr>
            <a:spLocks noChangeAspect="1"/>
          </p:cNvSpPr>
          <p:nvPr/>
        </p:nvSpPr>
        <p:spPr>
          <a:xfrm>
            <a:off x="7029450" y="5622925"/>
            <a:ext cx="158750" cy="158750"/>
          </a:xfrm>
          <a:prstGeom prst="ellipse">
            <a:avLst/>
          </a:prstGeom>
          <a:solidFill>
            <a:schemeClr val="bg1"/>
          </a:solidFill>
          <a:ln w="28575" cap="flat" cmpd="sng">
            <a:solidFill>
              <a:schemeClr val="accent2"/>
            </a:solidFill>
            <a:prstDash val="solid"/>
            <a:round/>
            <a:headEnd type="none" w="med" len="med"/>
            <a:tailEnd type="none" w="med" len="med"/>
          </a:ln>
        </p:spPr>
        <p:txBody>
          <a:bodyPr anchor="t"/>
          <a:lstStyle/>
          <a:p>
            <a:endParaRPr lang="zh-CN" altLang="en-US" dirty="0">
              <a:solidFill>
                <a:srgbClr val="FFFFFF"/>
              </a:solidFill>
              <a:latin typeface="Arial" panose="020B0604020202020204" pitchFamily="34" charset="0"/>
              <a:ea typeface="宋体" panose="02010600030101010101" pitchFamily="2" charset="-122"/>
            </a:endParaRPr>
          </a:p>
        </p:txBody>
      </p:sp>
      <p:sp>
        <p:nvSpPr>
          <p:cNvPr id="17417" name="TextBox 83"/>
          <p:cNvSpPr txBox="1"/>
          <p:nvPr/>
        </p:nvSpPr>
        <p:spPr>
          <a:xfrm>
            <a:off x="3402013" y="5472113"/>
            <a:ext cx="2859087" cy="461962"/>
          </a:xfrm>
          <a:prstGeom prst="rect">
            <a:avLst/>
          </a:prstGeom>
          <a:noFill/>
          <a:ln w="9525">
            <a:noFill/>
          </a:ln>
        </p:spPr>
        <p:txBody>
          <a:bodyPr anchor="t">
            <a:spAutoFit/>
          </a:bodyPr>
          <a:lstStyle/>
          <a:p>
            <a:r>
              <a:rPr lang="zh-CN" altLang="en-US" sz="2400" dirty="0">
                <a:solidFill>
                  <a:srgbClr val="FFFFFF"/>
                </a:solidFill>
                <a:latin typeface="微软雅黑" panose="020B0503020204020204" pitchFamily="34" charset="-122"/>
                <a:ea typeface="微软雅黑" panose="020B0503020204020204" pitchFamily="34" charset="-122"/>
              </a:rPr>
              <a:t>理论依据</a:t>
            </a:r>
          </a:p>
        </p:txBody>
      </p:sp>
      <p:sp>
        <p:nvSpPr>
          <p:cNvPr id="17418" name="TextBox 84"/>
          <p:cNvSpPr txBox="1"/>
          <p:nvPr/>
        </p:nvSpPr>
        <p:spPr>
          <a:xfrm>
            <a:off x="3402013" y="5908675"/>
            <a:ext cx="2859087" cy="461963"/>
          </a:xfrm>
          <a:prstGeom prst="rect">
            <a:avLst/>
          </a:prstGeom>
          <a:noFill/>
          <a:ln w="9525">
            <a:noFill/>
          </a:ln>
        </p:spPr>
        <p:txBody>
          <a:bodyPr anchor="t">
            <a:spAutoFit/>
          </a:bodyPr>
          <a:lstStyle/>
          <a:p>
            <a:r>
              <a:rPr lang="zh-CN" altLang="en-US" sz="2400" dirty="0">
                <a:solidFill>
                  <a:srgbClr val="FFFFFF"/>
                </a:solidFill>
                <a:latin typeface="微软雅黑" panose="020B0503020204020204" pitchFamily="34" charset="-122"/>
                <a:ea typeface="微软雅黑" panose="020B0503020204020204" pitchFamily="34" charset="-122"/>
              </a:rPr>
              <a:t>研究思路</a:t>
            </a:r>
          </a:p>
        </p:txBody>
      </p:sp>
      <p:sp>
        <p:nvSpPr>
          <p:cNvPr id="17419" name="Oval 42"/>
          <p:cNvSpPr>
            <a:spLocks noChangeAspect="1"/>
          </p:cNvSpPr>
          <p:nvPr/>
        </p:nvSpPr>
        <p:spPr>
          <a:xfrm>
            <a:off x="7029450" y="6059488"/>
            <a:ext cx="158750" cy="158750"/>
          </a:xfrm>
          <a:prstGeom prst="ellipse">
            <a:avLst/>
          </a:prstGeom>
          <a:solidFill>
            <a:schemeClr val="bg1"/>
          </a:solidFill>
          <a:ln w="28575" cap="flat" cmpd="sng">
            <a:solidFill>
              <a:schemeClr val="accent2"/>
            </a:solidFill>
            <a:prstDash val="solid"/>
            <a:round/>
            <a:headEnd type="none" w="med" len="med"/>
            <a:tailEnd type="none" w="med" len="med"/>
          </a:ln>
        </p:spPr>
        <p:txBody>
          <a:bodyPr anchor="t"/>
          <a:lstStyle/>
          <a:p>
            <a:endParaRPr lang="zh-CN" altLang="en-US" dirty="0">
              <a:solidFill>
                <a:srgbClr val="FFFFFF"/>
              </a:solidFill>
              <a:latin typeface="Arial" panose="020B0604020202020204" pitchFamily="34" charset="0"/>
              <a:ea typeface="宋体" panose="02010600030101010101" pitchFamily="2" charset="-122"/>
            </a:endParaRPr>
          </a:p>
        </p:txBody>
      </p:sp>
      <p:sp>
        <p:nvSpPr>
          <p:cNvPr id="17420" name="TextBox 88"/>
          <p:cNvSpPr txBox="1"/>
          <p:nvPr/>
        </p:nvSpPr>
        <p:spPr>
          <a:xfrm>
            <a:off x="7178675" y="5472113"/>
            <a:ext cx="2665413" cy="461962"/>
          </a:xfrm>
          <a:prstGeom prst="rect">
            <a:avLst/>
          </a:prstGeom>
          <a:noFill/>
          <a:ln w="9525">
            <a:noFill/>
          </a:ln>
        </p:spPr>
        <p:txBody>
          <a:bodyPr anchor="t">
            <a:spAutoFit/>
          </a:bodyPr>
          <a:lstStyle/>
          <a:p>
            <a:r>
              <a:rPr lang="zh-CN" altLang="en-US" sz="2400" dirty="0">
                <a:solidFill>
                  <a:srgbClr val="FFFFFF"/>
                </a:solidFill>
                <a:latin typeface="微软雅黑" panose="020B0503020204020204" pitchFamily="34" charset="-122"/>
                <a:ea typeface="微软雅黑" panose="020B0503020204020204" pitchFamily="34" charset="-122"/>
              </a:rPr>
              <a:t>某某可行性方案</a:t>
            </a:r>
          </a:p>
        </p:txBody>
      </p:sp>
      <p:sp>
        <p:nvSpPr>
          <p:cNvPr id="17421" name="TextBox 90"/>
          <p:cNvSpPr txBox="1"/>
          <p:nvPr/>
        </p:nvSpPr>
        <p:spPr>
          <a:xfrm>
            <a:off x="7178675" y="5908675"/>
            <a:ext cx="2665413" cy="461963"/>
          </a:xfrm>
          <a:prstGeom prst="rect">
            <a:avLst/>
          </a:prstGeom>
          <a:noFill/>
          <a:ln w="9525">
            <a:noFill/>
          </a:ln>
        </p:spPr>
        <p:txBody>
          <a:bodyPr anchor="t">
            <a:spAutoFit/>
          </a:bodyPr>
          <a:lstStyle/>
          <a:p>
            <a:r>
              <a:rPr lang="zh-CN" altLang="en-US" sz="2400" dirty="0">
                <a:solidFill>
                  <a:srgbClr val="FFFFFF"/>
                </a:solidFill>
                <a:latin typeface="微软雅黑" panose="020B0503020204020204" pitchFamily="34" charset="-122"/>
                <a:ea typeface="微软雅黑" panose="020B0503020204020204" pitchFamily="34" charset="-122"/>
              </a:rPr>
              <a:t>可行性说明</a:t>
            </a:r>
          </a:p>
        </p:txBody>
      </p:sp>
      <p:sp>
        <p:nvSpPr>
          <p:cNvPr id="17422" name="Freeform 13"/>
          <p:cNvSpPr>
            <a:spLocks noEditPoints="1"/>
          </p:cNvSpPr>
          <p:nvPr/>
        </p:nvSpPr>
        <p:spPr>
          <a:xfrm>
            <a:off x="5441950" y="830263"/>
            <a:ext cx="1489075" cy="1398587"/>
          </a:xfrm>
          <a:custGeom>
            <a:avLst/>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957" h="885">
                <a:moveTo>
                  <a:pt x="0" y="155"/>
                </a:moveTo>
                <a:cubicBezTo>
                  <a:pt x="0" y="278"/>
                  <a:pt x="0" y="400"/>
                  <a:pt x="0" y="523"/>
                </a:cubicBezTo>
                <a:cubicBezTo>
                  <a:pt x="0" y="533"/>
                  <a:pt x="161" y="687"/>
                  <a:pt x="181" y="707"/>
                </a:cubicBezTo>
                <a:cubicBezTo>
                  <a:pt x="202" y="728"/>
                  <a:pt x="355" y="885"/>
                  <a:pt x="368" y="885"/>
                </a:cubicBezTo>
                <a:cubicBezTo>
                  <a:pt x="442" y="885"/>
                  <a:pt x="516" y="885"/>
                  <a:pt x="589" y="885"/>
                </a:cubicBezTo>
                <a:cubicBezTo>
                  <a:pt x="620" y="885"/>
                  <a:pt x="632" y="856"/>
                  <a:pt x="645" y="837"/>
                </a:cubicBezTo>
                <a:cubicBezTo>
                  <a:pt x="645" y="684"/>
                  <a:pt x="645" y="532"/>
                  <a:pt x="645" y="380"/>
                </a:cubicBezTo>
                <a:cubicBezTo>
                  <a:pt x="631" y="385"/>
                  <a:pt x="590" y="368"/>
                  <a:pt x="582" y="391"/>
                </a:cubicBezTo>
                <a:cubicBezTo>
                  <a:pt x="577" y="401"/>
                  <a:pt x="582" y="573"/>
                  <a:pt x="582" y="608"/>
                </a:cubicBezTo>
                <a:cubicBezTo>
                  <a:pt x="582" y="643"/>
                  <a:pt x="592" y="822"/>
                  <a:pt x="567" y="822"/>
                </a:cubicBezTo>
                <a:cubicBezTo>
                  <a:pt x="507" y="822"/>
                  <a:pt x="447" y="822"/>
                  <a:pt x="387" y="822"/>
                </a:cubicBezTo>
                <a:cubicBezTo>
                  <a:pt x="368" y="822"/>
                  <a:pt x="376" y="760"/>
                  <a:pt x="376" y="741"/>
                </a:cubicBezTo>
                <a:cubicBezTo>
                  <a:pt x="376" y="710"/>
                  <a:pt x="376" y="679"/>
                  <a:pt x="376" y="649"/>
                </a:cubicBezTo>
                <a:cubicBezTo>
                  <a:pt x="376" y="565"/>
                  <a:pt x="376" y="551"/>
                  <a:pt x="324" y="516"/>
                </a:cubicBezTo>
                <a:cubicBezTo>
                  <a:pt x="300" y="516"/>
                  <a:pt x="301" y="509"/>
                  <a:pt x="280" y="509"/>
                </a:cubicBezTo>
                <a:cubicBezTo>
                  <a:pt x="209" y="509"/>
                  <a:pt x="137" y="509"/>
                  <a:pt x="66" y="509"/>
                </a:cubicBezTo>
                <a:cubicBezTo>
                  <a:pt x="66" y="398"/>
                  <a:pt x="66" y="287"/>
                  <a:pt x="66" y="177"/>
                </a:cubicBezTo>
                <a:cubicBezTo>
                  <a:pt x="66" y="168"/>
                  <a:pt x="69" y="169"/>
                  <a:pt x="74" y="162"/>
                </a:cubicBezTo>
                <a:cubicBezTo>
                  <a:pt x="155" y="162"/>
                  <a:pt x="236" y="162"/>
                  <a:pt x="317" y="162"/>
                </a:cubicBezTo>
                <a:cubicBezTo>
                  <a:pt x="333" y="151"/>
                  <a:pt x="375" y="115"/>
                  <a:pt x="376" y="92"/>
                </a:cubicBezTo>
                <a:cubicBezTo>
                  <a:pt x="274" y="92"/>
                  <a:pt x="172" y="92"/>
                  <a:pt x="70" y="92"/>
                </a:cubicBezTo>
                <a:cubicBezTo>
                  <a:pt x="42" y="92"/>
                  <a:pt x="0" y="131"/>
                  <a:pt x="0" y="155"/>
                </a:cubicBezTo>
                <a:close/>
                <a:moveTo>
                  <a:pt x="505" y="215"/>
                </a:moveTo>
                <a:lnTo>
                  <a:pt x="538" y="182"/>
                </a:lnTo>
                <a:lnTo>
                  <a:pt x="505" y="149"/>
                </a:lnTo>
                <a:cubicBezTo>
                  <a:pt x="504" y="148"/>
                  <a:pt x="504" y="146"/>
                  <a:pt x="505" y="145"/>
                </a:cubicBezTo>
                <a:lnTo>
                  <a:pt x="527" y="123"/>
                </a:lnTo>
                <a:cubicBezTo>
                  <a:pt x="528" y="122"/>
                  <a:pt x="530" y="122"/>
                  <a:pt x="531" y="123"/>
                </a:cubicBezTo>
                <a:lnTo>
                  <a:pt x="564" y="156"/>
                </a:lnTo>
                <a:lnTo>
                  <a:pt x="597" y="123"/>
                </a:lnTo>
                <a:cubicBezTo>
                  <a:pt x="599" y="122"/>
                  <a:pt x="601" y="122"/>
                  <a:pt x="602" y="123"/>
                </a:cubicBezTo>
                <a:lnTo>
                  <a:pt x="624" y="145"/>
                </a:lnTo>
                <a:cubicBezTo>
                  <a:pt x="625" y="146"/>
                  <a:pt x="625" y="148"/>
                  <a:pt x="624" y="149"/>
                </a:cubicBezTo>
                <a:lnTo>
                  <a:pt x="591" y="182"/>
                </a:lnTo>
                <a:lnTo>
                  <a:pt x="624" y="215"/>
                </a:lnTo>
                <a:cubicBezTo>
                  <a:pt x="625" y="217"/>
                  <a:pt x="625" y="219"/>
                  <a:pt x="624" y="220"/>
                </a:cubicBezTo>
                <a:lnTo>
                  <a:pt x="602" y="242"/>
                </a:lnTo>
                <a:cubicBezTo>
                  <a:pt x="601" y="243"/>
                  <a:pt x="599" y="243"/>
                  <a:pt x="597" y="242"/>
                </a:cubicBezTo>
                <a:lnTo>
                  <a:pt x="564" y="209"/>
                </a:lnTo>
                <a:lnTo>
                  <a:pt x="531" y="242"/>
                </a:lnTo>
                <a:cubicBezTo>
                  <a:pt x="530" y="243"/>
                  <a:pt x="528" y="243"/>
                  <a:pt x="527" y="242"/>
                </a:cubicBezTo>
                <a:lnTo>
                  <a:pt x="505" y="220"/>
                </a:lnTo>
                <a:cubicBezTo>
                  <a:pt x="504" y="219"/>
                  <a:pt x="504" y="217"/>
                  <a:pt x="505" y="215"/>
                </a:cubicBezTo>
                <a:close/>
                <a:moveTo>
                  <a:pt x="780" y="332"/>
                </a:moveTo>
                <a:lnTo>
                  <a:pt x="944" y="496"/>
                </a:lnTo>
                <a:cubicBezTo>
                  <a:pt x="957" y="509"/>
                  <a:pt x="957" y="530"/>
                  <a:pt x="944" y="543"/>
                </a:cubicBezTo>
                <a:lnTo>
                  <a:pt x="925" y="562"/>
                </a:lnTo>
                <a:cubicBezTo>
                  <a:pt x="912" y="575"/>
                  <a:pt x="891" y="575"/>
                  <a:pt x="878" y="562"/>
                </a:cubicBezTo>
                <a:lnTo>
                  <a:pt x="714" y="398"/>
                </a:lnTo>
                <a:lnTo>
                  <a:pt x="780" y="332"/>
                </a:lnTo>
                <a:close/>
                <a:moveTo>
                  <a:pt x="447" y="65"/>
                </a:moveTo>
                <a:cubicBezTo>
                  <a:pt x="512" y="0"/>
                  <a:pt x="617" y="0"/>
                  <a:pt x="682" y="65"/>
                </a:cubicBezTo>
                <a:cubicBezTo>
                  <a:pt x="740" y="123"/>
                  <a:pt x="747" y="213"/>
                  <a:pt x="701" y="278"/>
                </a:cubicBezTo>
                <a:lnTo>
                  <a:pt x="754" y="331"/>
                </a:lnTo>
                <a:cubicBezTo>
                  <a:pt x="756" y="333"/>
                  <a:pt x="756" y="337"/>
                  <a:pt x="754" y="339"/>
                </a:cubicBezTo>
                <a:lnTo>
                  <a:pt x="721" y="372"/>
                </a:lnTo>
                <a:cubicBezTo>
                  <a:pt x="719" y="374"/>
                  <a:pt x="715" y="374"/>
                  <a:pt x="713" y="372"/>
                </a:cubicBezTo>
                <a:lnTo>
                  <a:pt x="660" y="319"/>
                </a:lnTo>
                <a:cubicBezTo>
                  <a:pt x="595" y="364"/>
                  <a:pt x="505" y="358"/>
                  <a:pt x="447" y="300"/>
                </a:cubicBezTo>
                <a:cubicBezTo>
                  <a:pt x="382" y="235"/>
                  <a:pt x="382" y="130"/>
                  <a:pt x="447" y="65"/>
                </a:cubicBezTo>
                <a:close/>
                <a:moveTo>
                  <a:pt x="486" y="104"/>
                </a:moveTo>
                <a:cubicBezTo>
                  <a:pt x="529" y="60"/>
                  <a:pt x="600" y="60"/>
                  <a:pt x="643" y="104"/>
                </a:cubicBezTo>
                <a:cubicBezTo>
                  <a:pt x="687" y="147"/>
                  <a:pt x="687" y="218"/>
                  <a:pt x="643" y="261"/>
                </a:cubicBezTo>
                <a:cubicBezTo>
                  <a:pt x="600" y="305"/>
                  <a:pt x="529" y="305"/>
                  <a:pt x="486" y="261"/>
                </a:cubicBezTo>
                <a:cubicBezTo>
                  <a:pt x="442" y="218"/>
                  <a:pt x="442" y="147"/>
                  <a:pt x="486" y="104"/>
                </a:cubicBezTo>
                <a:close/>
                <a:moveTo>
                  <a:pt x="306" y="770"/>
                </a:moveTo>
                <a:cubicBezTo>
                  <a:pt x="304" y="706"/>
                  <a:pt x="303" y="643"/>
                  <a:pt x="302" y="579"/>
                </a:cubicBezTo>
                <a:cubicBezTo>
                  <a:pt x="241" y="579"/>
                  <a:pt x="179" y="579"/>
                  <a:pt x="118" y="579"/>
                </a:cubicBezTo>
                <a:cubicBezTo>
                  <a:pt x="117" y="580"/>
                  <a:pt x="116" y="581"/>
                  <a:pt x="115" y="581"/>
                </a:cubicBezTo>
                <a:cubicBezTo>
                  <a:pt x="179" y="644"/>
                  <a:pt x="242" y="707"/>
                  <a:pt x="306" y="770"/>
                </a:cubicBezTo>
                <a:close/>
                <a:moveTo>
                  <a:pt x="110" y="225"/>
                </a:moveTo>
                <a:cubicBezTo>
                  <a:pt x="110" y="233"/>
                  <a:pt x="110" y="242"/>
                  <a:pt x="110" y="250"/>
                </a:cubicBezTo>
                <a:cubicBezTo>
                  <a:pt x="110" y="259"/>
                  <a:pt x="116" y="265"/>
                  <a:pt x="125" y="265"/>
                </a:cubicBezTo>
                <a:cubicBezTo>
                  <a:pt x="209" y="265"/>
                  <a:pt x="292" y="265"/>
                  <a:pt x="376" y="265"/>
                </a:cubicBezTo>
                <a:cubicBezTo>
                  <a:pt x="399" y="265"/>
                  <a:pt x="394" y="228"/>
                  <a:pt x="387" y="214"/>
                </a:cubicBezTo>
                <a:cubicBezTo>
                  <a:pt x="338" y="214"/>
                  <a:pt x="288" y="214"/>
                  <a:pt x="239" y="214"/>
                </a:cubicBezTo>
                <a:cubicBezTo>
                  <a:pt x="209" y="214"/>
                  <a:pt x="110" y="206"/>
                  <a:pt x="110" y="225"/>
                </a:cubicBezTo>
                <a:close/>
                <a:moveTo>
                  <a:pt x="110" y="405"/>
                </a:moveTo>
                <a:cubicBezTo>
                  <a:pt x="110" y="416"/>
                  <a:pt x="110" y="427"/>
                  <a:pt x="110" y="439"/>
                </a:cubicBezTo>
                <a:cubicBezTo>
                  <a:pt x="110" y="447"/>
                  <a:pt x="113" y="450"/>
                  <a:pt x="121" y="450"/>
                </a:cubicBezTo>
                <a:cubicBezTo>
                  <a:pt x="211" y="450"/>
                  <a:pt x="301" y="450"/>
                  <a:pt x="390" y="450"/>
                </a:cubicBezTo>
                <a:cubicBezTo>
                  <a:pt x="392" y="440"/>
                  <a:pt x="400" y="402"/>
                  <a:pt x="379" y="402"/>
                </a:cubicBezTo>
                <a:cubicBezTo>
                  <a:pt x="296" y="402"/>
                  <a:pt x="212" y="402"/>
                  <a:pt x="129" y="402"/>
                </a:cubicBezTo>
                <a:cubicBezTo>
                  <a:pt x="123" y="402"/>
                  <a:pt x="115" y="404"/>
                  <a:pt x="110" y="405"/>
                </a:cubicBezTo>
                <a:close/>
                <a:moveTo>
                  <a:pt x="110" y="328"/>
                </a:moveTo>
                <a:cubicBezTo>
                  <a:pt x="110" y="333"/>
                  <a:pt x="110" y="338"/>
                  <a:pt x="110" y="343"/>
                </a:cubicBezTo>
                <a:cubicBezTo>
                  <a:pt x="110" y="351"/>
                  <a:pt x="113" y="351"/>
                  <a:pt x="118" y="357"/>
                </a:cubicBezTo>
                <a:cubicBezTo>
                  <a:pt x="205" y="357"/>
                  <a:pt x="292" y="357"/>
                  <a:pt x="379" y="357"/>
                </a:cubicBezTo>
                <a:cubicBezTo>
                  <a:pt x="384" y="355"/>
                  <a:pt x="389" y="353"/>
                  <a:pt x="394" y="350"/>
                </a:cubicBezTo>
                <a:cubicBezTo>
                  <a:pt x="394" y="344"/>
                  <a:pt x="394" y="338"/>
                  <a:pt x="394" y="332"/>
                </a:cubicBezTo>
                <a:cubicBezTo>
                  <a:pt x="394" y="320"/>
                  <a:pt x="390" y="317"/>
                  <a:pt x="387" y="309"/>
                </a:cubicBezTo>
                <a:cubicBezTo>
                  <a:pt x="336" y="309"/>
                  <a:pt x="286" y="309"/>
                  <a:pt x="236" y="309"/>
                </a:cubicBezTo>
                <a:cubicBezTo>
                  <a:pt x="211" y="309"/>
                  <a:pt x="187" y="309"/>
                  <a:pt x="162" y="309"/>
                </a:cubicBezTo>
                <a:cubicBezTo>
                  <a:pt x="131" y="310"/>
                  <a:pt x="110" y="299"/>
                  <a:pt x="110" y="328"/>
                </a:cubicBezTo>
                <a:close/>
              </a:path>
            </a:pathLst>
          </a:custGeom>
          <a:solidFill>
            <a:srgbClr val="113E6A"/>
          </a:solidFill>
          <a:ln w="9525">
            <a:noFill/>
          </a:ln>
        </p:spPr>
        <p:txBody>
          <a:bodyPr/>
          <a:lstStyle/>
          <a:p>
            <a:endParaRPr lang="zh-CN" altLang="en-US"/>
          </a:p>
        </p:txBody>
      </p:sp>
    </p:spTree>
  </p:cSld>
  <p:clrMapOvr>
    <a:masterClrMapping/>
  </p:clrMapOvr>
  <p:transition advTm="856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wheel(1)">
                                      <p:cBhvr>
                                        <p:cTn id="7" dur="2000"/>
                                        <p:tgtEl>
                                          <p:spTgt spid="17410"/>
                                        </p:tgtEl>
                                      </p:cBhvr>
                                    </p:animEffect>
                                  </p:childTnLst>
                                </p:cTn>
                              </p:par>
                            </p:childTnLst>
                          </p:cTn>
                        </p:par>
                        <p:par>
                          <p:cTn id="8" fill="hold">
                            <p:stCondLst>
                              <p:cond delay="2000"/>
                            </p:stCondLst>
                            <p:childTnLst>
                              <p:par>
                                <p:cTn id="9" presetID="31" presetClass="entr" presetSubtype="0" fill="hold" nodeType="afterEffect">
                                  <p:stCondLst>
                                    <p:cond delay="0"/>
                                  </p:stCondLst>
                                  <p:childTnLst>
                                    <p:set>
                                      <p:cBhvr>
                                        <p:cTn id="10" dur="1" fill="hold">
                                          <p:stCondLst>
                                            <p:cond delay="0"/>
                                          </p:stCondLst>
                                        </p:cTn>
                                        <p:tgtEl>
                                          <p:spTgt spid="17422"/>
                                        </p:tgtEl>
                                        <p:attrNameLst>
                                          <p:attrName>style.visibility</p:attrName>
                                        </p:attrNameLst>
                                      </p:cBhvr>
                                      <p:to>
                                        <p:strVal val="visible"/>
                                      </p:to>
                                    </p:set>
                                    <p:anim calcmode="lin" valueType="num">
                                      <p:cBhvr>
                                        <p:cTn id="11" dur="400" fill="hold"/>
                                        <p:tgtEl>
                                          <p:spTgt spid="17422"/>
                                        </p:tgtEl>
                                        <p:attrNameLst>
                                          <p:attrName>ppt_w</p:attrName>
                                        </p:attrNameLst>
                                      </p:cBhvr>
                                      <p:tavLst>
                                        <p:tav tm="0">
                                          <p:val>
                                            <p:fltVal val="0"/>
                                          </p:val>
                                        </p:tav>
                                        <p:tav tm="100000">
                                          <p:val>
                                            <p:strVal val="#ppt_w"/>
                                          </p:val>
                                        </p:tav>
                                      </p:tavLst>
                                    </p:anim>
                                    <p:anim calcmode="lin" valueType="num">
                                      <p:cBhvr>
                                        <p:cTn id="12" dur="400" fill="hold"/>
                                        <p:tgtEl>
                                          <p:spTgt spid="17422"/>
                                        </p:tgtEl>
                                        <p:attrNameLst>
                                          <p:attrName>ppt_h</p:attrName>
                                        </p:attrNameLst>
                                      </p:cBhvr>
                                      <p:tavLst>
                                        <p:tav tm="0">
                                          <p:val>
                                            <p:fltVal val="0"/>
                                          </p:val>
                                        </p:tav>
                                        <p:tav tm="100000">
                                          <p:val>
                                            <p:strVal val="#ppt_h"/>
                                          </p:val>
                                        </p:tav>
                                      </p:tavLst>
                                    </p:anim>
                                    <p:anim calcmode="lin" valueType="num">
                                      <p:cBhvr>
                                        <p:cTn id="13" dur="400" fill="hold"/>
                                        <p:tgtEl>
                                          <p:spTgt spid="17422"/>
                                        </p:tgtEl>
                                        <p:attrNameLst>
                                          <p:attrName>style.rotation</p:attrName>
                                        </p:attrNameLst>
                                      </p:cBhvr>
                                      <p:tavLst>
                                        <p:tav tm="0">
                                          <p:val>
                                            <p:fltVal val="90"/>
                                          </p:val>
                                        </p:tav>
                                        <p:tav tm="100000">
                                          <p:val>
                                            <p:fltVal val="0"/>
                                          </p:val>
                                        </p:tav>
                                      </p:tavLst>
                                    </p:anim>
                                    <p:animEffect transition="in" filter="fade">
                                      <p:cBhvr>
                                        <p:cTn id="14" dur="400"/>
                                        <p:tgtEl>
                                          <p:spTgt spid="17422"/>
                                        </p:tgtEl>
                                      </p:cBhvr>
                                    </p:animEffect>
                                  </p:childTnLst>
                                </p:cTn>
                              </p:par>
                            </p:childTnLst>
                          </p:cTn>
                        </p:par>
                        <p:par>
                          <p:cTn id="15" fill="hold">
                            <p:stCondLst>
                              <p:cond delay="2500"/>
                            </p:stCondLst>
                            <p:childTnLst>
                              <p:par>
                                <p:cTn id="16" presetID="16" presetClass="entr" presetSubtype="21" fill="hold" nodeType="afterEffect">
                                  <p:stCondLst>
                                    <p:cond delay="0"/>
                                  </p:stCondLst>
                                  <p:childTnLst>
                                    <p:set>
                                      <p:cBhvr>
                                        <p:cTn id="17" dur="1" fill="hold">
                                          <p:stCondLst>
                                            <p:cond delay="0"/>
                                          </p:stCondLst>
                                        </p:cTn>
                                        <p:tgtEl>
                                          <p:spTgt spid="17411"/>
                                        </p:tgtEl>
                                        <p:attrNameLst>
                                          <p:attrName>style.visibility</p:attrName>
                                        </p:attrNameLst>
                                      </p:cBhvr>
                                      <p:to>
                                        <p:strVal val="visible"/>
                                      </p:to>
                                    </p:set>
                                    <p:animEffect transition="in" filter="barn(inVertical)">
                                      <p:cBhvr>
                                        <p:cTn id="18" dur="500"/>
                                        <p:tgtEl>
                                          <p:spTgt spid="17411"/>
                                        </p:tgtEl>
                                      </p:cBhvr>
                                    </p:animEffect>
                                  </p:childTnLst>
                                </p:cTn>
                              </p:par>
                            </p:childTnLst>
                          </p:cTn>
                        </p:par>
                        <p:par>
                          <p:cTn id="19" fill="hold">
                            <p:stCondLst>
                              <p:cond delay="3000"/>
                            </p:stCondLst>
                            <p:childTnLst>
                              <p:par>
                                <p:cTn id="20" presetID="22" presetClass="entr" presetSubtype="1" fill="hold" grpId="0" nodeType="afterEffect">
                                  <p:stCondLst>
                                    <p:cond delay="0"/>
                                  </p:stCondLst>
                                  <p:childTnLst>
                                    <p:set>
                                      <p:cBhvr>
                                        <p:cTn id="21" dur="1" fill="hold">
                                          <p:stCondLst>
                                            <p:cond delay="0"/>
                                          </p:stCondLst>
                                        </p:cTn>
                                        <p:tgtEl>
                                          <p:spTgt spid="17412"/>
                                        </p:tgtEl>
                                        <p:attrNameLst>
                                          <p:attrName>style.visibility</p:attrName>
                                        </p:attrNameLst>
                                      </p:cBhvr>
                                      <p:to>
                                        <p:strVal val="visible"/>
                                      </p:to>
                                    </p:set>
                                    <p:animEffect transition="in" filter="wipe(up)">
                                      <p:cBhvr>
                                        <p:cTn id="22" dur="500"/>
                                        <p:tgtEl>
                                          <p:spTgt spid="17412"/>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7413"/>
                                        </p:tgtEl>
                                        <p:attrNameLst>
                                          <p:attrName>style.visibility</p:attrName>
                                        </p:attrNameLst>
                                      </p:cBhvr>
                                      <p:to>
                                        <p:strVal val="visible"/>
                                      </p:to>
                                    </p:set>
                                    <p:animEffect transition="in" filter="wipe(down)">
                                      <p:cBhvr>
                                        <p:cTn id="25" dur="500"/>
                                        <p:tgtEl>
                                          <p:spTgt spid="17413"/>
                                        </p:tgtEl>
                                      </p:cBhvr>
                                    </p:animEffect>
                                  </p:childTnLst>
                                </p:cTn>
                              </p:par>
                            </p:childTnLst>
                          </p:cTn>
                        </p:par>
                        <p:par>
                          <p:cTn id="26" fill="hold">
                            <p:stCondLst>
                              <p:cond delay="3500"/>
                            </p:stCondLst>
                            <p:childTnLst>
                              <p:par>
                                <p:cTn id="27" presetID="2" presetClass="entr" presetSubtype="12" fill="hold" grpId="0" nodeType="afterEffect">
                                  <p:stCondLst>
                                    <p:cond delay="0"/>
                                  </p:stCondLst>
                                  <p:childTnLst>
                                    <p:set>
                                      <p:cBhvr>
                                        <p:cTn id="28" dur="1" fill="hold">
                                          <p:stCondLst>
                                            <p:cond delay="0"/>
                                          </p:stCondLst>
                                        </p:cTn>
                                        <p:tgtEl>
                                          <p:spTgt spid="17414"/>
                                        </p:tgtEl>
                                        <p:attrNameLst>
                                          <p:attrName>style.visibility</p:attrName>
                                        </p:attrNameLst>
                                      </p:cBhvr>
                                      <p:to>
                                        <p:strVal val="visible"/>
                                      </p:to>
                                    </p:set>
                                    <p:anim calcmode="lin" valueType="num">
                                      <p:cBhvr additive="base">
                                        <p:cTn id="29" dur="500" fill="hold"/>
                                        <p:tgtEl>
                                          <p:spTgt spid="17414"/>
                                        </p:tgtEl>
                                        <p:attrNameLst>
                                          <p:attrName>ppt_x</p:attrName>
                                        </p:attrNameLst>
                                      </p:cBhvr>
                                      <p:tavLst>
                                        <p:tav tm="0">
                                          <p:val>
                                            <p:strVal val="0-#ppt_w/2"/>
                                          </p:val>
                                        </p:tav>
                                        <p:tav tm="100000">
                                          <p:val>
                                            <p:strVal val="#ppt_x"/>
                                          </p:val>
                                        </p:tav>
                                      </p:tavLst>
                                    </p:anim>
                                    <p:anim calcmode="lin" valueType="num">
                                      <p:cBhvr additive="base">
                                        <p:cTn id="30" dur="500" fill="hold"/>
                                        <p:tgtEl>
                                          <p:spTgt spid="17414"/>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17415"/>
                                        </p:tgtEl>
                                        <p:attrNameLst>
                                          <p:attrName>style.visibility</p:attrName>
                                        </p:attrNameLst>
                                      </p:cBhvr>
                                      <p:to>
                                        <p:strVal val="visible"/>
                                      </p:to>
                                    </p:set>
                                    <p:anim calcmode="lin" valueType="num">
                                      <p:cBhvr additive="base">
                                        <p:cTn id="33" dur="500" fill="hold"/>
                                        <p:tgtEl>
                                          <p:spTgt spid="17415"/>
                                        </p:tgtEl>
                                        <p:attrNameLst>
                                          <p:attrName>ppt_x</p:attrName>
                                        </p:attrNameLst>
                                      </p:cBhvr>
                                      <p:tavLst>
                                        <p:tav tm="0">
                                          <p:val>
                                            <p:strVal val="0-#ppt_w/2"/>
                                          </p:val>
                                        </p:tav>
                                        <p:tav tm="100000">
                                          <p:val>
                                            <p:strVal val="#ppt_x"/>
                                          </p:val>
                                        </p:tav>
                                      </p:tavLst>
                                    </p:anim>
                                    <p:anim calcmode="lin" valueType="num">
                                      <p:cBhvr additive="base">
                                        <p:cTn id="34" dur="500" fill="hold"/>
                                        <p:tgtEl>
                                          <p:spTgt spid="17415"/>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17416"/>
                                        </p:tgtEl>
                                        <p:attrNameLst>
                                          <p:attrName>style.visibility</p:attrName>
                                        </p:attrNameLst>
                                      </p:cBhvr>
                                      <p:to>
                                        <p:strVal val="visible"/>
                                      </p:to>
                                    </p:set>
                                    <p:anim calcmode="lin" valueType="num">
                                      <p:cBhvr additive="base">
                                        <p:cTn id="37" dur="500" fill="hold"/>
                                        <p:tgtEl>
                                          <p:spTgt spid="17416"/>
                                        </p:tgtEl>
                                        <p:attrNameLst>
                                          <p:attrName>ppt_x</p:attrName>
                                        </p:attrNameLst>
                                      </p:cBhvr>
                                      <p:tavLst>
                                        <p:tav tm="0">
                                          <p:val>
                                            <p:strVal val="0-#ppt_w/2"/>
                                          </p:val>
                                        </p:tav>
                                        <p:tav tm="100000">
                                          <p:val>
                                            <p:strVal val="#ppt_x"/>
                                          </p:val>
                                        </p:tav>
                                      </p:tavLst>
                                    </p:anim>
                                    <p:anim calcmode="lin" valueType="num">
                                      <p:cBhvr additive="base">
                                        <p:cTn id="38" dur="500" fill="hold"/>
                                        <p:tgtEl>
                                          <p:spTgt spid="17416"/>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400"/>
                                  </p:stCondLst>
                                  <p:childTnLst>
                                    <p:set>
                                      <p:cBhvr>
                                        <p:cTn id="40" dur="1" fill="hold">
                                          <p:stCondLst>
                                            <p:cond delay="0"/>
                                          </p:stCondLst>
                                        </p:cTn>
                                        <p:tgtEl>
                                          <p:spTgt spid="17419"/>
                                        </p:tgtEl>
                                        <p:attrNameLst>
                                          <p:attrName>style.visibility</p:attrName>
                                        </p:attrNameLst>
                                      </p:cBhvr>
                                      <p:to>
                                        <p:strVal val="visible"/>
                                      </p:to>
                                    </p:set>
                                    <p:anim calcmode="lin" valueType="num">
                                      <p:cBhvr additive="base">
                                        <p:cTn id="41" dur="500" fill="hold"/>
                                        <p:tgtEl>
                                          <p:spTgt spid="17419"/>
                                        </p:tgtEl>
                                        <p:attrNameLst>
                                          <p:attrName>ppt_x</p:attrName>
                                        </p:attrNameLst>
                                      </p:cBhvr>
                                      <p:tavLst>
                                        <p:tav tm="0">
                                          <p:val>
                                            <p:strVal val="0-#ppt_w/2"/>
                                          </p:val>
                                        </p:tav>
                                        <p:tav tm="100000">
                                          <p:val>
                                            <p:strVal val="#ppt_x"/>
                                          </p:val>
                                        </p:tav>
                                      </p:tavLst>
                                    </p:anim>
                                    <p:anim calcmode="lin" valueType="num">
                                      <p:cBhvr additive="base">
                                        <p:cTn id="42" dur="500" fill="hold"/>
                                        <p:tgtEl>
                                          <p:spTgt spid="17419"/>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17417"/>
                                        </p:tgtEl>
                                        <p:attrNameLst>
                                          <p:attrName>style.visibility</p:attrName>
                                        </p:attrNameLst>
                                      </p:cBhvr>
                                      <p:to>
                                        <p:strVal val="visible"/>
                                      </p:to>
                                    </p:set>
                                    <p:animEffect transition="in" filter="wipe(left)">
                                      <p:cBhvr>
                                        <p:cTn id="46" dur="500"/>
                                        <p:tgtEl>
                                          <p:spTgt spid="17417"/>
                                        </p:tgtEl>
                                      </p:cBhvr>
                                    </p:animEffect>
                                  </p:childTnLst>
                                </p:cTn>
                              </p:par>
                              <p:par>
                                <p:cTn id="47" presetID="22" presetClass="entr" presetSubtype="8" fill="hold" grpId="0" nodeType="withEffect">
                                  <p:stCondLst>
                                    <p:cond delay="100"/>
                                  </p:stCondLst>
                                  <p:childTnLst>
                                    <p:set>
                                      <p:cBhvr>
                                        <p:cTn id="48" dur="1" fill="hold">
                                          <p:stCondLst>
                                            <p:cond delay="0"/>
                                          </p:stCondLst>
                                        </p:cTn>
                                        <p:tgtEl>
                                          <p:spTgt spid="17418"/>
                                        </p:tgtEl>
                                        <p:attrNameLst>
                                          <p:attrName>style.visibility</p:attrName>
                                        </p:attrNameLst>
                                      </p:cBhvr>
                                      <p:to>
                                        <p:strVal val="visible"/>
                                      </p:to>
                                    </p:set>
                                    <p:animEffect transition="in" filter="wipe(left)">
                                      <p:cBhvr>
                                        <p:cTn id="49" dur="500"/>
                                        <p:tgtEl>
                                          <p:spTgt spid="17418"/>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17420"/>
                                        </p:tgtEl>
                                        <p:attrNameLst>
                                          <p:attrName>style.visibility</p:attrName>
                                        </p:attrNameLst>
                                      </p:cBhvr>
                                      <p:to>
                                        <p:strVal val="visible"/>
                                      </p:to>
                                    </p:set>
                                    <p:animEffect transition="in" filter="wipe(left)">
                                      <p:cBhvr>
                                        <p:cTn id="52" dur="500"/>
                                        <p:tgtEl>
                                          <p:spTgt spid="17420"/>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17421"/>
                                        </p:tgtEl>
                                        <p:attrNameLst>
                                          <p:attrName>style.visibility</p:attrName>
                                        </p:attrNameLst>
                                      </p:cBhvr>
                                      <p:to>
                                        <p:strVal val="visible"/>
                                      </p:to>
                                    </p:set>
                                    <p:animEffect transition="in" filter="wipe(left)">
                                      <p:cBhvr>
                                        <p:cTn id="55" dur="500"/>
                                        <p:tgtEl>
                                          <p:spTgt spid="17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12" grpId="0"/>
      <p:bldP spid="17413" grpId="0"/>
      <p:bldP spid="17414" grpId="0" animBg="1"/>
      <p:bldP spid="17415" grpId="0" animBg="1"/>
      <p:bldP spid="17416" grpId="0" animBg="1"/>
      <p:bldP spid="17417" grpId="0"/>
      <p:bldP spid="17418" grpId="0"/>
      <p:bldP spid="17419" grpId="0" animBg="1"/>
      <p:bldP spid="17420" grpId="0"/>
      <p:bldP spid="17421" grpId="0"/>
    </p:bldLst>
  </p:timing>
</p:sld>
</file>

<file path=ppt/theme/theme1.xml><?xml version="1.0" encoding="utf-8"?>
<a:theme xmlns:a="http://schemas.openxmlformats.org/drawingml/2006/main" name="1">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2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3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2257</Words>
  <Application>Microsoft Office PowerPoint</Application>
  <PresentationFormat>自定义</PresentationFormat>
  <Paragraphs>281</Paragraphs>
  <Slides>29</Slides>
  <Notes>2</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29</vt:i4>
      </vt:variant>
    </vt:vector>
  </HeadingPairs>
  <TitlesOfParts>
    <vt:vector size="36" baseType="lpstr">
      <vt:lpstr>仿宋_GB2312</vt:lpstr>
      <vt:lpstr>宋体</vt:lpstr>
      <vt:lpstr>微软雅黑</vt:lpstr>
      <vt:lpstr>Arial</vt:lpstr>
      <vt:lpstr>Calibri</vt:lpstr>
      <vt:lpstr>1</vt:lpstr>
      <vt:lpstr>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1</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subject>1</dc:subject>
  <dc:creator/>
  <dc:description>1</dc:description>
  <cp:lastModifiedBy>上海维湾3号机</cp:lastModifiedBy>
  <cp:revision>6</cp:revision>
  <dcterms:created xsi:type="dcterms:W3CDTF">2013-01-25T01:44:00Z</dcterms:created>
  <dcterms:modified xsi:type="dcterms:W3CDTF">2019-10-08T06:16:38Z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