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4.xml" ContentType="application/vnd.openxmlformats-officedocument.themeOverr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5.xml" ContentType="application/vnd.openxmlformats-officedocument.themeOverr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7.xml" ContentType="application/vnd.openxmlformats-officedocument.themeOverride+xml"/>
  <Override PartName="/ppt/tags/tag5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8.xml" ContentType="application/vnd.openxmlformats-officedocument.themeOverr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9.xml" ContentType="application/vnd.openxmlformats-officedocument.themeOverride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10.xml" ContentType="application/vnd.openxmlformats-officedocument.themeOverride+xml"/>
  <Override PartName="/ppt/tags/tag8.xml" ContentType="application/vnd.openxmlformats-officedocument.presentationml.tags+xml"/>
  <Override PartName="/ppt/notesSlides/notesSlide14.xml" ContentType="application/vnd.openxmlformats-officedocument.presentationml.notesSlide+xml"/>
  <Override PartName="/ppt/theme/themeOverride11.xml" ContentType="application/vnd.openxmlformats-officedocument.themeOverr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heme/themeOverride12.xml" ContentType="application/vnd.openxmlformats-officedocument.themeOverride+xml"/>
  <Override PartName="/ppt/tags/tag15.xml" ContentType="application/vnd.openxmlformats-officedocument.presentationml.tags+xml"/>
  <Override PartName="/ppt/notesSlides/notesSlide17.xml" ContentType="application/vnd.openxmlformats-officedocument.presentationml.notesSlide+xml"/>
  <Override PartName="/ppt/theme/themeOverride13.xml" ContentType="application/vnd.openxmlformats-officedocument.themeOverr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heme/themeOverride14.xml" ContentType="application/vnd.openxmlformats-officedocument.themeOverride+xml"/>
  <Override PartName="/ppt/tags/tag17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5.xml" ContentType="application/vnd.openxmlformats-officedocument.themeOverride+xml"/>
  <Override PartName="/ppt/tags/tag18.xml" ContentType="application/vnd.openxmlformats-officedocument.presentationml.tags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16.xml" ContentType="application/vnd.openxmlformats-officedocument.themeOverr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2.xml" ContentType="application/vnd.openxmlformats-officedocument.presentationml.notesSlide+xml"/>
  <Override PartName="/ppt/theme/themeOverride17.xml" ContentType="application/vnd.openxmlformats-officedocument.themeOverride+xml"/>
  <Override PartName="/ppt/tags/tag21.xml" ContentType="application/vnd.openxmlformats-officedocument.presentationml.tags+xml"/>
  <Override PartName="/ppt/notesSlides/notesSlide23.xml" ContentType="application/vnd.openxmlformats-officedocument.presentationml.notesSlide+xml"/>
  <Override PartName="/ppt/theme/themeOverride18.xml" ContentType="application/vnd.openxmlformats-officedocument.themeOverride+xml"/>
  <Override PartName="/ppt/tags/tag22.xml" ContentType="application/vnd.openxmlformats-officedocument.presentationml.tags+xml"/>
  <Override PartName="/ppt/notesSlides/notesSlide24.xml" ContentType="application/vnd.openxmlformats-officedocument.presentationml.notesSlide+xml"/>
  <Override PartName="/ppt/theme/themeOverride19.xml" ContentType="application/vnd.openxmlformats-officedocument.themeOverride+xml"/>
  <Override PartName="/ppt/tags/tag23.xml" ContentType="application/vnd.openxmlformats-officedocument.presentationml.tags+xml"/>
  <Override PartName="/ppt/notesSlides/notesSlide25.xml" ContentType="application/vnd.openxmlformats-officedocument.presentationml.notesSlide+xml"/>
  <Override PartName="/ppt/theme/themeOverride20.xml" ContentType="application/vnd.openxmlformats-officedocument.themeOverride+xml"/>
  <Override PartName="/ppt/tags/tag24.xml" ContentType="application/vnd.openxmlformats-officedocument.presentationml.tags+xml"/>
  <Override PartName="/ppt/notesSlides/notesSlide26.xml" ContentType="application/vnd.openxmlformats-officedocument.presentationml.notesSlide+xml"/>
  <Override PartName="/ppt/theme/themeOverride21.xml" ContentType="application/vnd.openxmlformats-officedocument.themeOverride+xml"/>
  <Override PartName="/ppt/tags/tag25.xml" ContentType="application/vnd.openxmlformats-officedocument.presentationml.tags+xml"/>
  <Override PartName="/ppt/notesSlides/notesSlide27.xml" ContentType="application/vnd.openxmlformats-officedocument.presentationml.notesSlide+xml"/>
  <Override PartName="/ppt/theme/themeOverride22.xml" ContentType="application/vnd.openxmlformats-officedocument.themeOverride+xml"/>
  <Override PartName="/ppt/tags/tag26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heme/themeOverride23.xml" ContentType="application/vnd.openxmlformats-officedocument.themeOverride+xml"/>
  <Override PartName="/ppt/tags/tag27.xml" ContentType="application/vnd.openxmlformats-officedocument.presentationml.tags+xml"/>
  <Override PartName="/ppt/notesSlides/notesSlide30.xml" ContentType="application/vnd.openxmlformats-officedocument.presentationml.notesSlide+xml"/>
  <Override PartName="/ppt/theme/themeOverride24.xml" ContentType="application/vnd.openxmlformats-officedocument.themeOverride+xml"/>
  <Override PartName="/ppt/tags/tag28.xml" ContentType="application/vnd.openxmlformats-officedocument.presentationml.tags+xml"/>
  <Override PartName="/ppt/notesSlides/notesSlide31.xml" ContentType="application/vnd.openxmlformats-officedocument.presentationml.notesSlide+xml"/>
  <Override PartName="/ppt/theme/themeOverride25.xml" ContentType="application/vnd.openxmlformats-officedocument.themeOverride+xml"/>
  <Override PartName="/ppt/tags/tag29.xml" ContentType="application/vnd.openxmlformats-officedocument.presentationml.tags+xml"/>
  <Override PartName="/ppt/notesSlides/notesSlide32.xml" ContentType="application/vnd.openxmlformats-officedocument.presentationml.notesSlide+xml"/>
  <Override PartName="/ppt/theme/themeOverride26.xml" ContentType="application/vnd.openxmlformats-officedocument.themeOverride+xml"/>
  <Override PartName="/ppt/tags/tag30.xml" ContentType="application/vnd.openxmlformats-officedocument.presentationml.tags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08" r:id="rId2"/>
    <p:sldId id="259" r:id="rId3"/>
    <p:sldId id="260" r:id="rId4"/>
    <p:sldId id="263" r:id="rId5"/>
    <p:sldId id="310" r:id="rId6"/>
    <p:sldId id="265" r:id="rId7"/>
    <p:sldId id="267" r:id="rId8"/>
    <p:sldId id="268" r:id="rId9"/>
    <p:sldId id="309" r:id="rId10"/>
    <p:sldId id="269" r:id="rId11"/>
    <p:sldId id="270" r:id="rId12"/>
    <p:sldId id="311" r:id="rId13"/>
    <p:sldId id="272" r:id="rId14"/>
    <p:sldId id="273" r:id="rId15"/>
    <p:sldId id="274" r:id="rId16"/>
    <p:sldId id="312" r:id="rId17"/>
    <p:sldId id="277" r:id="rId18"/>
    <p:sldId id="279" r:id="rId19"/>
    <p:sldId id="313" r:id="rId20"/>
    <p:sldId id="281" r:id="rId21"/>
    <p:sldId id="283" r:id="rId22"/>
    <p:sldId id="287" r:id="rId23"/>
    <p:sldId id="288" r:id="rId24"/>
    <p:sldId id="293" r:id="rId25"/>
    <p:sldId id="289" r:id="rId26"/>
    <p:sldId id="290" r:id="rId27"/>
    <p:sldId id="292" r:id="rId28"/>
    <p:sldId id="285" r:id="rId29"/>
    <p:sldId id="314" r:id="rId30"/>
    <p:sldId id="296" r:id="rId31"/>
    <p:sldId id="297" r:id="rId32"/>
    <p:sldId id="298" r:id="rId33"/>
    <p:sldId id="301" r:id="rId34"/>
    <p:sldId id="315" r:id="rId35"/>
  </p:sldIdLst>
  <p:sldSz cx="9144000" cy="5143500" type="screen16x9"/>
  <p:notesSz cx="6858000" cy="9144000"/>
  <p:custDataLst>
    <p:tags r:id="rId3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9E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2" autoAdjust="0"/>
    <p:restoredTop sz="94659" autoAdjust="0"/>
  </p:normalViewPr>
  <p:slideViewPr>
    <p:cSldViewPr>
      <p:cViewPr varScale="1">
        <p:scale>
          <a:sx n="136" d="100"/>
          <a:sy n="136" d="100"/>
        </p:scale>
        <p:origin x="96" y="222"/>
      </p:cViewPr>
      <p:guideLst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8138-4C58-9DA9-5F49E0305330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138-4C58-9DA9-5F49E0305330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138-4C58-9DA9-5F49E03053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9040">
          <a:noFill/>
        </a:ln>
      </c:spPr>
    </c:plotArea>
    <c:plotVisOnly val="1"/>
    <c:dispBlanksAs val="zero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BFF6-4297-8595-9FA54D89987C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F6-4297-8595-9FA54D89987C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FF6-4297-8595-9FA54D8998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9040">
          <a:noFill/>
        </a:ln>
      </c:spPr>
    </c:plotArea>
    <c:plotVisOnly val="1"/>
    <c:dispBlanksAs val="zero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4271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A645-4733-9057-BC625D94B42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4271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645-4733-9057-BC625D94B42E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645-4733-9057-BC625D94B4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9029">
          <a:noFill/>
        </a:ln>
      </c:spPr>
    </c:plotArea>
    <c:plotVisOnly val="1"/>
    <c:dispBlanksAs val="zero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3074-42E3-A2F3-E100BBC0A5CA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1428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074-42E3-A2F3-E100BBC0A5CA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15</c:v>
                </c:pt>
                <c:pt idx="1">
                  <c:v>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074-42E3-A2F3-E100BBC0A5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 w="19040">
          <a:noFill/>
        </a:ln>
      </c:spPr>
    </c:plotArea>
    <c:plotVisOnly val="1"/>
    <c:dispBlanksAs val="zero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1C0ED-1C8B-4FF3-91A6-E652895D4634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ED419-5B3F-423C-8358-46E41EBE13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241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ED419-5B3F-423C-8358-46E41EBE13C9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4715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5021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400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0542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9372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09372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093125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0710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8733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4806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651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46177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16231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ED419-5B3F-423C-8358-46E41EBE13C9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410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216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ED419-5B3F-423C-8358-46E41EBE13C9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1461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2216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301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8013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6ED419-5B3F-423C-8358-46E41EBE13C9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9225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7668130"/>
      </p:ext>
    </p:extLst>
  </p:cSld>
  <p:clrMapOvr>
    <a:masterClrMapping/>
  </p:clrMapOvr>
  <p:transition spd="slow" advClick="0" advTm="3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29481-F56E-4915-B271-F2E0B2C5AF72}" type="datetimeFigureOut">
              <a:rPr lang="zh-CN" altLang="en-US" smtClean="0"/>
              <a:pPr/>
              <a:t>2019/10/9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394FF-90D5-437E-BC53-F12E581A66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252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ransition spd="slow" advClick="0" advTm="3000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7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8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hemeOverride" Target="../theme/themeOverride9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10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11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tags" Target="../tags/tag11.xml"/><Relationship Id="rId9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12.xml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13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14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4.xml"/><Relationship Id="rId3" Type="http://schemas.openxmlformats.org/officeDocument/2006/relationships/slideLayout" Target="../slideLayouts/slideLayout1.xml"/><Relationship Id="rId7" Type="http://schemas.openxmlformats.org/officeDocument/2006/relationships/chart" Target="../charts/chart3.xml"/><Relationship Id="rId2" Type="http://schemas.openxmlformats.org/officeDocument/2006/relationships/tags" Target="../tags/tag18.xml"/><Relationship Id="rId1" Type="http://schemas.openxmlformats.org/officeDocument/2006/relationships/themeOverride" Target="../theme/themeOverride15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hemeOverride" Target="../theme/themeOverride16.xml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hemeOverride" Target="../theme/themeOverride17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themeOverride" Target="../theme/themeOverride18.xml"/><Relationship Id="rId6" Type="http://schemas.openxmlformats.org/officeDocument/2006/relationships/image" Target="../media/image8.jp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themeOverride" Target="../theme/themeOverride19.xml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hemeOverride" Target="../theme/themeOverride20.xml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5.xml"/><Relationship Id="rId1" Type="http://schemas.openxmlformats.org/officeDocument/2006/relationships/themeOverride" Target="../theme/themeOverride21.xml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hemeOverride" Target="../theme/themeOverride22.x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7.xml"/><Relationship Id="rId1" Type="http://schemas.openxmlformats.org/officeDocument/2006/relationships/themeOverride" Target="../theme/themeOverride23.xml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themeOverride" Target="../theme/themeOverride24.xml"/><Relationship Id="rId4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themeOverride" Target="../theme/themeOverride25.xml"/><Relationship Id="rId4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0.xml"/><Relationship Id="rId1" Type="http://schemas.openxmlformats.org/officeDocument/2006/relationships/themeOverride" Target="../theme/themeOverride26.xml"/><Relationship Id="rId4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3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4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jpeg"/><Relationship Id="rId2" Type="http://schemas.openxmlformats.org/officeDocument/2006/relationships/tags" Target="../tags/tag4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904E8D33-9C96-4CDD-AF34-695FC6C62195}"/>
              </a:ext>
            </a:extLst>
          </p:cNvPr>
          <p:cNvGrpSpPr/>
          <p:nvPr/>
        </p:nvGrpSpPr>
        <p:grpSpPr>
          <a:xfrm>
            <a:off x="2882043" y="643984"/>
            <a:ext cx="3379914" cy="3374704"/>
            <a:chOff x="2845565" y="1122297"/>
            <a:chExt cx="3065319" cy="3060594"/>
          </a:xfrm>
        </p:grpSpPr>
        <p:sp>
          <p:nvSpPr>
            <p:cNvPr id="13" name="椭圆 12">
              <a:extLst>
                <a:ext uri="{FF2B5EF4-FFF2-40B4-BE49-F238E27FC236}">
                  <a16:creationId xmlns="" xmlns:a16="http://schemas.microsoft.com/office/drawing/2014/main" id="{5AED3116-90C2-40D6-951F-A3DB805A0AFA}"/>
                </a:ext>
              </a:extLst>
            </p:cNvPr>
            <p:cNvSpPr/>
            <p:nvPr/>
          </p:nvSpPr>
          <p:spPr>
            <a:xfrm>
              <a:off x="2845565" y="1122297"/>
              <a:ext cx="3065319" cy="306059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400" b="1" dirty="0">
                <a:solidFill>
                  <a:srgbClr val="0547A1"/>
                </a:solidFill>
                <a:cs typeface="+mn-ea"/>
                <a:sym typeface="+mn-lt"/>
              </a:endParaRPr>
            </a:p>
          </p:txBody>
        </p:sp>
        <p:sp>
          <p:nvSpPr>
            <p:cNvPr id="16" name="圆: 空心 15">
              <a:extLst>
                <a:ext uri="{FF2B5EF4-FFF2-40B4-BE49-F238E27FC236}">
                  <a16:creationId xmlns="" xmlns:a16="http://schemas.microsoft.com/office/drawing/2014/main" id="{7F347C84-D3FD-4C22-8D11-6D6F0CE04743}"/>
                </a:ext>
              </a:extLst>
            </p:cNvPr>
            <p:cNvSpPr/>
            <p:nvPr/>
          </p:nvSpPr>
          <p:spPr bwMode="auto">
            <a:xfrm>
              <a:off x="2966508" y="1231899"/>
              <a:ext cx="2832214" cy="2832214"/>
            </a:xfrm>
            <a:prstGeom prst="donut">
              <a:avLst>
                <a:gd name="adj" fmla="val 1934"/>
              </a:avLst>
            </a:pr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="" xmlns:a16="http://schemas.microsoft.com/office/drawing/2014/main" id="{51BAB4C0-C8D0-42E7-B586-8F5492B3048B}"/>
              </a:ext>
            </a:extLst>
          </p:cNvPr>
          <p:cNvGrpSpPr/>
          <p:nvPr/>
        </p:nvGrpSpPr>
        <p:grpSpPr>
          <a:xfrm>
            <a:off x="2586314" y="340024"/>
            <a:ext cx="3971372" cy="3982625"/>
            <a:chOff x="2383268" y="453117"/>
            <a:chExt cx="4176301" cy="4188135"/>
          </a:xfrm>
        </p:grpSpPr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A5328141-C1E3-4C37-970D-409DB2C05B58}"/>
                </a:ext>
              </a:extLst>
            </p:cNvPr>
            <p:cNvSpPr/>
            <p:nvPr/>
          </p:nvSpPr>
          <p:spPr>
            <a:xfrm>
              <a:off x="3204915" y="888443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B8CA98CF-15D5-44D4-96AA-6EDF477F04E5}"/>
                </a:ext>
              </a:extLst>
            </p:cNvPr>
            <p:cNvSpPr/>
            <p:nvPr/>
          </p:nvSpPr>
          <p:spPr>
            <a:xfrm>
              <a:off x="2867876" y="1203598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17E062B8-E048-485E-BF5B-7D7D500123FF}"/>
                </a:ext>
              </a:extLst>
            </p:cNvPr>
            <p:cNvSpPr/>
            <p:nvPr/>
          </p:nvSpPr>
          <p:spPr>
            <a:xfrm>
              <a:off x="2575248" y="1627108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674E2E12-4C73-4CC9-98C6-0FE80A09A97B}"/>
                </a:ext>
              </a:extLst>
            </p:cNvPr>
            <p:cNvSpPr/>
            <p:nvPr/>
          </p:nvSpPr>
          <p:spPr>
            <a:xfrm>
              <a:off x="2383268" y="221171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D2A47DFD-D18A-4B30-A77A-514D7ABE8C37}"/>
                </a:ext>
              </a:extLst>
            </p:cNvPr>
            <p:cNvSpPr/>
            <p:nvPr/>
          </p:nvSpPr>
          <p:spPr>
            <a:xfrm>
              <a:off x="2408128" y="287237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7B445F8B-9B90-45A4-9BD5-C6D303A6A506}"/>
                </a:ext>
              </a:extLst>
            </p:cNvPr>
            <p:cNvSpPr/>
            <p:nvPr/>
          </p:nvSpPr>
          <p:spPr>
            <a:xfrm>
              <a:off x="2625596" y="3435846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948A942F-9769-4FAE-9622-6417DEA6E4BA}"/>
                </a:ext>
              </a:extLst>
            </p:cNvPr>
            <p:cNvSpPr/>
            <p:nvPr/>
          </p:nvSpPr>
          <p:spPr>
            <a:xfrm>
              <a:off x="2951436" y="3856342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FAE315A5-1208-4496-A35E-D629277B0A48}"/>
                </a:ext>
              </a:extLst>
            </p:cNvPr>
            <p:cNvSpPr/>
            <p:nvPr/>
          </p:nvSpPr>
          <p:spPr>
            <a:xfrm>
              <a:off x="3365381" y="4215388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CBCEC600-CD36-465D-A6BF-1D3878C80EC3}"/>
                </a:ext>
              </a:extLst>
            </p:cNvPr>
            <p:cNvSpPr/>
            <p:nvPr/>
          </p:nvSpPr>
          <p:spPr>
            <a:xfrm>
              <a:off x="3995936" y="4409074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88F04305-AF12-4EF4-8F3B-D56B39272AAE}"/>
                </a:ext>
              </a:extLst>
            </p:cNvPr>
            <p:cNvSpPr/>
            <p:nvPr/>
          </p:nvSpPr>
          <p:spPr>
            <a:xfrm>
              <a:off x="4644008" y="4474132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46CB254C-49A6-4204-BEF9-CBE05F0B9268}"/>
                </a:ext>
              </a:extLst>
            </p:cNvPr>
            <p:cNvSpPr/>
            <p:nvPr/>
          </p:nvSpPr>
          <p:spPr>
            <a:xfrm>
              <a:off x="5225708" y="4289918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CA2B94F3-A9D3-4192-9ACC-C28331E9701C}"/>
                </a:ext>
              </a:extLst>
            </p:cNvPr>
            <p:cNvSpPr/>
            <p:nvPr/>
          </p:nvSpPr>
          <p:spPr>
            <a:xfrm>
              <a:off x="5769713" y="3939023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14D6012C-9F82-4824-A636-F9B05ABCDB3A}"/>
                </a:ext>
              </a:extLst>
            </p:cNvPr>
            <p:cNvSpPr/>
            <p:nvPr/>
          </p:nvSpPr>
          <p:spPr>
            <a:xfrm>
              <a:off x="6110473" y="3536914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="" xmlns:a16="http://schemas.microsoft.com/office/drawing/2014/main" id="{5BE6C77C-01EB-4596-A476-195CDBA528D5}"/>
                </a:ext>
              </a:extLst>
            </p:cNvPr>
            <p:cNvSpPr/>
            <p:nvPr/>
          </p:nvSpPr>
          <p:spPr>
            <a:xfrm>
              <a:off x="6322906" y="303949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="" xmlns:a16="http://schemas.microsoft.com/office/drawing/2014/main" id="{B1824FCB-636F-4D0B-ACE6-3F03830E0499}"/>
                </a:ext>
              </a:extLst>
            </p:cNvPr>
            <p:cNvSpPr/>
            <p:nvPr/>
          </p:nvSpPr>
          <p:spPr>
            <a:xfrm>
              <a:off x="6392449" y="237883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7603CA69-FFE3-46AE-9017-DD73FB5F809C}"/>
                </a:ext>
              </a:extLst>
            </p:cNvPr>
            <p:cNvSpPr/>
            <p:nvPr/>
          </p:nvSpPr>
          <p:spPr>
            <a:xfrm>
              <a:off x="6277593" y="1801723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07D622DE-69B7-4EDE-BAE0-1ACB8689531E}"/>
                </a:ext>
              </a:extLst>
            </p:cNvPr>
            <p:cNvSpPr/>
            <p:nvPr/>
          </p:nvSpPr>
          <p:spPr>
            <a:xfrm>
              <a:off x="6073496" y="1370718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2ECB558B-863B-4DCE-954B-5C2BA52C6078}"/>
                </a:ext>
              </a:extLst>
            </p:cNvPr>
            <p:cNvSpPr/>
            <p:nvPr/>
          </p:nvSpPr>
          <p:spPr>
            <a:xfrm>
              <a:off x="5747801" y="983871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0" name="椭圆 39">
              <a:extLst>
                <a:ext uri="{FF2B5EF4-FFF2-40B4-BE49-F238E27FC236}">
                  <a16:creationId xmlns="" xmlns:a16="http://schemas.microsoft.com/office/drawing/2014/main" id="{2E8D0DFC-6180-4EFA-9870-BCF1FB93D87C}"/>
                </a:ext>
              </a:extLst>
            </p:cNvPr>
            <p:cNvSpPr/>
            <p:nvPr/>
          </p:nvSpPr>
          <p:spPr>
            <a:xfrm>
              <a:off x="5336729" y="68646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F5B2F1DF-1087-4959-BF09-6698180B8CB2}"/>
                </a:ext>
              </a:extLst>
            </p:cNvPr>
            <p:cNvSpPr/>
            <p:nvPr/>
          </p:nvSpPr>
          <p:spPr>
            <a:xfrm>
              <a:off x="4811128" y="502247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600C86F9-4E78-4320-AC76-F5F9F40CBF58}"/>
                </a:ext>
              </a:extLst>
            </p:cNvPr>
            <p:cNvSpPr/>
            <p:nvPr/>
          </p:nvSpPr>
          <p:spPr>
            <a:xfrm>
              <a:off x="4165753" y="453117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55A7C5BB-7B12-4728-AA71-4F12DD73982D}"/>
                </a:ext>
              </a:extLst>
            </p:cNvPr>
            <p:cNvSpPr/>
            <p:nvPr/>
          </p:nvSpPr>
          <p:spPr>
            <a:xfrm>
              <a:off x="3603938" y="60290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85BA91D3-9029-459B-8E38-98C0C53B8B37}"/>
              </a:ext>
            </a:extLst>
          </p:cNvPr>
          <p:cNvGrpSpPr/>
          <p:nvPr/>
        </p:nvGrpSpPr>
        <p:grpSpPr>
          <a:xfrm>
            <a:off x="7975115" y="0"/>
            <a:ext cx="1511001" cy="1188133"/>
            <a:chOff x="7975115" y="0"/>
            <a:chExt cx="1511001" cy="1188133"/>
          </a:xfrm>
        </p:grpSpPr>
        <p:sp>
          <p:nvSpPr>
            <p:cNvPr id="45" name="斜纹 44">
              <a:extLst>
                <a:ext uri="{FF2B5EF4-FFF2-40B4-BE49-F238E27FC236}">
                  <a16:creationId xmlns="" xmlns:a16="http://schemas.microsoft.com/office/drawing/2014/main" id="{07776D3B-2067-449B-A185-6CE4F2D3F3AD}"/>
                </a:ext>
              </a:extLst>
            </p:cNvPr>
            <p:cNvSpPr/>
            <p:nvPr/>
          </p:nvSpPr>
          <p:spPr bwMode="auto">
            <a:xfrm flipH="1">
              <a:off x="7975115" y="0"/>
              <a:ext cx="1188133" cy="1188133"/>
            </a:xfrm>
            <a:prstGeom prst="diagStripe">
              <a:avLst/>
            </a:pr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B3DE6D8D-D150-4E4A-913B-B020C0E7E546}"/>
                </a:ext>
              </a:extLst>
            </p:cNvPr>
            <p:cNvCxnSpPr>
              <a:cxnSpLocks/>
            </p:cNvCxnSpPr>
            <p:nvPr/>
          </p:nvCxnSpPr>
          <p:spPr>
            <a:xfrm>
              <a:off x="8532440" y="10989"/>
              <a:ext cx="616545" cy="616545"/>
            </a:xfrm>
            <a:prstGeom prst="line">
              <a:avLst/>
            </a:prstGeom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="" xmlns:a16="http://schemas.microsoft.com/office/drawing/2014/main" id="{877C9208-749F-48DD-A797-4FEBACAC28A1}"/>
                </a:ext>
              </a:extLst>
            </p:cNvPr>
            <p:cNvCxnSpPr>
              <a:cxnSpLocks/>
            </p:cNvCxnSpPr>
            <p:nvPr/>
          </p:nvCxnSpPr>
          <p:spPr>
            <a:xfrm>
              <a:off x="8028384" y="2616"/>
              <a:ext cx="1128974" cy="1128974"/>
            </a:xfrm>
            <a:prstGeom prst="line">
              <a:avLst/>
            </a:prstGeom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23760110-C9D5-462A-8CE5-C6984A7FCB56}"/>
                </a:ext>
              </a:extLst>
            </p:cNvPr>
            <p:cNvSpPr txBox="1"/>
            <p:nvPr/>
          </p:nvSpPr>
          <p:spPr>
            <a:xfrm rot="2631097">
              <a:off x="8251291" y="397313"/>
              <a:ext cx="1234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pc="600" dirty="0">
                  <a:solidFill>
                    <a:schemeClr val="bg1"/>
                  </a:solidFill>
                  <a:cs typeface="+mn-ea"/>
                  <a:sym typeface="+mn-lt"/>
                </a:rPr>
                <a:t>2019</a:t>
              </a:r>
              <a:endParaRPr lang="zh-CN" altLang="en-US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9" name="矩形 48">
            <a:extLst>
              <a:ext uri="{FF2B5EF4-FFF2-40B4-BE49-F238E27FC236}">
                <a16:creationId xmlns="" xmlns:a16="http://schemas.microsoft.com/office/drawing/2014/main" id="{2C698290-A6EA-4355-A0B2-0A621FA86FA1}"/>
              </a:ext>
            </a:extLst>
          </p:cNvPr>
          <p:cNvSpPr/>
          <p:nvPr/>
        </p:nvSpPr>
        <p:spPr>
          <a:xfrm>
            <a:off x="1964513" y="4430851"/>
            <a:ext cx="521497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11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Add up everything what you like and everything what you want 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11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梦想，要比昨天走的更远</a:t>
            </a:r>
          </a:p>
        </p:txBody>
      </p:sp>
      <p:sp>
        <p:nvSpPr>
          <p:cNvPr id="50" name="Text Box 64">
            <a:extLst>
              <a:ext uri="{FF2B5EF4-FFF2-40B4-BE49-F238E27FC236}">
                <a16:creationId xmlns="" xmlns:a16="http://schemas.microsoft.com/office/drawing/2014/main" id="{C8411E27-1243-46D5-8EB9-A0060E2E63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9772" y="1738673"/>
            <a:ext cx="4104456" cy="93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微立体时尚</a:t>
            </a:r>
            <a:endParaRPr lang="en-US" altLang="zh-CN" sz="2800" dirty="0">
              <a:solidFill>
                <a:schemeClr val="accent1"/>
              </a:solidFill>
              <a:cs typeface="+mn-ea"/>
              <a:sym typeface="+mn-lt"/>
            </a:endParaRPr>
          </a:p>
          <a:p>
            <a:pPr algn="ctr"/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论文答辩模板</a:t>
            </a:r>
            <a:r>
              <a:rPr lang="en-US" altLang="zh-CN" sz="2800" dirty="0">
                <a:solidFill>
                  <a:schemeClr val="accent1"/>
                </a:solidFill>
                <a:cs typeface="+mn-ea"/>
                <a:sym typeface="+mn-lt"/>
              </a:rPr>
              <a:t>PPT</a:t>
            </a:r>
          </a:p>
        </p:txBody>
      </p:sp>
      <p:sp>
        <p:nvSpPr>
          <p:cNvPr id="53" name="TextBox 75">
            <a:extLst>
              <a:ext uri="{FF2B5EF4-FFF2-40B4-BE49-F238E27FC236}">
                <a16:creationId xmlns="" xmlns:a16="http://schemas.microsoft.com/office/drawing/2014/main" id="{A62CE095-5A0D-4813-A6AF-0499732B5421}"/>
              </a:ext>
            </a:extLst>
          </p:cNvPr>
          <p:cNvSpPr txBox="1"/>
          <p:nvPr/>
        </p:nvSpPr>
        <p:spPr>
          <a:xfrm>
            <a:off x="3834172" y="2943986"/>
            <a:ext cx="147565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答辩人</a:t>
            </a: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：青课</a:t>
            </a:r>
            <a:endParaRPr lang="zh-CN" altLang="en-US" sz="1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4" name="TextBox 76">
            <a:extLst>
              <a:ext uri="{FF2B5EF4-FFF2-40B4-BE49-F238E27FC236}">
                <a16:creationId xmlns="" xmlns:a16="http://schemas.microsoft.com/office/drawing/2014/main" id="{5AE3DB33-DD61-4232-9EA3-81CDF097297F}"/>
              </a:ext>
            </a:extLst>
          </p:cNvPr>
          <p:cNvSpPr txBox="1"/>
          <p:nvPr/>
        </p:nvSpPr>
        <p:spPr>
          <a:xfrm>
            <a:off x="3834172" y="3219943"/>
            <a:ext cx="147565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导  </a:t>
            </a: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师：青课</a:t>
            </a:r>
            <a:endParaRPr lang="zh-CN" altLang="en-US" sz="1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869208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3" grpId="0"/>
      <p:bldP spid="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719138" algn="l"/>
              </a:tabLst>
            </a:pPr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研究综述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81399" y="237108"/>
            <a:ext cx="18085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 REVIEW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3609607" y="2592475"/>
            <a:ext cx="1528193" cy="1275480"/>
            <a:chOff x="3609607" y="2592475"/>
            <a:chExt cx="1528193" cy="1275480"/>
          </a:xfrm>
        </p:grpSpPr>
        <p:sp>
          <p:nvSpPr>
            <p:cNvPr id="140" name="Oval 27"/>
            <p:cNvSpPr>
              <a:spLocks noChangeArrowheads="1"/>
            </p:cNvSpPr>
            <p:nvPr/>
          </p:nvSpPr>
          <p:spPr bwMode="auto">
            <a:xfrm>
              <a:off x="3609607" y="2592475"/>
              <a:ext cx="1278052" cy="1275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3" name="Freeform 35"/>
            <p:cNvSpPr>
              <a:spLocks/>
            </p:cNvSpPr>
            <p:nvPr/>
          </p:nvSpPr>
          <p:spPr bwMode="auto">
            <a:xfrm>
              <a:off x="4130343" y="3083637"/>
              <a:ext cx="970754" cy="304726"/>
            </a:xfrm>
            <a:custGeom>
              <a:avLst/>
              <a:gdLst>
                <a:gd name="T0" fmla="*/ 499 w 499"/>
                <a:gd name="T1" fmla="*/ 77 h 157"/>
                <a:gd name="T2" fmla="*/ 422 w 499"/>
                <a:gd name="T3" fmla="*/ 155 h 157"/>
                <a:gd name="T4" fmla="*/ 78 w 499"/>
                <a:gd name="T5" fmla="*/ 157 h 157"/>
                <a:gd name="T6" fmla="*/ 1 w 499"/>
                <a:gd name="T7" fmla="*/ 80 h 157"/>
                <a:gd name="T8" fmla="*/ 1 w 499"/>
                <a:gd name="T9" fmla="*/ 80 h 157"/>
                <a:gd name="T10" fmla="*/ 77 w 499"/>
                <a:gd name="T11" fmla="*/ 3 h 157"/>
                <a:gd name="T12" fmla="*/ 421 w 499"/>
                <a:gd name="T13" fmla="*/ 1 h 157"/>
                <a:gd name="T14" fmla="*/ 499 w 499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7">
                  <a:moveTo>
                    <a:pt x="499" y="77"/>
                  </a:moveTo>
                  <a:cubicBezTo>
                    <a:pt x="499" y="120"/>
                    <a:pt x="465" y="155"/>
                    <a:pt x="422" y="155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36" y="157"/>
                    <a:pt x="1" y="123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0" y="38"/>
                    <a:pt x="35" y="3"/>
                    <a:pt x="77" y="3"/>
                  </a:cubicBezTo>
                  <a:cubicBezTo>
                    <a:pt x="421" y="1"/>
                    <a:pt x="421" y="1"/>
                    <a:pt x="421" y="1"/>
                  </a:cubicBezTo>
                  <a:cubicBezTo>
                    <a:pt x="464" y="0"/>
                    <a:pt x="499" y="35"/>
                    <a:pt x="499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7" name="文本框 93"/>
            <p:cNvSpPr txBox="1"/>
            <p:nvPr/>
          </p:nvSpPr>
          <p:spPr>
            <a:xfrm>
              <a:off x="4788024" y="3086839"/>
              <a:ext cx="3497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1" name="Oval 31"/>
            <p:cNvSpPr/>
            <p:nvPr/>
          </p:nvSpPr>
          <p:spPr>
            <a:xfrm>
              <a:off x="3710020" y="2690121"/>
              <a:ext cx="1084314" cy="1084315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2700000" scaled="0"/>
            </a:gradFill>
            <a:ln w="28575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106" name="Group 37"/>
            <p:cNvGrpSpPr/>
            <p:nvPr/>
          </p:nvGrpSpPr>
          <p:grpSpPr>
            <a:xfrm>
              <a:off x="4052071" y="3018216"/>
              <a:ext cx="413696" cy="414403"/>
              <a:chOff x="9145588" y="4435475"/>
              <a:chExt cx="464344" cy="465138"/>
            </a:xfrm>
            <a:solidFill>
              <a:srgbClr val="002060"/>
            </a:solidFill>
          </p:grpSpPr>
          <p:sp>
            <p:nvSpPr>
              <p:cNvPr id="128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29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0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1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2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3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4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5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136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222968" y="1725868"/>
            <a:ext cx="1512010" cy="1275480"/>
            <a:chOff x="4222968" y="1725868"/>
            <a:chExt cx="1512010" cy="1275480"/>
          </a:xfrm>
        </p:grpSpPr>
        <p:sp>
          <p:nvSpPr>
            <p:cNvPr id="138" name="Oval 25"/>
            <p:cNvSpPr>
              <a:spLocks noChangeArrowheads="1"/>
            </p:cNvSpPr>
            <p:nvPr/>
          </p:nvSpPr>
          <p:spPr bwMode="auto">
            <a:xfrm>
              <a:off x="4459499" y="1725868"/>
              <a:ext cx="1275479" cy="1275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4" name="Freeform 36"/>
            <p:cNvSpPr>
              <a:spLocks/>
            </p:cNvSpPr>
            <p:nvPr/>
          </p:nvSpPr>
          <p:spPr bwMode="auto">
            <a:xfrm>
              <a:off x="4258919" y="2213173"/>
              <a:ext cx="968182" cy="304726"/>
            </a:xfrm>
            <a:custGeom>
              <a:avLst/>
              <a:gdLst>
                <a:gd name="T0" fmla="*/ 498 w 498"/>
                <a:gd name="T1" fmla="*/ 77 h 157"/>
                <a:gd name="T2" fmla="*/ 422 w 498"/>
                <a:gd name="T3" fmla="*/ 154 h 157"/>
                <a:gd name="T4" fmla="*/ 77 w 498"/>
                <a:gd name="T5" fmla="*/ 156 h 157"/>
                <a:gd name="T6" fmla="*/ 0 w 498"/>
                <a:gd name="T7" fmla="*/ 80 h 157"/>
                <a:gd name="T8" fmla="*/ 0 w 498"/>
                <a:gd name="T9" fmla="*/ 80 h 157"/>
                <a:gd name="T10" fmla="*/ 76 w 498"/>
                <a:gd name="T11" fmla="*/ 2 h 157"/>
                <a:gd name="T12" fmla="*/ 421 w 498"/>
                <a:gd name="T13" fmla="*/ 0 h 157"/>
                <a:gd name="T14" fmla="*/ 498 w 498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8" h="157">
                  <a:moveTo>
                    <a:pt x="498" y="77"/>
                  </a:moveTo>
                  <a:cubicBezTo>
                    <a:pt x="498" y="119"/>
                    <a:pt x="464" y="154"/>
                    <a:pt x="422" y="154"/>
                  </a:cubicBezTo>
                  <a:cubicBezTo>
                    <a:pt x="77" y="156"/>
                    <a:pt x="77" y="156"/>
                    <a:pt x="77" y="156"/>
                  </a:cubicBezTo>
                  <a:cubicBezTo>
                    <a:pt x="35" y="157"/>
                    <a:pt x="0" y="122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7"/>
                    <a:pt x="34" y="2"/>
                    <a:pt x="76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3" y="0"/>
                    <a:pt x="498" y="34"/>
                    <a:pt x="498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文本框 92"/>
            <p:cNvSpPr txBox="1"/>
            <p:nvPr/>
          </p:nvSpPr>
          <p:spPr>
            <a:xfrm>
              <a:off x="4222968" y="2242806"/>
              <a:ext cx="35137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0" name="Oval 33"/>
            <p:cNvSpPr/>
            <p:nvPr/>
          </p:nvSpPr>
          <p:spPr>
            <a:xfrm>
              <a:off x="4562795" y="1824664"/>
              <a:ext cx="1084314" cy="1084315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2700000" scaled="0"/>
            </a:gradFill>
            <a:ln w="28575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cs typeface="+mn-ea"/>
                <a:sym typeface="+mn-lt"/>
              </a:endParaRPr>
            </a:p>
          </p:txBody>
        </p:sp>
        <p:grpSp>
          <p:nvGrpSpPr>
            <p:cNvPr id="107" name="Group 47"/>
            <p:cNvGrpSpPr/>
            <p:nvPr/>
          </p:nvGrpSpPr>
          <p:grpSpPr>
            <a:xfrm>
              <a:off x="4929475" y="2156760"/>
              <a:ext cx="387530" cy="413696"/>
              <a:chOff x="9159875" y="1647825"/>
              <a:chExt cx="434975" cy="464344"/>
            </a:xfrm>
            <a:solidFill>
              <a:srgbClr val="002060"/>
            </a:solidFill>
          </p:grpSpPr>
          <p:sp>
            <p:nvSpPr>
              <p:cNvPr id="125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26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27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3609607" y="861833"/>
            <a:ext cx="1498404" cy="1275480"/>
            <a:chOff x="3609607" y="861833"/>
            <a:chExt cx="1498404" cy="1275480"/>
          </a:xfrm>
        </p:grpSpPr>
        <p:sp>
          <p:nvSpPr>
            <p:cNvPr id="137" name="Oval 24"/>
            <p:cNvSpPr>
              <a:spLocks noChangeArrowheads="1"/>
            </p:cNvSpPr>
            <p:nvPr/>
          </p:nvSpPr>
          <p:spPr bwMode="auto">
            <a:xfrm>
              <a:off x="3609607" y="861833"/>
              <a:ext cx="1278052" cy="1275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1" name="Freeform 33"/>
            <p:cNvSpPr>
              <a:spLocks/>
            </p:cNvSpPr>
            <p:nvPr/>
          </p:nvSpPr>
          <p:spPr bwMode="auto">
            <a:xfrm>
              <a:off x="4130343" y="1350424"/>
              <a:ext cx="970754" cy="303441"/>
            </a:xfrm>
            <a:custGeom>
              <a:avLst/>
              <a:gdLst>
                <a:gd name="T0" fmla="*/ 499 w 499"/>
                <a:gd name="T1" fmla="*/ 77 h 156"/>
                <a:gd name="T2" fmla="*/ 422 w 499"/>
                <a:gd name="T3" fmla="*/ 154 h 156"/>
                <a:gd name="T4" fmla="*/ 78 w 499"/>
                <a:gd name="T5" fmla="*/ 156 h 156"/>
                <a:gd name="T6" fmla="*/ 1 w 499"/>
                <a:gd name="T7" fmla="*/ 80 h 156"/>
                <a:gd name="T8" fmla="*/ 1 w 499"/>
                <a:gd name="T9" fmla="*/ 80 h 156"/>
                <a:gd name="T10" fmla="*/ 77 w 499"/>
                <a:gd name="T11" fmla="*/ 2 h 156"/>
                <a:gd name="T12" fmla="*/ 421 w 499"/>
                <a:gd name="T13" fmla="*/ 0 h 156"/>
                <a:gd name="T14" fmla="*/ 499 w 499"/>
                <a:gd name="T15" fmla="*/ 7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6">
                  <a:moveTo>
                    <a:pt x="499" y="77"/>
                  </a:moveTo>
                  <a:cubicBezTo>
                    <a:pt x="499" y="119"/>
                    <a:pt x="465" y="154"/>
                    <a:pt x="422" y="154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36" y="156"/>
                    <a:pt x="1" y="122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0" y="37"/>
                    <a:pt x="35" y="2"/>
                    <a:pt x="77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4" y="0"/>
                    <a:pt x="499" y="34"/>
                    <a:pt x="499" y="7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文本框 91"/>
            <p:cNvSpPr txBox="1"/>
            <p:nvPr/>
          </p:nvSpPr>
          <p:spPr>
            <a:xfrm>
              <a:off x="4782281" y="1365438"/>
              <a:ext cx="325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149" name="Oval 35"/>
            <p:cNvSpPr/>
            <p:nvPr/>
          </p:nvSpPr>
          <p:spPr>
            <a:xfrm>
              <a:off x="3711909" y="956130"/>
              <a:ext cx="1084314" cy="1084315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2700000" scaled="0"/>
            </a:gradFill>
            <a:ln w="28575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108" name="Group 51"/>
            <p:cNvGrpSpPr/>
            <p:nvPr/>
          </p:nvGrpSpPr>
          <p:grpSpPr>
            <a:xfrm>
              <a:off x="4052071" y="1292830"/>
              <a:ext cx="414403" cy="413696"/>
              <a:chOff x="6357938" y="1647825"/>
              <a:chExt cx="465138" cy="464344"/>
            </a:xfrm>
            <a:solidFill>
              <a:srgbClr val="002060"/>
            </a:solidFill>
          </p:grpSpPr>
          <p:sp>
            <p:nvSpPr>
              <p:cNvPr id="112" name="AutoShape 84"/>
              <p:cNvSpPr>
                <a:spLocks/>
              </p:cNvSpPr>
              <p:nvPr/>
            </p:nvSpPr>
            <p:spPr bwMode="auto">
              <a:xfrm>
                <a:off x="6357938" y="1647825"/>
                <a:ext cx="465138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8900"/>
                    </a:moveTo>
                    <a:cubicBezTo>
                      <a:pt x="20249" y="19643"/>
                      <a:pt x="19644" y="20249"/>
                      <a:pt x="18899" y="20249"/>
                    </a:cubicBezTo>
                    <a:lnTo>
                      <a:pt x="2699" y="20249"/>
                    </a:lnTo>
                    <a:cubicBezTo>
                      <a:pt x="1955" y="20249"/>
                      <a:pt x="1349" y="19643"/>
                      <a:pt x="1349" y="18900"/>
                    </a:cubicBezTo>
                    <a:lnTo>
                      <a:pt x="1349" y="5400"/>
                    </a:lnTo>
                    <a:cubicBezTo>
                      <a:pt x="1349" y="5027"/>
                      <a:pt x="1652" y="4725"/>
                      <a:pt x="2024" y="4725"/>
                    </a:cubicBezTo>
                    <a:lnTo>
                      <a:pt x="2699" y="4725"/>
                    </a:lnTo>
                    <a:lnTo>
                      <a:pt x="2699" y="18225"/>
                    </a:lnTo>
                    <a:cubicBezTo>
                      <a:pt x="2699" y="18598"/>
                      <a:pt x="3001" y="18900"/>
                      <a:pt x="3374" y="18900"/>
                    </a:cubicBezTo>
                    <a:cubicBezTo>
                      <a:pt x="3748" y="18900"/>
                      <a:pt x="4049" y="18598"/>
                      <a:pt x="4049" y="18225"/>
                    </a:cubicBezTo>
                    <a:lnTo>
                      <a:pt x="4049" y="2025"/>
                    </a:lnTo>
                    <a:cubicBezTo>
                      <a:pt x="4049" y="1652"/>
                      <a:pt x="4352" y="1350"/>
                      <a:pt x="4724" y="1350"/>
                    </a:cubicBezTo>
                    <a:lnTo>
                      <a:pt x="19575" y="1350"/>
                    </a:lnTo>
                    <a:cubicBezTo>
                      <a:pt x="19947" y="1350"/>
                      <a:pt x="20249" y="1652"/>
                      <a:pt x="20249" y="2025"/>
                    </a:cubicBezTo>
                    <a:cubicBezTo>
                      <a:pt x="20249" y="2025"/>
                      <a:pt x="20249" y="18900"/>
                      <a:pt x="20249" y="18900"/>
                    </a:cubicBezTo>
                    <a:close/>
                    <a:moveTo>
                      <a:pt x="19575" y="0"/>
                    </a:moveTo>
                    <a:lnTo>
                      <a:pt x="4724" y="0"/>
                    </a:lnTo>
                    <a:cubicBezTo>
                      <a:pt x="3606" y="0"/>
                      <a:pt x="2699" y="905"/>
                      <a:pt x="2699" y="2025"/>
                    </a:cubicBezTo>
                    <a:lnTo>
                      <a:pt x="2699" y="3375"/>
                    </a:lnTo>
                    <a:lnTo>
                      <a:pt x="2024" y="3375"/>
                    </a:lnTo>
                    <a:cubicBezTo>
                      <a:pt x="906" y="3375"/>
                      <a:pt x="0" y="4280"/>
                      <a:pt x="0" y="5400"/>
                    </a:cubicBezTo>
                    <a:lnTo>
                      <a:pt x="0" y="18900"/>
                    </a:lnTo>
                    <a:cubicBezTo>
                      <a:pt x="0" y="20391"/>
                      <a:pt x="1208" y="21599"/>
                      <a:pt x="2699" y="21599"/>
                    </a:cubicBezTo>
                    <a:lnTo>
                      <a:pt x="18899" y="21599"/>
                    </a:lnTo>
                    <a:cubicBezTo>
                      <a:pt x="20391" y="21599"/>
                      <a:pt x="21600" y="20391"/>
                      <a:pt x="21600" y="18900"/>
                    </a:cubicBezTo>
                    <a:lnTo>
                      <a:pt x="21600" y="2025"/>
                    </a:lnTo>
                    <a:cubicBezTo>
                      <a:pt x="21600" y="905"/>
                      <a:pt x="20693" y="0"/>
                      <a:pt x="19575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13" name="AutoShape 85"/>
              <p:cNvSpPr>
                <a:spLocks/>
              </p:cNvSpPr>
              <p:nvPr/>
            </p:nvSpPr>
            <p:spPr bwMode="auto">
              <a:xfrm>
                <a:off x="6634163" y="1821657"/>
                <a:ext cx="130175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14" name="AutoShape 86"/>
              <p:cNvSpPr>
                <a:spLocks/>
              </p:cNvSpPr>
              <p:nvPr/>
            </p:nvSpPr>
            <p:spPr bwMode="auto">
              <a:xfrm>
                <a:off x="6634163" y="1778000"/>
                <a:ext cx="130175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15" name="AutoShape 87"/>
              <p:cNvSpPr>
                <a:spLocks/>
              </p:cNvSpPr>
              <p:nvPr/>
            </p:nvSpPr>
            <p:spPr bwMode="auto">
              <a:xfrm>
                <a:off x="6634163" y="1734344"/>
                <a:ext cx="130175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16" name="AutoShape 88"/>
              <p:cNvSpPr>
                <a:spLocks/>
              </p:cNvSpPr>
              <p:nvPr/>
            </p:nvSpPr>
            <p:spPr bwMode="auto">
              <a:xfrm>
                <a:off x="6474619" y="2039938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17" name="AutoShape 89"/>
              <p:cNvSpPr>
                <a:spLocks/>
              </p:cNvSpPr>
              <p:nvPr/>
            </p:nvSpPr>
            <p:spPr bwMode="auto">
              <a:xfrm>
                <a:off x="6474619" y="1996282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18" name="AutoShape 90"/>
              <p:cNvSpPr>
                <a:spLocks/>
              </p:cNvSpPr>
              <p:nvPr/>
            </p:nvSpPr>
            <p:spPr bwMode="auto">
              <a:xfrm>
                <a:off x="6474619" y="1952625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19" name="AutoShape 91"/>
              <p:cNvSpPr>
                <a:spLocks/>
              </p:cNvSpPr>
              <p:nvPr/>
            </p:nvSpPr>
            <p:spPr bwMode="auto">
              <a:xfrm>
                <a:off x="6634163" y="2039938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20" name="AutoShape 92"/>
              <p:cNvSpPr>
                <a:spLocks/>
              </p:cNvSpPr>
              <p:nvPr/>
            </p:nvSpPr>
            <p:spPr bwMode="auto">
              <a:xfrm>
                <a:off x="6634163" y="1996282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21" name="AutoShape 93"/>
              <p:cNvSpPr>
                <a:spLocks/>
              </p:cNvSpPr>
              <p:nvPr/>
            </p:nvSpPr>
            <p:spPr bwMode="auto">
              <a:xfrm>
                <a:off x="6634163" y="1952625"/>
                <a:ext cx="130175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22" name="AutoShape 94"/>
              <p:cNvSpPr>
                <a:spLocks/>
              </p:cNvSpPr>
              <p:nvPr/>
            </p:nvSpPr>
            <p:spPr bwMode="auto">
              <a:xfrm>
                <a:off x="6474619" y="1865313"/>
                <a:ext cx="289719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060" y="0"/>
                    </a:moveTo>
                    <a:lnTo>
                      <a:pt x="540" y="0"/>
                    </a:lnTo>
                    <a:cubicBezTo>
                      <a:pt x="242" y="0"/>
                      <a:pt x="0" y="4851"/>
                      <a:pt x="0" y="10800"/>
                    </a:cubicBezTo>
                    <a:cubicBezTo>
                      <a:pt x="0" y="16769"/>
                      <a:pt x="242" y="21599"/>
                      <a:pt x="540" y="21599"/>
                    </a:cubicBezTo>
                    <a:lnTo>
                      <a:pt x="21060" y="21599"/>
                    </a:lnTo>
                    <a:cubicBezTo>
                      <a:pt x="21357" y="21599"/>
                      <a:pt x="21600" y="16769"/>
                      <a:pt x="21600" y="10800"/>
                    </a:cubicBezTo>
                    <a:cubicBezTo>
                      <a:pt x="21600" y="4851"/>
                      <a:pt x="21357" y="0"/>
                      <a:pt x="2106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23" name="AutoShape 95"/>
              <p:cNvSpPr>
                <a:spLocks/>
              </p:cNvSpPr>
              <p:nvPr/>
            </p:nvSpPr>
            <p:spPr bwMode="auto">
              <a:xfrm>
                <a:off x="6474619" y="1908969"/>
                <a:ext cx="289719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060" y="0"/>
                    </a:moveTo>
                    <a:lnTo>
                      <a:pt x="540" y="0"/>
                    </a:lnTo>
                    <a:cubicBezTo>
                      <a:pt x="242" y="0"/>
                      <a:pt x="0" y="4851"/>
                      <a:pt x="0" y="10800"/>
                    </a:cubicBezTo>
                    <a:cubicBezTo>
                      <a:pt x="0" y="16790"/>
                      <a:pt x="242" y="21599"/>
                      <a:pt x="540" y="21599"/>
                    </a:cubicBezTo>
                    <a:lnTo>
                      <a:pt x="21060" y="21599"/>
                    </a:lnTo>
                    <a:cubicBezTo>
                      <a:pt x="21357" y="21599"/>
                      <a:pt x="21600" y="16790"/>
                      <a:pt x="21600" y="10800"/>
                    </a:cubicBezTo>
                    <a:cubicBezTo>
                      <a:pt x="21600" y="4851"/>
                      <a:pt x="21357" y="0"/>
                      <a:pt x="2106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24" name="AutoShape 96"/>
              <p:cNvSpPr>
                <a:spLocks/>
              </p:cNvSpPr>
              <p:nvPr/>
            </p:nvSpPr>
            <p:spPr bwMode="auto">
              <a:xfrm>
                <a:off x="6474619" y="1705769"/>
                <a:ext cx="130175" cy="1301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799" y="4792"/>
                    </a:moveTo>
                    <a:lnTo>
                      <a:pt x="16800" y="4792"/>
                    </a:lnTo>
                    <a:lnTo>
                      <a:pt x="16800" y="16797"/>
                    </a:lnTo>
                    <a:lnTo>
                      <a:pt x="4799" y="16797"/>
                    </a:lnTo>
                    <a:cubicBezTo>
                      <a:pt x="4799" y="16797"/>
                      <a:pt x="4799" y="4792"/>
                      <a:pt x="4799" y="4792"/>
                    </a:cubicBezTo>
                    <a:close/>
                    <a:moveTo>
                      <a:pt x="2399" y="21600"/>
                    </a:moveTo>
                    <a:lnTo>
                      <a:pt x="19199" y="21600"/>
                    </a:lnTo>
                    <a:cubicBezTo>
                      <a:pt x="20527" y="21600"/>
                      <a:pt x="21600" y="20523"/>
                      <a:pt x="21600" y="19198"/>
                    </a:cubicBezTo>
                    <a:lnTo>
                      <a:pt x="21600" y="2401"/>
                    </a:lnTo>
                    <a:cubicBezTo>
                      <a:pt x="21600" y="1076"/>
                      <a:pt x="20527" y="0"/>
                      <a:pt x="19199" y="0"/>
                    </a:cubicBezTo>
                    <a:lnTo>
                      <a:pt x="2399" y="0"/>
                    </a:lnTo>
                    <a:cubicBezTo>
                      <a:pt x="1072" y="0"/>
                      <a:pt x="0" y="1076"/>
                      <a:pt x="0" y="2401"/>
                    </a:cubicBezTo>
                    <a:lnTo>
                      <a:pt x="0" y="19198"/>
                    </a:lnTo>
                    <a:cubicBezTo>
                      <a:pt x="0" y="20523"/>
                      <a:pt x="1072" y="21600"/>
                      <a:pt x="2399" y="2160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213408" y="3456510"/>
            <a:ext cx="1521571" cy="1275480"/>
            <a:chOff x="4213408" y="3456510"/>
            <a:chExt cx="1521571" cy="1275480"/>
          </a:xfrm>
        </p:grpSpPr>
        <p:sp>
          <p:nvSpPr>
            <p:cNvPr id="139" name="Oval 26"/>
            <p:cNvSpPr>
              <a:spLocks noChangeArrowheads="1"/>
            </p:cNvSpPr>
            <p:nvPr/>
          </p:nvSpPr>
          <p:spPr bwMode="auto">
            <a:xfrm>
              <a:off x="4459499" y="3456510"/>
              <a:ext cx="1275480" cy="12754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2" name="Freeform 34"/>
            <p:cNvSpPr>
              <a:spLocks/>
            </p:cNvSpPr>
            <p:nvPr/>
          </p:nvSpPr>
          <p:spPr bwMode="auto">
            <a:xfrm>
              <a:off x="4242204" y="3977245"/>
              <a:ext cx="969468" cy="304726"/>
            </a:xfrm>
            <a:custGeom>
              <a:avLst/>
              <a:gdLst>
                <a:gd name="T0" fmla="*/ 499 w 499"/>
                <a:gd name="T1" fmla="*/ 77 h 157"/>
                <a:gd name="T2" fmla="*/ 422 w 499"/>
                <a:gd name="T3" fmla="*/ 154 h 157"/>
                <a:gd name="T4" fmla="*/ 78 w 499"/>
                <a:gd name="T5" fmla="*/ 156 h 157"/>
                <a:gd name="T6" fmla="*/ 0 w 499"/>
                <a:gd name="T7" fmla="*/ 80 h 157"/>
                <a:gd name="T8" fmla="*/ 0 w 499"/>
                <a:gd name="T9" fmla="*/ 80 h 157"/>
                <a:gd name="T10" fmla="*/ 77 w 499"/>
                <a:gd name="T11" fmla="*/ 2 h 157"/>
                <a:gd name="T12" fmla="*/ 421 w 499"/>
                <a:gd name="T13" fmla="*/ 0 h 157"/>
                <a:gd name="T14" fmla="*/ 499 w 499"/>
                <a:gd name="T15" fmla="*/ 7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9" h="157">
                  <a:moveTo>
                    <a:pt x="499" y="77"/>
                  </a:moveTo>
                  <a:cubicBezTo>
                    <a:pt x="499" y="119"/>
                    <a:pt x="465" y="154"/>
                    <a:pt x="422" y="154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35" y="157"/>
                    <a:pt x="1" y="122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37"/>
                    <a:pt x="34" y="3"/>
                    <a:pt x="77" y="2"/>
                  </a:cubicBezTo>
                  <a:cubicBezTo>
                    <a:pt x="421" y="0"/>
                    <a:pt x="421" y="0"/>
                    <a:pt x="421" y="0"/>
                  </a:cubicBezTo>
                  <a:cubicBezTo>
                    <a:pt x="464" y="0"/>
                    <a:pt x="498" y="34"/>
                    <a:pt x="499" y="7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48" name="文本框 94"/>
            <p:cNvSpPr txBox="1"/>
            <p:nvPr/>
          </p:nvSpPr>
          <p:spPr>
            <a:xfrm>
              <a:off x="4213408" y="4011910"/>
              <a:ext cx="352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2" name="Oval 27"/>
            <p:cNvSpPr/>
            <p:nvPr/>
          </p:nvSpPr>
          <p:spPr>
            <a:xfrm>
              <a:off x="4552823" y="3552574"/>
              <a:ext cx="1084314" cy="1084315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75000"/>
                  </a:schemeClr>
                </a:gs>
              </a:gsLst>
              <a:lin ang="2700000" scaled="0"/>
            </a:gradFill>
            <a:ln w="28575"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cs typeface="+mn-ea"/>
                <a:sym typeface="+mn-lt"/>
              </a:endParaRPr>
            </a:p>
          </p:txBody>
        </p:sp>
        <p:grpSp>
          <p:nvGrpSpPr>
            <p:cNvPr id="109" name="Group 65"/>
            <p:cNvGrpSpPr/>
            <p:nvPr/>
          </p:nvGrpSpPr>
          <p:grpSpPr>
            <a:xfrm>
              <a:off x="4893896" y="3935489"/>
              <a:ext cx="414403" cy="388237"/>
              <a:chOff x="5368132" y="3540125"/>
              <a:chExt cx="465138" cy="435769"/>
            </a:xfrm>
            <a:solidFill>
              <a:srgbClr val="002060"/>
            </a:solidFill>
          </p:grpSpPr>
          <p:sp>
            <p:nvSpPr>
              <p:cNvPr id="110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11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50" tIns="19050" rIns="19050" bIns="19050" anchor="ctr"/>
              <a:lstStyle/>
              <a:p>
                <a:pPr algn="ctr" defTabSz="22860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15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9" name="组合 158"/>
          <p:cNvGrpSpPr/>
          <p:nvPr/>
        </p:nvGrpSpPr>
        <p:grpSpPr>
          <a:xfrm>
            <a:off x="611559" y="1122298"/>
            <a:ext cx="3024337" cy="1043563"/>
            <a:chOff x="5398468" y="2146445"/>
            <a:chExt cx="3024337" cy="1043563"/>
          </a:xfrm>
        </p:grpSpPr>
        <p:sp>
          <p:nvSpPr>
            <p:cNvPr id="160" name="TextBox 159"/>
            <p:cNvSpPr txBox="1"/>
            <p:nvPr/>
          </p:nvSpPr>
          <p:spPr>
            <a:xfrm>
              <a:off x="7183029" y="214644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5398468" y="2483661"/>
              <a:ext cx="3024337" cy="706347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您的内容打在这里，或者通过复制您的文本后，在此框中选择粘贴，并选择只保留文字。您的内容打在这里，并选择只保留文字。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5" name="组合 164"/>
          <p:cNvGrpSpPr/>
          <p:nvPr/>
        </p:nvGrpSpPr>
        <p:grpSpPr>
          <a:xfrm>
            <a:off x="539551" y="2785046"/>
            <a:ext cx="3024337" cy="1043563"/>
            <a:chOff x="5398468" y="2146445"/>
            <a:chExt cx="3024337" cy="1043563"/>
          </a:xfrm>
        </p:grpSpPr>
        <p:sp>
          <p:nvSpPr>
            <p:cNvPr id="166" name="TextBox 165"/>
            <p:cNvSpPr txBox="1"/>
            <p:nvPr/>
          </p:nvSpPr>
          <p:spPr>
            <a:xfrm>
              <a:off x="7183029" y="214644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5398468" y="2483661"/>
              <a:ext cx="3024337" cy="706347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您的内容打在这里，或者通过复制您的文本后，在此框中选择粘贴，并选择只保留文字。您的内容打在这里，并选择只保留文字。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5868144" y="1953672"/>
            <a:ext cx="3024337" cy="1043563"/>
            <a:chOff x="5398468" y="2146445"/>
            <a:chExt cx="3024337" cy="1043563"/>
          </a:xfrm>
        </p:grpSpPr>
        <p:sp>
          <p:nvSpPr>
            <p:cNvPr id="169" name="TextBox 168"/>
            <p:cNvSpPr txBox="1"/>
            <p:nvPr/>
          </p:nvSpPr>
          <p:spPr>
            <a:xfrm>
              <a:off x="5398468" y="214644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5398468" y="2483661"/>
              <a:ext cx="3024337" cy="706347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您的内容打在这里，或者通过复制您的文本后，在此框中选择粘贴，并选择只保留文字。您的内容打在这里，并选择只保留文字。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5868143" y="3616419"/>
            <a:ext cx="3024337" cy="1043563"/>
            <a:chOff x="5398468" y="2146445"/>
            <a:chExt cx="3024337" cy="1043563"/>
          </a:xfrm>
        </p:grpSpPr>
        <p:sp>
          <p:nvSpPr>
            <p:cNvPr id="172" name="TextBox 171"/>
            <p:cNvSpPr txBox="1"/>
            <p:nvPr/>
          </p:nvSpPr>
          <p:spPr>
            <a:xfrm>
              <a:off x="5398468" y="214644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GB" sz="1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5398468" y="2483661"/>
              <a:ext cx="3024337" cy="706347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您的内容打在这里，或者通过复制您的文本后，在此框中选择粘贴，并选择只保留文字。您的内容打在这里，并选择只保留文字。</a:t>
              </a:r>
              <a:endParaRPr lang="en-US" altLang="zh-CN" sz="1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326876604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5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85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50"/>
                            </p:stCondLst>
                            <p:childTnLst>
                              <p:par>
                                <p:cTn id="6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理论基础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454235" y="237108"/>
            <a:ext cx="1891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THEORETICAL BASIS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290801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47"/>
          <p:cNvSpPr>
            <a:spLocks noChangeArrowheads="1"/>
          </p:cNvSpPr>
          <p:nvPr/>
        </p:nvSpPr>
        <p:spPr bwMode="auto">
          <a:xfrm>
            <a:off x="1018580" y="4155926"/>
            <a:ext cx="7106841" cy="48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68573" tIns="34287" rIns="68573" bIns="34287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方正兰亭黑_GBK" panose="02000000000000000000" pitchFamily="2" charset="-122"/>
                <a:ea typeface="方正兰亭黑_GBK" panose="02000000000000000000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描述说明。在此录入上述图表的综合描述说明，在此录入上述图表的综合描述说明，在此录入上述图表的综合描述说明，在此录入图表的综合描述说明，在此录入上述图表的综合描述说明。</a:t>
            </a:r>
            <a:endParaRPr lang="zh-CN" altLang="en-US" sz="135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65" name="组合 64"/>
          <p:cNvGrpSpPr>
            <a:grpSpLocks noChangeAspect="1"/>
          </p:cNvGrpSpPr>
          <p:nvPr/>
        </p:nvGrpSpPr>
        <p:grpSpPr>
          <a:xfrm>
            <a:off x="3442825" y="843559"/>
            <a:ext cx="1006959" cy="1130350"/>
            <a:chOff x="3519204" y="843559"/>
            <a:chExt cx="1107655" cy="1243385"/>
          </a:xfrm>
        </p:grpSpPr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3519204" y="843559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文本框 29"/>
            <p:cNvSpPr txBox="1"/>
            <p:nvPr/>
          </p:nvSpPr>
          <p:spPr>
            <a:xfrm>
              <a:off x="3593413" y="1307516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68" name="组合 67"/>
          <p:cNvGrpSpPr>
            <a:grpSpLocks noChangeAspect="1"/>
          </p:cNvGrpSpPr>
          <p:nvPr/>
        </p:nvGrpSpPr>
        <p:grpSpPr>
          <a:xfrm>
            <a:off x="1671615" y="1779662"/>
            <a:ext cx="1006959" cy="1130350"/>
            <a:chOff x="1747994" y="1865655"/>
            <a:chExt cx="1107655" cy="1243385"/>
          </a:xfrm>
        </p:grpSpPr>
        <p:sp>
          <p:nvSpPr>
            <p:cNvPr id="69" name="Freeform 13"/>
            <p:cNvSpPr>
              <a:spLocks/>
            </p:cNvSpPr>
            <p:nvPr/>
          </p:nvSpPr>
          <p:spPr bwMode="auto">
            <a:xfrm>
              <a:off x="1747994" y="1865655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solidFill>
                <a:schemeClr val="bg1"/>
              </a:soli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文本框 29"/>
            <p:cNvSpPr txBox="1"/>
            <p:nvPr/>
          </p:nvSpPr>
          <p:spPr>
            <a:xfrm>
              <a:off x="1822203" y="2329612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71" name="组合 70"/>
          <p:cNvGrpSpPr>
            <a:grpSpLocks noChangeAspect="1"/>
          </p:cNvGrpSpPr>
          <p:nvPr/>
        </p:nvGrpSpPr>
        <p:grpSpPr>
          <a:xfrm>
            <a:off x="4623632" y="2737544"/>
            <a:ext cx="1006959" cy="1130350"/>
            <a:chOff x="4700011" y="2887752"/>
            <a:chExt cx="1107655" cy="1243385"/>
          </a:xfrm>
          <a:gradFill>
            <a:gsLst>
              <a:gs pos="0">
                <a:srgbClr val="002060">
                  <a:lumMod val="85000"/>
                  <a:lumOff val="15000"/>
                </a:srgbClr>
              </a:gs>
              <a:gs pos="100000">
                <a:srgbClr val="002060"/>
              </a:gs>
            </a:gsLst>
            <a:lin ang="0" scaled="1"/>
          </a:gradFill>
        </p:grpSpPr>
        <p:sp>
          <p:nvSpPr>
            <p:cNvPr id="72" name="Freeform 13"/>
            <p:cNvSpPr>
              <a:spLocks/>
            </p:cNvSpPr>
            <p:nvPr/>
          </p:nvSpPr>
          <p:spPr bwMode="auto">
            <a:xfrm>
              <a:off x="4700011" y="2887752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文本框 29"/>
            <p:cNvSpPr txBox="1"/>
            <p:nvPr/>
          </p:nvSpPr>
          <p:spPr>
            <a:xfrm>
              <a:off x="4774220" y="3351709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74" name="组合 73"/>
          <p:cNvGrpSpPr>
            <a:grpSpLocks noChangeAspect="1"/>
          </p:cNvGrpSpPr>
          <p:nvPr/>
        </p:nvGrpSpPr>
        <p:grpSpPr>
          <a:xfrm>
            <a:off x="6394842" y="1779662"/>
            <a:ext cx="1006959" cy="1130350"/>
            <a:chOff x="6471221" y="1865655"/>
            <a:chExt cx="1107655" cy="1243385"/>
          </a:xfrm>
          <a:gradFill>
            <a:gsLst>
              <a:gs pos="0">
                <a:srgbClr val="002060">
                  <a:lumMod val="85000"/>
                  <a:lumOff val="15000"/>
                </a:srgbClr>
              </a:gs>
              <a:gs pos="100000">
                <a:srgbClr val="002060"/>
              </a:gs>
            </a:gsLst>
            <a:lin ang="0" scaled="1"/>
          </a:gradFill>
        </p:grpSpPr>
        <p:sp>
          <p:nvSpPr>
            <p:cNvPr id="75" name="Freeform 13"/>
            <p:cNvSpPr>
              <a:spLocks/>
            </p:cNvSpPr>
            <p:nvPr/>
          </p:nvSpPr>
          <p:spPr bwMode="auto">
            <a:xfrm>
              <a:off x="6471221" y="1865655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solidFill>
                <a:schemeClr val="bg1"/>
              </a:solidFill>
              <a:prstDash val="solid"/>
              <a:miter lim="800000"/>
              <a:headEnd/>
              <a:tailEnd/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文本框 29"/>
            <p:cNvSpPr txBox="1"/>
            <p:nvPr/>
          </p:nvSpPr>
          <p:spPr>
            <a:xfrm>
              <a:off x="6545430" y="2329612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77" name="组合 76"/>
          <p:cNvGrpSpPr>
            <a:grpSpLocks noChangeAspect="1"/>
          </p:cNvGrpSpPr>
          <p:nvPr/>
        </p:nvGrpSpPr>
        <p:grpSpPr>
          <a:xfrm>
            <a:off x="4623631" y="843558"/>
            <a:ext cx="1006959" cy="1130350"/>
            <a:chOff x="4700010" y="843558"/>
            <a:chExt cx="1107655" cy="1243385"/>
          </a:xfrm>
        </p:grpSpPr>
        <p:sp>
          <p:nvSpPr>
            <p:cNvPr id="78" name="Freeform 13"/>
            <p:cNvSpPr>
              <a:spLocks/>
            </p:cNvSpPr>
            <p:nvPr/>
          </p:nvSpPr>
          <p:spPr bwMode="auto">
            <a:xfrm>
              <a:off x="4700010" y="843558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solidFill>
                  <a:srgbClr val="679E2A"/>
                </a:solidFill>
                <a:cs typeface="+mn-ea"/>
                <a:sym typeface="+mn-lt"/>
              </a:endParaRPr>
            </a:p>
          </p:txBody>
        </p:sp>
        <p:sp>
          <p:nvSpPr>
            <p:cNvPr id="79" name="文本框 29"/>
            <p:cNvSpPr txBox="1"/>
            <p:nvPr/>
          </p:nvSpPr>
          <p:spPr>
            <a:xfrm>
              <a:off x="4774219" y="1307515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80" name="组合 79"/>
          <p:cNvGrpSpPr>
            <a:grpSpLocks noChangeAspect="1"/>
          </p:cNvGrpSpPr>
          <p:nvPr/>
        </p:nvGrpSpPr>
        <p:grpSpPr>
          <a:xfrm>
            <a:off x="4033228" y="1779662"/>
            <a:ext cx="1006959" cy="1130350"/>
            <a:chOff x="4109607" y="1865655"/>
            <a:chExt cx="1107655" cy="1243385"/>
          </a:xfrm>
        </p:grpSpPr>
        <p:sp>
          <p:nvSpPr>
            <p:cNvPr id="81" name="Freeform 13"/>
            <p:cNvSpPr>
              <a:spLocks/>
            </p:cNvSpPr>
            <p:nvPr/>
          </p:nvSpPr>
          <p:spPr bwMode="auto">
            <a:xfrm>
              <a:off x="4109607" y="1865655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noFill/>
            <a:ln w="28575"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2" name="文本框 29"/>
            <p:cNvSpPr txBox="1"/>
            <p:nvPr/>
          </p:nvSpPr>
          <p:spPr>
            <a:xfrm>
              <a:off x="4183816" y="2329612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83" name="组合 82"/>
          <p:cNvGrpSpPr>
            <a:grpSpLocks noChangeAspect="1"/>
          </p:cNvGrpSpPr>
          <p:nvPr/>
        </p:nvGrpSpPr>
        <p:grpSpPr>
          <a:xfrm>
            <a:off x="5214035" y="1779662"/>
            <a:ext cx="1006959" cy="1130350"/>
            <a:chOff x="5290414" y="1865655"/>
            <a:chExt cx="1107655" cy="1243385"/>
          </a:xfrm>
        </p:grpSpPr>
        <p:sp>
          <p:nvSpPr>
            <p:cNvPr id="84" name="Freeform 13"/>
            <p:cNvSpPr>
              <a:spLocks/>
            </p:cNvSpPr>
            <p:nvPr/>
          </p:nvSpPr>
          <p:spPr bwMode="auto">
            <a:xfrm>
              <a:off x="5290414" y="1865655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86" name="文本框 29"/>
            <p:cNvSpPr txBox="1"/>
            <p:nvPr/>
          </p:nvSpPr>
          <p:spPr>
            <a:xfrm>
              <a:off x="5364623" y="2329612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87" name="组合 86"/>
          <p:cNvGrpSpPr>
            <a:grpSpLocks noChangeAspect="1"/>
          </p:cNvGrpSpPr>
          <p:nvPr/>
        </p:nvGrpSpPr>
        <p:grpSpPr>
          <a:xfrm>
            <a:off x="2852422" y="1779662"/>
            <a:ext cx="1006959" cy="1130350"/>
            <a:chOff x="2928800" y="1865655"/>
            <a:chExt cx="1107655" cy="1243385"/>
          </a:xfrm>
        </p:grpSpPr>
        <p:sp>
          <p:nvSpPr>
            <p:cNvPr id="88" name="Freeform 13"/>
            <p:cNvSpPr>
              <a:spLocks/>
            </p:cNvSpPr>
            <p:nvPr/>
          </p:nvSpPr>
          <p:spPr bwMode="auto">
            <a:xfrm>
              <a:off x="2928800" y="1865655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solidFill>
                  <a:srgbClr val="679E2A"/>
                </a:solidFill>
                <a:cs typeface="+mn-ea"/>
                <a:sym typeface="+mn-lt"/>
              </a:endParaRPr>
            </a:p>
          </p:txBody>
        </p:sp>
        <p:sp>
          <p:nvSpPr>
            <p:cNvPr id="89" name="文本框 29"/>
            <p:cNvSpPr txBox="1"/>
            <p:nvPr/>
          </p:nvSpPr>
          <p:spPr>
            <a:xfrm>
              <a:off x="3003009" y="2329612"/>
              <a:ext cx="942310" cy="313162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90" name="组合 89"/>
          <p:cNvGrpSpPr>
            <a:grpSpLocks noChangeAspect="1"/>
          </p:cNvGrpSpPr>
          <p:nvPr/>
        </p:nvGrpSpPr>
        <p:grpSpPr>
          <a:xfrm>
            <a:off x="3442825" y="2737544"/>
            <a:ext cx="1006959" cy="1130350"/>
            <a:chOff x="3519204" y="2887752"/>
            <a:chExt cx="1107655" cy="1243385"/>
          </a:xfrm>
        </p:grpSpPr>
        <p:sp>
          <p:nvSpPr>
            <p:cNvPr id="91" name="Freeform 13"/>
            <p:cNvSpPr>
              <a:spLocks/>
            </p:cNvSpPr>
            <p:nvPr/>
          </p:nvSpPr>
          <p:spPr bwMode="auto">
            <a:xfrm>
              <a:off x="3519204" y="2887752"/>
              <a:ext cx="1107655" cy="124338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solidFill>
              <a:srgbClr val="EEF0F0"/>
            </a:solidFill>
            <a:ln w="28575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2700000" scaled="0"/>
                <a:tileRect/>
              </a:gradFill>
            </a:ln>
            <a:effectLst>
              <a:outerShdw blurRad="279400" dist="76200" dir="2700000" sx="101000" sy="101000" algn="tl" rotWithShape="0">
                <a:prstClr val="black">
                  <a:alpha val="2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>
                <a:solidFill>
                  <a:srgbClr val="679E2A"/>
                </a:solidFill>
                <a:cs typeface="+mn-ea"/>
                <a:sym typeface="+mn-lt"/>
              </a:endParaRPr>
            </a:p>
          </p:txBody>
        </p:sp>
        <p:sp>
          <p:nvSpPr>
            <p:cNvPr id="92" name="文本框 29"/>
            <p:cNvSpPr txBox="1"/>
            <p:nvPr/>
          </p:nvSpPr>
          <p:spPr>
            <a:xfrm>
              <a:off x="3593413" y="3351709"/>
              <a:ext cx="959237" cy="31547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zh-CN" altLang="en-US" sz="1400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532661737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5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3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8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15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85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5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9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250"/>
                            </p:stCondLst>
                            <p:childTnLst>
                              <p:par>
                                <p:cTn id="8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="" xmlns:a16="http://schemas.microsoft.com/office/drawing/2014/main" id="{06F69CF3-5769-4B78-93B7-5CC592B61755}"/>
              </a:ext>
            </a:extLst>
          </p:cNvPr>
          <p:cNvSpPr/>
          <p:nvPr/>
        </p:nvSpPr>
        <p:spPr bwMode="auto">
          <a:xfrm>
            <a:off x="1599496" y="1415095"/>
            <a:ext cx="2592288" cy="2592288"/>
          </a:xfrm>
          <a:prstGeom prst="ellipse">
            <a:avLst/>
          </a:prstGeom>
          <a:noFill/>
          <a:ln w="15875">
            <a:solidFill>
              <a:schemeClr val="accent1"/>
            </a:solidFill>
            <a:prstDash val="dash"/>
          </a:ln>
          <a:effectLst>
            <a:innerShdw blurRad="63500" dist="25400" dir="81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DA8A04B-4205-4709-ADD2-CACA29069A14}"/>
              </a:ext>
            </a:extLst>
          </p:cNvPr>
          <p:cNvGrpSpPr/>
          <p:nvPr/>
        </p:nvGrpSpPr>
        <p:grpSpPr>
          <a:xfrm>
            <a:off x="1819060" y="1635645"/>
            <a:ext cx="2153160" cy="2151189"/>
            <a:chOff x="2901282" y="1140640"/>
            <a:chExt cx="2729752" cy="2727253"/>
          </a:xfrm>
        </p:grpSpPr>
        <p:sp>
          <p:nvSpPr>
            <p:cNvPr id="12" name="椭圆 11"/>
            <p:cNvSpPr/>
            <p:nvPr/>
          </p:nvSpPr>
          <p:spPr>
            <a:xfrm>
              <a:off x="2901282" y="1140640"/>
              <a:ext cx="2729752" cy="27272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r>
                <a:rPr lang="en-US" altLang="zh-CN" sz="4500" b="1" dirty="0">
                  <a:solidFill>
                    <a:srgbClr val="002060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49" name="圆: 空心 48">
              <a:extLst>
                <a:ext uri="{FF2B5EF4-FFF2-40B4-BE49-F238E27FC236}">
                  <a16:creationId xmlns="" xmlns:a16="http://schemas.microsoft.com/office/drawing/2014/main" id="{14474218-3A66-4380-914B-ECA0BCA0065B}"/>
                </a:ext>
              </a:extLst>
            </p:cNvPr>
            <p:cNvSpPr/>
            <p:nvPr/>
          </p:nvSpPr>
          <p:spPr bwMode="auto">
            <a:xfrm>
              <a:off x="3042023" y="1280131"/>
              <a:ext cx="2448271" cy="2448271"/>
            </a:xfrm>
            <a:prstGeom prst="donut">
              <a:avLst>
                <a:gd name="adj" fmla="val 1934"/>
              </a:avLst>
            </a:pr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0485" name="文本框 13"/>
          <p:cNvSpPr txBox="1">
            <a:spLocks noChangeArrowheads="1"/>
          </p:cNvSpPr>
          <p:nvPr/>
        </p:nvSpPr>
        <p:spPr bwMode="auto">
          <a:xfrm>
            <a:off x="4308849" y="2323361"/>
            <a:ext cx="4079105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课题现状及发展情况</a:t>
            </a:r>
          </a:p>
        </p:txBody>
      </p:sp>
      <p:sp>
        <p:nvSpPr>
          <p:cNvPr id="50" name="TextBox 27">
            <a:extLst>
              <a:ext uri="{FF2B5EF4-FFF2-40B4-BE49-F238E27FC236}">
                <a16:creationId xmlns="" xmlns:a16="http://schemas.microsoft.com/office/drawing/2014/main" id="{F4C22D15-FA53-419F-AA60-01AE0C9FBCF2}"/>
              </a:ext>
            </a:extLst>
          </p:cNvPr>
          <p:cNvSpPr txBox="1"/>
          <p:nvPr/>
        </p:nvSpPr>
        <p:spPr>
          <a:xfrm>
            <a:off x="4952218" y="2895759"/>
            <a:ext cx="24112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PRESENT SITUATION AND DEVELOPMENT OF SUBJECT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10587297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485" grpId="0"/>
      <p:bldP spid="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352425" algn="l"/>
              </a:tabLst>
            </a:pPr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课题现状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18774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PRESENT SITUATION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3923928" y="843558"/>
            <a:ext cx="1290303" cy="1455842"/>
            <a:chOff x="8220075" y="3296921"/>
            <a:chExt cx="2050264" cy="2313302"/>
          </a:xfrm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 rot="5400000">
              <a:off x="8582836" y="3866516"/>
              <a:ext cx="1324745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9" name="文本框 15"/>
            <p:cNvSpPr txBox="1"/>
            <p:nvPr/>
          </p:nvSpPr>
          <p:spPr>
            <a:xfrm>
              <a:off x="8780373" y="4098519"/>
              <a:ext cx="929672" cy="73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>
            <a:grpSpLocks noChangeAspect="1"/>
          </p:cNvGrpSpPr>
          <p:nvPr/>
        </p:nvGrpSpPr>
        <p:grpSpPr>
          <a:xfrm>
            <a:off x="3203848" y="2057698"/>
            <a:ext cx="1290303" cy="1455842"/>
            <a:chOff x="8220075" y="3296921"/>
            <a:chExt cx="2050264" cy="2313302"/>
          </a:xfrm>
        </p:grpSpPr>
        <p:sp>
          <p:nvSpPr>
            <p:cNvPr id="51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"/>
            <p:cNvSpPr>
              <a:spLocks/>
            </p:cNvSpPr>
            <p:nvPr/>
          </p:nvSpPr>
          <p:spPr bwMode="auto">
            <a:xfrm rot="5400000">
              <a:off x="8572384" y="3866516"/>
              <a:ext cx="1324745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文本框 54"/>
            <p:cNvSpPr txBox="1"/>
            <p:nvPr/>
          </p:nvSpPr>
          <p:spPr>
            <a:xfrm>
              <a:off x="8678975" y="4098519"/>
              <a:ext cx="1111564" cy="73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>
            <a:grpSpLocks noChangeAspect="1"/>
          </p:cNvGrpSpPr>
          <p:nvPr/>
        </p:nvGrpSpPr>
        <p:grpSpPr>
          <a:xfrm>
            <a:off x="4574921" y="2052423"/>
            <a:ext cx="1290303" cy="1455842"/>
            <a:chOff x="8220075" y="3296921"/>
            <a:chExt cx="2050264" cy="2313302"/>
          </a:xfrm>
        </p:grpSpPr>
        <p:sp>
          <p:nvSpPr>
            <p:cNvPr id="56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"/>
            <p:cNvSpPr>
              <a:spLocks/>
            </p:cNvSpPr>
            <p:nvPr/>
          </p:nvSpPr>
          <p:spPr bwMode="auto">
            <a:xfrm rot="5400000">
              <a:off x="8336283" y="3647999"/>
              <a:ext cx="1817848" cy="1611146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5"/>
            <p:cNvSpPr>
              <a:spLocks/>
            </p:cNvSpPr>
            <p:nvPr/>
          </p:nvSpPr>
          <p:spPr bwMode="auto">
            <a:xfrm rot="5400000">
              <a:off x="8582835" y="3866516"/>
              <a:ext cx="1324744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文本框 59"/>
            <p:cNvSpPr txBox="1"/>
            <p:nvPr/>
          </p:nvSpPr>
          <p:spPr>
            <a:xfrm>
              <a:off x="8803281" y="4099629"/>
              <a:ext cx="921511" cy="73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>
            <a:grpSpLocks noChangeAspect="1"/>
          </p:cNvGrpSpPr>
          <p:nvPr/>
        </p:nvGrpSpPr>
        <p:grpSpPr>
          <a:xfrm>
            <a:off x="3929769" y="3276148"/>
            <a:ext cx="1290303" cy="1455842"/>
            <a:chOff x="8220075" y="3296921"/>
            <a:chExt cx="2050264" cy="2313302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 rot="5400000">
              <a:off x="8088556" y="3428440"/>
              <a:ext cx="2313302" cy="205026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5"/>
            <p:cNvSpPr>
              <a:spLocks/>
            </p:cNvSpPr>
            <p:nvPr/>
          </p:nvSpPr>
          <p:spPr bwMode="auto">
            <a:xfrm rot="5400000">
              <a:off x="8336283" y="3648000"/>
              <a:ext cx="1817849" cy="1611147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rgbClr val="D3D3D3"/>
                </a:gs>
              </a:gsLst>
              <a:lin ang="8100000" scaled="0"/>
            </a:gradFill>
            <a:ln w="19050">
              <a:gradFill>
                <a:gsLst>
                  <a:gs pos="0">
                    <a:srgbClr val="ADADAD"/>
                  </a:gs>
                  <a:gs pos="100000">
                    <a:schemeClr val="bg1"/>
                  </a:gs>
                </a:gsLst>
                <a:lin ang="8100000" scaled="0"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5"/>
            <p:cNvSpPr>
              <a:spLocks/>
            </p:cNvSpPr>
            <p:nvPr/>
          </p:nvSpPr>
          <p:spPr bwMode="auto">
            <a:xfrm rot="5400000">
              <a:off x="8582836" y="3866516"/>
              <a:ext cx="1324745" cy="1174112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文本框 87"/>
            <p:cNvSpPr txBox="1"/>
            <p:nvPr/>
          </p:nvSpPr>
          <p:spPr>
            <a:xfrm>
              <a:off x="8641925" y="4098523"/>
              <a:ext cx="1206566" cy="733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436096" y="1203598"/>
            <a:ext cx="2736303" cy="905438"/>
            <a:chOff x="331734" y="1101181"/>
            <a:chExt cx="1697819" cy="905438"/>
          </a:xfrm>
        </p:grpSpPr>
        <p:sp>
          <p:nvSpPr>
            <p:cNvPr id="72" name="文本框 164"/>
            <p:cNvSpPr txBox="1"/>
            <p:nvPr/>
          </p:nvSpPr>
          <p:spPr>
            <a:xfrm>
              <a:off x="331734" y="1101181"/>
              <a:ext cx="990715" cy="3154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难点一</a:t>
              </a:r>
            </a:p>
          </p:txBody>
        </p:sp>
        <p:sp>
          <p:nvSpPr>
            <p:cNvPr id="73" name="文本框 165"/>
            <p:cNvSpPr txBox="1"/>
            <p:nvPr/>
          </p:nvSpPr>
          <p:spPr>
            <a:xfrm>
              <a:off x="331734" y="1383371"/>
              <a:ext cx="1697819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在此录入上述图表的综合描述说明。在此录入上述图表的综合描述说明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在此录入上述图表的综合描述说明。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940152" y="2355726"/>
            <a:ext cx="2736304" cy="905438"/>
            <a:chOff x="331734" y="1101181"/>
            <a:chExt cx="2046091" cy="905438"/>
          </a:xfrm>
        </p:grpSpPr>
        <p:sp>
          <p:nvSpPr>
            <p:cNvPr id="78" name="文本框 164"/>
            <p:cNvSpPr txBox="1"/>
            <p:nvPr/>
          </p:nvSpPr>
          <p:spPr>
            <a:xfrm>
              <a:off x="331734" y="1101181"/>
              <a:ext cx="990715" cy="3154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难点三</a:t>
              </a:r>
            </a:p>
          </p:txBody>
        </p:sp>
        <p:sp>
          <p:nvSpPr>
            <p:cNvPr id="79" name="文本框 165"/>
            <p:cNvSpPr txBox="1"/>
            <p:nvPr/>
          </p:nvSpPr>
          <p:spPr>
            <a:xfrm>
              <a:off x="331734" y="1383371"/>
              <a:ext cx="2046091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在此录入上述图表的综合描述说明。在此录入上述图表的综合描述说明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在此录入上述图表的综合描述说明。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95535" y="2458400"/>
            <a:ext cx="2736305" cy="905438"/>
            <a:chOff x="465772" y="1101181"/>
            <a:chExt cx="1697820" cy="905438"/>
          </a:xfrm>
        </p:grpSpPr>
        <p:sp>
          <p:nvSpPr>
            <p:cNvPr id="82" name="文本框 164"/>
            <p:cNvSpPr txBox="1"/>
            <p:nvPr/>
          </p:nvSpPr>
          <p:spPr>
            <a:xfrm>
              <a:off x="1172877" y="1101181"/>
              <a:ext cx="990715" cy="3154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难点二</a:t>
              </a:r>
            </a:p>
          </p:txBody>
        </p:sp>
        <p:sp>
          <p:nvSpPr>
            <p:cNvPr id="83" name="文本框 165"/>
            <p:cNvSpPr txBox="1"/>
            <p:nvPr/>
          </p:nvSpPr>
          <p:spPr>
            <a:xfrm>
              <a:off x="465772" y="1383371"/>
              <a:ext cx="1697820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在此录入上述图表的综合描述说明。在此录入上述图表的综合描述说明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在此录入上述图表的综合描述说明。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115616" y="3579862"/>
            <a:ext cx="2736306" cy="905438"/>
            <a:chOff x="547111" y="1101181"/>
            <a:chExt cx="2046093" cy="905438"/>
          </a:xfrm>
        </p:grpSpPr>
        <p:sp>
          <p:nvSpPr>
            <p:cNvPr id="85" name="文本框 164"/>
            <p:cNvSpPr txBox="1"/>
            <p:nvPr/>
          </p:nvSpPr>
          <p:spPr>
            <a:xfrm>
              <a:off x="1602488" y="1101181"/>
              <a:ext cx="990715" cy="315471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r"/>
              <a:r>
                <a:rPr lang="zh-CN" alt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难点四</a:t>
              </a:r>
            </a:p>
          </p:txBody>
        </p:sp>
        <p:sp>
          <p:nvSpPr>
            <p:cNvPr id="86" name="文本框 165"/>
            <p:cNvSpPr txBox="1"/>
            <p:nvPr/>
          </p:nvSpPr>
          <p:spPr>
            <a:xfrm>
              <a:off x="547111" y="1383371"/>
              <a:ext cx="2046093" cy="623248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just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在此录入上述图表的综合描述说明。在此录入上述图表的综合描述说明</a:t>
              </a: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,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在此录入上述图表的综合描述说明。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3945918701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5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5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85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5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555526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352425" algn="l"/>
              </a:tabLst>
            </a:pPr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课题现状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18774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PRESENT SITUATION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Group 34">
            <a:extLst>
              <a:ext uri="{FF2B5EF4-FFF2-40B4-BE49-F238E27FC236}">
                <a16:creationId xmlns="" xmlns:a16="http://schemas.microsoft.com/office/drawing/2014/main" id="{B6E6B564-D711-46BC-9CCC-5447AFC28874}"/>
              </a:ext>
            </a:extLst>
          </p:cNvPr>
          <p:cNvGrpSpPr/>
          <p:nvPr/>
        </p:nvGrpSpPr>
        <p:grpSpPr>
          <a:xfrm>
            <a:off x="1061610" y="1334583"/>
            <a:ext cx="2191822" cy="461618"/>
            <a:chOff x="1241186" y="4062890"/>
            <a:chExt cx="1412088" cy="588761"/>
          </a:xfrm>
        </p:grpSpPr>
        <p:sp>
          <p:nvSpPr>
            <p:cNvPr id="147" name="TextBox 35">
              <a:extLst>
                <a:ext uri="{FF2B5EF4-FFF2-40B4-BE49-F238E27FC236}">
                  <a16:creationId xmlns="" xmlns:a16="http://schemas.microsoft.com/office/drawing/2014/main" id="{89B6653B-174F-45AC-9B99-2FD7FDD5887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41186" y="4259105"/>
              <a:ext cx="1412088" cy="392546"/>
            </a:xfrm>
            <a:prstGeom prst="rect">
              <a:avLst/>
            </a:prstGeom>
          </p:spPr>
          <p:txBody>
            <a:bodyPr wrap="square" lIns="0" tIns="0" rIns="288000" bIns="0" anchor="ctr" anchorCtr="0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8" name="TextBox 36">
              <a:extLst>
                <a:ext uri="{FF2B5EF4-FFF2-40B4-BE49-F238E27FC236}">
                  <a16:creationId xmlns="" xmlns:a16="http://schemas.microsoft.com/office/drawing/2014/main" id="{3D51EEE3-BB3A-4E63-901C-DEF4C87F0C9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015492" y="4062890"/>
              <a:ext cx="637782" cy="196213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spcBef>
                  <a:spcPct val="0"/>
                </a:spcBef>
                <a:defRPr/>
              </a:pPr>
              <a:r>
                <a:rPr lang="zh-CN" altLang="en-US" sz="1333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49" name="Group 43">
            <a:extLst>
              <a:ext uri="{FF2B5EF4-FFF2-40B4-BE49-F238E27FC236}">
                <a16:creationId xmlns="" xmlns:a16="http://schemas.microsoft.com/office/drawing/2014/main" id="{EEBA2040-3E85-4F1E-BF9A-08512EC23F1C}"/>
              </a:ext>
            </a:extLst>
          </p:cNvPr>
          <p:cNvGrpSpPr/>
          <p:nvPr/>
        </p:nvGrpSpPr>
        <p:grpSpPr>
          <a:xfrm>
            <a:off x="5972073" y="1334584"/>
            <a:ext cx="2215985" cy="461617"/>
            <a:chOff x="814419" y="4062890"/>
            <a:chExt cx="1845382" cy="588759"/>
          </a:xfrm>
        </p:grpSpPr>
        <p:sp>
          <p:nvSpPr>
            <p:cNvPr id="150" name="TextBox 44">
              <a:extLst>
                <a:ext uri="{FF2B5EF4-FFF2-40B4-BE49-F238E27FC236}">
                  <a16:creationId xmlns="" xmlns:a16="http://schemas.microsoft.com/office/drawing/2014/main" id="{065B41CA-A3D1-4F9C-8AD2-7D2298E2A47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4419" y="4259103"/>
              <a:ext cx="1845382" cy="392546"/>
            </a:xfrm>
            <a:prstGeom prst="rect">
              <a:avLst/>
            </a:prstGeom>
          </p:spPr>
          <p:txBody>
            <a:bodyPr wrap="square" lIns="288000" tIns="0" rIns="0" bIns="0" anchor="ctr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1" name="TextBox 45">
              <a:extLst>
                <a:ext uri="{FF2B5EF4-FFF2-40B4-BE49-F238E27FC236}">
                  <a16:creationId xmlns="" xmlns:a16="http://schemas.microsoft.com/office/drawing/2014/main" id="{3C8882B3-1BC1-4F58-9C6D-69789EFD865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4419" y="4062890"/>
              <a:ext cx="824394" cy="196213"/>
            </a:xfrm>
            <a:prstGeom prst="rect">
              <a:avLst/>
            </a:prstGeom>
          </p:spPr>
          <p:txBody>
            <a:bodyPr wrap="none" lIns="288000" tIns="0" rIns="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spcBef>
                  <a:spcPct val="0"/>
                </a:spcBef>
                <a:defRPr/>
              </a:pPr>
              <a:r>
                <a:rPr lang="zh-CN" altLang="en-US" sz="1333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52" name="组合 151">
            <a:extLst>
              <a:ext uri="{FF2B5EF4-FFF2-40B4-BE49-F238E27FC236}">
                <a16:creationId xmlns="" xmlns:a16="http://schemas.microsoft.com/office/drawing/2014/main" id="{0D2982C6-8B6E-4F65-9BC1-9DB02D1D4484}"/>
              </a:ext>
            </a:extLst>
          </p:cNvPr>
          <p:cNvGrpSpPr/>
          <p:nvPr/>
        </p:nvGrpSpPr>
        <p:grpSpPr>
          <a:xfrm>
            <a:off x="2244226" y="1275606"/>
            <a:ext cx="4748213" cy="2712244"/>
            <a:chOff x="2244226" y="1275606"/>
            <a:chExt cx="4748213" cy="2712244"/>
          </a:xfrm>
        </p:grpSpPr>
        <p:sp>
          <p:nvSpPr>
            <p:cNvPr id="153" name="Freeform: Shape 1">
              <a:extLst>
                <a:ext uri="{FF2B5EF4-FFF2-40B4-BE49-F238E27FC236}">
                  <a16:creationId xmlns="" xmlns:a16="http://schemas.microsoft.com/office/drawing/2014/main" id="{0BC78E8C-C95E-443B-89FA-B9BA88037C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004" y="2415034"/>
              <a:ext cx="1452563" cy="1454944"/>
            </a:xfrm>
            <a:custGeom>
              <a:avLst/>
              <a:gdLst>
                <a:gd name="T0" fmla="*/ 1112 w 1112"/>
                <a:gd name="T1" fmla="*/ 332 h 1114"/>
                <a:gd name="T2" fmla="*/ 331 w 1112"/>
                <a:gd name="T3" fmla="*/ 1114 h 1114"/>
                <a:gd name="T4" fmla="*/ 0 w 1112"/>
                <a:gd name="T5" fmla="*/ 782 h 1114"/>
                <a:gd name="T6" fmla="*/ 781 w 1112"/>
                <a:gd name="T7" fmla="*/ 0 h 1114"/>
                <a:gd name="T8" fmla="*/ 1112 w 1112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1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4" name="Freeform: Shape 2">
              <a:extLst>
                <a:ext uri="{FF2B5EF4-FFF2-40B4-BE49-F238E27FC236}">
                  <a16:creationId xmlns="" xmlns:a16="http://schemas.microsoft.com/office/drawing/2014/main" id="{B5F16B69-B977-494D-9E06-4DB55D30B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638" y="2415034"/>
              <a:ext cx="1452563" cy="1454944"/>
            </a:xfrm>
            <a:custGeom>
              <a:avLst/>
              <a:gdLst>
                <a:gd name="T0" fmla="*/ 332 w 1112"/>
                <a:gd name="T1" fmla="*/ 0 h 1114"/>
                <a:gd name="T2" fmla="*/ 1112 w 1112"/>
                <a:gd name="T3" fmla="*/ 782 h 1114"/>
                <a:gd name="T4" fmla="*/ 781 w 1112"/>
                <a:gd name="T5" fmla="*/ 1114 h 1114"/>
                <a:gd name="T6" fmla="*/ 0 w 1112"/>
                <a:gd name="T7" fmla="*/ 332 h 1114"/>
                <a:gd name="T8" fmla="*/ 332 w 1112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2" y="0"/>
                  </a:moveTo>
                  <a:lnTo>
                    <a:pt x="1112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5" name="Freeform: Shape 3">
              <a:extLst>
                <a:ext uri="{FF2B5EF4-FFF2-40B4-BE49-F238E27FC236}">
                  <a16:creationId xmlns="" xmlns:a16="http://schemas.microsoft.com/office/drawing/2014/main" id="{A7488109-EA6E-4F39-B7EA-117E6300DD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2004" y="1393478"/>
              <a:ext cx="1452563" cy="1454944"/>
            </a:xfrm>
            <a:custGeom>
              <a:avLst/>
              <a:gdLst>
                <a:gd name="T0" fmla="*/ 331 w 1112"/>
                <a:gd name="T1" fmla="*/ 0 h 1114"/>
                <a:gd name="T2" fmla="*/ 1112 w 1112"/>
                <a:gd name="T3" fmla="*/ 782 h 1114"/>
                <a:gd name="T4" fmla="*/ 781 w 1112"/>
                <a:gd name="T5" fmla="*/ 1114 h 1114"/>
                <a:gd name="T6" fmla="*/ 0 w 1112"/>
                <a:gd name="T7" fmla="*/ 332 h 1114"/>
                <a:gd name="T8" fmla="*/ 331 w 1112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1" y="0"/>
                  </a:moveTo>
                  <a:lnTo>
                    <a:pt x="1112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6" name="Freeform: Shape 4">
              <a:extLst>
                <a:ext uri="{FF2B5EF4-FFF2-40B4-BE49-F238E27FC236}">
                  <a16:creationId xmlns="" xmlns:a16="http://schemas.microsoft.com/office/drawing/2014/main" id="{9A995E58-C03B-40D1-BFEF-53C59CAC7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1638" y="1393478"/>
              <a:ext cx="1452563" cy="1454944"/>
            </a:xfrm>
            <a:custGeom>
              <a:avLst/>
              <a:gdLst>
                <a:gd name="T0" fmla="*/ 1112 w 1112"/>
                <a:gd name="T1" fmla="*/ 332 h 1114"/>
                <a:gd name="T2" fmla="*/ 332 w 1112"/>
                <a:gd name="T3" fmla="*/ 1114 h 1114"/>
                <a:gd name="T4" fmla="*/ 0 w 1112"/>
                <a:gd name="T5" fmla="*/ 782 h 1114"/>
                <a:gd name="T6" fmla="*/ 781 w 1112"/>
                <a:gd name="T7" fmla="*/ 0 h 1114"/>
                <a:gd name="T8" fmla="*/ 1112 w 1112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2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7" name="Freeform: Shape 5">
              <a:extLst>
                <a:ext uri="{FF2B5EF4-FFF2-40B4-BE49-F238E27FC236}">
                  <a16:creationId xmlns="" xmlns:a16="http://schemas.microsoft.com/office/drawing/2014/main" id="{E8E08BA3-4FCE-42E3-A64E-6DC1C941C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273" y="2415034"/>
              <a:ext cx="1453753" cy="1454944"/>
            </a:xfrm>
            <a:custGeom>
              <a:avLst/>
              <a:gdLst>
                <a:gd name="T0" fmla="*/ 1113 w 1113"/>
                <a:gd name="T1" fmla="*/ 332 h 1114"/>
                <a:gd name="T2" fmla="*/ 332 w 1113"/>
                <a:gd name="T3" fmla="*/ 1114 h 1114"/>
                <a:gd name="T4" fmla="*/ 0 w 1113"/>
                <a:gd name="T5" fmla="*/ 782 h 1114"/>
                <a:gd name="T6" fmla="*/ 781 w 1113"/>
                <a:gd name="T7" fmla="*/ 0 h 1114"/>
                <a:gd name="T8" fmla="*/ 1113 w 1113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1114">
                  <a:moveTo>
                    <a:pt x="1113" y="332"/>
                  </a:moveTo>
                  <a:lnTo>
                    <a:pt x="332" y="1114"/>
                  </a:lnTo>
                  <a:lnTo>
                    <a:pt x="0" y="782"/>
                  </a:lnTo>
                  <a:lnTo>
                    <a:pt x="781" y="0"/>
                  </a:lnTo>
                  <a:lnTo>
                    <a:pt x="1113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8" name="Freeform: Shape 6">
              <a:extLst>
                <a:ext uri="{FF2B5EF4-FFF2-40B4-BE49-F238E27FC236}">
                  <a16:creationId xmlns="" xmlns:a16="http://schemas.microsoft.com/office/drawing/2014/main" id="{48970518-CF42-45FA-A1F8-CACDAD61A5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098" y="2415034"/>
              <a:ext cx="1452563" cy="1454944"/>
            </a:xfrm>
            <a:custGeom>
              <a:avLst/>
              <a:gdLst>
                <a:gd name="T0" fmla="*/ 331 w 1112"/>
                <a:gd name="T1" fmla="*/ 0 h 1114"/>
                <a:gd name="T2" fmla="*/ 1112 w 1112"/>
                <a:gd name="T3" fmla="*/ 782 h 1114"/>
                <a:gd name="T4" fmla="*/ 780 w 1112"/>
                <a:gd name="T5" fmla="*/ 1114 h 1114"/>
                <a:gd name="T6" fmla="*/ 0 w 1112"/>
                <a:gd name="T7" fmla="*/ 332 h 1114"/>
                <a:gd name="T8" fmla="*/ 331 w 1112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331" y="0"/>
                  </a:moveTo>
                  <a:lnTo>
                    <a:pt x="1112" y="782"/>
                  </a:lnTo>
                  <a:lnTo>
                    <a:pt x="780" y="1114"/>
                  </a:lnTo>
                  <a:lnTo>
                    <a:pt x="0" y="332"/>
                  </a:lnTo>
                  <a:lnTo>
                    <a:pt x="331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Freeform: Shape 7">
              <a:extLst>
                <a:ext uri="{FF2B5EF4-FFF2-40B4-BE49-F238E27FC236}">
                  <a16:creationId xmlns="" xmlns:a16="http://schemas.microsoft.com/office/drawing/2014/main" id="{A85CA281-A970-4D12-9B81-0BD433EABA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1273" y="1393478"/>
              <a:ext cx="1453753" cy="1454944"/>
            </a:xfrm>
            <a:custGeom>
              <a:avLst/>
              <a:gdLst>
                <a:gd name="T0" fmla="*/ 332 w 1113"/>
                <a:gd name="T1" fmla="*/ 0 h 1114"/>
                <a:gd name="T2" fmla="*/ 1113 w 1113"/>
                <a:gd name="T3" fmla="*/ 782 h 1114"/>
                <a:gd name="T4" fmla="*/ 781 w 1113"/>
                <a:gd name="T5" fmla="*/ 1114 h 1114"/>
                <a:gd name="T6" fmla="*/ 0 w 1113"/>
                <a:gd name="T7" fmla="*/ 332 h 1114"/>
                <a:gd name="T8" fmla="*/ 332 w 1113"/>
                <a:gd name="T9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3" h="1114">
                  <a:moveTo>
                    <a:pt x="332" y="0"/>
                  </a:moveTo>
                  <a:lnTo>
                    <a:pt x="1113" y="782"/>
                  </a:lnTo>
                  <a:lnTo>
                    <a:pt x="781" y="1114"/>
                  </a:lnTo>
                  <a:lnTo>
                    <a:pt x="0" y="332"/>
                  </a:lnTo>
                  <a:lnTo>
                    <a:pt x="332" y="0"/>
                  </a:lnTo>
                  <a:close/>
                </a:path>
              </a:pathLst>
            </a:custGeom>
            <a:solidFill>
              <a:schemeClr val="bg1">
                <a:lumMod val="50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Freeform: Shape 8">
              <a:extLst>
                <a:ext uri="{FF2B5EF4-FFF2-40B4-BE49-F238E27FC236}">
                  <a16:creationId xmlns="" xmlns:a16="http://schemas.microsoft.com/office/drawing/2014/main" id="{48BE7B73-0769-431D-8DE9-6B7314F23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2098" y="1393478"/>
              <a:ext cx="1452563" cy="1454944"/>
            </a:xfrm>
            <a:custGeom>
              <a:avLst/>
              <a:gdLst>
                <a:gd name="T0" fmla="*/ 1112 w 1112"/>
                <a:gd name="T1" fmla="*/ 332 h 1114"/>
                <a:gd name="T2" fmla="*/ 331 w 1112"/>
                <a:gd name="T3" fmla="*/ 1114 h 1114"/>
                <a:gd name="T4" fmla="*/ 0 w 1112"/>
                <a:gd name="T5" fmla="*/ 782 h 1114"/>
                <a:gd name="T6" fmla="*/ 780 w 1112"/>
                <a:gd name="T7" fmla="*/ 0 h 1114"/>
                <a:gd name="T8" fmla="*/ 1112 w 1112"/>
                <a:gd name="T9" fmla="*/ 332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2" h="1114">
                  <a:moveTo>
                    <a:pt x="1112" y="332"/>
                  </a:moveTo>
                  <a:lnTo>
                    <a:pt x="331" y="1114"/>
                  </a:lnTo>
                  <a:lnTo>
                    <a:pt x="0" y="782"/>
                  </a:lnTo>
                  <a:lnTo>
                    <a:pt x="780" y="0"/>
                  </a:lnTo>
                  <a:lnTo>
                    <a:pt x="1112" y="332"/>
                  </a:lnTo>
                  <a:close/>
                </a:path>
              </a:pathLst>
            </a:custGeom>
            <a:solidFill>
              <a:schemeClr val="bg1">
                <a:lumMod val="75000"/>
                <a:alpha val="1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1" name="Freeform: Shape 9">
              <a:extLst>
                <a:ext uri="{FF2B5EF4-FFF2-40B4-BE49-F238E27FC236}">
                  <a16:creationId xmlns="" xmlns:a16="http://schemas.microsoft.com/office/drawing/2014/main" id="{69BC8518-8709-4EEF-825C-BBFB25D73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4226" y="2297162"/>
              <a:ext cx="667941" cy="671513"/>
            </a:xfrm>
            <a:custGeom>
              <a:avLst/>
              <a:gdLst>
                <a:gd name="T0" fmla="*/ 178 w 216"/>
                <a:gd name="T1" fmla="*/ 38 h 217"/>
                <a:gd name="T2" fmla="*/ 178 w 216"/>
                <a:gd name="T3" fmla="*/ 178 h 217"/>
                <a:gd name="T4" fmla="*/ 38 w 216"/>
                <a:gd name="T5" fmla="*/ 178 h 217"/>
                <a:gd name="T6" fmla="*/ 38 w 216"/>
                <a:gd name="T7" fmla="*/ 38 h 217"/>
                <a:gd name="T8" fmla="*/ 178 w 216"/>
                <a:gd name="T9" fmla="*/ 3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7">
                  <a:moveTo>
                    <a:pt x="178" y="38"/>
                  </a:moveTo>
                  <a:cubicBezTo>
                    <a:pt x="216" y="77"/>
                    <a:pt x="216" y="139"/>
                    <a:pt x="178" y="178"/>
                  </a:cubicBezTo>
                  <a:cubicBezTo>
                    <a:pt x="139" y="217"/>
                    <a:pt x="77" y="217"/>
                    <a:pt x="38" y="178"/>
                  </a:cubicBezTo>
                  <a:cubicBezTo>
                    <a:pt x="0" y="139"/>
                    <a:pt x="0" y="77"/>
                    <a:pt x="38" y="38"/>
                  </a:cubicBezTo>
                  <a:cubicBezTo>
                    <a:pt x="77" y="0"/>
                    <a:pt x="139" y="0"/>
                    <a:pt x="178" y="3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4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2" name="Freeform: Shape 10">
              <a:extLst>
                <a:ext uri="{FF2B5EF4-FFF2-40B4-BE49-F238E27FC236}">
                  <a16:creationId xmlns="" xmlns:a16="http://schemas.microsoft.com/office/drawing/2014/main" id="{0C7ED678-4603-4169-8BFD-5366C7C61C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020" y="1275606"/>
              <a:ext cx="671513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4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3" name="Freeform: Shape 11">
              <a:extLst>
                <a:ext uri="{FF2B5EF4-FFF2-40B4-BE49-F238E27FC236}">
                  <a16:creationId xmlns="" xmlns:a16="http://schemas.microsoft.com/office/drawing/2014/main" id="{9AFBE241-212F-4DA7-9290-43AC965E2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1020" y="3318719"/>
              <a:ext cx="671513" cy="669131"/>
            </a:xfrm>
            <a:custGeom>
              <a:avLst/>
              <a:gdLst>
                <a:gd name="T0" fmla="*/ 2147483646 w 217"/>
                <a:gd name="T1" fmla="*/ 648041224 h 216"/>
                <a:gd name="T2" fmla="*/ 2147483646 w 217"/>
                <a:gd name="T3" fmla="*/ 2147483646 h 216"/>
                <a:gd name="T4" fmla="*/ 663904088 w 217"/>
                <a:gd name="T5" fmla="*/ 2147483646 h 216"/>
                <a:gd name="T6" fmla="*/ 663904088 w 217"/>
                <a:gd name="T7" fmla="*/ 648041224 h 216"/>
                <a:gd name="T8" fmla="*/ 2147483646 w 217"/>
                <a:gd name="T9" fmla="*/ 648041224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7" h="216">
                  <a:moveTo>
                    <a:pt x="179" y="38"/>
                  </a:moveTo>
                  <a:cubicBezTo>
                    <a:pt x="217" y="77"/>
                    <a:pt x="217" y="139"/>
                    <a:pt x="179" y="178"/>
                  </a:cubicBezTo>
                  <a:cubicBezTo>
                    <a:pt x="140" y="216"/>
                    <a:pt x="78" y="216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4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4" name="Freeform: Shape 12">
              <a:extLst>
                <a:ext uri="{FF2B5EF4-FFF2-40B4-BE49-F238E27FC236}">
                  <a16:creationId xmlns="" xmlns:a16="http://schemas.microsoft.com/office/drawing/2014/main" id="{AB709191-3118-4763-85D7-F0D8C326E0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386" y="2297162"/>
              <a:ext cx="671513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5" name="Freeform: Shape 13">
              <a:extLst>
                <a:ext uri="{FF2B5EF4-FFF2-40B4-BE49-F238E27FC236}">
                  <a16:creationId xmlns="" xmlns:a16="http://schemas.microsoft.com/office/drawing/2014/main" id="{881152B0-DBA7-4CA0-B784-938CDF0C3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751" y="1275606"/>
              <a:ext cx="670322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4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6" name="Freeform: Shape 14">
              <a:extLst>
                <a:ext uri="{FF2B5EF4-FFF2-40B4-BE49-F238E27FC236}">
                  <a16:creationId xmlns="" xmlns:a16="http://schemas.microsoft.com/office/drawing/2014/main" id="{BAC7DC70-D650-4FAD-8AA3-9D6D1B8A6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1751" y="3318719"/>
              <a:ext cx="670322" cy="669131"/>
            </a:xfrm>
            <a:custGeom>
              <a:avLst/>
              <a:gdLst>
                <a:gd name="T0" fmla="*/ 2147483646 w 217"/>
                <a:gd name="T1" fmla="*/ 648041224 h 216"/>
                <a:gd name="T2" fmla="*/ 2147483646 w 217"/>
                <a:gd name="T3" fmla="*/ 2147483646 h 216"/>
                <a:gd name="T4" fmla="*/ 661442282 w 217"/>
                <a:gd name="T5" fmla="*/ 2147483646 h 216"/>
                <a:gd name="T6" fmla="*/ 661442282 w 217"/>
                <a:gd name="T7" fmla="*/ 648041224 h 216"/>
                <a:gd name="T8" fmla="*/ 2147483646 w 217"/>
                <a:gd name="T9" fmla="*/ 648041224 h 2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7" h="216">
                  <a:moveTo>
                    <a:pt x="179" y="38"/>
                  </a:moveTo>
                  <a:cubicBezTo>
                    <a:pt x="217" y="77"/>
                    <a:pt x="217" y="139"/>
                    <a:pt x="179" y="178"/>
                  </a:cubicBezTo>
                  <a:cubicBezTo>
                    <a:pt x="140" y="216"/>
                    <a:pt x="78" y="216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4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7" name="Freeform: Shape 15">
              <a:extLst>
                <a:ext uri="{FF2B5EF4-FFF2-40B4-BE49-F238E27FC236}">
                  <a16:creationId xmlns="" xmlns:a16="http://schemas.microsoft.com/office/drawing/2014/main" id="{B47D57E4-2596-4F86-901E-366CD4B5F1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2117" y="2297162"/>
              <a:ext cx="670322" cy="671513"/>
            </a:xfrm>
            <a:custGeom>
              <a:avLst/>
              <a:gdLst>
                <a:gd name="T0" fmla="*/ 179 w 217"/>
                <a:gd name="T1" fmla="*/ 178 h 217"/>
                <a:gd name="T2" fmla="*/ 39 w 217"/>
                <a:gd name="T3" fmla="*/ 178 h 217"/>
                <a:gd name="T4" fmla="*/ 39 w 217"/>
                <a:gd name="T5" fmla="*/ 38 h 217"/>
                <a:gd name="T6" fmla="*/ 179 w 217"/>
                <a:gd name="T7" fmla="*/ 38 h 217"/>
                <a:gd name="T8" fmla="*/ 179 w 217"/>
                <a:gd name="T9" fmla="*/ 17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7">
                  <a:moveTo>
                    <a:pt x="179" y="178"/>
                  </a:moveTo>
                  <a:cubicBezTo>
                    <a:pt x="140" y="217"/>
                    <a:pt x="78" y="217"/>
                    <a:pt x="39" y="178"/>
                  </a:cubicBezTo>
                  <a:cubicBezTo>
                    <a:pt x="0" y="139"/>
                    <a:pt x="0" y="77"/>
                    <a:pt x="39" y="38"/>
                  </a:cubicBezTo>
                  <a:cubicBezTo>
                    <a:pt x="78" y="0"/>
                    <a:pt x="140" y="0"/>
                    <a:pt x="179" y="38"/>
                  </a:cubicBezTo>
                  <a:cubicBezTo>
                    <a:pt x="217" y="77"/>
                    <a:pt x="217" y="139"/>
                    <a:pt x="179" y="17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sz="4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8" name="Freeform: Shape 53">
              <a:extLst>
                <a:ext uri="{FF2B5EF4-FFF2-40B4-BE49-F238E27FC236}">
                  <a16:creationId xmlns="" xmlns:a16="http://schemas.microsoft.com/office/drawing/2014/main" id="{E1E1E8E1-6C6E-4D97-83D2-8F4ED5B6CA3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7653" y="3479579"/>
              <a:ext cx="358517" cy="358517"/>
            </a:xfrm>
            <a:custGeom>
              <a:avLst/>
              <a:gdLst>
                <a:gd name="T0" fmla="*/ 119 w 236"/>
                <a:gd name="T1" fmla="*/ 123 h 236"/>
                <a:gd name="T2" fmla="*/ 111 w 236"/>
                <a:gd name="T3" fmla="*/ 131 h 236"/>
                <a:gd name="T4" fmla="*/ 115 w 236"/>
                <a:gd name="T5" fmla="*/ 138 h 236"/>
                <a:gd name="T6" fmla="*/ 115 w 236"/>
                <a:gd name="T7" fmla="*/ 150 h 236"/>
                <a:gd name="T8" fmla="*/ 118 w 236"/>
                <a:gd name="T9" fmla="*/ 154 h 236"/>
                <a:gd name="T10" fmla="*/ 119 w 236"/>
                <a:gd name="T11" fmla="*/ 154 h 236"/>
                <a:gd name="T12" fmla="*/ 122 w 236"/>
                <a:gd name="T13" fmla="*/ 150 h 236"/>
                <a:gd name="T14" fmla="*/ 122 w 236"/>
                <a:gd name="T15" fmla="*/ 138 h 236"/>
                <a:gd name="T16" fmla="*/ 126 w 236"/>
                <a:gd name="T17" fmla="*/ 131 h 236"/>
                <a:gd name="T18" fmla="*/ 119 w 236"/>
                <a:gd name="T19" fmla="*/ 123 h 236"/>
                <a:gd name="T20" fmla="*/ 119 w 236"/>
                <a:gd name="T21" fmla="*/ 66 h 236"/>
                <a:gd name="T22" fmla="*/ 100 w 236"/>
                <a:gd name="T23" fmla="*/ 84 h 236"/>
                <a:gd name="T24" fmla="*/ 100 w 236"/>
                <a:gd name="T25" fmla="*/ 102 h 236"/>
                <a:gd name="T26" fmla="*/ 137 w 236"/>
                <a:gd name="T27" fmla="*/ 102 h 236"/>
                <a:gd name="T28" fmla="*/ 137 w 236"/>
                <a:gd name="T29" fmla="*/ 84 h 236"/>
                <a:gd name="T30" fmla="*/ 119 w 236"/>
                <a:gd name="T31" fmla="*/ 66 h 236"/>
                <a:gd name="T32" fmla="*/ 118 w 236"/>
                <a:gd name="T33" fmla="*/ 0 h 236"/>
                <a:gd name="T34" fmla="*/ 0 w 236"/>
                <a:gd name="T35" fmla="*/ 118 h 236"/>
                <a:gd name="T36" fmla="*/ 118 w 236"/>
                <a:gd name="T37" fmla="*/ 236 h 236"/>
                <a:gd name="T38" fmla="*/ 236 w 236"/>
                <a:gd name="T39" fmla="*/ 118 h 236"/>
                <a:gd name="T40" fmla="*/ 118 w 236"/>
                <a:gd name="T41" fmla="*/ 0 h 236"/>
                <a:gd name="T42" fmla="*/ 164 w 236"/>
                <a:gd name="T43" fmla="*/ 161 h 236"/>
                <a:gd name="T44" fmla="*/ 149 w 236"/>
                <a:gd name="T45" fmla="*/ 176 h 236"/>
                <a:gd name="T46" fmla="*/ 88 w 236"/>
                <a:gd name="T47" fmla="*/ 176 h 236"/>
                <a:gd name="T48" fmla="*/ 73 w 236"/>
                <a:gd name="T49" fmla="*/ 161 h 236"/>
                <a:gd name="T50" fmla="*/ 73 w 236"/>
                <a:gd name="T51" fmla="*/ 105 h 236"/>
                <a:gd name="T52" fmla="*/ 76 w 236"/>
                <a:gd name="T53" fmla="*/ 102 h 236"/>
                <a:gd name="T54" fmla="*/ 86 w 236"/>
                <a:gd name="T55" fmla="*/ 102 h 236"/>
                <a:gd name="T56" fmla="*/ 86 w 236"/>
                <a:gd name="T57" fmla="*/ 84 h 236"/>
                <a:gd name="T58" fmla="*/ 118 w 236"/>
                <a:gd name="T59" fmla="*/ 51 h 236"/>
                <a:gd name="T60" fmla="*/ 119 w 236"/>
                <a:gd name="T61" fmla="*/ 51 h 236"/>
                <a:gd name="T62" fmla="*/ 152 w 236"/>
                <a:gd name="T63" fmla="*/ 84 h 236"/>
                <a:gd name="T64" fmla="*/ 152 w 236"/>
                <a:gd name="T65" fmla="*/ 102 h 236"/>
                <a:gd name="T66" fmla="*/ 161 w 236"/>
                <a:gd name="T67" fmla="*/ 102 h 236"/>
                <a:gd name="T68" fmla="*/ 164 w 236"/>
                <a:gd name="T69" fmla="*/ 105 h 236"/>
                <a:gd name="T70" fmla="*/ 164 w 236"/>
                <a:gd name="T71" fmla="*/ 161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6" h="236">
                  <a:moveTo>
                    <a:pt x="119" y="123"/>
                  </a:moveTo>
                  <a:cubicBezTo>
                    <a:pt x="114" y="123"/>
                    <a:pt x="111" y="127"/>
                    <a:pt x="111" y="131"/>
                  </a:cubicBezTo>
                  <a:cubicBezTo>
                    <a:pt x="111" y="134"/>
                    <a:pt x="112" y="136"/>
                    <a:pt x="115" y="138"/>
                  </a:cubicBezTo>
                  <a:cubicBezTo>
                    <a:pt x="115" y="150"/>
                    <a:pt x="115" y="150"/>
                    <a:pt x="115" y="150"/>
                  </a:cubicBezTo>
                  <a:cubicBezTo>
                    <a:pt x="115" y="152"/>
                    <a:pt x="116" y="154"/>
                    <a:pt x="118" y="154"/>
                  </a:cubicBezTo>
                  <a:cubicBezTo>
                    <a:pt x="119" y="154"/>
                    <a:pt x="119" y="154"/>
                    <a:pt x="119" y="154"/>
                  </a:cubicBezTo>
                  <a:cubicBezTo>
                    <a:pt x="121" y="154"/>
                    <a:pt x="122" y="152"/>
                    <a:pt x="122" y="150"/>
                  </a:cubicBezTo>
                  <a:cubicBezTo>
                    <a:pt x="122" y="138"/>
                    <a:pt x="122" y="138"/>
                    <a:pt x="122" y="138"/>
                  </a:cubicBezTo>
                  <a:cubicBezTo>
                    <a:pt x="125" y="136"/>
                    <a:pt x="126" y="134"/>
                    <a:pt x="126" y="131"/>
                  </a:cubicBezTo>
                  <a:cubicBezTo>
                    <a:pt x="126" y="126"/>
                    <a:pt x="123" y="123"/>
                    <a:pt x="119" y="123"/>
                  </a:cubicBezTo>
                  <a:close/>
                  <a:moveTo>
                    <a:pt x="119" y="66"/>
                  </a:moveTo>
                  <a:cubicBezTo>
                    <a:pt x="108" y="66"/>
                    <a:pt x="100" y="74"/>
                    <a:pt x="100" y="84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7" y="84"/>
                    <a:pt x="137" y="84"/>
                    <a:pt x="137" y="84"/>
                  </a:cubicBezTo>
                  <a:cubicBezTo>
                    <a:pt x="137" y="74"/>
                    <a:pt x="129" y="66"/>
                    <a:pt x="119" y="66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64" y="161"/>
                  </a:moveTo>
                  <a:cubicBezTo>
                    <a:pt x="164" y="169"/>
                    <a:pt x="157" y="176"/>
                    <a:pt x="149" y="176"/>
                  </a:cubicBezTo>
                  <a:cubicBezTo>
                    <a:pt x="88" y="176"/>
                    <a:pt x="88" y="176"/>
                    <a:pt x="88" y="176"/>
                  </a:cubicBezTo>
                  <a:cubicBezTo>
                    <a:pt x="80" y="176"/>
                    <a:pt x="73" y="169"/>
                    <a:pt x="73" y="161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3" y="103"/>
                    <a:pt x="74" y="102"/>
                    <a:pt x="76" y="102"/>
                  </a:cubicBezTo>
                  <a:cubicBezTo>
                    <a:pt x="86" y="102"/>
                    <a:pt x="86" y="102"/>
                    <a:pt x="86" y="102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66"/>
                    <a:pt x="100" y="52"/>
                    <a:pt x="118" y="51"/>
                  </a:cubicBezTo>
                  <a:cubicBezTo>
                    <a:pt x="119" y="51"/>
                    <a:pt x="119" y="51"/>
                    <a:pt x="119" y="51"/>
                  </a:cubicBezTo>
                  <a:cubicBezTo>
                    <a:pt x="137" y="52"/>
                    <a:pt x="152" y="66"/>
                    <a:pt x="152" y="84"/>
                  </a:cubicBezTo>
                  <a:cubicBezTo>
                    <a:pt x="152" y="102"/>
                    <a:pt x="152" y="102"/>
                    <a:pt x="152" y="102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63" y="102"/>
                    <a:pt x="164" y="103"/>
                    <a:pt x="164" y="105"/>
                  </a:cubicBezTo>
                  <a:lnTo>
                    <a:pt x="164" y="16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9" name="Freeform: Shape 54">
              <a:extLst>
                <a:ext uri="{FF2B5EF4-FFF2-40B4-BE49-F238E27FC236}">
                  <a16:creationId xmlns="" xmlns:a16="http://schemas.microsoft.com/office/drawing/2014/main" id="{E29632A5-7018-438C-AAC3-A27D4954B3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8019" y="2438729"/>
              <a:ext cx="358517" cy="358517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0" name="Freeform: Shape 55">
              <a:extLst>
                <a:ext uri="{FF2B5EF4-FFF2-40B4-BE49-F238E27FC236}">
                  <a16:creationId xmlns="" xmlns:a16="http://schemas.microsoft.com/office/drawing/2014/main" id="{EB054D36-2914-4EBF-8AAD-A9397B8EC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98938" y="2438729"/>
              <a:ext cx="358517" cy="358517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1" name="Freeform: Shape 56">
              <a:extLst>
                <a:ext uri="{FF2B5EF4-FFF2-40B4-BE49-F238E27FC236}">
                  <a16:creationId xmlns="" xmlns:a16="http://schemas.microsoft.com/office/drawing/2014/main" id="{C5B6E7A8-FAF4-435E-97C9-9E40C9776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7518" y="1420960"/>
              <a:ext cx="358517" cy="358517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2" name="Freeform: Shape 57">
              <a:extLst>
                <a:ext uri="{FF2B5EF4-FFF2-40B4-BE49-F238E27FC236}">
                  <a16:creationId xmlns="" xmlns:a16="http://schemas.microsoft.com/office/drawing/2014/main" id="{D2C54BFB-1236-4344-A9AA-52419E0D842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7653" y="1420960"/>
              <a:ext cx="358517" cy="358517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3" name="Freeform: Shape 58">
              <a:extLst>
                <a:ext uri="{FF2B5EF4-FFF2-40B4-BE49-F238E27FC236}">
                  <a16:creationId xmlns="" xmlns:a16="http://schemas.microsoft.com/office/drawing/2014/main" id="{7D4F8BAD-9B14-479A-BDDA-9B4194A8A6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0051" y="3451701"/>
              <a:ext cx="358517" cy="358517"/>
            </a:xfrm>
            <a:custGeom>
              <a:avLst/>
              <a:gdLst>
                <a:gd name="T0" fmla="*/ 118 w 236"/>
                <a:gd name="T1" fmla="*/ 142 h 236"/>
                <a:gd name="T2" fmla="*/ 142 w 236"/>
                <a:gd name="T3" fmla="*/ 118 h 236"/>
                <a:gd name="T4" fmla="*/ 137 w 236"/>
                <a:gd name="T5" fmla="*/ 105 h 236"/>
                <a:gd name="T6" fmla="*/ 118 w 236"/>
                <a:gd name="T7" fmla="*/ 95 h 236"/>
                <a:gd name="T8" fmla="*/ 99 w 236"/>
                <a:gd name="T9" fmla="*/ 105 h 236"/>
                <a:gd name="T10" fmla="*/ 94 w 236"/>
                <a:gd name="T11" fmla="*/ 118 h 236"/>
                <a:gd name="T12" fmla="*/ 118 w 236"/>
                <a:gd name="T13" fmla="*/ 142 h 236"/>
                <a:gd name="T14" fmla="*/ 170 w 236"/>
                <a:gd name="T15" fmla="*/ 89 h 236"/>
                <a:gd name="T16" fmla="*/ 170 w 236"/>
                <a:gd name="T17" fmla="*/ 70 h 236"/>
                <a:gd name="T18" fmla="*/ 170 w 236"/>
                <a:gd name="T19" fmla="*/ 67 h 236"/>
                <a:gd name="T20" fmla="*/ 167 w 236"/>
                <a:gd name="T21" fmla="*/ 67 h 236"/>
                <a:gd name="T22" fmla="*/ 147 w 236"/>
                <a:gd name="T23" fmla="*/ 67 h 236"/>
                <a:gd name="T24" fmla="*/ 147 w 236"/>
                <a:gd name="T25" fmla="*/ 90 h 236"/>
                <a:gd name="T26" fmla="*/ 170 w 236"/>
                <a:gd name="T27" fmla="*/ 89 h 236"/>
                <a:gd name="T28" fmla="*/ 118 w 236"/>
                <a:gd name="T29" fmla="*/ 0 h 236"/>
                <a:gd name="T30" fmla="*/ 0 w 236"/>
                <a:gd name="T31" fmla="*/ 118 h 236"/>
                <a:gd name="T32" fmla="*/ 118 w 236"/>
                <a:gd name="T33" fmla="*/ 236 h 236"/>
                <a:gd name="T34" fmla="*/ 236 w 236"/>
                <a:gd name="T35" fmla="*/ 118 h 236"/>
                <a:gd name="T36" fmla="*/ 118 w 236"/>
                <a:gd name="T37" fmla="*/ 0 h 236"/>
                <a:gd name="T38" fmla="*/ 185 w 236"/>
                <a:gd name="T39" fmla="*/ 105 h 236"/>
                <a:gd name="T40" fmla="*/ 185 w 236"/>
                <a:gd name="T41" fmla="*/ 160 h 236"/>
                <a:gd name="T42" fmla="*/ 159 w 236"/>
                <a:gd name="T43" fmla="*/ 186 h 236"/>
                <a:gd name="T44" fmla="*/ 77 w 236"/>
                <a:gd name="T45" fmla="*/ 186 h 236"/>
                <a:gd name="T46" fmla="*/ 51 w 236"/>
                <a:gd name="T47" fmla="*/ 160 h 236"/>
                <a:gd name="T48" fmla="*/ 51 w 236"/>
                <a:gd name="T49" fmla="*/ 105 h 236"/>
                <a:gd name="T50" fmla="*/ 51 w 236"/>
                <a:gd name="T51" fmla="*/ 77 h 236"/>
                <a:gd name="T52" fmla="*/ 77 w 236"/>
                <a:gd name="T53" fmla="*/ 51 h 236"/>
                <a:gd name="T54" fmla="*/ 159 w 236"/>
                <a:gd name="T55" fmla="*/ 51 h 236"/>
                <a:gd name="T56" fmla="*/ 185 w 236"/>
                <a:gd name="T57" fmla="*/ 77 h 236"/>
                <a:gd name="T58" fmla="*/ 185 w 236"/>
                <a:gd name="T59" fmla="*/ 105 h 236"/>
                <a:gd name="T60" fmla="*/ 155 w 236"/>
                <a:gd name="T61" fmla="*/ 118 h 236"/>
                <a:gd name="T62" fmla="*/ 118 w 236"/>
                <a:gd name="T63" fmla="*/ 155 h 236"/>
                <a:gd name="T64" fmla="*/ 81 w 236"/>
                <a:gd name="T65" fmla="*/ 118 h 236"/>
                <a:gd name="T66" fmla="*/ 84 w 236"/>
                <a:gd name="T67" fmla="*/ 105 h 236"/>
                <a:gd name="T68" fmla="*/ 64 w 236"/>
                <a:gd name="T69" fmla="*/ 105 h 236"/>
                <a:gd name="T70" fmla="*/ 64 w 236"/>
                <a:gd name="T71" fmla="*/ 160 h 236"/>
                <a:gd name="T72" fmla="*/ 77 w 236"/>
                <a:gd name="T73" fmla="*/ 172 h 236"/>
                <a:gd name="T74" fmla="*/ 159 w 236"/>
                <a:gd name="T75" fmla="*/ 172 h 236"/>
                <a:gd name="T76" fmla="*/ 172 w 236"/>
                <a:gd name="T77" fmla="*/ 160 h 236"/>
                <a:gd name="T78" fmla="*/ 172 w 236"/>
                <a:gd name="T79" fmla="*/ 105 h 236"/>
                <a:gd name="T80" fmla="*/ 152 w 236"/>
                <a:gd name="T81" fmla="*/ 105 h 236"/>
                <a:gd name="T82" fmla="*/ 155 w 236"/>
                <a:gd name="T83" fmla="*/ 118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6" h="236">
                  <a:moveTo>
                    <a:pt x="118" y="142"/>
                  </a:moveTo>
                  <a:cubicBezTo>
                    <a:pt x="131" y="142"/>
                    <a:pt x="142" y="131"/>
                    <a:pt x="142" y="118"/>
                  </a:cubicBezTo>
                  <a:cubicBezTo>
                    <a:pt x="142" y="113"/>
                    <a:pt x="140" y="108"/>
                    <a:pt x="137" y="105"/>
                  </a:cubicBezTo>
                  <a:cubicBezTo>
                    <a:pt x="133" y="99"/>
                    <a:pt x="126" y="95"/>
                    <a:pt x="118" y="95"/>
                  </a:cubicBezTo>
                  <a:cubicBezTo>
                    <a:pt x="110" y="95"/>
                    <a:pt x="103" y="99"/>
                    <a:pt x="99" y="105"/>
                  </a:cubicBezTo>
                  <a:cubicBezTo>
                    <a:pt x="96" y="108"/>
                    <a:pt x="94" y="113"/>
                    <a:pt x="94" y="118"/>
                  </a:cubicBezTo>
                  <a:cubicBezTo>
                    <a:pt x="94" y="131"/>
                    <a:pt x="105" y="142"/>
                    <a:pt x="118" y="142"/>
                  </a:cubicBezTo>
                  <a:close/>
                  <a:moveTo>
                    <a:pt x="170" y="89"/>
                  </a:moveTo>
                  <a:cubicBezTo>
                    <a:pt x="170" y="70"/>
                    <a:pt x="170" y="70"/>
                    <a:pt x="170" y="70"/>
                  </a:cubicBezTo>
                  <a:cubicBezTo>
                    <a:pt x="170" y="67"/>
                    <a:pt x="170" y="67"/>
                    <a:pt x="170" y="67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47" y="67"/>
                    <a:pt x="147" y="67"/>
                    <a:pt x="147" y="67"/>
                  </a:cubicBezTo>
                  <a:cubicBezTo>
                    <a:pt x="147" y="90"/>
                    <a:pt x="147" y="90"/>
                    <a:pt x="147" y="90"/>
                  </a:cubicBezTo>
                  <a:lnTo>
                    <a:pt x="170" y="89"/>
                  </a:ln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5" y="105"/>
                  </a:moveTo>
                  <a:cubicBezTo>
                    <a:pt x="185" y="160"/>
                    <a:pt x="185" y="160"/>
                    <a:pt x="185" y="160"/>
                  </a:cubicBezTo>
                  <a:cubicBezTo>
                    <a:pt x="185" y="174"/>
                    <a:pt x="173" y="186"/>
                    <a:pt x="159" y="186"/>
                  </a:cubicBezTo>
                  <a:cubicBezTo>
                    <a:pt x="77" y="186"/>
                    <a:pt x="77" y="186"/>
                    <a:pt x="77" y="186"/>
                  </a:cubicBezTo>
                  <a:cubicBezTo>
                    <a:pt x="62" y="186"/>
                    <a:pt x="51" y="174"/>
                    <a:pt x="51" y="160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51" y="77"/>
                    <a:pt x="51" y="77"/>
                    <a:pt x="51" y="77"/>
                  </a:cubicBezTo>
                  <a:cubicBezTo>
                    <a:pt x="51" y="63"/>
                    <a:pt x="62" y="51"/>
                    <a:pt x="77" y="51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73" y="51"/>
                    <a:pt x="185" y="63"/>
                    <a:pt x="185" y="77"/>
                  </a:cubicBezTo>
                  <a:lnTo>
                    <a:pt x="185" y="105"/>
                  </a:lnTo>
                  <a:close/>
                  <a:moveTo>
                    <a:pt x="155" y="118"/>
                  </a:moveTo>
                  <a:cubicBezTo>
                    <a:pt x="155" y="139"/>
                    <a:pt x="138" y="155"/>
                    <a:pt x="118" y="155"/>
                  </a:cubicBezTo>
                  <a:cubicBezTo>
                    <a:pt x="98" y="155"/>
                    <a:pt x="81" y="139"/>
                    <a:pt x="81" y="118"/>
                  </a:cubicBezTo>
                  <a:cubicBezTo>
                    <a:pt x="81" y="114"/>
                    <a:pt x="82" y="109"/>
                    <a:pt x="84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60"/>
                    <a:pt x="64" y="160"/>
                    <a:pt x="64" y="160"/>
                  </a:cubicBezTo>
                  <a:cubicBezTo>
                    <a:pt x="64" y="167"/>
                    <a:pt x="70" y="172"/>
                    <a:pt x="77" y="172"/>
                  </a:cubicBezTo>
                  <a:cubicBezTo>
                    <a:pt x="159" y="172"/>
                    <a:pt x="159" y="172"/>
                    <a:pt x="159" y="172"/>
                  </a:cubicBezTo>
                  <a:cubicBezTo>
                    <a:pt x="166" y="172"/>
                    <a:pt x="172" y="167"/>
                    <a:pt x="172" y="160"/>
                  </a:cubicBezTo>
                  <a:cubicBezTo>
                    <a:pt x="172" y="105"/>
                    <a:pt x="172" y="105"/>
                    <a:pt x="172" y="105"/>
                  </a:cubicBezTo>
                  <a:cubicBezTo>
                    <a:pt x="152" y="105"/>
                    <a:pt x="152" y="105"/>
                    <a:pt x="152" y="105"/>
                  </a:cubicBezTo>
                  <a:cubicBezTo>
                    <a:pt x="154" y="109"/>
                    <a:pt x="155" y="114"/>
                    <a:pt x="155" y="1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74" name="Group 60">
            <a:extLst>
              <a:ext uri="{FF2B5EF4-FFF2-40B4-BE49-F238E27FC236}">
                <a16:creationId xmlns="" xmlns:a16="http://schemas.microsoft.com/office/drawing/2014/main" id="{614B7B8D-B18B-4052-8E53-8CBDC4B54E0F}"/>
              </a:ext>
            </a:extLst>
          </p:cNvPr>
          <p:cNvGrpSpPr/>
          <p:nvPr/>
        </p:nvGrpSpPr>
        <p:grpSpPr>
          <a:xfrm>
            <a:off x="467544" y="2397296"/>
            <a:ext cx="1776682" cy="461618"/>
            <a:chOff x="1241186" y="4062890"/>
            <a:chExt cx="1412088" cy="588761"/>
          </a:xfrm>
        </p:grpSpPr>
        <p:sp>
          <p:nvSpPr>
            <p:cNvPr id="175" name="TextBox 61">
              <a:extLst>
                <a:ext uri="{FF2B5EF4-FFF2-40B4-BE49-F238E27FC236}">
                  <a16:creationId xmlns="" xmlns:a16="http://schemas.microsoft.com/office/drawing/2014/main" id="{81B0C9E5-68ED-4AF8-BEBB-57F0A6255AF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41186" y="4259105"/>
              <a:ext cx="1412088" cy="392546"/>
            </a:xfrm>
            <a:prstGeom prst="rect">
              <a:avLst/>
            </a:prstGeom>
          </p:spPr>
          <p:txBody>
            <a:bodyPr wrap="square" lIns="0" tIns="0" rIns="288000" bIns="0" anchor="ctr" anchorCtr="0">
              <a:normAutofit fontScale="700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76" name="TextBox 62">
              <a:extLst>
                <a:ext uri="{FF2B5EF4-FFF2-40B4-BE49-F238E27FC236}">
                  <a16:creationId xmlns="" xmlns:a16="http://schemas.microsoft.com/office/drawing/2014/main" id="{38B3D226-D95C-43DA-99B5-CC66A90F1025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866468" y="4062890"/>
              <a:ext cx="786806" cy="196213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spcBef>
                  <a:spcPct val="0"/>
                </a:spcBef>
                <a:defRPr/>
              </a:pPr>
              <a:r>
                <a:rPr lang="zh-CN" altLang="en-US" sz="1333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77" name="Group 63">
            <a:extLst>
              <a:ext uri="{FF2B5EF4-FFF2-40B4-BE49-F238E27FC236}">
                <a16:creationId xmlns="" xmlns:a16="http://schemas.microsoft.com/office/drawing/2014/main" id="{EEC17AE8-A1D6-4A2D-91AF-A4B33309DA1B}"/>
              </a:ext>
            </a:extLst>
          </p:cNvPr>
          <p:cNvGrpSpPr/>
          <p:nvPr/>
        </p:nvGrpSpPr>
        <p:grpSpPr>
          <a:xfrm>
            <a:off x="6992438" y="2397297"/>
            <a:ext cx="1738024" cy="461617"/>
            <a:chOff x="814419" y="4062890"/>
            <a:chExt cx="1845382" cy="588759"/>
          </a:xfrm>
        </p:grpSpPr>
        <p:sp>
          <p:nvSpPr>
            <p:cNvPr id="178" name="TextBox 64">
              <a:extLst>
                <a:ext uri="{FF2B5EF4-FFF2-40B4-BE49-F238E27FC236}">
                  <a16:creationId xmlns="" xmlns:a16="http://schemas.microsoft.com/office/drawing/2014/main" id="{720A24A1-E432-4C47-83E3-2BE289055DB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4419" y="4259103"/>
              <a:ext cx="1845382" cy="392546"/>
            </a:xfrm>
            <a:prstGeom prst="rect">
              <a:avLst/>
            </a:prstGeom>
          </p:spPr>
          <p:txBody>
            <a:bodyPr wrap="square" lIns="288000" tIns="0" rIns="0" bIns="0" anchor="ctr">
              <a:normAutofit fontScale="700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79" name="TextBox 65">
              <a:extLst>
                <a:ext uri="{FF2B5EF4-FFF2-40B4-BE49-F238E27FC236}">
                  <a16:creationId xmlns="" xmlns:a16="http://schemas.microsoft.com/office/drawing/2014/main" id="{34683BD2-9DC2-47B0-8919-816CC53E607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4419" y="4062890"/>
              <a:ext cx="1051105" cy="196213"/>
            </a:xfrm>
            <a:prstGeom prst="rect">
              <a:avLst/>
            </a:prstGeom>
          </p:spPr>
          <p:txBody>
            <a:bodyPr wrap="none" lIns="288000" tIns="0" rIns="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spcBef>
                  <a:spcPct val="0"/>
                </a:spcBef>
                <a:defRPr/>
              </a:pPr>
              <a:r>
                <a:rPr lang="zh-CN" altLang="en-US" sz="1333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80" name="Group 66">
            <a:extLst>
              <a:ext uri="{FF2B5EF4-FFF2-40B4-BE49-F238E27FC236}">
                <a16:creationId xmlns="" xmlns:a16="http://schemas.microsoft.com/office/drawing/2014/main" id="{88C07910-6694-4CB9-BC95-B4C5CF36A1E7}"/>
              </a:ext>
            </a:extLst>
          </p:cNvPr>
          <p:cNvGrpSpPr/>
          <p:nvPr/>
        </p:nvGrpSpPr>
        <p:grpSpPr>
          <a:xfrm>
            <a:off x="1061610" y="3432049"/>
            <a:ext cx="2191822" cy="461618"/>
            <a:chOff x="1241186" y="4062890"/>
            <a:chExt cx="1412088" cy="588761"/>
          </a:xfrm>
        </p:grpSpPr>
        <p:sp>
          <p:nvSpPr>
            <p:cNvPr id="181" name="TextBox 67">
              <a:extLst>
                <a:ext uri="{FF2B5EF4-FFF2-40B4-BE49-F238E27FC236}">
                  <a16:creationId xmlns="" xmlns:a16="http://schemas.microsoft.com/office/drawing/2014/main" id="{C82805F2-C232-499C-B201-4AE6B046944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241186" y="4259105"/>
              <a:ext cx="1412088" cy="392546"/>
            </a:xfrm>
            <a:prstGeom prst="rect">
              <a:avLst/>
            </a:prstGeom>
          </p:spPr>
          <p:txBody>
            <a:bodyPr wrap="square" lIns="0" tIns="0" rIns="288000" bIns="0" anchor="ctr" anchorCtr="0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82" name="TextBox 68">
              <a:extLst>
                <a:ext uri="{FF2B5EF4-FFF2-40B4-BE49-F238E27FC236}">
                  <a16:creationId xmlns="" xmlns:a16="http://schemas.microsoft.com/office/drawing/2014/main" id="{B20EE714-6DFA-4F83-BA02-665A325C674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015492" y="4062890"/>
              <a:ext cx="637782" cy="196213"/>
            </a:xfrm>
            <a:prstGeom prst="rect">
              <a:avLst/>
            </a:prstGeom>
          </p:spPr>
          <p:txBody>
            <a:bodyPr wrap="none" lIns="0" tIns="0" rIns="28800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 algn="r">
                <a:spcBef>
                  <a:spcPct val="0"/>
                </a:spcBef>
                <a:defRPr/>
              </a:pPr>
              <a:r>
                <a:rPr lang="zh-CN" altLang="en-US" sz="1333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83" name="Group 69">
            <a:extLst>
              <a:ext uri="{FF2B5EF4-FFF2-40B4-BE49-F238E27FC236}">
                <a16:creationId xmlns="" xmlns:a16="http://schemas.microsoft.com/office/drawing/2014/main" id="{245DE380-2E0D-4350-9289-0B9F9B25BEF2}"/>
              </a:ext>
            </a:extLst>
          </p:cNvPr>
          <p:cNvGrpSpPr/>
          <p:nvPr/>
        </p:nvGrpSpPr>
        <p:grpSpPr>
          <a:xfrm>
            <a:off x="5972073" y="3432050"/>
            <a:ext cx="2215985" cy="461617"/>
            <a:chOff x="814419" y="4062890"/>
            <a:chExt cx="1845382" cy="588759"/>
          </a:xfrm>
        </p:grpSpPr>
        <p:sp>
          <p:nvSpPr>
            <p:cNvPr id="184" name="TextBox 70">
              <a:extLst>
                <a:ext uri="{FF2B5EF4-FFF2-40B4-BE49-F238E27FC236}">
                  <a16:creationId xmlns="" xmlns:a16="http://schemas.microsoft.com/office/drawing/2014/main" id="{CE592695-3AE6-4A96-B272-3A0D8AC1607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4419" y="4259103"/>
              <a:ext cx="1845382" cy="392546"/>
            </a:xfrm>
            <a:prstGeom prst="rect">
              <a:avLst/>
            </a:prstGeom>
          </p:spPr>
          <p:txBody>
            <a:bodyPr wrap="square" lIns="288000" tIns="0" rIns="0" bIns="0" anchor="ctr">
              <a:normAutofit fontScale="92500" lnSpcReduction="1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85" name="TextBox 71">
              <a:extLst>
                <a:ext uri="{FF2B5EF4-FFF2-40B4-BE49-F238E27FC236}">
                  <a16:creationId xmlns="" xmlns:a16="http://schemas.microsoft.com/office/drawing/2014/main" id="{A0EEA48B-CAF3-409B-B996-6F5241D6147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4419" y="4062890"/>
              <a:ext cx="824394" cy="196213"/>
            </a:xfrm>
            <a:prstGeom prst="rect">
              <a:avLst/>
            </a:prstGeom>
          </p:spPr>
          <p:txBody>
            <a:bodyPr wrap="none" lIns="288000" tIns="0" rIns="0" bIns="0" anchor="ctr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indent="0">
                <a:spcBef>
                  <a:spcPct val="0"/>
                </a:spcBef>
                <a:defRPr/>
              </a:pPr>
              <a:r>
                <a:rPr lang="zh-CN" altLang="en-US" sz="1333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997758046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发展情况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390916" y="237108"/>
            <a:ext cx="14237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DEVELOPMENT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4618029" y="1107636"/>
            <a:ext cx="1113617" cy="2136744"/>
            <a:chOff x="6156302" y="1476392"/>
            <a:chExt cx="1484565" cy="2848113"/>
          </a:xfrm>
        </p:grpSpPr>
        <p:grpSp>
          <p:nvGrpSpPr>
            <p:cNvPr id="39" name="组合 38"/>
            <p:cNvGrpSpPr/>
            <p:nvPr/>
          </p:nvGrpSpPr>
          <p:grpSpPr>
            <a:xfrm>
              <a:off x="6156302" y="1476392"/>
              <a:ext cx="1484565" cy="2848113"/>
              <a:chOff x="6156302" y="1476392"/>
              <a:chExt cx="1484565" cy="2848113"/>
            </a:xfrm>
          </p:grpSpPr>
          <p:sp>
            <p:nvSpPr>
              <p:cNvPr id="43" name="MH_Other_3"/>
              <p:cNvSpPr/>
              <p:nvPr>
                <p:custDataLst>
                  <p:tags r:id="rId7"/>
                </p:custDataLst>
              </p:nvPr>
            </p:nvSpPr>
            <p:spPr>
              <a:xfrm rot="5400000" flipV="1">
                <a:off x="5311844" y="2591146"/>
                <a:ext cx="2577817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chemeClr val="accent1"/>
              </a:solidFill>
              <a:ln w="76200" cap="flat" cmpd="sng" algn="ctr">
                <a:solidFill>
                  <a:schemeClr val="accent1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7018705" y="1476392"/>
                <a:ext cx="622162" cy="622163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7090635" y="1546559"/>
              <a:ext cx="504752" cy="464474"/>
              <a:chOff x="4405792" y="1573446"/>
              <a:chExt cx="504752" cy="464474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文本框 114"/>
              <p:cNvSpPr txBox="1"/>
              <p:nvPr/>
            </p:nvSpPr>
            <p:spPr>
              <a:xfrm>
                <a:off x="4405792" y="1609239"/>
                <a:ext cx="504752" cy="410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02</a:t>
                </a:r>
                <a:endParaRPr lang="zh-CN" altLang="en-US" sz="14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3839031" y="3510579"/>
            <a:ext cx="1282499" cy="1282672"/>
            <a:chOff x="4700937" y="4015204"/>
            <a:chExt cx="455921" cy="455921"/>
          </a:xfrm>
          <a:effectLst/>
        </p:grpSpPr>
        <p:sp>
          <p:nvSpPr>
            <p:cNvPr id="46" name="椭圆 45"/>
            <p:cNvSpPr/>
            <p:nvPr/>
          </p:nvSpPr>
          <p:spPr>
            <a:xfrm flipH="1">
              <a:off x="4700937" y="4015204"/>
              <a:ext cx="455921" cy="45592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 flipH="1">
              <a:off x="4711557" y="4025824"/>
              <a:ext cx="434681" cy="43468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257660" y="1125372"/>
            <a:ext cx="1069605" cy="2852578"/>
            <a:chOff x="4342792" y="1500033"/>
            <a:chExt cx="1425893" cy="3802264"/>
          </a:xfrm>
        </p:grpSpPr>
        <p:grpSp>
          <p:nvGrpSpPr>
            <p:cNvPr id="49" name="组合 48"/>
            <p:cNvGrpSpPr/>
            <p:nvPr/>
          </p:nvGrpSpPr>
          <p:grpSpPr>
            <a:xfrm>
              <a:off x="4342792" y="1500033"/>
              <a:ext cx="1425893" cy="3802264"/>
              <a:chOff x="4342792" y="1500033"/>
              <a:chExt cx="1425893" cy="3802264"/>
            </a:xfrm>
          </p:grpSpPr>
          <p:sp>
            <p:nvSpPr>
              <p:cNvPr id="53" name="MH_Other_3"/>
              <p:cNvSpPr/>
              <p:nvPr>
                <p:custDataLst>
                  <p:tags r:id="rId6"/>
                </p:custDataLst>
              </p:nvPr>
            </p:nvSpPr>
            <p:spPr>
              <a:xfrm rot="16200000" flipH="1" flipV="1">
                <a:off x="3546429" y="3080042"/>
                <a:ext cx="3555609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chemeClr val="accent1"/>
              </a:solidFill>
              <a:ln w="76200" cap="flat" cmpd="sng" algn="ctr">
                <a:solidFill>
                  <a:schemeClr val="accent1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4342792" y="1500033"/>
                <a:ext cx="622162" cy="6221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4407687" y="1573446"/>
              <a:ext cx="475463" cy="464474"/>
              <a:chOff x="4407687" y="1573446"/>
              <a:chExt cx="475463" cy="464474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5400000" scaled="0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2" name="文本框 101"/>
              <p:cNvSpPr txBox="1"/>
              <p:nvPr/>
            </p:nvSpPr>
            <p:spPr>
              <a:xfrm>
                <a:off x="4407687" y="1620522"/>
                <a:ext cx="464149" cy="4102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01</a:t>
                </a:r>
                <a:endParaRPr lang="zh-CN" altLang="en-US" sz="14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3257660" y="2308050"/>
            <a:ext cx="902533" cy="2003343"/>
            <a:chOff x="4342792" y="3076450"/>
            <a:chExt cx="1203168" cy="2670299"/>
          </a:xfrm>
        </p:grpSpPr>
        <p:grpSp>
          <p:nvGrpSpPr>
            <p:cNvPr id="56" name="组合 55"/>
            <p:cNvGrpSpPr/>
            <p:nvPr/>
          </p:nvGrpSpPr>
          <p:grpSpPr>
            <a:xfrm>
              <a:off x="4342792" y="3076450"/>
              <a:ext cx="1203168" cy="2670299"/>
              <a:chOff x="4342792" y="3076450"/>
              <a:chExt cx="1203168" cy="2670299"/>
            </a:xfrm>
          </p:grpSpPr>
          <p:sp>
            <p:nvSpPr>
              <p:cNvPr id="60" name="MH_Other_3"/>
              <p:cNvSpPr/>
              <p:nvPr>
                <p:custDataLst>
                  <p:tags r:id="rId5"/>
                </p:custDataLst>
              </p:nvPr>
            </p:nvSpPr>
            <p:spPr>
              <a:xfrm rot="16200000" flipH="1" flipV="1">
                <a:off x="3897358" y="4098147"/>
                <a:ext cx="2408302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rgbClr val="5FBD98"/>
              </a:solidFill>
              <a:ln w="76200" cap="flat" cmpd="sng" algn="ctr">
                <a:solidFill>
                  <a:schemeClr val="accent1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4342792" y="3076450"/>
                <a:ext cx="622162" cy="62216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4414756" y="3155936"/>
              <a:ext cx="502614" cy="464474"/>
              <a:chOff x="4404952" y="1573446"/>
              <a:chExt cx="502614" cy="464474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>
                        <a:lumMod val="75000"/>
                      </a:schemeClr>
                    </a:gs>
                    <a:gs pos="50000">
                      <a:schemeClr val="bg1">
                        <a:lumMod val="95000"/>
                      </a:schemeClr>
                    </a:gs>
                    <a:gs pos="100000">
                      <a:schemeClr val="bg1"/>
                    </a:gs>
                  </a:gsLst>
                  <a:lin ang="5400000" scaled="0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文本框 105"/>
              <p:cNvSpPr txBox="1"/>
              <p:nvPr/>
            </p:nvSpPr>
            <p:spPr>
              <a:xfrm>
                <a:off x="4404952" y="1627171"/>
                <a:ext cx="502614" cy="4102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03</a:t>
                </a:r>
                <a:endParaRPr lang="zh-CN" altLang="en-US" sz="14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2" name="组合 61"/>
          <p:cNvGrpSpPr/>
          <p:nvPr/>
        </p:nvGrpSpPr>
        <p:grpSpPr>
          <a:xfrm>
            <a:off x="4618029" y="1961293"/>
            <a:ext cx="1113617" cy="2150035"/>
            <a:chOff x="6156302" y="2614250"/>
            <a:chExt cx="1484565" cy="2865828"/>
          </a:xfrm>
        </p:grpSpPr>
        <p:grpSp>
          <p:nvGrpSpPr>
            <p:cNvPr id="63" name="组合 62"/>
            <p:cNvGrpSpPr/>
            <p:nvPr/>
          </p:nvGrpSpPr>
          <p:grpSpPr>
            <a:xfrm>
              <a:off x="6156302" y="2614250"/>
              <a:ext cx="1484565" cy="2865828"/>
              <a:chOff x="6156302" y="2614250"/>
              <a:chExt cx="1484565" cy="2865828"/>
            </a:xfrm>
          </p:grpSpPr>
          <p:sp>
            <p:nvSpPr>
              <p:cNvPr id="67" name="MH_Other_3"/>
              <p:cNvSpPr/>
              <p:nvPr>
                <p:custDataLst>
                  <p:tags r:id="rId4"/>
                </p:custDataLst>
              </p:nvPr>
            </p:nvSpPr>
            <p:spPr>
              <a:xfrm rot="5400000" flipV="1">
                <a:off x="5311844" y="3746719"/>
                <a:ext cx="2577817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rgbClr val="5FBD98"/>
              </a:solidFill>
              <a:ln w="76200" cap="flat" cmpd="sng" algn="ctr">
                <a:solidFill>
                  <a:schemeClr val="accent1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8" name="椭圆 67"/>
              <p:cNvSpPr/>
              <p:nvPr/>
            </p:nvSpPr>
            <p:spPr>
              <a:xfrm>
                <a:off x="7018705" y="2614250"/>
                <a:ext cx="622162" cy="622163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7082031" y="2690388"/>
              <a:ext cx="504752" cy="464474"/>
              <a:chOff x="4397188" y="1573446"/>
              <a:chExt cx="504752" cy="464474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6" name="文本框 108"/>
              <p:cNvSpPr txBox="1"/>
              <p:nvPr/>
            </p:nvSpPr>
            <p:spPr>
              <a:xfrm>
                <a:off x="4397188" y="1610261"/>
                <a:ext cx="504752" cy="410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04</a:t>
                </a:r>
                <a:endParaRPr lang="zh-CN" altLang="en-US" sz="14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3257660" y="3163984"/>
            <a:ext cx="897924" cy="1080721"/>
            <a:chOff x="4342792" y="4217343"/>
            <a:chExt cx="1197024" cy="1440517"/>
          </a:xfrm>
        </p:grpSpPr>
        <p:grpSp>
          <p:nvGrpSpPr>
            <p:cNvPr id="70" name="组合 69"/>
            <p:cNvGrpSpPr/>
            <p:nvPr/>
          </p:nvGrpSpPr>
          <p:grpSpPr>
            <a:xfrm>
              <a:off x="4342792" y="4217343"/>
              <a:ext cx="1197024" cy="1440517"/>
              <a:chOff x="4342792" y="4217343"/>
              <a:chExt cx="1197024" cy="1440517"/>
            </a:xfrm>
          </p:grpSpPr>
          <p:sp>
            <p:nvSpPr>
              <p:cNvPr id="74" name="MH_Other_3"/>
              <p:cNvSpPr/>
              <p:nvPr>
                <p:custDataLst>
                  <p:tags r:id="rId3"/>
                </p:custDataLst>
              </p:nvPr>
            </p:nvSpPr>
            <p:spPr>
              <a:xfrm rot="16200000" flipH="1" flipV="1">
                <a:off x="4508276" y="4626321"/>
                <a:ext cx="1174177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rgbClr val="5FBD98"/>
              </a:solidFill>
              <a:ln w="76200" cap="flat" cmpd="sng" algn="ctr">
                <a:solidFill>
                  <a:schemeClr val="accent1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椭圆 74"/>
              <p:cNvSpPr/>
              <p:nvPr/>
            </p:nvSpPr>
            <p:spPr>
              <a:xfrm>
                <a:off x="4342792" y="4217343"/>
                <a:ext cx="622162" cy="622163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1" name="组合 70"/>
            <p:cNvGrpSpPr/>
            <p:nvPr/>
          </p:nvGrpSpPr>
          <p:grpSpPr>
            <a:xfrm>
              <a:off x="4414757" y="4296829"/>
              <a:ext cx="500478" cy="464474"/>
              <a:chOff x="4406425" y="1573446"/>
              <a:chExt cx="500478" cy="464474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3" name="文本框 111"/>
              <p:cNvSpPr txBox="1"/>
              <p:nvPr/>
            </p:nvSpPr>
            <p:spPr>
              <a:xfrm>
                <a:off x="4406425" y="1627677"/>
                <a:ext cx="500478" cy="410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05</a:t>
                </a:r>
                <a:endParaRPr lang="zh-CN" altLang="en-US" sz="14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6" name="组合 75"/>
          <p:cNvGrpSpPr/>
          <p:nvPr/>
        </p:nvGrpSpPr>
        <p:grpSpPr>
          <a:xfrm>
            <a:off x="4811086" y="2822921"/>
            <a:ext cx="920566" cy="1421784"/>
            <a:chOff x="6413660" y="3762732"/>
            <a:chExt cx="1227207" cy="1895127"/>
          </a:xfrm>
        </p:grpSpPr>
        <p:grpSp>
          <p:nvGrpSpPr>
            <p:cNvPr id="77" name="组合 76"/>
            <p:cNvGrpSpPr/>
            <p:nvPr/>
          </p:nvGrpSpPr>
          <p:grpSpPr>
            <a:xfrm>
              <a:off x="6413660" y="3762732"/>
              <a:ext cx="1227207" cy="1895127"/>
              <a:chOff x="6413660" y="3762732"/>
              <a:chExt cx="1227207" cy="1895127"/>
            </a:xfrm>
          </p:grpSpPr>
          <p:sp>
            <p:nvSpPr>
              <p:cNvPr id="81" name="MH_Other_3"/>
              <p:cNvSpPr/>
              <p:nvPr>
                <p:custDataLst>
                  <p:tags r:id="rId2"/>
                </p:custDataLst>
              </p:nvPr>
            </p:nvSpPr>
            <p:spPr>
              <a:xfrm rot="5400000" flipV="1">
                <a:off x="6041185" y="4396482"/>
                <a:ext cx="1633852" cy="888902"/>
              </a:xfrm>
              <a:prstGeom prst="bentArrow">
                <a:avLst>
                  <a:gd name="adj1" fmla="val 7438"/>
                  <a:gd name="adj2" fmla="val 3464"/>
                  <a:gd name="adj3" fmla="val 0"/>
                  <a:gd name="adj4" fmla="val 30020"/>
                </a:avLst>
              </a:prstGeom>
              <a:solidFill>
                <a:srgbClr val="5FBD98"/>
              </a:solidFill>
              <a:ln w="76200" cap="flat" cmpd="sng" algn="ctr">
                <a:solidFill>
                  <a:schemeClr val="accent1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772817">
                  <a:defRPr/>
                </a:pPr>
                <a:endParaRPr lang="en-US" sz="2000" kern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7018705" y="3762732"/>
                <a:ext cx="622162" cy="622163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8" name="组合 77"/>
            <p:cNvGrpSpPr/>
            <p:nvPr/>
          </p:nvGrpSpPr>
          <p:grpSpPr>
            <a:xfrm>
              <a:off x="7110798" y="3842218"/>
              <a:ext cx="502614" cy="464474"/>
              <a:chOff x="4418676" y="1573446"/>
              <a:chExt cx="502614" cy="464474"/>
            </a:xfrm>
          </p:grpSpPr>
          <p:sp>
            <p:nvSpPr>
              <p:cNvPr id="79" name="椭圆 78"/>
              <p:cNvSpPr/>
              <p:nvPr/>
            </p:nvSpPr>
            <p:spPr>
              <a:xfrm>
                <a:off x="4418676" y="1573446"/>
                <a:ext cx="464474" cy="464474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25400" cap="flat">
                <a:gradFill>
                  <a:gsLst>
                    <a:gs pos="0">
                      <a:schemeClr val="bg1"/>
                    </a:gs>
                    <a:gs pos="100000">
                      <a:srgbClr val="DDDDDD"/>
                    </a:gs>
                  </a:gsLst>
                  <a:lin ang="5400000" scaled="1"/>
                </a:gradFill>
                <a:prstDash val="solid"/>
                <a:miter lim="800000"/>
                <a:headEnd/>
                <a:tailEnd/>
              </a:ln>
              <a:effectLst>
                <a:outerShdw blurRad="228600" dist="228600" dir="5400000" algn="t" rotWithShape="0">
                  <a:schemeClr val="tx1">
                    <a:lumMod val="85000"/>
                    <a:lumOff val="15000"/>
                    <a:alpha val="28000"/>
                  </a:scheme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文本框 117"/>
              <p:cNvSpPr txBox="1"/>
              <p:nvPr/>
            </p:nvSpPr>
            <p:spPr>
              <a:xfrm>
                <a:off x="4418676" y="1621730"/>
                <a:ext cx="502614" cy="4102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accent1"/>
                    </a:solidFill>
                    <a:cs typeface="+mn-ea"/>
                    <a:sym typeface="+mn-lt"/>
                  </a:rPr>
                  <a:t>06</a:t>
                </a:r>
                <a:endParaRPr lang="zh-CN" altLang="en-US" sz="1400" dirty="0">
                  <a:solidFill>
                    <a:schemeClr val="accent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5740602" y="1062455"/>
            <a:ext cx="2468993" cy="983578"/>
            <a:chOff x="7652807" y="1416170"/>
            <a:chExt cx="3291419" cy="1311032"/>
          </a:xfrm>
        </p:grpSpPr>
        <p:cxnSp>
          <p:nvCxnSpPr>
            <p:cNvPr id="84" name="直接连接符 83"/>
            <p:cNvCxnSpPr/>
            <p:nvPr/>
          </p:nvCxnSpPr>
          <p:spPr>
            <a:xfrm>
              <a:off x="7652807" y="1796348"/>
              <a:ext cx="2786593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组合 84"/>
            <p:cNvGrpSpPr/>
            <p:nvPr/>
          </p:nvGrpSpPr>
          <p:grpSpPr>
            <a:xfrm>
              <a:off x="7875818" y="1416170"/>
              <a:ext cx="3068408" cy="1311032"/>
              <a:chOff x="5980705" y="1447486"/>
              <a:chExt cx="3068408" cy="1311032"/>
            </a:xfrm>
          </p:grpSpPr>
          <p:sp>
            <p:nvSpPr>
              <p:cNvPr id="86" name="MH_SubTitle_1"/>
              <p:cNvSpPr>
                <a:spLocks noChangeArrowheads="1"/>
              </p:cNvSpPr>
              <p:nvPr/>
            </p:nvSpPr>
            <p:spPr bwMode="auto">
              <a:xfrm flipH="1">
                <a:off x="5980705" y="1447486"/>
                <a:ext cx="1271922" cy="4307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zh-CN" altLang="en-US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87" name="Rectangle 5"/>
              <p:cNvSpPr/>
              <p:nvPr/>
            </p:nvSpPr>
            <p:spPr bwMode="auto">
              <a:xfrm>
                <a:off x="5980705" y="1871156"/>
                <a:ext cx="3068408" cy="887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此处添加详细文本描述，建议与标题相关并符合整体语言风格，语言描述尽量简洁生动。尽量将每页幻灯片的字数控制在 </a:t>
                </a:r>
                <a:r>
                  <a:rPr lang="en-US" altLang="zh-CN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200</a:t>
                </a: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字以内。</a:t>
                </a:r>
                <a:endPara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8" name="组合 87"/>
          <p:cNvGrpSpPr/>
          <p:nvPr/>
        </p:nvGrpSpPr>
        <p:grpSpPr>
          <a:xfrm>
            <a:off x="5701703" y="2133945"/>
            <a:ext cx="2643647" cy="983578"/>
            <a:chOff x="7600950" y="2856235"/>
            <a:chExt cx="3524251" cy="1311032"/>
          </a:xfrm>
        </p:grpSpPr>
        <p:grpSp>
          <p:nvGrpSpPr>
            <p:cNvPr id="89" name="组合 88"/>
            <p:cNvGrpSpPr/>
            <p:nvPr/>
          </p:nvGrpSpPr>
          <p:grpSpPr>
            <a:xfrm>
              <a:off x="8056793" y="2856235"/>
              <a:ext cx="3068408" cy="1311032"/>
              <a:chOff x="5980705" y="1447486"/>
              <a:chExt cx="3068408" cy="1311032"/>
            </a:xfrm>
          </p:grpSpPr>
          <p:sp>
            <p:nvSpPr>
              <p:cNvPr id="91" name="MH_SubTitle_1"/>
              <p:cNvSpPr>
                <a:spLocks noChangeArrowheads="1"/>
              </p:cNvSpPr>
              <p:nvPr/>
            </p:nvSpPr>
            <p:spPr bwMode="auto">
              <a:xfrm flipH="1">
                <a:off x="5980705" y="1447486"/>
                <a:ext cx="1271922" cy="4307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zh-CN" altLang="en-US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92" name="Rectangle 5"/>
              <p:cNvSpPr/>
              <p:nvPr/>
            </p:nvSpPr>
            <p:spPr bwMode="auto">
              <a:xfrm>
                <a:off x="5980705" y="1871156"/>
                <a:ext cx="3068408" cy="8873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此处添加详细文本描述，建议与标题相关并符合整体语言风格，语言描述尽量简洁生动。尽量将每页幻灯片的字数控制在 </a:t>
                </a:r>
                <a:r>
                  <a:rPr lang="en-US" altLang="zh-CN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200</a:t>
                </a: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字以内。</a:t>
                </a:r>
                <a:endPara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0" name="任意多边形 89"/>
            <p:cNvSpPr/>
            <p:nvPr/>
          </p:nvSpPr>
          <p:spPr>
            <a:xfrm>
              <a:off x="7600950" y="3001877"/>
              <a:ext cx="2838450" cy="265198"/>
            </a:xfrm>
            <a:custGeom>
              <a:avLst/>
              <a:gdLst>
                <a:gd name="connsiteX0" fmla="*/ 0 w 3162300"/>
                <a:gd name="connsiteY0" fmla="*/ 0 h 190500"/>
                <a:gd name="connsiteX1" fmla="*/ 361950 w 3162300"/>
                <a:gd name="connsiteY1" fmla="*/ 190500 h 190500"/>
                <a:gd name="connsiteX2" fmla="*/ 3162300 w 3162300"/>
                <a:gd name="connsiteY2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62300" h="190500">
                  <a:moveTo>
                    <a:pt x="0" y="0"/>
                  </a:moveTo>
                  <a:lnTo>
                    <a:pt x="361950" y="190500"/>
                  </a:lnTo>
                  <a:lnTo>
                    <a:pt x="3162300" y="190500"/>
                  </a:lnTo>
                </a:path>
              </a:pathLst>
            </a:cu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5682441" y="3219820"/>
            <a:ext cx="2655795" cy="1008111"/>
            <a:chOff x="7575272" y="4266404"/>
            <a:chExt cx="3540445" cy="1343734"/>
          </a:xfrm>
        </p:grpSpPr>
        <p:sp>
          <p:nvSpPr>
            <p:cNvPr id="94" name="任意多边形 93"/>
            <p:cNvSpPr/>
            <p:nvPr/>
          </p:nvSpPr>
          <p:spPr>
            <a:xfrm>
              <a:off x="7575272" y="4272596"/>
              <a:ext cx="2864128" cy="390328"/>
            </a:xfrm>
            <a:custGeom>
              <a:avLst/>
              <a:gdLst>
                <a:gd name="connsiteX0" fmla="*/ 0 w 3162300"/>
                <a:gd name="connsiteY0" fmla="*/ 0 h 190500"/>
                <a:gd name="connsiteX1" fmla="*/ 361950 w 3162300"/>
                <a:gd name="connsiteY1" fmla="*/ 190500 h 190500"/>
                <a:gd name="connsiteX2" fmla="*/ 3162300 w 3162300"/>
                <a:gd name="connsiteY2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62300" h="190500">
                  <a:moveTo>
                    <a:pt x="0" y="0"/>
                  </a:moveTo>
                  <a:lnTo>
                    <a:pt x="361950" y="190500"/>
                  </a:lnTo>
                  <a:lnTo>
                    <a:pt x="3162300" y="190500"/>
                  </a:lnTo>
                </a:path>
              </a:pathLst>
            </a:cu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95" name="组合 94"/>
            <p:cNvGrpSpPr/>
            <p:nvPr/>
          </p:nvGrpSpPr>
          <p:grpSpPr>
            <a:xfrm>
              <a:off x="8047309" y="4266404"/>
              <a:ext cx="3068408" cy="1343734"/>
              <a:chOff x="5980705" y="1414784"/>
              <a:chExt cx="3068408" cy="1343734"/>
            </a:xfrm>
          </p:grpSpPr>
          <p:sp>
            <p:nvSpPr>
              <p:cNvPr id="96" name="MH_SubTitle_1"/>
              <p:cNvSpPr>
                <a:spLocks noChangeArrowheads="1"/>
              </p:cNvSpPr>
              <p:nvPr/>
            </p:nvSpPr>
            <p:spPr bwMode="auto">
              <a:xfrm flipH="1">
                <a:off x="5980705" y="1414784"/>
                <a:ext cx="1271922" cy="4307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zh-CN" altLang="en-US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97" name="Rectangle 5"/>
              <p:cNvSpPr/>
              <p:nvPr/>
            </p:nvSpPr>
            <p:spPr bwMode="auto">
              <a:xfrm>
                <a:off x="5980705" y="1871157"/>
                <a:ext cx="3068408" cy="8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此处添加详细文本描述，建议与标题相关并符合整体语言风格，语言描述尽量简洁生动。尽量将每页幻灯片的字数控制在 </a:t>
                </a:r>
                <a:r>
                  <a:rPr lang="en-US" altLang="zh-CN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200</a:t>
                </a: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字以内。</a:t>
                </a:r>
                <a:endPara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780941" y="1062456"/>
            <a:ext cx="2476719" cy="983578"/>
            <a:chOff x="1041073" y="1416171"/>
            <a:chExt cx="3301719" cy="1311032"/>
          </a:xfrm>
        </p:grpSpPr>
        <p:cxnSp>
          <p:nvCxnSpPr>
            <p:cNvPr id="99" name="直接连接符 98"/>
            <p:cNvCxnSpPr/>
            <p:nvPr/>
          </p:nvCxnSpPr>
          <p:spPr>
            <a:xfrm flipH="1">
              <a:off x="1556199" y="1803136"/>
              <a:ext cx="2786593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0" name="组合 99"/>
            <p:cNvGrpSpPr/>
            <p:nvPr/>
          </p:nvGrpSpPr>
          <p:grpSpPr>
            <a:xfrm flipH="1">
              <a:off x="1041073" y="1416171"/>
              <a:ext cx="3208109" cy="1311032"/>
              <a:chOff x="5841004" y="1447486"/>
              <a:chExt cx="3208109" cy="1311032"/>
            </a:xfrm>
          </p:grpSpPr>
          <p:sp>
            <p:nvSpPr>
              <p:cNvPr id="101" name="MH_SubTitle_1"/>
              <p:cNvSpPr>
                <a:spLocks noChangeArrowheads="1"/>
              </p:cNvSpPr>
              <p:nvPr/>
            </p:nvSpPr>
            <p:spPr bwMode="auto">
              <a:xfrm flipH="1">
                <a:off x="5841004" y="1447486"/>
                <a:ext cx="1271922" cy="4307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zh-CN" altLang="en-US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102" name="Rectangle 5"/>
              <p:cNvSpPr/>
              <p:nvPr/>
            </p:nvSpPr>
            <p:spPr bwMode="auto">
              <a:xfrm>
                <a:off x="5980705" y="1871157"/>
                <a:ext cx="3068408" cy="8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此处添加详细文本描述，建议与标题相关并符合整体语言风格，语言描述尽量简洁生动。尽量将每页幻灯片的字数控制在 </a:t>
                </a:r>
                <a:r>
                  <a:rPr lang="en-US" altLang="zh-CN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200</a:t>
                </a: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字以内。</a:t>
                </a:r>
                <a:endPara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771431" y="2221285"/>
            <a:ext cx="2476719" cy="983578"/>
            <a:chOff x="1028396" y="2960800"/>
            <a:chExt cx="3301719" cy="1311032"/>
          </a:xfrm>
        </p:grpSpPr>
        <p:cxnSp>
          <p:nvCxnSpPr>
            <p:cNvPr id="104" name="直接连接符 103"/>
            <p:cNvCxnSpPr/>
            <p:nvPr/>
          </p:nvCxnSpPr>
          <p:spPr>
            <a:xfrm flipH="1">
              <a:off x="1543522" y="3347765"/>
              <a:ext cx="2786593" cy="0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5" name="组合 104"/>
            <p:cNvGrpSpPr/>
            <p:nvPr/>
          </p:nvGrpSpPr>
          <p:grpSpPr>
            <a:xfrm flipH="1">
              <a:off x="1028396" y="2960800"/>
              <a:ext cx="3208109" cy="1311032"/>
              <a:chOff x="5841004" y="1447486"/>
              <a:chExt cx="3208109" cy="1311032"/>
            </a:xfrm>
          </p:grpSpPr>
          <p:sp>
            <p:nvSpPr>
              <p:cNvPr id="106" name="MH_SubTitle_1"/>
              <p:cNvSpPr>
                <a:spLocks noChangeArrowheads="1"/>
              </p:cNvSpPr>
              <p:nvPr/>
            </p:nvSpPr>
            <p:spPr bwMode="auto">
              <a:xfrm flipH="1">
                <a:off x="5841004" y="1447486"/>
                <a:ext cx="1271922" cy="4307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zh-CN" altLang="en-US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107" name="Rectangle 5"/>
              <p:cNvSpPr/>
              <p:nvPr/>
            </p:nvSpPr>
            <p:spPr bwMode="auto">
              <a:xfrm>
                <a:off x="5980705" y="1871157"/>
                <a:ext cx="3068408" cy="8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此处添加详细文本描述，建议与标题相关并符合整体语言风格，语言描述尽量简洁生动。尽量将每页幻灯片的字数控制在 </a:t>
                </a:r>
                <a:r>
                  <a:rPr lang="en-US" altLang="zh-CN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200</a:t>
                </a: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字以内。</a:t>
                </a:r>
                <a:endPara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741470" y="3363800"/>
            <a:ext cx="2526130" cy="983578"/>
            <a:chOff x="988454" y="4483683"/>
            <a:chExt cx="3367589" cy="1311032"/>
          </a:xfrm>
        </p:grpSpPr>
        <p:grpSp>
          <p:nvGrpSpPr>
            <p:cNvPr id="109" name="组合 108"/>
            <p:cNvGrpSpPr/>
            <p:nvPr/>
          </p:nvGrpSpPr>
          <p:grpSpPr>
            <a:xfrm flipH="1">
              <a:off x="988454" y="4483683"/>
              <a:ext cx="3208109" cy="1311032"/>
              <a:chOff x="5841004" y="1447486"/>
              <a:chExt cx="3208109" cy="1311032"/>
            </a:xfrm>
          </p:grpSpPr>
          <p:sp>
            <p:nvSpPr>
              <p:cNvPr id="111" name="MH_SubTitle_1"/>
              <p:cNvSpPr>
                <a:spLocks noChangeArrowheads="1"/>
              </p:cNvSpPr>
              <p:nvPr/>
            </p:nvSpPr>
            <p:spPr bwMode="auto">
              <a:xfrm flipH="1">
                <a:off x="5841004" y="1447486"/>
                <a:ext cx="1271922" cy="4307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zh-CN" altLang="en-US" sz="15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sp>
            <p:nvSpPr>
              <p:cNvPr id="112" name="Rectangle 5"/>
              <p:cNvSpPr/>
              <p:nvPr/>
            </p:nvSpPr>
            <p:spPr bwMode="auto">
              <a:xfrm>
                <a:off x="5980705" y="1871157"/>
                <a:ext cx="3068408" cy="887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t"/>
              <a:lstStyle/>
              <a:p>
                <a:pPr algn="r" fontAlgn="base">
                  <a:lnSpc>
                    <a:spcPct val="15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此处添加详细文本描述，建议与标题相关并符合整体语言风格，语言描述尽量简洁生动。尽量将每页幻灯片的字数控制在 </a:t>
                </a:r>
                <a:r>
                  <a:rPr lang="en-US" altLang="zh-CN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200</a:t>
                </a:r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字以内。</a:t>
                </a:r>
                <a:endParaRPr lang="en-US" altLang="zh-CN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0" name="任意多边形 109"/>
            <p:cNvSpPr/>
            <p:nvPr/>
          </p:nvSpPr>
          <p:spPr>
            <a:xfrm flipH="1">
              <a:off x="1517593" y="4614052"/>
              <a:ext cx="2838450" cy="265198"/>
            </a:xfrm>
            <a:custGeom>
              <a:avLst/>
              <a:gdLst>
                <a:gd name="connsiteX0" fmla="*/ 0 w 3162300"/>
                <a:gd name="connsiteY0" fmla="*/ 0 h 190500"/>
                <a:gd name="connsiteX1" fmla="*/ 361950 w 3162300"/>
                <a:gd name="connsiteY1" fmla="*/ 190500 h 190500"/>
                <a:gd name="connsiteX2" fmla="*/ 3162300 w 3162300"/>
                <a:gd name="connsiteY2" fmla="*/ 19050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62300" h="190500">
                  <a:moveTo>
                    <a:pt x="0" y="0"/>
                  </a:moveTo>
                  <a:lnTo>
                    <a:pt x="361950" y="190500"/>
                  </a:lnTo>
                  <a:lnTo>
                    <a:pt x="3162300" y="190500"/>
                  </a:lnTo>
                </a:path>
              </a:pathLst>
            </a:cu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4024438" y="3692437"/>
            <a:ext cx="908342" cy="908464"/>
            <a:chOff x="5364986" y="4921729"/>
            <a:chExt cx="1210912" cy="1210912"/>
          </a:xfrm>
        </p:grpSpPr>
        <p:sp>
          <p:nvSpPr>
            <p:cNvPr id="114" name="椭圆 113"/>
            <p:cNvSpPr/>
            <p:nvPr/>
          </p:nvSpPr>
          <p:spPr>
            <a:xfrm flipH="1">
              <a:off x="5364986" y="4921729"/>
              <a:ext cx="1210912" cy="1210912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0E0E0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 flipH="1">
              <a:off x="5393195" y="4949933"/>
              <a:ext cx="1154499" cy="1154499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DDDEDD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6" name="KSO_Shape"/>
          <p:cNvSpPr>
            <a:spLocks/>
          </p:cNvSpPr>
          <p:nvPr/>
        </p:nvSpPr>
        <p:spPr bwMode="auto">
          <a:xfrm>
            <a:off x="4258426" y="3959251"/>
            <a:ext cx="437248" cy="374834"/>
          </a:xfrm>
          <a:custGeom>
            <a:avLst/>
            <a:gdLst>
              <a:gd name="T0" fmla="*/ 354482 w 1812925"/>
              <a:gd name="T1" fmla="*/ 872801 h 1511300"/>
              <a:gd name="T2" fmla="*/ 380318 w 1812925"/>
              <a:gd name="T3" fmla="*/ 984699 h 1511300"/>
              <a:gd name="T4" fmla="*/ 425879 w 1812925"/>
              <a:gd name="T5" fmla="*/ 1087433 h 1511300"/>
              <a:gd name="T6" fmla="*/ 488386 w 1812925"/>
              <a:gd name="T7" fmla="*/ 1179061 h 1511300"/>
              <a:gd name="T8" fmla="*/ 591174 w 1812925"/>
              <a:gd name="T9" fmla="*/ 1276520 h 1511300"/>
              <a:gd name="T10" fmla="*/ 711743 w 1812925"/>
              <a:gd name="T11" fmla="*/ 1346213 h 1511300"/>
              <a:gd name="T12" fmla="*/ 796474 w 1812925"/>
              <a:gd name="T13" fmla="*/ 1375922 h 1511300"/>
              <a:gd name="T14" fmla="*/ 907876 w 1812925"/>
              <a:gd name="T15" fmla="*/ 1394804 h 1511300"/>
              <a:gd name="T16" fmla="*/ 1015110 w 1812925"/>
              <a:gd name="T17" fmla="*/ 1393415 h 1511300"/>
              <a:gd name="T18" fmla="*/ 1118176 w 1812925"/>
              <a:gd name="T19" fmla="*/ 1373702 h 1511300"/>
              <a:gd name="T20" fmla="*/ 1216519 w 1812925"/>
              <a:gd name="T21" fmla="*/ 1335939 h 1511300"/>
              <a:gd name="T22" fmla="*/ 1302085 w 1812925"/>
              <a:gd name="T23" fmla="*/ 1285127 h 1511300"/>
              <a:gd name="T24" fmla="*/ 1341811 w 1812925"/>
              <a:gd name="T25" fmla="*/ 1271245 h 1511300"/>
              <a:gd name="T26" fmla="*/ 1382649 w 1812925"/>
              <a:gd name="T27" fmla="*/ 1275131 h 1511300"/>
              <a:gd name="T28" fmla="*/ 1417930 w 1812925"/>
              <a:gd name="T29" fmla="*/ 1296789 h 1511300"/>
              <a:gd name="T30" fmla="*/ 1441822 w 1812925"/>
              <a:gd name="T31" fmla="*/ 1332607 h 1511300"/>
              <a:gd name="T32" fmla="*/ 1447378 w 1812925"/>
              <a:gd name="T33" fmla="*/ 1373146 h 1511300"/>
              <a:gd name="T34" fmla="*/ 1435710 w 1812925"/>
              <a:gd name="T35" fmla="*/ 1412574 h 1511300"/>
              <a:gd name="T36" fmla="*/ 1407374 w 1812925"/>
              <a:gd name="T37" fmla="*/ 1443950 h 1511300"/>
              <a:gd name="T38" fmla="*/ 1288472 w 1812925"/>
              <a:gd name="T39" fmla="*/ 1512532 h 1511300"/>
              <a:gd name="T40" fmla="*/ 1161792 w 1812925"/>
              <a:gd name="T41" fmla="*/ 1559734 h 1511300"/>
              <a:gd name="T42" fmla="*/ 1028722 w 1812925"/>
              <a:gd name="T43" fmla="*/ 1583891 h 1511300"/>
              <a:gd name="T44" fmla="*/ 874538 w 1812925"/>
              <a:gd name="T45" fmla="*/ 1583335 h 1511300"/>
              <a:gd name="T46" fmla="*/ 770639 w 1812925"/>
              <a:gd name="T47" fmla="*/ 1565565 h 1511300"/>
              <a:gd name="T48" fmla="*/ 648125 w 1812925"/>
              <a:gd name="T49" fmla="*/ 1526415 h 1511300"/>
              <a:gd name="T50" fmla="*/ 534502 w 1812925"/>
              <a:gd name="T51" fmla="*/ 1468106 h 1511300"/>
              <a:gd name="T52" fmla="*/ 433380 w 1812925"/>
              <a:gd name="T53" fmla="*/ 1393693 h 1511300"/>
              <a:gd name="T54" fmla="*/ 342258 w 1812925"/>
              <a:gd name="T55" fmla="*/ 1300954 h 1511300"/>
              <a:gd name="T56" fmla="*/ 283085 w 1812925"/>
              <a:gd name="T57" fmla="*/ 1219322 h 1511300"/>
              <a:gd name="T58" fmla="*/ 221690 w 1812925"/>
              <a:gd name="T59" fmla="*/ 1102705 h 1511300"/>
              <a:gd name="T60" fmla="*/ 180019 w 1812925"/>
              <a:gd name="T61" fmla="*/ 976091 h 1511300"/>
              <a:gd name="T62" fmla="*/ 160017 w 1812925"/>
              <a:gd name="T63" fmla="*/ 840871 h 1511300"/>
              <a:gd name="T64" fmla="*/ 979901 w 1812925"/>
              <a:gd name="T65" fmla="*/ 833 h 1511300"/>
              <a:gd name="T66" fmla="*/ 1097691 w 1812925"/>
              <a:gd name="T67" fmla="*/ 13331 h 1511300"/>
              <a:gd name="T68" fmla="*/ 1216593 w 1812925"/>
              <a:gd name="T69" fmla="*/ 45825 h 1511300"/>
              <a:gd name="T70" fmla="*/ 1371054 w 1812925"/>
              <a:gd name="T71" fmla="*/ 119422 h 1511300"/>
              <a:gd name="T72" fmla="*/ 1533016 w 1812925"/>
              <a:gd name="T73" fmla="*/ 252454 h 1511300"/>
              <a:gd name="T74" fmla="*/ 1614691 w 1812925"/>
              <a:gd name="T75" fmla="*/ 356878 h 1511300"/>
              <a:gd name="T76" fmla="*/ 1678032 w 1812925"/>
              <a:gd name="T77" fmla="*/ 471857 h 1511300"/>
              <a:gd name="T78" fmla="*/ 1721370 w 1812925"/>
              <a:gd name="T79" fmla="*/ 597112 h 1511300"/>
              <a:gd name="T80" fmla="*/ 1743872 w 1812925"/>
              <a:gd name="T81" fmla="*/ 731254 h 1511300"/>
              <a:gd name="T82" fmla="*/ 1555796 w 1812925"/>
              <a:gd name="T83" fmla="*/ 779578 h 1511300"/>
              <a:gd name="T84" fmla="*/ 1541350 w 1812925"/>
              <a:gd name="T85" fmla="*/ 661544 h 1511300"/>
              <a:gd name="T86" fmla="*/ 1505235 w 1812925"/>
              <a:gd name="T87" fmla="*/ 551287 h 1511300"/>
              <a:gd name="T88" fmla="*/ 1449396 w 1812925"/>
              <a:gd name="T89" fmla="*/ 451583 h 1511300"/>
              <a:gd name="T90" fmla="*/ 1369110 w 1812925"/>
              <a:gd name="T91" fmla="*/ 357434 h 1511300"/>
              <a:gd name="T92" fmla="*/ 1239096 w 1812925"/>
              <a:gd name="T93" fmla="*/ 263007 h 1511300"/>
              <a:gd name="T94" fmla="*/ 1127973 w 1812925"/>
              <a:gd name="T95" fmla="*/ 216627 h 1511300"/>
              <a:gd name="T96" fmla="*/ 1010181 w 1812925"/>
              <a:gd name="T97" fmla="*/ 193297 h 1511300"/>
              <a:gd name="T98" fmla="*/ 899058 w 1812925"/>
              <a:gd name="T99" fmla="*/ 193020 h 1511300"/>
              <a:gd name="T100" fmla="*/ 796825 w 1812925"/>
              <a:gd name="T101" fmla="*/ 210794 h 1511300"/>
              <a:gd name="T102" fmla="*/ 698759 w 1812925"/>
              <a:gd name="T103" fmla="*/ 246343 h 1511300"/>
              <a:gd name="T104" fmla="*/ 606805 w 1812925"/>
              <a:gd name="T105" fmla="*/ 299667 h 1511300"/>
              <a:gd name="T106" fmla="*/ 567912 w 1812925"/>
              <a:gd name="T107" fmla="*/ 315497 h 1511300"/>
              <a:gd name="T108" fmla="*/ 526797 w 1812925"/>
              <a:gd name="T109" fmla="*/ 313275 h 1511300"/>
              <a:gd name="T110" fmla="*/ 490404 w 1812925"/>
              <a:gd name="T111" fmla="*/ 293835 h 1511300"/>
              <a:gd name="T112" fmla="*/ 465123 w 1812925"/>
              <a:gd name="T113" fmla="*/ 259119 h 1511300"/>
              <a:gd name="T114" fmla="*/ 457067 w 1812925"/>
              <a:gd name="T115" fmla="*/ 218570 h 1511300"/>
              <a:gd name="T116" fmla="*/ 467345 w 1812925"/>
              <a:gd name="T117" fmla="*/ 178856 h 1511300"/>
              <a:gd name="T118" fmla="*/ 494015 w 1812925"/>
              <a:gd name="T119" fmla="*/ 146640 h 1511300"/>
              <a:gd name="T120" fmla="*/ 602639 w 1812925"/>
              <a:gd name="T121" fmla="*/ 81374 h 1511300"/>
              <a:gd name="T122" fmla="*/ 728763 w 1812925"/>
              <a:gd name="T123" fmla="*/ 32216 h 1511300"/>
              <a:gd name="T124" fmla="*/ 860722 w 1812925"/>
              <a:gd name="T125" fmla="*/ 5555 h 151130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812925" h="1511300">
                <a:moveTo>
                  <a:pt x="241643" y="393700"/>
                </a:moveTo>
                <a:lnTo>
                  <a:pt x="483287" y="755836"/>
                </a:lnTo>
                <a:lnTo>
                  <a:pt x="332326" y="755836"/>
                </a:lnTo>
                <a:lnTo>
                  <a:pt x="332326" y="768789"/>
                </a:lnTo>
                <a:lnTo>
                  <a:pt x="332590" y="781212"/>
                </a:lnTo>
                <a:lnTo>
                  <a:pt x="333648" y="793636"/>
                </a:lnTo>
                <a:lnTo>
                  <a:pt x="334441" y="806324"/>
                </a:lnTo>
                <a:lnTo>
                  <a:pt x="335763" y="818748"/>
                </a:lnTo>
                <a:lnTo>
                  <a:pt x="337349" y="830907"/>
                </a:lnTo>
                <a:lnTo>
                  <a:pt x="338671" y="843066"/>
                </a:lnTo>
                <a:lnTo>
                  <a:pt x="340786" y="855225"/>
                </a:lnTo>
                <a:lnTo>
                  <a:pt x="343165" y="867120"/>
                </a:lnTo>
                <a:lnTo>
                  <a:pt x="345809" y="879015"/>
                </a:lnTo>
                <a:lnTo>
                  <a:pt x="348453" y="890910"/>
                </a:lnTo>
                <a:lnTo>
                  <a:pt x="351361" y="902805"/>
                </a:lnTo>
                <a:lnTo>
                  <a:pt x="354534" y="914436"/>
                </a:lnTo>
                <a:lnTo>
                  <a:pt x="357971" y="925802"/>
                </a:lnTo>
                <a:lnTo>
                  <a:pt x="361936" y="937433"/>
                </a:lnTo>
                <a:lnTo>
                  <a:pt x="365902" y="948799"/>
                </a:lnTo>
                <a:lnTo>
                  <a:pt x="369868" y="959901"/>
                </a:lnTo>
                <a:lnTo>
                  <a:pt x="374362" y="971003"/>
                </a:lnTo>
                <a:lnTo>
                  <a:pt x="379121" y="981841"/>
                </a:lnTo>
                <a:lnTo>
                  <a:pt x="383880" y="992943"/>
                </a:lnTo>
                <a:lnTo>
                  <a:pt x="388639" y="1003781"/>
                </a:lnTo>
                <a:lnTo>
                  <a:pt x="394191" y="1014354"/>
                </a:lnTo>
                <a:lnTo>
                  <a:pt x="399743" y="1024927"/>
                </a:lnTo>
                <a:lnTo>
                  <a:pt x="405295" y="1035236"/>
                </a:lnTo>
                <a:lnTo>
                  <a:pt x="411375" y="1045545"/>
                </a:lnTo>
                <a:lnTo>
                  <a:pt x="417456" y="1055590"/>
                </a:lnTo>
                <a:lnTo>
                  <a:pt x="423537" y="1065635"/>
                </a:lnTo>
                <a:lnTo>
                  <a:pt x="430146" y="1075415"/>
                </a:lnTo>
                <a:lnTo>
                  <a:pt x="436756" y="1085195"/>
                </a:lnTo>
                <a:lnTo>
                  <a:pt x="443630" y="1094976"/>
                </a:lnTo>
                <a:lnTo>
                  <a:pt x="450769" y="1104492"/>
                </a:lnTo>
                <a:lnTo>
                  <a:pt x="458171" y="1113479"/>
                </a:lnTo>
                <a:lnTo>
                  <a:pt x="464781" y="1122466"/>
                </a:lnTo>
                <a:lnTo>
                  <a:pt x="473241" y="1132247"/>
                </a:lnTo>
                <a:lnTo>
                  <a:pt x="481701" y="1141498"/>
                </a:lnTo>
                <a:lnTo>
                  <a:pt x="490161" y="1150750"/>
                </a:lnTo>
                <a:lnTo>
                  <a:pt x="498886" y="1159737"/>
                </a:lnTo>
                <a:lnTo>
                  <a:pt x="500736" y="1161852"/>
                </a:lnTo>
                <a:lnTo>
                  <a:pt x="515806" y="1175861"/>
                </a:lnTo>
                <a:lnTo>
                  <a:pt x="530876" y="1189607"/>
                </a:lnTo>
                <a:lnTo>
                  <a:pt x="546474" y="1202823"/>
                </a:lnTo>
                <a:lnTo>
                  <a:pt x="562601" y="1215247"/>
                </a:lnTo>
                <a:lnTo>
                  <a:pt x="579257" y="1227406"/>
                </a:lnTo>
                <a:lnTo>
                  <a:pt x="596178" y="1238773"/>
                </a:lnTo>
                <a:lnTo>
                  <a:pt x="613627" y="1249346"/>
                </a:lnTo>
                <a:lnTo>
                  <a:pt x="631605" y="1259655"/>
                </a:lnTo>
                <a:lnTo>
                  <a:pt x="633455" y="1260712"/>
                </a:lnTo>
                <a:lnTo>
                  <a:pt x="644031" y="1266528"/>
                </a:lnTo>
                <a:lnTo>
                  <a:pt x="654870" y="1271550"/>
                </a:lnTo>
                <a:lnTo>
                  <a:pt x="665974" y="1276837"/>
                </a:lnTo>
                <a:lnTo>
                  <a:pt x="677342" y="1281595"/>
                </a:lnTo>
                <a:lnTo>
                  <a:pt x="681573" y="1283709"/>
                </a:lnTo>
                <a:lnTo>
                  <a:pt x="685803" y="1285560"/>
                </a:lnTo>
                <a:lnTo>
                  <a:pt x="695320" y="1289525"/>
                </a:lnTo>
                <a:lnTo>
                  <a:pt x="704838" y="1292961"/>
                </a:lnTo>
                <a:lnTo>
                  <a:pt x="724402" y="1299834"/>
                </a:lnTo>
                <a:lnTo>
                  <a:pt x="732598" y="1302741"/>
                </a:lnTo>
                <a:lnTo>
                  <a:pt x="740794" y="1305385"/>
                </a:lnTo>
                <a:lnTo>
                  <a:pt x="749518" y="1307764"/>
                </a:lnTo>
                <a:lnTo>
                  <a:pt x="757978" y="1309878"/>
                </a:lnTo>
                <a:lnTo>
                  <a:pt x="775428" y="1314372"/>
                </a:lnTo>
                <a:lnTo>
                  <a:pt x="786267" y="1316751"/>
                </a:lnTo>
                <a:lnTo>
                  <a:pt x="796842" y="1319130"/>
                </a:lnTo>
                <a:lnTo>
                  <a:pt x="806096" y="1320716"/>
                </a:lnTo>
                <a:lnTo>
                  <a:pt x="815085" y="1322302"/>
                </a:lnTo>
                <a:lnTo>
                  <a:pt x="833591" y="1324681"/>
                </a:lnTo>
                <a:lnTo>
                  <a:pt x="842845" y="1325738"/>
                </a:lnTo>
                <a:lnTo>
                  <a:pt x="852362" y="1327060"/>
                </a:lnTo>
                <a:lnTo>
                  <a:pt x="863995" y="1327853"/>
                </a:lnTo>
                <a:lnTo>
                  <a:pt x="875892" y="1328646"/>
                </a:lnTo>
                <a:lnTo>
                  <a:pt x="887525" y="1329175"/>
                </a:lnTo>
                <a:lnTo>
                  <a:pt x="899158" y="1329439"/>
                </a:lnTo>
                <a:lnTo>
                  <a:pt x="910526" y="1329439"/>
                </a:lnTo>
                <a:lnTo>
                  <a:pt x="921894" y="1329175"/>
                </a:lnTo>
                <a:lnTo>
                  <a:pt x="932734" y="1328910"/>
                </a:lnTo>
                <a:lnTo>
                  <a:pt x="944102" y="1328382"/>
                </a:lnTo>
                <a:lnTo>
                  <a:pt x="954942" y="1327589"/>
                </a:lnTo>
                <a:lnTo>
                  <a:pt x="966046" y="1326531"/>
                </a:lnTo>
                <a:lnTo>
                  <a:pt x="977150" y="1325210"/>
                </a:lnTo>
                <a:lnTo>
                  <a:pt x="988254" y="1323624"/>
                </a:lnTo>
                <a:lnTo>
                  <a:pt x="999093" y="1322302"/>
                </a:lnTo>
                <a:lnTo>
                  <a:pt x="1010197" y="1320452"/>
                </a:lnTo>
                <a:lnTo>
                  <a:pt x="1020772" y="1318337"/>
                </a:lnTo>
                <a:lnTo>
                  <a:pt x="1031876" y="1315694"/>
                </a:lnTo>
                <a:lnTo>
                  <a:pt x="1042452" y="1313315"/>
                </a:lnTo>
                <a:lnTo>
                  <a:pt x="1053556" y="1310671"/>
                </a:lnTo>
                <a:lnTo>
                  <a:pt x="1064131" y="1307764"/>
                </a:lnTo>
                <a:lnTo>
                  <a:pt x="1074706" y="1304592"/>
                </a:lnTo>
                <a:lnTo>
                  <a:pt x="1085281" y="1301155"/>
                </a:lnTo>
                <a:lnTo>
                  <a:pt x="1095856" y="1297719"/>
                </a:lnTo>
                <a:lnTo>
                  <a:pt x="1106167" y="1293754"/>
                </a:lnTo>
                <a:lnTo>
                  <a:pt x="1116742" y="1289789"/>
                </a:lnTo>
                <a:lnTo>
                  <a:pt x="1126789" y="1285560"/>
                </a:lnTo>
                <a:lnTo>
                  <a:pt x="1137100" y="1281330"/>
                </a:lnTo>
                <a:lnTo>
                  <a:pt x="1147675" y="1276837"/>
                </a:lnTo>
                <a:lnTo>
                  <a:pt x="1157721" y="1271814"/>
                </a:lnTo>
                <a:lnTo>
                  <a:pt x="1167768" y="1267056"/>
                </a:lnTo>
                <a:lnTo>
                  <a:pt x="1177286" y="1261770"/>
                </a:lnTo>
                <a:lnTo>
                  <a:pt x="1187332" y="1256483"/>
                </a:lnTo>
                <a:lnTo>
                  <a:pt x="1197114" y="1250668"/>
                </a:lnTo>
                <a:lnTo>
                  <a:pt x="1206896" y="1244852"/>
                </a:lnTo>
                <a:lnTo>
                  <a:pt x="1216414" y="1238773"/>
                </a:lnTo>
                <a:lnTo>
                  <a:pt x="1225932" y="1232693"/>
                </a:lnTo>
                <a:lnTo>
                  <a:pt x="1235185" y="1225820"/>
                </a:lnTo>
                <a:lnTo>
                  <a:pt x="1239151" y="1223441"/>
                </a:lnTo>
                <a:lnTo>
                  <a:pt x="1243116" y="1221062"/>
                </a:lnTo>
                <a:lnTo>
                  <a:pt x="1247082" y="1218948"/>
                </a:lnTo>
                <a:lnTo>
                  <a:pt x="1251312" y="1217097"/>
                </a:lnTo>
                <a:lnTo>
                  <a:pt x="1255278" y="1215247"/>
                </a:lnTo>
                <a:lnTo>
                  <a:pt x="1259772" y="1213925"/>
                </a:lnTo>
                <a:lnTo>
                  <a:pt x="1264002" y="1212604"/>
                </a:lnTo>
                <a:lnTo>
                  <a:pt x="1268232" y="1211546"/>
                </a:lnTo>
                <a:lnTo>
                  <a:pt x="1272727" y="1210753"/>
                </a:lnTo>
                <a:lnTo>
                  <a:pt x="1276957" y="1210225"/>
                </a:lnTo>
                <a:lnTo>
                  <a:pt x="1281187" y="1209696"/>
                </a:lnTo>
                <a:lnTo>
                  <a:pt x="1285417" y="1209696"/>
                </a:lnTo>
                <a:lnTo>
                  <a:pt x="1290176" y="1209696"/>
                </a:lnTo>
                <a:lnTo>
                  <a:pt x="1294406" y="1209696"/>
                </a:lnTo>
                <a:lnTo>
                  <a:pt x="1298636" y="1210489"/>
                </a:lnTo>
                <a:lnTo>
                  <a:pt x="1302866" y="1211018"/>
                </a:lnTo>
                <a:lnTo>
                  <a:pt x="1307096" y="1211811"/>
                </a:lnTo>
                <a:lnTo>
                  <a:pt x="1311326" y="1212868"/>
                </a:lnTo>
                <a:lnTo>
                  <a:pt x="1315821" y="1213925"/>
                </a:lnTo>
                <a:lnTo>
                  <a:pt x="1319787" y="1215511"/>
                </a:lnTo>
                <a:lnTo>
                  <a:pt x="1324017" y="1217362"/>
                </a:lnTo>
                <a:lnTo>
                  <a:pt x="1327982" y="1219212"/>
                </a:lnTo>
                <a:lnTo>
                  <a:pt x="1331419" y="1221062"/>
                </a:lnTo>
                <a:lnTo>
                  <a:pt x="1335385" y="1223441"/>
                </a:lnTo>
                <a:lnTo>
                  <a:pt x="1339086" y="1225820"/>
                </a:lnTo>
                <a:lnTo>
                  <a:pt x="1342788" y="1228728"/>
                </a:lnTo>
                <a:lnTo>
                  <a:pt x="1346225" y="1231371"/>
                </a:lnTo>
                <a:lnTo>
                  <a:pt x="1349397" y="1234543"/>
                </a:lnTo>
                <a:lnTo>
                  <a:pt x="1352834" y="1237451"/>
                </a:lnTo>
                <a:lnTo>
                  <a:pt x="1356007" y="1240887"/>
                </a:lnTo>
                <a:lnTo>
                  <a:pt x="1358650" y="1244588"/>
                </a:lnTo>
                <a:lnTo>
                  <a:pt x="1361294" y="1248289"/>
                </a:lnTo>
                <a:lnTo>
                  <a:pt x="1364202" y="1252254"/>
                </a:lnTo>
                <a:lnTo>
                  <a:pt x="1366582" y="1256219"/>
                </a:lnTo>
                <a:lnTo>
                  <a:pt x="1368697" y="1260448"/>
                </a:lnTo>
                <a:lnTo>
                  <a:pt x="1370548" y="1264413"/>
                </a:lnTo>
                <a:lnTo>
                  <a:pt x="1372134" y="1268642"/>
                </a:lnTo>
                <a:lnTo>
                  <a:pt x="1373456" y="1272872"/>
                </a:lnTo>
                <a:lnTo>
                  <a:pt x="1374778" y="1277101"/>
                </a:lnTo>
                <a:lnTo>
                  <a:pt x="1376100" y="1281330"/>
                </a:lnTo>
                <a:lnTo>
                  <a:pt x="1376628" y="1285560"/>
                </a:lnTo>
                <a:lnTo>
                  <a:pt x="1377157" y="1289789"/>
                </a:lnTo>
                <a:lnTo>
                  <a:pt x="1377950" y="1294283"/>
                </a:lnTo>
                <a:lnTo>
                  <a:pt x="1377950" y="1298776"/>
                </a:lnTo>
                <a:lnTo>
                  <a:pt x="1377950" y="1303006"/>
                </a:lnTo>
                <a:lnTo>
                  <a:pt x="1377421" y="1307235"/>
                </a:lnTo>
                <a:lnTo>
                  <a:pt x="1377157" y="1311729"/>
                </a:lnTo>
                <a:lnTo>
                  <a:pt x="1376628" y="1316222"/>
                </a:lnTo>
                <a:lnTo>
                  <a:pt x="1375835" y="1320452"/>
                </a:lnTo>
                <a:lnTo>
                  <a:pt x="1374513" y="1324417"/>
                </a:lnTo>
                <a:lnTo>
                  <a:pt x="1373191" y="1328646"/>
                </a:lnTo>
                <a:lnTo>
                  <a:pt x="1372134" y="1332875"/>
                </a:lnTo>
                <a:lnTo>
                  <a:pt x="1370283" y="1336840"/>
                </a:lnTo>
                <a:lnTo>
                  <a:pt x="1368432" y="1340805"/>
                </a:lnTo>
                <a:lnTo>
                  <a:pt x="1366317" y="1344770"/>
                </a:lnTo>
                <a:lnTo>
                  <a:pt x="1364202" y="1348471"/>
                </a:lnTo>
                <a:lnTo>
                  <a:pt x="1361823" y="1351907"/>
                </a:lnTo>
                <a:lnTo>
                  <a:pt x="1358915" y="1355608"/>
                </a:lnTo>
                <a:lnTo>
                  <a:pt x="1356271" y="1359044"/>
                </a:lnTo>
                <a:lnTo>
                  <a:pt x="1353098" y="1362481"/>
                </a:lnTo>
                <a:lnTo>
                  <a:pt x="1350190" y="1365653"/>
                </a:lnTo>
                <a:lnTo>
                  <a:pt x="1346753" y="1368825"/>
                </a:lnTo>
                <a:lnTo>
                  <a:pt x="1343052" y="1371732"/>
                </a:lnTo>
                <a:lnTo>
                  <a:pt x="1339351" y="1374640"/>
                </a:lnTo>
                <a:lnTo>
                  <a:pt x="1327189" y="1382834"/>
                </a:lnTo>
                <a:lnTo>
                  <a:pt x="1315028" y="1390764"/>
                </a:lnTo>
                <a:lnTo>
                  <a:pt x="1302602" y="1398694"/>
                </a:lnTo>
                <a:lnTo>
                  <a:pt x="1290176" y="1406360"/>
                </a:lnTo>
                <a:lnTo>
                  <a:pt x="1277750" y="1413497"/>
                </a:lnTo>
                <a:lnTo>
                  <a:pt x="1264795" y="1420634"/>
                </a:lnTo>
                <a:lnTo>
                  <a:pt x="1252105" y="1427242"/>
                </a:lnTo>
                <a:lnTo>
                  <a:pt x="1239151" y="1433851"/>
                </a:lnTo>
                <a:lnTo>
                  <a:pt x="1226196" y="1439930"/>
                </a:lnTo>
                <a:lnTo>
                  <a:pt x="1212977" y="1446274"/>
                </a:lnTo>
                <a:lnTo>
                  <a:pt x="1200022" y="1451825"/>
                </a:lnTo>
                <a:lnTo>
                  <a:pt x="1186803" y="1457376"/>
                </a:lnTo>
                <a:lnTo>
                  <a:pt x="1173320" y="1462663"/>
                </a:lnTo>
                <a:lnTo>
                  <a:pt x="1160101" y="1467421"/>
                </a:lnTo>
                <a:lnTo>
                  <a:pt x="1146353" y="1472443"/>
                </a:lnTo>
                <a:lnTo>
                  <a:pt x="1132870" y="1476672"/>
                </a:lnTo>
                <a:lnTo>
                  <a:pt x="1119122" y="1480902"/>
                </a:lnTo>
                <a:lnTo>
                  <a:pt x="1105639" y="1484867"/>
                </a:lnTo>
                <a:lnTo>
                  <a:pt x="1091626" y="1488567"/>
                </a:lnTo>
                <a:lnTo>
                  <a:pt x="1077879" y="1491739"/>
                </a:lnTo>
                <a:lnTo>
                  <a:pt x="1063866" y="1494911"/>
                </a:lnTo>
                <a:lnTo>
                  <a:pt x="1049854" y="1497555"/>
                </a:lnTo>
                <a:lnTo>
                  <a:pt x="1035842" y="1500462"/>
                </a:lnTo>
                <a:lnTo>
                  <a:pt x="1021830" y="1502841"/>
                </a:lnTo>
                <a:lnTo>
                  <a:pt x="1007818" y="1504692"/>
                </a:lnTo>
                <a:lnTo>
                  <a:pt x="993541" y="1506542"/>
                </a:lnTo>
                <a:lnTo>
                  <a:pt x="979000" y="1507864"/>
                </a:lnTo>
                <a:lnTo>
                  <a:pt x="964988" y="1509185"/>
                </a:lnTo>
                <a:lnTo>
                  <a:pt x="950712" y="1510243"/>
                </a:lnTo>
                <a:lnTo>
                  <a:pt x="936435" y="1510771"/>
                </a:lnTo>
                <a:lnTo>
                  <a:pt x="922159" y="1511300"/>
                </a:lnTo>
                <a:lnTo>
                  <a:pt x="907618" y="1511300"/>
                </a:lnTo>
                <a:lnTo>
                  <a:pt x="888847" y="1511036"/>
                </a:lnTo>
                <a:lnTo>
                  <a:pt x="870076" y="1510507"/>
                </a:lnTo>
                <a:lnTo>
                  <a:pt x="851040" y="1508921"/>
                </a:lnTo>
                <a:lnTo>
                  <a:pt x="832269" y="1507335"/>
                </a:lnTo>
                <a:lnTo>
                  <a:pt x="816935" y="1505220"/>
                </a:lnTo>
                <a:lnTo>
                  <a:pt x="796049" y="1502841"/>
                </a:lnTo>
                <a:lnTo>
                  <a:pt x="785738" y="1501255"/>
                </a:lnTo>
                <a:lnTo>
                  <a:pt x="774899" y="1499669"/>
                </a:lnTo>
                <a:lnTo>
                  <a:pt x="768818" y="1498612"/>
                </a:lnTo>
                <a:lnTo>
                  <a:pt x="762737" y="1497026"/>
                </a:lnTo>
                <a:lnTo>
                  <a:pt x="755335" y="1495440"/>
                </a:lnTo>
                <a:lnTo>
                  <a:pt x="747932" y="1493590"/>
                </a:lnTo>
                <a:lnTo>
                  <a:pt x="733391" y="1490418"/>
                </a:lnTo>
                <a:lnTo>
                  <a:pt x="710919" y="1484867"/>
                </a:lnTo>
                <a:lnTo>
                  <a:pt x="700079" y="1482223"/>
                </a:lnTo>
                <a:lnTo>
                  <a:pt x="688975" y="1478787"/>
                </a:lnTo>
                <a:lnTo>
                  <a:pt x="677342" y="1475086"/>
                </a:lnTo>
                <a:lnTo>
                  <a:pt x="665710" y="1471121"/>
                </a:lnTo>
                <a:lnTo>
                  <a:pt x="653548" y="1466892"/>
                </a:lnTo>
                <a:lnTo>
                  <a:pt x="640858" y="1462663"/>
                </a:lnTo>
                <a:lnTo>
                  <a:pt x="628697" y="1457905"/>
                </a:lnTo>
                <a:lnTo>
                  <a:pt x="616799" y="1453147"/>
                </a:lnTo>
                <a:lnTo>
                  <a:pt x="602787" y="1447067"/>
                </a:lnTo>
                <a:lnTo>
                  <a:pt x="589304" y="1440723"/>
                </a:lnTo>
                <a:lnTo>
                  <a:pt x="575292" y="1434379"/>
                </a:lnTo>
                <a:lnTo>
                  <a:pt x="561544" y="1427507"/>
                </a:lnTo>
                <a:lnTo>
                  <a:pt x="548061" y="1420634"/>
                </a:lnTo>
                <a:lnTo>
                  <a:pt x="543302" y="1417462"/>
                </a:lnTo>
                <a:lnTo>
                  <a:pt x="531669" y="1411118"/>
                </a:lnTo>
                <a:lnTo>
                  <a:pt x="520036" y="1404510"/>
                </a:lnTo>
                <a:lnTo>
                  <a:pt x="508668" y="1397637"/>
                </a:lnTo>
                <a:lnTo>
                  <a:pt x="497564" y="1390500"/>
                </a:lnTo>
                <a:lnTo>
                  <a:pt x="486196" y="1383099"/>
                </a:lnTo>
                <a:lnTo>
                  <a:pt x="475356" y="1375697"/>
                </a:lnTo>
                <a:lnTo>
                  <a:pt x="464516" y="1368296"/>
                </a:lnTo>
                <a:lnTo>
                  <a:pt x="453941" y="1360366"/>
                </a:lnTo>
                <a:lnTo>
                  <a:pt x="443366" y="1351907"/>
                </a:lnTo>
                <a:lnTo>
                  <a:pt x="432790" y="1343713"/>
                </a:lnTo>
                <a:lnTo>
                  <a:pt x="422479" y="1335519"/>
                </a:lnTo>
                <a:lnTo>
                  <a:pt x="412433" y="1326796"/>
                </a:lnTo>
                <a:lnTo>
                  <a:pt x="402387" y="1317808"/>
                </a:lnTo>
                <a:lnTo>
                  <a:pt x="392604" y="1309085"/>
                </a:lnTo>
                <a:lnTo>
                  <a:pt x="383087" y="1299834"/>
                </a:lnTo>
                <a:lnTo>
                  <a:pt x="373569" y="1290582"/>
                </a:lnTo>
                <a:lnTo>
                  <a:pt x="369339" y="1285824"/>
                </a:lnTo>
                <a:lnTo>
                  <a:pt x="357971" y="1274458"/>
                </a:lnTo>
                <a:lnTo>
                  <a:pt x="347131" y="1262827"/>
                </a:lnTo>
                <a:lnTo>
                  <a:pt x="336291" y="1250668"/>
                </a:lnTo>
                <a:lnTo>
                  <a:pt x="325716" y="1238508"/>
                </a:lnTo>
                <a:lnTo>
                  <a:pt x="320429" y="1231636"/>
                </a:lnTo>
                <a:lnTo>
                  <a:pt x="315405" y="1224763"/>
                </a:lnTo>
                <a:lnTo>
                  <a:pt x="301393" y="1207317"/>
                </a:lnTo>
                <a:lnTo>
                  <a:pt x="294255" y="1198330"/>
                </a:lnTo>
                <a:lnTo>
                  <a:pt x="287646" y="1189078"/>
                </a:lnTo>
                <a:lnTo>
                  <a:pt x="286059" y="1186699"/>
                </a:lnTo>
                <a:lnTo>
                  <a:pt x="284737" y="1183791"/>
                </a:lnTo>
                <a:lnTo>
                  <a:pt x="277070" y="1172425"/>
                </a:lnTo>
                <a:lnTo>
                  <a:pt x="269403" y="1160795"/>
                </a:lnTo>
                <a:lnTo>
                  <a:pt x="262001" y="1149164"/>
                </a:lnTo>
                <a:lnTo>
                  <a:pt x="255127" y="1137005"/>
                </a:lnTo>
                <a:lnTo>
                  <a:pt x="247988" y="1125110"/>
                </a:lnTo>
                <a:lnTo>
                  <a:pt x="241379" y="1112950"/>
                </a:lnTo>
                <a:lnTo>
                  <a:pt x="234505" y="1100527"/>
                </a:lnTo>
                <a:lnTo>
                  <a:pt x="228424" y="1087839"/>
                </a:lnTo>
                <a:lnTo>
                  <a:pt x="222344" y="1075415"/>
                </a:lnTo>
                <a:lnTo>
                  <a:pt x="216263" y="1062727"/>
                </a:lnTo>
                <a:lnTo>
                  <a:pt x="210975" y="1049775"/>
                </a:lnTo>
                <a:lnTo>
                  <a:pt x="205423" y="1037087"/>
                </a:lnTo>
                <a:lnTo>
                  <a:pt x="200400" y="1023870"/>
                </a:lnTo>
                <a:lnTo>
                  <a:pt x="195377" y="1010653"/>
                </a:lnTo>
                <a:lnTo>
                  <a:pt x="190618" y="997437"/>
                </a:lnTo>
                <a:lnTo>
                  <a:pt x="186388" y="983956"/>
                </a:lnTo>
                <a:lnTo>
                  <a:pt x="182158" y="970475"/>
                </a:lnTo>
                <a:lnTo>
                  <a:pt x="178192" y="956729"/>
                </a:lnTo>
                <a:lnTo>
                  <a:pt x="174491" y="942984"/>
                </a:lnTo>
                <a:lnTo>
                  <a:pt x="171318" y="929239"/>
                </a:lnTo>
                <a:lnTo>
                  <a:pt x="167881" y="915229"/>
                </a:lnTo>
                <a:lnTo>
                  <a:pt x="165237" y="901219"/>
                </a:lnTo>
                <a:lnTo>
                  <a:pt x="162329" y="887210"/>
                </a:lnTo>
                <a:lnTo>
                  <a:pt x="160214" y="872936"/>
                </a:lnTo>
                <a:lnTo>
                  <a:pt x="158099" y="858662"/>
                </a:lnTo>
                <a:lnTo>
                  <a:pt x="156249" y="844388"/>
                </a:lnTo>
                <a:lnTo>
                  <a:pt x="154662" y="829585"/>
                </a:lnTo>
                <a:lnTo>
                  <a:pt x="153340" y="815047"/>
                </a:lnTo>
                <a:lnTo>
                  <a:pt x="152283" y="800509"/>
                </a:lnTo>
                <a:lnTo>
                  <a:pt x="151754" y="785706"/>
                </a:lnTo>
                <a:lnTo>
                  <a:pt x="151225" y="770903"/>
                </a:lnTo>
                <a:lnTo>
                  <a:pt x="151225" y="755836"/>
                </a:lnTo>
                <a:lnTo>
                  <a:pt x="0" y="755836"/>
                </a:lnTo>
                <a:lnTo>
                  <a:pt x="241643" y="393700"/>
                </a:lnTo>
                <a:close/>
                <a:moveTo>
                  <a:pt x="906894" y="0"/>
                </a:moveTo>
                <a:lnTo>
                  <a:pt x="912182" y="264"/>
                </a:lnTo>
                <a:lnTo>
                  <a:pt x="917469" y="529"/>
                </a:lnTo>
                <a:lnTo>
                  <a:pt x="932539" y="793"/>
                </a:lnTo>
                <a:lnTo>
                  <a:pt x="947344" y="1586"/>
                </a:lnTo>
                <a:lnTo>
                  <a:pt x="962414" y="2380"/>
                </a:lnTo>
                <a:lnTo>
                  <a:pt x="977484" y="3702"/>
                </a:lnTo>
                <a:lnTo>
                  <a:pt x="989645" y="5288"/>
                </a:lnTo>
                <a:lnTo>
                  <a:pt x="1002335" y="6610"/>
                </a:lnTo>
                <a:lnTo>
                  <a:pt x="1020313" y="8725"/>
                </a:lnTo>
                <a:lnTo>
                  <a:pt x="1029038" y="10047"/>
                </a:lnTo>
                <a:lnTo>
                  <a:pt x="1038291" y="11369"/>
                </a:lnTo>
                <a:lnTo>
                  <a:pt x="1044636" y="12691"/>
                </a:lnTo>
                <a:lnTo>
                  <a:pt x="1050981" y="14277"/>
                </a:lnTo>
                <a:lnTo>
                  <a:pt x="1064465" y="17186"/>
                </a:lnTo>
                <a:lnTo>
                  <a:pt x="1077419" y="20358"/>
                </a:lnTo>
                <a:lnTo>
                  <a:pt x="1101478" y="26175"/>
                </a:lnTo>
                <a:lnTo>
                  <a:pt x="1113375" y="29348"/>
                </a:lnTo>
                <a:lnTo>
                  <a:pt x="1125008" y="32521"/>
                </a:lnTo>
                <a:lnTo>
                  <a:pt x="1134790" y="35693"/>
                </a:lnTo>
                <a:lnTo>
                  <a:pt x="1144572" y="38866"/>
                </a:lnTo>
                <a:lnTo>
                  <a:pt x="1157791" y="43625"/>
                </a:lnTo>
                <a:lnTo>
                  <a:pt x="1171274" y="48384"/>
                </a:lnTo>
                <a:lnTo>
                  <a:pt x="1184493" y="53408"/>
                </a:lnTo>
                <a:lnTo>
                  <a:pt x="1197448" y="58431"/>
                </a:lnTo>
                <a:lnTo>
                  <a:pt x="1206701" y="62397"/>
                </a:lnTo>
                <a:lnTo>
                  <a:pt x="1226794" y="71651"/>
                </a:lnTo>
                <a:lnTo>
                  <a:pt x="1246887" y="81434"/>
                </a:lnTo>
                <a:lnTo>
                  <a:pt x="1266716" y="91745"/>
                </a:lnTo>
                <a:lnTo>
                  <a:pt x="1285751" y="102321"/>
                </a:lnTo>
                <a:lnTo>
                  <a:pt x="1304786" y="113690"/>
                </a:lnTo>
                <a:lnTo>
                  <a:pt x="1323557" y="125588"/>
                </a:lnTo>
                <a:lnTo>
                  <a:pt x="1341800" y="138015"/>
                </a:lnTo>
                <a:lnTo>
                  <a:pt x="1359513" y="151234"/>
                </a:lnTo>
                <a:lnTo>
                  <a:pt x="1377227" y="164718"/>
                </a:lnTo>
                <a:lnTo>
                  <a:pt x="1394411" y="178731"/>
                </a:lnTo>
                <a:lnTo>
                  <a:pt x="1411067" y="193538"/>
                </a:lnTo>
                <a:lnTo>
                  <a:pt x="1427459" y="208608"/>
                </a:lnTo>
                <a:lnTo>
                  <a:pt x="1443322" y="224207"/>
                </a:lnTo>
                <a:lnTo>
                  <a:pt x="1458920" y="240336"/>
                </a:lnTo>
                <a:lnTo>
                  <a:pt x="1473725" y="257257"/>
                </a:lnTo>
                <a:lnTo>
                  <a:pt x="1488531" y="274178"/>
                </a:lnTo>
                <a:lnTo>
                  <a:pt x="1492496" y="279466"/>
                </a:lnTo>
                <a:lnTo>
                  <a:pt x="1509152" y="300353"/>
                </a:lnTo>
                <a:lnTo>
                  <a:pt x="1517348" y="311194"/>
                </a:lnTo>
                <a:lnTo>
                  <a:pt x="1525544" y="322034"/>
                </a:lnTo>
                <a:lnTo>
                  <a:pt x="1527130" y="325207"/>
                </a:lnTo>
                <a:lnTo>
                  <a:pt x="1528981" y="328115"/>
                </a:lnTo>
                <a:lnTo>
                  <a:pt x="1536648" y="339748"/>
                </a:lnTo>
                <a:lnTo>
                  <a:pt x="1544050" y="351382"/>
                </a:lnTo>
                <a:lnTo>
                  <a:pt x="1551453" y="362751"/>
                </a:lnTo>
                <a:lnTo>
                  <a:pt x="1558591" y="374913"/>
                </a:lnTo>
                <a:lnTo>
                  <a:pt x="1565465" y="386811"/>
                </a:lnTo>
                <a:lnTo>
                  <a:pt x="1572075" y="399237"/>
                </a:lnTo>
                <a:lnTo>
                  <a:pt x="1578684" y="411400"/>
                </a:lnTo>
                <a:lnTo>
                  <a:pt x="1585029" y="423826"/>
                </a:lnTo>
                <a:lnTo>
                  <a:pt x="1591110" y="436253"/>
                </a:lnTo>
                <a:lnTo>
                  <a:pt x="1596927" y="449208"/>
                </a:lnTo>
                <a:lnTo>
                  <a:pt x="1602214" y="461899"/>
                </a:lnTo>
                <a:lnTo>
                  <a:pt x="1607766" y="474854"/>
                </a:lnTo>
                <a:lnTo>
                  <a:pt x="1612789" y="488074"/>
                </a:lnTo>
                <a:lnTo>
                  <a:pt x="1617548" y="501294"/>
                </a:lnTo>
                <a:lnTo>
                  <a:pt x="1622571" y="514249"/>
                </a:lnTo>
                <a:lnTo>
                  <a:pt x="1626801" y="527734"/>
                </a:lnTo>
                <a:lnTo>
                  <a:pt x="1631032" y="541482"/>
                </a:lnTo>
                <a:lnTo>
                  <a:pt x="1634997" y="554702"/>
                </a:lnTo>
                <a:lnTo>
                  <a:pt x="1638170" y="568451"/>
                </a:lnTo>
                <a:lnTo>
                  <a:pt x="1641871" y="582463"/>
                </a:lnTo>
                <a:lnTo>
                  <a:pt x="1645044" y="596212"/>
                </a:lnTo>
                <a:lnTo>
                  <a:pt x="1647688" y="610225"/>
                </a:lnTo>
                <a:lnTo>
                  <a:pt x="1650596" y="624502"/>
                </a:lnTo>
                <a:lnTo>
                  <a:pt x="1652975" y="638515"/>
                </a:lnTo>
                <a:lnTo>
                  <a:pt x="1655090" y="652793"/>
                </a:lnTo>
                <a:lnTo>
                  <a:pt x="1656941" y="667334"/>
                </a:lnTo>
                <a:lnTo>
                  <a:pt x="1658263" y="681876"/>
                </a:lnTo>
                <a:lnTo>
                  <a:pt x="1659585" y="696154"/>
                </a:lnTo>
                <a:lnTo>
                  <a:pt x="1660642" y="710695"/>
                </a:lnTo>
                <a:lnTo>
                  <a:pt x="1661435" y="725501"/>
                </a:lnTo>
                <a:lnTo>
                  <a:pt x="1661700" y="740308"/>
                </a:lnTo>
                <a:lnTo>
                  <a:pt x="1661700" y="754849"/>
                </a:lnTo>
                <a:lnTo>
                  <a:pt x="1812925" y="754849"/>
                </a:lnTo>
                <a:lnTo>
                  <a:pt x="1571282" y="1117600"/>
                </a:lnTo>
                <a:lnTo>
                  <a:pt x="1329638" y="754849"/>
                </a:lnTo>
                <a:lnTo>
                  <a:pt x="1480864" y="754849"/>
                </a:lnTo>
                <a:lnTo>
                  <a:pt x="1480599" y="742158"/>
                </a:lnTo>
                <a:lnTo>
                  <a:pt x="1480070" y="729467"/>
                </a:lnTo>
                <a:lnTo>
                  <a:pt x="1479277" y="716512"/>
                </a:lnTo>
                <a:lnTo>
                  <a:pt x="1478484" y="704085"/>
                </a:lnTo>
                <a:lnTo>
                  <a:pt x="1477162" y="691394"/>
                </a:lnTo>
                <a:lnTo>
                  <a:pt x="1475576" y="678703"/>
                </a:lnTo>
                <a:lnTo>
                  <a:pt x="1473725" y="666277"/>
                </a:lnTo>
                <a:lnTo>
                  <a:pt x="1471610" y="654115"/>
                </a:lnTo>
                <a:lnTo>
                  <a:pt x="1469231" y="641952"/>
                </a:lnTo>
                <a:lnTo>
                  <a:pt x="1466851" y="629790"/>
                </a:lnTo>
                <a:lnTo>
                  <a:pt x="1463943" y="617628"/>
                </a:lnTo>
                <a:lnTo>
                  <a:pt x="1460771" y="605730"/>
                </a:lnTo>
                <a:lnTo>
                  <a:pt x="1457334" y="593832"/>
                </a:lnTo>
                <a:lnTo>
                  <a:pt x="1453897" y="581935"/>
                </a:lnTo>
                <a:lnTo>
                  <a:pt x="1449931" y="570301"/>
                </a:lnTo>
                <a:lnTo>
                  <a:pt x="1445965" y="558668"/>
                </a:lnTo>
                <a:lnTo>
                  <a:pt x="1441471" y="547299"/>
                </a:lnTo>
                <a:lnTo>
                  <a:pt x="1436976" y="535930"/>
                </a:lnTo>
                <a:lnTo>
                  <a:pt x="1432482" y="524825"/>
                </a:lnTo>
                <a:lnTo>
                  <a:pt x="1427194" y="513721"/>
                </a:lnTo>
                <a:lnTo>
                  <a:pt x="1421907" y="502616"/>
                </a:lnTo>
                <a:lnTo>
                  <a:pt x="1416619" y="492040"/>
                </a:lnTo>
                <a:lnTo>
                  <a:pt x="1410803" y="481464"/>
                </a:lnTo>
                <a:lnTo>
                  <a:pt x="1404986" y="470624"/>
                </a:lnTo>
                <a:lnTo>
                  <a:pt x="1398906" y="460313"/>
                </a:lnTo>
                <a:lnTo>
                  <a:pt x="1392561" y="450001"/>
                </a:lnTo>
                <a:lnTo>
                  <a:pt x="1385951" y="439954"/>
                </a:lnTo>
                <a:lnTo>
                  <a:pt x="1379342" y="429907"/>
                </a:lnTo>
                <a:lnTo>
                  <a:pt x="1372468" y="420125"/>
                </a:lnTo>
                <a:lnTo>
                  <a:pt x="1365065" y="410342"/>
                </a:lnTo>
                <a:lnTo>
                  <a:pt x="1357662" y="400824"/>
                </a:lnTo>
                <a:lnTo>
                  <a:pt x="1350524" y="391570"/>
                </a:lnTo>
                <a:lnTo>
                  <a:pt x="1349202" y="390248"/>
                </a:lnTo>
                <a:lnTo>
                  <a:pt x="1338363" y="377293"/>
                </a:lnTo>
                <a:lnTo>
                  <a:pt x="1326730" y="364602"/>
                </a:lnTo>
                <a:lnTo>
                  <a:pt x="1315097" y="352175"/>
                </a:lnTo>
                <a:lnTo>
                  <a:pt x="1302936" y="340277"/>
                </a:lnTo>
                <a:lnTo>
                  <a:pt x="1290510" y="328644"/>
                </a:lnTo>
                <a:lnTo>
                  <a:pt x="1277555" y="317804"/>
                </a:lnTo>
                <a:lnTo>
                  <a:pt x="1264601" y="306699"/>
                </a:lnTo>
                <a:lnTo>
                  <a:pt x="1251117" y="296387"/>
                </a:lnTo>
                <a:lnTo>
                  <a:pt x="1237369" y="286340"/>
                </a:lnTo>
                <a:lnTo>
                  <a:pt x="1223093" y="276822"/>
                </a:lnTo>
                <a:lnTo>
                  <a:pt x="1208816" y="267568"/>
                </a:lnTo>
                <a:lnTo>
                  <a:pt x="1194275" y="258579"/>
                </a:lnTo>
                <a:lnTo>
                  <a:pt x="1179206" y="250383"/>
                </a:lnTo>
                <a:lnTo>
                  <a:pt x="1163872" y="242451"/>
                </a:lnTo>
                <a:lnTo>
                  <a:pt x="1148802" y="234783"/>
                </a:lnTo>
                <a:lnTo>
                  <a:pt x="1132939" y="227909"/>
                </a:lnTo>
                <a:lnTo>
                  <a:pt x="1128709" y="226058"/>
                </a:lnTo>
                <a:lnTo>
                  <a:pt x="1117869" y="221828"/>
                </a:lnTo>
                <a:lnTo>
                  <a:pt x="1107294" y="217862"/>
                </a:lnTo>
                <a:lnTo>
                  <a:pt x="1096455" y="213896"/>
                </a:lnTo>
                <a:lnTo>
                  <a:pt x="1085615" y="210194"/>
                </a:lnTo>
                <a:lnTo>
                  <a:pt x="1073454" y="206229"/>
                </a:lnTo>
                <a:lnTo>
                  <a:pt x="1063672" y="203585"/>
                </a:lnTo>
                <a:lnTo>
                  <a:pt x="1054418" y="200676"/>
                </a:lnTo>
                <a:lnTo>
                  <a:pt x="1034590" y="196182"/>
                </a:lnTo>
                <a:lnTo>
                  <a:pt x="1026130" y="194066"/>
                </a:lnTo>
                <a:lnTo>
                  <a:pt x="1017141" y="192216"/>
                </a:lnTo>
                <a:lnTo>
                  <a:pt x="1007094" y="190365"/>
                </a:lnTo>
                <a:lnTo>
                  <a:pt x="997048" y="188778"/>
                </a:lnTo>
                <a:lnTo>
                  <a:pt x="976690" y="186134"/>
                </a:lnTo>
                <a:lnTo>
                  <a:pt x="961356" y="184019"/>
                </a:lnTo>
                <a:lnTo>
                  <a:pt x="948930" y="183226"/>
                </a:lnTo>
                <a:lnTo>
                  <a:pt x="936505" y="182169"/>
                </a:lnTo>
                <a:lnTo>
                  <a:pt x="923550" y="181904"/>
                </a:lnTo>
                <a:lnTo>
                  <a:pt x="911124" y="181640"/>
                </a:lnTo>
                <a:lnTo>
                  <a:pt x="899756" y="181640"/>
                </a:lnTo>
                <a:lnTo>
                  <a:pt x="888916" y="181904"/>
                </a:lnTo>
                <a:lnTo>
                  <a:pt x="877548" y="182169"/>
                </a:lnTo>
                <a:lnTo>
                  <a:pt x="866708" y="182697"/>
                </a:lnTo>
                <a:lnTo>
                  <a:pt x="855604" y="183755"/>
                </a:lnTo>
                <a:lnTo>
                  <a:pt x="844765" y="184548"/>
                </a:lnTo>
                <a:lnTo>
                  <a:pt x="833661" y="186134"/>
                </a:lnTo>
                <a:lnTo>
                  <a:pt x="822821" y="187721"/>
                </a:lnTo>
                <a:lnTo>
                  <a:pt x="811982" y="189307"/>
                </a:lnTo>
                <a:lnTo>
                  <a:pt x="801142" y="190894"/>
                </a:lnTo>
                <a:lnTo>
                  <a:pt x="790302" y="193273"/>
                </a:lnTo>
                <a:lnTo>
                  <a:pt x="779463" y="195653"/>
                </a:lnTo>
                <a:lnTo>
                  <a:pt x="768888" y="198032"/>
                </a:lnTo>
                <a:lnTo>
                  <a:pt x="758312" y="200676"/>
                </a:lnTo>
                <a:lnTo>
                  <a:pt x="747473" y="203849"/>
                </a:lnTo>
                <a:lnTo>
                  <a:pt x="737162" y="206757"/>
                </a:lnTo>
                <a:lnTo>
                  <a:pt x="726587" y="210194"/>
                </a:lnTo>
                <a:lnTo>
                  <a:pt x="716276" y="213896"/>
                </a:lnTo>
                <a:lnTo>
                  <a:pt x="705965" y="217598"/>
                </a:lnTo>
                <a:lnTo>
                  <a:pt x="695390" y="221563"/>
                </a:lnTo>
                <a:lnTo>
                  <a:pt x="685079" y="225794"/>
                </a:lnTo>
                <a:lnTo>
                  <a:pt x="675033" y="230024"/>
                </a:lnTo>
                <a:lnTo>
                  <a:pt x="664986" y="234519"/>
                </a:lnTo>
                <a:lnTo>
                  <a:pt x="654940" y="239542"/>
                </a:lnTo>
                <a:lnTo>
                  <a:pt x="644893" y="244302"/>
                </a:lnTo>
                <a:lnTo>
                  <a:pt x="635111" y="249589"/>
                </a:lnTo>
                <a:lnTo>
                  <a:pt x="625329" y="254877"/>
                </a:lnTo>
                <a:lnTo>
                  <a:pt x="615547" y="260430"/>
                </a:lnTo>
                <a:lnTo>
                  <a:pt x="606029" y="266511"/>
                </a:lnTo>
                <a:lnTo>
                  <a:pt x="596512" y="272327"/>
                </a:lnTo>
                <a:lnTo>
                  <a:pt x="586994" y="278673"/>
                </a:lnTo>
                <a:lnTo>
                  <a:pt x="577476" y="285283"/>
                </a:lnTo>
                <a:lnTo>
                  <a:pt x="574039" y="287662"/>
                </a:lnTo>
                <a:lnTo>
                  <a:pt x="570074" y="290042"/>
                </a:lnTo>
                <a:lnTo>
                  <a:pt x="565843" y="292157"/>
                </a:lnTo>
                <a:lnTo>
                  <a:pt x="561878" y="294008"/>
                </a:lnTo>
                <a:lnTo>
                  <a:pt x="557383" y="295859"/>
                </a:lnTo>
                <a:lnTo>
                  <a:pt x="553153" y="296916"/>
                </a:lnTo>
                <a:lnTo>
                  <a:pt x="548923" y="298503"/>
                </a:lnTo>
                <a:lnTo>
                  <a:pt x="544693" y="299560"/>
                </a:lnTo>
                <a:lnTo>
                  <a:pt x="540463" y="300353"/>
                </a:lnTo>
                <a:lnTo>
                  <a:pt x="536233" y="300882"/>
                </a:lnTo>
                <a:lnTo>
                  <a:pt x="531474" y="301411"/>
                </a:lnTo>
                <a:lnTo>
                  <a:pt x="527244" y="301675"/>
                </a:lnTo>
                <a:lnTo>
                  <a:pt x="523014" y="301411"/>
                </a:lnTo>
                <a:lnTo>
                  <a:pt x="518519" y="301411"/>
                </a:lnTo>
                <a:lnTo>
                  <a:pt x="514289" y="300618"/>
                </a:lnTo>
                <a:lnTo>
                  <a:pt x="510059" y="300089"/>
                </a:lnTo>
                <a:lnTo>
                  <a:pt x="505829" y="299296"/>
                </a:lnTo>
                <a:lnTo>
                  <a:pt x="501335" y="298238"/>
                </a:lnTo>
                <a:lnTo>
                  <a:pt x="497369" y="296916"/>
                </a:lnTo>
                <a:lnTo>
                  <a:pt x="493139" y="295594"/>
                </a:lnTo>
                <a:lnTo>
                  <a:pt x="489173" y="293744"/>
                </a:lnTo>
                <a:lnTo>
                  <a:pt x="485208" y="291893"/>
                </a:lnTo>
                <a:lnTo>
                  <a:pt x="481242" y="290042"/>
                </a:lnTo>
                <a:lnTo>
                  <a:pt x="477805" y="287662"/>
                </a:lnTo>
                <a:lnTo>
                  <a:pt x="474104" y="285283"/>
                </a:lnTo>
                <a:lnTo>
                  <a:pt x="470402" y="282639"/>
                </a:lnTo>
                <a:lnTo>
                  <a:pt x="466701" y="279731"/>
                </a:lnTo>
                <a:lnTo>
                  <a:pt x="463264" y="276558"/>
                </a:lnTo>
                <a:lnTo>
                  <a:pt x="460356" y="273649"/>
                </a:lnTo>
                <a:lnTo>
                  <a:pt x="457183" y="270212"/>
                </a:lnTo>
                <a:lnTo>
                  <a:pt x="454275" y="266511"/>
                </a:lnTo>
                <a:lnTo>
                  <a:pt x="451367" y="262809"/>
                </a:lnTo>
                <a:lnTo>
                  <a:pt x="448987" y="258843"/>
                </a:lnTo>
                <a:lnTo>
                  <a:pt x="446608" y="254877"/>
                </a:lnTo>
                <a:lnTo>
                  <a:pt x="444493" y="251176"/>
                </a:lnTo>
                <a:lnTo>
                  <a:pt x="442642" y="246681"/>
                </a:lnTo>
                <a:lnTo>
                  <a:pt x="440792" y="242451"/>
                </a:lnTo>
                <a:lnTo>
                  <a:pt x="439205" y="238220"/>
                </a:lnTo>
                <a:lnTo>
                  <a:pt x="438148" y="233990"/>
                </a:lnTo>
                <a:lnTo>
                  <a:pt x="437090" y="229760"/>
                </a:lnTo>
                <a:lnTo>
                  <a:pt x="436297" y="225529"/>
                </a:lnTo>
                <a:lnTo>
                  <a:pt x="435768" y="221299"/>
                </a:lnTo>
                <a:lnTo>
                  <a:pt x="435240" y="216804"/>
                </a:lnTo>
                <a:lnTo>
                  <a:pt x="434975" y="212310"/>
                </a:lnTo>
                <a:lnTo>
                  <a:pt x="434975" y="208079"/>
                </a:lnTo>
                <a:lnTo>
                  <a:pt x="435240" y="203849"/>
                </a:lnTo>
                <a:lnTo>
                  <a:pt x="436033" y="199354"/>
                </a:lnTo>
                <a:lnTo>
                  <a:pt x="436562" y="194860"/>
                </a:lnTo>
                <a:lnTo>
                  <a:pt x="437355" y="190629"/>
                </a:lnTo>
                <a:lnTo>
                  <a:pt x="438412" y="186663"/>
                </a:lnTo>
                <a:lnTo>
                  <a:pt x="439734" y="182433"/>
                </a:lnTo>
                <a:lnTo>
                  <a:pt x="441056" y="178203"/>
                </a:lnTo>
                <a:lnTo>
                  <a:pt x="442907" y="174237"/>
                </a:lnTo>
                <a:lnTo>
                  <a:pt x="444757" y="170271"/>
                </a:lnTo>
                <a:lnTo>
                  <a:pt x="446608" y="166305"/>
                </a:lnTo>
                <a:lnTo>
                  <a:pt x="448987" y="162603"/>
                </a:lnTo>
                <a:lnTo>
                  <a:pt x="451367" y="159166"/>
                </a:lnTo>
                <a:lnTo>
                  <a:pt x="454011" y="155465"/>
                </a:lnTo>
                <a:lnTo>
                  <a:pt x="456919" y="152027"/>
                </a:lnTo>
                <a:lnTo>
                  <a:pt x="460091" y="148590"/>
                </a:lnTo>
                <a:lnTo>
                  <a:pt x="463000" y="145418"/>
                </a:lnTo>
                <a:lnTo>
                  <a:pt x="466437" y="142245"/>
                </a:lnTo>
                <a:lnTo>
                  <a:pt x="470138" y="139601"/>
                </a:lnTo>
                <a:lnTo>
                  <a:pt x="473839" y="136693"/>
                </a:lnTo>
                <a:lnTo>
                  <a:pt x="486001" y="128232"/>
                </a:lnTo>
                <a:lnTo>
                  <a:pt x="498162" y="120300"/>
                </a:lnTo>
                <a:lnTo>
                  <a:pt x="510588" y="112368"/>
                </a:lnTo>
                <a:lnTo>
                  <a:pt x="522749" y="105229"/>
                </a:lnTo>
                <a:lnTo>
                  <a:pt x="535440" y="97826"/>
                </a:lnTo>
                <a:lnTo>
                  <a:pt x="548130" y="90688"/>
                </a:lnTo>
                <a:lnTo>
                  <a:pt x="560820" y="83813"/>
                </a:lnTo>
                <a:lnTo>
                  <a:pt x="573511" y="77468"/>
                </a:lnTo>
                <a:lnTo>
                  <a:pt x="586730" y="71387"/>
                </a:lnTo>
                <a:lnTo>
                  <a:pt x="599949" y="65306"/>
                </a:lnTo>
                <a:lnTo>
                  <a:pt x="612903" y="59489"/>
                </a:lnTo>
                <a:lnTo>
                  <a:pt x="626122" y="53937"/>
                </a:lnTo>
                <a:lnTo>
                  <a:pt x="639341" y="48649"/>
                </a:lnTo>
                <a:lnTo>
                  <a:pt x="652825" y="43890"/>
                </a:lnTo>
                <a:lnTo>
                  <a:pt x="666572" y="39395"/>
                </a:lnTo>
                <a:lnTo>
                  <a:pt x="680056" y="34636"/>
                </a:lnTo>
                <a:lnTo>
                  <a:pt x="693539" y="30670"/>
                </a:lnTo>
                <a:lnTo>
                  <a:pt x="707287" y="26704"/>
                </a:lnTo>
                <a:lnTo>
                  <a:pt x="721035" y="23267"/>
                </a:lnTo>
                <a:lnTo>
                  <a:pt x="735047" y="19830"/>
                </a:lnTo>
                <a:lnTo>
                  <a:pt x="748795" y="16657"/>
                </a:lnTo>
                <a:lnTo>
                  <a:pt x="762807" y="14013"/>
                </a:lnTo>
                <a:lnTo>
                  <a:pt x="776819" y="11369"/>
                </a:lnTo>
                <a:lnTo>
                  <a:pt x="790831" y="9254"/>
                </a:lnTo>
                <a:lnTo>
                  <a:pt x="805108" y="7139"/>
                </a:lnTo>
                <a:lnTo>
                  <a:pt x="819120" y="5288"/>
                </a:lnTo>
                <a:lnTo>
                  <a:pt x="833396" y="3702"/>
                </a:lnTo>
                <a:lnTo>
                  <a:pt x="847408" y="2380"/>
                </a:lnTo>
                <a:lnTo>
                  <a:pt x="861685" y="1586"/>
                </a:lnTo>
                <a:lnTo>
                  <a:pt x="876226" y="793"/>
                </a:lnTo>
                <a:lnTo>
                  <a:pt x="890502" y="264"/>
                </a:lnTo>
                <a:lnTo>
                  <a:pt x="904779" y="264"/>
                </a:lnTo>
                <a:lnTo>
                  <a:pt x="906894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innerShdw blurRad="114300">
              <a:prstClr val="black">
                <a:alpha val="50000"/>
              </a:prstClr>
            </a:innerShdw>
          </a:effectLst>
          <a:extLst/>
        </p:spPr>
        <p:txBody>
          <a:bodyPr lIns="68589" tIns="34295" rIns="68589" bIns="34295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3989406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3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116" grpId="0" animBg="1"/>
      <p:bldP spid="116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DA8A04B-4205-4709-ADD2-CACA29069A14}"/>
              </a:ext>
            </a:extLst>
          </p:cNvPr>
          <p:cNvGrpSpPr/>
          <p:nvPr/>
        </p:nvGrpSpPr>
        <p:grpSpPr>
          <a:xfrm>
            <a:off x="1819060" y="1635645"/>
            <a:ext cx="2153160" cy="2151189"/>
            <a:chOff x="2901282" y="1140640"/>
            <a:chExt cx="2729752" cy="2727253"/>
          </a:xfrm>
        </p:grpSpPr>
        <p:sp>
          <p:nvSpPr>
            <p:cNvPr id="12" name="椭圆 11"/>
            <p:cNvSpPr/>
            <p:nvPr/>
          </p:nvSpPr>
          <p:spPr>
            <a:xfrm>
              <a:off x="2901282" y="1140640"/>
              <a:ext cx="2729752" cy="27272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r>
                <a:rPr lang="en-US" altLang="zh-CN" sz="4500" b="1" dirty="0">
                  <a:solidFill>
                    <a:srgbClr val="002060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49" name="圆: 空心 48">
              <a:extLst>
                <a:ext uri="{FF2B5EF4-FFF2-40B4-BE49-F238E27FC236}">
                  <a16:creationId xmlns="" xmlns:a16="http://schemas.microsoft.com/office/drawing/2014/main" id="{14474218-3A66-4380-914B-ECA0BCA0065B}"/>
                </a:ext>
              </a:extLst>
            </p:cNvPr>
            <p:cNvSpPr/>
            <p:nvPr/>
          </p:nvSpPr>
          <p:spPr bwMode="auto">
            <a:xfrm>
              <a:off x="3042023" y="1280131"/>
              <a:ext cx="2448271" cy="2448271"/>
            </a:xfrm>
            <a:prstGeom prst="donut">
              <a:avLst>
                <a:gd name="adj" fmla="val 1934"/>
              </a:avLst>
            </a:pr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06F69CF3-5769-4B78-93B7-5CC592B61755}"/>
              </a:ext>
            </a:extLst>
          </p:cNvPr>
          <p:cNvSpPr/>
          <p:nvPr/>
        </p:nvSpPr>
        <p:spPr bwMode="auto">
          <a:xfrm>
            <a:off x="1599496" y="1415095"/>
            <a:ext cx="2592288" cy="2592288"/>
          </a:xfrm>
          <a:prstGeom prst="ellipse">
            <a:avLst/>
          </a:prstGeom>
          <a:noFill/>
          <a:ln w="15875">
            <a:solidFill>
              <a:schemeClr val="accent1"/>
            </a:solidFill>
            <a:prstDash val="dash"/>
          </a:ln>
          <a:effectLst>
            <a:innerShdw blurRad="63500" dist="25400" dir="81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485" name="文本框 13"/>
          <p:cNvSpPr txBox="1">
            <a:spLocks noChangeArrowheads="1"/>
          </p:cNvSpPr>
          <p:nvPr/>
        </p:nvSpPr>
        <p:spPr bwMode="auto">
          <a:xfrm>
            <a:off x="4308849" y="2323361"/>
            <a:ext cx="4079105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研究思路及过程</a:t>
            </a:r>
          </a:p>
        </p:txBody>
      </p:sp>
      <p:sp>
        <p:nvSpPr>
          <p:cNvPr id="50" name="TextBox 27">
            <a:extLst>
              <a:ext uri="{FF2B5EF4-FFF2-40B4-BE49-F238E27FC236}">
                <a16:creationId xmlns="" xmlns:a16="http://schemas.microsoft.com/office/drawing/2014/main" id="{F4C22D15-FA53-419F-AA60-01AE0C9FBCF2}"/>
              </a:ext>
            </a:extLst>
          </p:cNvPr>
          <p:cNvSpPr txBox="1"/>
          <p:nvPr/>
        </p:nvSpPr>
        <p:spPr>
          <a:xfrm>
            <a:off x="5259995" y="2895759"/>
            <a:ext cx="21339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RESEARCH MENTALITY AND THE PROCESS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752603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485" grpId="0"/>
      <p:bldP spid="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研究思路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 IDEAS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4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1218791" y="1947391"/>
            <a:ext cx="6961374" cy="1799366"/>
            <a:chOff x="1260022" y="2163164"/>
            <a:chExt cx="6960165" cy="1748634"/>
          </a:xfrm>
          <a:noFill/>
          <a:effectLst>
            <a:outerShdw blurRad="76200" dist="38100" dir="5400000" algn="t" rotWithShape="0">
              <a:prstClr val="black">
                <a:alpha val="28000"/>
              </a:prstClr>
            </a:outerShdw>
          </a:effectLst>
        </p:grpSpPr>
        <p:sp>
          <p:nvSpPr>
            <p:cNvPr id="34" name="Arc 54"/>
            <p:cNvSpPr/>
            <p:nvPr/>
          </p:nvSpPr>
          <p:spPr bwMode="auto">
            <a:xfrm>
              <a:off x="4740104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cs typeface="+mn-ea"/>
                <a:sym typeface="+mn-lt"/>
              </a:endParaRPr>
            </a:p>
          </p:txBody>
        </p:sp>
        <p:sp>
          <p:nvSpPr>
            <p:cNvPr id="35" name="Arc 42"/>
            <p:cNvSpPr/>
            <p:nvPr/>
          </p:nvSpPr>
          <p:spPr bwMode="auto">
            <a:xfrm>
              <a:off x="1260022" y="2171757"/>
              <a:ext cx="1740042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cs typeface="+mn-ea"/>
                <a:sym typeface="+mn-lt"/>
              </a:endParaRPr>
            </a:p>
          </p:txBody>
        </p:sp>
        <p:sp>
          <p:nvSpPr>
            <p:cNvPr id="36" name="Arc 40"/>
            <p:cNvSpPr/>
            <p:nvPr/>
          </p:nvSpPr>
          <p:spPr bwMode="auto">
            <a:xfrm rot="10800000">
              <a:off x="3000064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cs typeface="+mn-ea"/>
                <a:sym typeface="+mn-lt"/>
              </a:endParaRPr>
            </a:p>
          </p:txBody>
        </p:sp>
        <p:sp>
          <p:nvSpPr>
            <p:cNvPr id="37" name="Arc 52"/>
            <p:cNvSpPr/>
            <p:nvPr/>
          </p:nvSpPr>
          <p:spPr bwMode="auto">
            <a:xfrm rot="10800000">
              <a:off x="6480146" y="2163164"/>
              <a:ext cx="1740041" cy="1740041"/>
            </a:xfrm>
            <a:prstGeom prst="arc">
              <a:avLst>
                <a:gd name="adj1" fmla="val 21449734"/>
                <a:gd name="adj2" fmla="val 10900343"/>
              </a:avLst>
            </a:prstGeom>
            <a:grpFill/>
            <a:ln w="127000" cap="rnd">
              <a:solidFill>
                <a:schemeClr val="bg1">
                  <a:lumMod val="95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hangingPunct="0">
                <a:defRPr/>
              </a:pPr>
              <a:endParaRPr lang="en-US">
                <a:solidFill>
                  <a:srgbClr val="00B485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094667" y="1059582"/>
            <a:ext cx="2325206" cy="1011569"/>
            <a:chOff x="5428907" y="1204578"/>
            <a:chExt cx="2324804" cy="983050"/>
          </a:xfrm>
        </p:grpSpPr>
        <p:sp>
          <p:nvSpPr>
            <p:cNvPr id="39" name="TextBox 38"/>
            <p:cNvSpPr txBox="1"/>
            <p:nvPr/>
          </p:nvSpPr>
          <p:spPr>
            <a:xfrm>
              <a:off x="5428907" y="1514664"/>
              <a:ext cx="2324804" cy="672964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087253" y="1204578"/>
              <a:ext cx="1008112" cy="35891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1516672" y="2248188"/>
            <a:ext cx="1206806" cy="1206613"/>
            <a:chOff x="2201071" y="3406041"/>
            <a:chExt cx="1805286" cy="1805938"/>
          </a:xfrm>
        </p:grpSpPr>
        <p:grpSp>
          <p:nvGrpSpPr>
            <p:cNvPr id="56" name="组合 55"/>
            <p:cNvGrpSpPr/>
            <p:nvPr/>
          </p:nvGrpSpPr>
          <p:grpSpPr>
            <a:xfrm>
              <a:off x="2201071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58" name="组合 57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60" name="同心圆 59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59" name="椭圆 58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7" name="TextBox 56"/>
            <p:cNvSpPr txBox="1"/>
            <p:nvPr/>
          </p:nvSpPr>
          <p:spPr>
            <a:xfrm>
              <a:off x="2570587" y="3876616"/>
              <a:ext cx="1023614" cy="967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内容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980217" y="2248188"/>
            <a:ext cx="1206806" cy="1206613"/>
            <a:chOff x="7382260" y="3406041"/>
            <a:chExt cx="1805286" cy="1805938"/>
          </a:xfrm>
        </p:grpSpPr>
        <p:grpSp>
          <p:nvGrpSpPr>
            <p:cNvPr id="63" name="组合 62"/>
            <p:cNvGrpSpPr/>
            <p:nvPr/>
          </p:nvGrpSpPr>
          <p:grpSpPr>
            <a:xfrm>
              <a:off x="738226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86" name="组合 85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88" name="同心圆 87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椭圆 88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7" name="椭圆 86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7794633" y="3876616"/>
              <a:ext cx="1023614" cy="967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内容</a:t>
              </a: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3261429" y="2248188"/>
            <a:ext cx="1206806" cy="1206613"/>
            <a:chOff x="4811090" y="3406041"/>
            <a:chExt cx="1805286" cy="1805938"/>
          </a:xfrm>
        </p:grpSpPr>
        <p:grpSp>
          <p:nvGrpSpPr>
            <p:cNvPr id="91" name="组合 90"/>
            <p:cNvGrpSpPr/>
            <p:nvPr/>
          </p:nvGrpSpPr>
          <p:grpSpPr>
            <a:xfrm>
              <a:off x="4811090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95" name="同心圆 94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4" name="椭圆 93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92" name="TextBox 91"/>
            <p:cNvSpPr txBox="1"/>
            <p:nvPr/>
          </p:nvSpPr>
          <p:spPr>
            <a:xfrm>
              <a:off x="5263545" y="3876616"/>
              <a:ext cx="1023614" cy="967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内容</a:t>
              </a: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706590" y="2248188"/>
            <a:ext cx="1206806" cy="1206613"/>
            <a:chOff x="9964778" y="3406041"/>
            <a:chExt cx="1805286" cy="1805938"/>
          </a:xfrm>
        </p:grpSpPr>
        <p:grpSp>
          <p:nvGrpSpPr>
            <p:cNvPr id="98" name="组合 97"/>
            <p:cNvGrpSpPr/>
            <p:nvPr/>
          </p:nvGrpSpPr>
          <p:grpSpPr>
            <a:xfrm>
              <a:off x="9964778" y="3406041"/>
              <a:ext cx="1805286" cy="1805938"/>
              <a:chOff x="4345444" y="2542859"/>
              <a:chExt cx="1810550" cy="1811205"/>
            </a:xfrm>
          </p:grpSpPr>
          <p:grpSp>
            <p:nvGrpSpPr>
              <p:cNvPr id="100" name="组合 99"/>
              <p:cNvGrpSpPr/>
              <p:nvPr/>
            </p:nvGrpSpPr>
            <p:grpSpPr>
              <a:xfrm>
                <a:off x="4345444" y="2542859"/>
                <a:ext cx="1810550" cy="1811205"/>
                <a:chOff x="1463339" y="1072758"/>
                <a:chExt cx="1546058" cy="1546058"/>
              </a:xfrm>
              <a:effectLst>
                <a:outerShdw blurRad="330200" dist="215900" dir="6900000" sx="91000" sy="91000" algn="t" rotWithShape="0">
                  <a:prstClr val="black">
                    <a:alpha val="49000"/>
                  </a:prstClr>
                </a:outerShdw>
              </a:effectLst>
            </p:grpSpPr>
            <p:sp>
              <p:nvSpPr>
                <p:cNvPr id="102" name="同心圆 101"/>
                <p:cNvSpPr/>
                <p:nvPr/>
              </p:nvSpPr>
              <p:spPr>
                <a:xfrm>
                  <a:off x="1463339" y="1072758"/>
                  <a:ext cx="1546058" cy="1546058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>
                        <a:lumMod val="95000"/>
                      </a:schemeClr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3" name="椭圆 102"/>
                <p:cNvSpPr/>
                <p:nvPr/>
              </p:nvSpPr>
              <p:spPr>
                <a:xfrm>
                  <a:off x="1484232" y="1093651"/>
                  <a:ext cx="1504274" cy="1504273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1" name="椭圆 100"/>
              <p:cNvSpPr/>
              <p:nvPr/>
            </p:nvSpPr>
            <p:spPr>
              <a:xfrm>
                <a:off x="4565570" y="2763062"/>
                <a:ext cx="1370298" cy="137079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10434021" y="3876616"/>
              <a:ext cx="1023614" cy="967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添加</a:t>
              </a:r>
              <a:endParaRPr lang="en-US" altLang="zh-CN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内容</a:t>
              </a: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4503045" y="1059582"/>
            <a:ext cx="2325206" cy="1011569"/>
            <a:chOff x="5428907" y="1204578"/>
            <a:chExt cx="2324804" cy="983050"/>
          </a:xfrm>
        </p:grpSpPr>
        <p:sp>
          <p:nvSpPr>
            <p:cNvPr id="105" name="TextBox 104"/>
            <p:cNvSpPr txBox="1"/>
            <p:nvPr/>
          </p:nvSpPr>
          <p:spPr>
            <a:xfrm>
              <a:off x="5428907" y="1514664"/>
              <a:ext cx="2324804" cy="672964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087253" y="1204578"/>
              <a:ext cx="1008112" cy="35891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2798856" y="3579862"/>
            <a:ext cx="2325206" cy="1011569"/>
            <a:chOff x="5428907" y="1204578"/>
            <a:chExt cx="2324804" cy="983050"/>
          </a:xfrm>
        </p:grpSpPr>
        <p:sp>
          <p:nvSpPr>
            <p:cNvPr id="108" name="TextBox 107"/>
            <p:cNvSpPr txBox="1"/>
            <p:nvPr/>
          </p:nvSpPr>
          <p:spPr>
            <a:xfrm>
              <a:off x="5428907" y="1514664"/>
              <a:ext cx="2324804" cy="672964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6087253" y="1204578"/>
              <a:ext cx="1008112" cy="35891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6207234" y="3579862"/>
            <a:ext cx="2325206" cy="1011569"/>
            <a:chOff x="5428907" y="1204578"/>
            <a:chExt cx="2324804" cy="983050"/>
          </a:xfrm>
        </p:grpSpPr>
        <p:sp>
          <p:nvSpPr>
            <p:cNvPr id="111" name="TextBox 110"/>
            <p:cNvSpPr txBox="1"/>
            <p:nvPr/>
          </p:nvSpPr>
          <p:spPr>
            <a:xfrm>
              <a:off x="5428907" y="1514664"/>
              <a:ext cx="2324804" cy="672964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087253" y="1204578"/>
              <a:ext cx="1008112" cy="35891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931811921"/>
      </p:ext>
    </p:extLst>
  </p:cSld>
  <p:clrMapOvr>
    <a:masterClrMapping/>
  </p:clrMapOvr>
  <p:transition spd="slow" advClick="0" advTm="300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0" presetID="2" presetClass="entr" presetSubtype="12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2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3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3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6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7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12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0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1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3" accel="58000" fill="hold" nodeType="with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4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5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7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3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9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65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3" presetID="2" presetClass="entr" presetSubtype="12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3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12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2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3" accel="58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2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5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6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6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研究过程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 IDEAS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4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1">
            <a:extLst>
              <a:ext uri="{FF2B5EF4-FFF2-40B4-BE49-F238E27FC236}">
                <a16:creationId xmlns="" xmlns:a16="http://schemas.microsoft.com/office/drawing/2014/main" id="{B109AF29-B0E7-445B-99A9-4017AF34CAE3}"/>
              </a:ext>
            </a:extLst>
          </p:cNvPr>
          <p:cNvCxnSpPr/>
          <p:nvPr/>
        </p:nvCxnSpPr>
        <p:spPr>
          <a:xfrm flipH="1">
            <a:off x="2864542" y="1764565"/>
            <a:ext cx="995177" cy="0"/>
          </a:xfrm>
          <a:prstGeom prst="line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1">
            <a:extLst>
              <a:ext uri="{FF2B5EF4-FFF2-40B4-BE49-F238E27FC236}">
                <a16:creationId xmlns="" xmlns:a16="http://schemas.microsoft.com/office/drawing/2014/main" id="{5B168BAB-F33B-4036-9D01-BD3E006B498D}"/>
              </a:ext>
            </a:extLst>
          </p:cNvPr>
          <p:cNvCxnSpPr/>
          <p:nvPr/>
        </p:nvCxnSpPr>
        <p:spPr>
          <a:xfrm flipH="1">
            <a:off x="5440198" y="1905106"/>
            <a:ext cx="995177" cy="0"/>
          </a:xfrm>
          <a:prstGeom prst="line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9" name="1">
            <a:extLst>
              <a:ext uri="{FF2B5EF4-FFF2-40B4-BE49-F238E27FC236}">
                <a16:creationId xmlns="" xmlns:a16="http://schemas.microsoft.com/office/drawing/2014/main" id="{3A4DDED0-5E9D-4415-8D5B-E6F3BDF23D62}"/>
              </a:ext>
            </a:extLst>
          </p:cNvPr>
          <p:cNvCxnSpPr/>
          <p:nvPr/>
        </p:nvCxnSpPr>
        <p:spPr>
          <a:xfrm flipH="1">
            <a:off x="4981259" y="2911213"/>
            <a:ext cx="995177" cy="0"/>
          </a:xfrm>
          <a:prstGeom prst="line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0" name="1">
            <a:extLst>
              <a:ext uri="{FF2B5EF4-FFF2-40B4-BE49-F238E27FC236}">
                <a16:creationId xmlns="" xmlns:a16="http://schemas.microsoft.com/office/drawing/2014/main" id="{3B7A1074-AABD-49AB-A473-4BD79E79050D}"/>
              </a:ext>
            </a:extLst>
          </p:cNvPr>
          <p:cNvCxnSpPr/>
          <p:nvPr/>
        </p:nvCxnSpPr>
        <p:spPr>
          <a:xfrm flipH="1">
            <a:off x="3383310" y="3751102"/>
            <a:ext cx="995177" cy="0"/>
          </a:xfrm>
          <a:prstGeom prst="line">
            <a:avLst/>
          </a:prstGeom>
          <a:noFill/>
          <a:ln w="6350">
            <a:solidFill>
              <a:schemeClr val="accent1">
                <a:lumMod val="60000"/>
                <a:lumOff val="4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1" name="1">
            <a:extLst>
              <a:ext uri="{FF2B5EF4-FFF2-40B4-BE49-F238E27FC236}">
                <a16:creationId xmlns="" xmlns:a16="http://schemas.microsoft.com/office/drawing/2014/main" id="{DC4A2F3E-9769-4F80-808F-31C275036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8035" y="3562816"/>
            <a:ext cx="425696" cy="379479"/>
          </a:xfrm>
          <a:prstGeom prst="rect">
            <a:avLst/>
          </a:prstGeom>
          <a:solidFill>
            <a:srgbClr val="663C77"/>
          </a:solidFill>
          <a:ln w="19050">
            <a:noFill/>
          </a:ln>
          <a:effectLst>
            <a:outerShdw blurRad="292100" dist="1270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68571" tIns="34285" rIns="68571" bIns="34285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42" name="1">
            <a:extLst>
              <a:ext uri="{FF2B5EF4-FFF2-40B4-BE49-F238E27FC236}">
                <a16:creationId xmlns="" xmlns:a16="http://schemas.microsoft.com/office/drawing/2014/main" id="{6B0F83A4-FAC0-4949-9226-99E1902CD88C}"/>
              </a:ext>
            </a:extLst>
          </p:cNvPr>
          <p:cNvSpPr/>
          <p:nvPr/>
        </p:nvSpPr>
        <p:spPr>
          <a:xfrm>
            <a:off x="3604688" y="1307886"/>
            <a:ext cx="914277" cy="989986"/>
          </a:xfrm>
          <a:custGeom>
            <a:avLst/>
            <a:gdLst>
              <a:gd name="connsiteX0" fmla="*/ 1219200 w 1219200"/>
              <a:gd name="connsiteY0" fmla="*/ 0 h 1307089"/>
              <a:gd name="connsiteX1" fmla="*/ 1219200 w 1219200"/>
              <a:gd name="connsiteY1" fmla="*/ 502643 h 1307089"/>
              <a:gd name="connsiteX2" fmla="*/ 1169971 w 1219200"/>
              <a:gd name="connsiteY2" fmla="*/ 504954 h 1307089"/>
              <a:gd name="connsiteX3" fmla="*/ 765658 w 1219200"/>
              <a:gd name="connsiteY3" fmla="*/ 722722 h 1307089"/>
              <a:gd name="connsiteX4" fmla="*/ 604480 w 1219200"/>
              <a:gd name="connsiteY4" fmla="*/ 1307089 h 1307089"/>
              <a:gd name="connsiteX5" fmla="*/ 0 w 1219200"/>
              <a:gd name="connsiteY5" fmla="*/ 1307089 h 1307089"/>
              <a:gd name="connsiteX6" fmla="*/ 342595 w 1219200"/>
              <a:gd name="connsiteY6" fmla="*/ 360139 h 1307089"/>
              <a:gd name="connsiteX7" fmla="*/ 1143172 w 1219200"/>
              <a:gd name="connsiteY7" fmla="*/ 2945 h 130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" h="1307089">
                <a:moveTo>
                  <a:pt x="1219200" y="0"/>
                </a:moveTo>
                <a:lnTo>
                  <a:pt x="1219200" y="502643"/>
                </a:lnTo>
                <a:lnTo>
                  <a:pt x="1169971" y="504954"/>
                </a:lnTo>
                <a:cubicBezTo>
                  <a:pt x="992806" y="522275"/>
                  <a:pt x="871484" y="599274"/>
                  <a:pt x="765658" y="722722"/>
                </a:cubicBezTo>
                <a:cubicBezTo>
                  <a:pt x="664952" y="863805"/>
                  <a:pt x="604480" y="1065272"/>
                  <a:pt x="604480" y="1307089"/>
                </a:cubicBezTo>
                <a:lnTo>
                  <a:pt x="0" y="1307089"/>
                </a:lnTo>
                <a:cubicBezTo>
                  <a:pt x="0" y="904156"/>
                  <a:pt x="120945" y="601956"/>
                  <a:pt x="342595" y="360139"/>
                </a:cubicBezTo>
                <a:cubicBezTo>
                  <a:pt x="554249" y="148550"/>
                  <a:pt x="812014" y="29421"/>
                  <a:pt x="1143172" y="2945"/>
                </a:cubicBez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>
            <a:outerShdw blurRad="2921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43" name="1">
            <a:extLst>
              <a:ext uri="{FF2B5EF4-FFF2-40B4-BE49-F238E27FC236}">
                <a16:creationId xmlns="" xmlns:a16="http://schemas.microsoft.com/office/drawing/2014/main" id="{7A685925-5518-475D-805C-79CDA48A5B79}"/>
              </a:ext>
            </a:extLst>
          </p:cNvPr>
          <p:cNvSpPr/>
          <p:nvPr/>
        </p:nvSpPr>
        <p:spPr>
          <a:xfrm>
            <a:off x="4580930" y="1307886"/>
            <a:ext cx="914277" cy="1076902"/>
          </a:xfrm>
          <a:custGeom>
            <a:avLst/>
            <a:gdLst>
              <a:gd name="connsiteX0" fmla="*/ 70470 w 1219200"/>
              <a:gd name="connsiteY0" fmla="*/ 0 h 1430869"/>
              <a:gd name="connsiteX1" fmla="*/ 876605 w 1219200"/>
              <a:gd name="connsiteY1" fmla="*/ 282167 h 1430869"/>
              <a:gd name="connsiteX2" fmla="*/ 1219200 w 1219200"/>
              <a:gd name="connsiteY2" fmla="*/ 1088319 h 1430869"/>
              <a:gd name="connsiteX3" fmla="*/ 1186465 w 1219200"/>
              <a:gd name="connsiteY3" fmla="*/ 1405722 h 1430869"/>
              <a:gd name="connsiteX4" fmla="*/ 1177630 w 1219200"/>
              <a:gd name="connsiteY4" fmla="*/ 1430869 h 1430869"/>
              <a:gd name="connsiteX5" fmla="*/ 478610 w 1219200"/>
              <a:gd name="connsiteY5" fmla="*/ 1430869 h 1430869"/>
              <a:gd name="connsiteX6" fmla="*/ 487109 w 1219200"/>
              <a:gd name="connsiteY6" fmla="*/ 1417338 h 1430869"/>
              <a:gd name="connsiteX7" fmla="*/ 554249 w 1219200"/>
              <a:gd name="connsiteY7" fmla="*/ 1108351 h 1430869"/>
              <a:gd name="connsiteX8" fmla="*/ 391851 w 1219200"/>
              <a:gd name="connsiteY8" fmla="*/ 645036 h 1430869"/>
              <a:gd name="connsiteX9" fmla="*/ 30236 w 1219200"/>
              <a:gd name="connsiteY9" fmla="*/ 503952 h 1430869"/>
              <a:gd name="connsiteX10" fmla="*/ 0 w 1219200"/>
              <a:gd name="connsiteY10" fmla="*/ 505372 h 1430869"/>
              <a:gd name="connsiteX11" fmla="*/ 0 w 1219200"/>
              <a:gd name="connsiteY11" fmla="*/ 2729 h 143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" h="1430869">
                <a:moveTo>
                  <a:pt x="70470" y="0"/>
                </a:moveTo>
                <a:cubicBezTo>
                  <a:pt x="393070" y="0"/>
                  <a:pt x="654954" y="100733"/>
                  <a:pt x="876605" y="282167"/>
                </a:cubicBezTo>
                <a:cubicBezTo>
                  <a:pt x="1098255" y="463602"/>
                  <a:pt x="1219200" y="725451"/>
                  <a:pt x="1219200" y="1088319"/>
                </a:cubicBezTo>
                <a:cubicBezTo>
                  <a:pt x="1219200" y="1209228"/>
                  <a:pt x="1209142" y="1315040"/>
                  <a:pt x="1186465" y="1405722"/>
                </a:cubicBezTo>
                <a:lnTo>
                  <a:pt x="1177630" y="1430869"/>
                </a:lnTo>
                <a:lnTo>
                  <a:pt x="478610" y="1430869"/>
                </a:lnTo>
                <a:lnTo>
                  <a:pt x="487109" y="1417338"/>
                </a:lnTo>
                <a:cubicBezTo>
                  <a:pt x="534040" y="1331406"/>
                  <a:pt x="559369" y="1214164"/>
                  <a:pt x="554249" y="1108351"/>
                </a:cubicBezTo>
                <a:cubicBezTo>
                  <a:pt x="547421" y="967268"/>
                  <a:pt x="531815" y="796994"/>
                  <a:pt x="391851" y="645036"/>
                </a:cubicBezTo>
                <a:cubicBezTo>
                  <a:pt x="245791" y="545161"/>
                  <a:pt x="259446" y="542013"/>
                  <a:pt x="30236" y="503952"/>
                </a:cubicBezTo>
                <a:lnTo>
                  <a:pt x="0" y="505372"/>
                </a:lnTo>
                <a:lnTo>
                  <a:pt x="0" y="2729"/>
                </a:ln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>
            <a:outerShdw blurRad="2921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44" name="1">
            <a:extLst>
              <a:ext uri="{FF2B5EF4-FFF2-40B4-BE49-F238E27FC236}">
                <a16:creationId xmlns="" xmlns:a16="http://schemas.microsoft.com/office/drawing/2014/main" id="{95702470-B12D-43F1-934A-68F4F8C45EAE}"/>
              </a:ext>
            </a:extLst>
          </p:cNvPr>
          <p:cNvSpPr/>
          <p:nvPr/>
        </p:nvSpPr>
        <p:spPr>
          <a:xfrm>
            <a:off x="4338034" y="2436239"/>
            <a:ext cx="1102164" cy="1073007"/>
          </a:xfrm>
          <a:custGeom>
            <a:avLst/>
            <a:gdLst>
              <a:gd name="connsiteX0" fmla="*/ 770730 w 1469750"/>
              <a:gd name="connsiteY0" fmla="*/ 0 h 1430869"/>
              <a:gd name="connsiteX1" fmla="*/ 1469750 w 1469750"/>
              <a:gd name="connsiteY1" fmla="*/ 0 h 1430869"/>
              <a:gd name="connsiteX2" fmla="*/ 1434785 w 1469750"/>
              <a:gd name="connsiteY2" fmla="*/ 99522 h 1430869"/>
              <a:gd name="connsiteX3" fmla="*/ 1370137 w 1469750"/>
              <a:gd name="connsiteY3" fmla="*/ 201467 h 1430869"/>
              <a:gd name="connsiteX4" fmla="*/ 1047780 w 1469750"/>
              <a:gd name="connsiteY4" fmla="*/ 523984 h 1430869"/>
              <a:gd name="connsiteX5" fmla="*/ 705185 w 1469750"/>
              <a:gd name="connsiteY5" fmla="*/ 866534 h 1430869"/>
              <a:gd name="connsiteX6" fmla="*/ 584241 w 1469750"/>
              <a:gd name="connsiteY6" fmla="*/ 1430869 h 1430869"/>
              <a:gd name="connsiteX7" fmla="*/ 0 w 1469750"/>
              <a:gd name="connsiteY7" fmla="*/ 1430869 h 1430869"/>
              <a:gd name="connsiteX8" fmla="*/ 100706 w 1469750"/>
              <a:gd name="connsiteY8" fmla="*/ 745769 h 1430869"/>
              <a:gd name="connsiteX9" fmla="*/ 423062 w 1469750"/>
              <a:gd name="connsiteY9" fmla="*/ 342550 h 1430869"/>
              <a:gd name="connsiteX10" fmla="*/ 725424 w 1469750"/>
              <a:gd name="connsiteY10" fmla="*/ 60383 h 1430869"/>
              <a:gd name="connsiteX11" fmla="*/ 754003 w 1469750"/>
              <a:gd name="connsiteY11" fmla="*/ 26629 h 143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69750" h="1430869">
                <a:moveTo>
                  <a:pt x="770730" y="0"/>
                </a:moveTo>
                <a:lnTo>
                  <a:pt x="1469750" y="0"/>
                </a:lnTo>
                <a:lnTo>
                  <a:pt x="1434785" y="99522"/>
                </a:lnTo>
                <a:cubicBezTo>
                  <a:pt x="1416817" y="137292"/>
                  <a:pt x="1395374" y="171275"/>
                  <a:pt x="1370137" y="201467"/>
                </a:cubicBezTo>
                <a:cubicBezTo>
                  <a:pt x="1269431" y="322518"/>
                  <a:pt x="1168725" y="423251"/>
                  <a:pt x="1047780" y="523984"/>
                </a:cubicBezTo>
                <a:cubicBezTo>
                  <a:pt x="906841" y="645036"/>
                  <a:pt x="805891" y="765801"/>
                  <a:pt x="705185" y="866534"/>
                </a:cubicBezTo>
                <a:cubicBezTo>
                  <a:pt x="624718" y="987586"/>
                  <a:pt x="584241" y="1169020"/>
                  <a:pt x="584241" y="1430869"/>
                </a:cubicBezTo>
                <a:lnTo>
                  <a:pt x="0" y="1430869"/>
                </a:lnTo>
                <a:cubicBezTo>
                  <a:pt x="0" y="1108351"/>
                  <a:pt x="40233" y="886853"/>
                  <a:pt x="100706" y="745769"/>
                </a:cubicBezTo>
                <a:cubicBezTo>
                  <a:pt x="161178" y="604685"/>
                  <a:pt x="282123" y="463602"/>
                  <a:pt x="423062" y="342550"/>
                </a:cubicBezTo>
                <a:cubicBezTo>
                  <a:pt x="523768" y="241817"/>
                  <a:pt x="624718" y="161116"/>
                  <a:pt x="725424" y="60383"/>
                </a:cubicBezTo>
                <a:cubicBezTo>
                  <a:pt x="735482" y="50331"/>
                  <a:pt x="745022" y="39014"/>
                  <a:pt x="754003" y="26629"/>
                </a:cubicBezTo>
                <a:close/>
              </a:path>
            </a:pathLst>
          </a:custGeom>
          <a:solidFill>
            <a:schemeClr val="accent3"/>
          </a:solidFill>
          <a:ln w="19050">
            <a:noFill/>
          </a:ln>
          <a:effectLst>
            <a:outerShdw blurRad="2921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cs typeface="+mn-ea"/>
              <a:sym typeface="+mn-lt"/>
            </a:endParaRPr>
          </a:p>
        </p:txBody>
      </p:sp>
      <p:sp>
        <p:nvSpPr>
          <p:cNvPr id="45" name="1">
            <a:extLst>
              <a:ext uri="{FF2B5EF4-FFF2-40B4-BE49-F238E27FC236}">
                <a16:creationId xmlns="" xmlns:a16="http://schemas.microsoft.com/office/drawing/2014/main" id="{0FB6C006-DAB9-4E72-9EBC-7FD5299BD30F}"/>
              </a:ext>
            </a:extLst>
          </p:cNvPr>
          <p:cNvSpPr txBox="1"/>
          <p:nvPr/>
        </p:nvSpPr>
        <p:spPr>
          <a:xfrm>
            <a:off x="3723913" y="1581678"/>
            <a:ext cx="514280" cy="369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99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1799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1">
            <a:extLst>
              <a:ext uri="{FF2B5EF4-FFF2-40B4-BE49-F238E27FC236}">
                <a16:creationId xmlns="" xmlns:a16="http://schemas.microsoft.com/office/drawing/2014/main" id="{A156A995-3E62-4E09-84E2-A71938DC9A7E}"/>
              </a:ext>
            </a:extLst>
          </p:cNvPr>
          <p:cNvSpPr txBox="1"/>
          <p:nvPr/>
        </p:nvSpPr>
        <p:spPr>
          <a:xfrm>
            <a:off x="4925918" y="1714387"/>
            <a:ext cx="514280" cy="369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99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1799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1">
            <a:extLst>
              <a:ext uri="{FF2B5EF4-FFF2-40B4-BE49-F238E27FC236}">
                <a16:creationId xmlns="" xmlns:a16="http://schemas.microsoft.com/office/drawing/2014/main" id="{59FE9170-BA8B-4910-B608-B01796105589}"/>
              </a:ext>
            </a:extLst>
          </p:cNvPr>
          <p:cNvSpPr txBox="1"/>
          <p:nvPr/>
        </p:nvSpPr>
        <p:spPr>
          <a:xfrm>
            <a:off x="4466979" y="2726604"/>
            <a:ext cx="514280" cy="369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99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1799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1">
            <a:extLst>
              <a:ext uri="{FF2B5EF4-FFF2-40B4-BE49-F238E27FC236}">
                <a16:creationId xmlns="" xmlns:a16="http://schemas.microsoft.com/office/drawing/2014/main" id="{7674BECD-EB76-4647-8E05-5C14F263CC28}"/>
              </a:ext>
            </a:extLst>
          </p:cNvPr>
          <p:cNvSpPr txBox="1"/>
          <p:nvPr/>
        </p:nvSpPr>
        <p:spPr>
          <a:xfrm>
            <a:off x="4295885" y="3563477"/>
            <a:ext cx="514280" cy="36921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sz="1799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1799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1">
            <a:extLst>
              <a:ext uri="{FF2B5EF4-FFF2-40B4-BE49-F238E27FC236}">
                <a16:creationId xmlns="" xmlns:a16="http://schemas.microsoft.com/office/drawing/2014/main" id="{41FADFB8-4A67-4041-9A87-B8DF7EF952D7}"/>
              </a:ext>
            </a:extLst>
          </p:cNvPr>
          <p:cNvSpPr txBox="1"/>
          <p:nvPr/>
        </p:nvSpPr>
        <p:spPr>
          <a:xfrm>
            <a:off x="3845443" y="4280018"/>
            <a:ext cx="1404847" cy="369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799" dirty="0">
                <a:solidFill>
                  <a:schemeClr val="accent1"/>
                </a:solidFill>
                <a:cs typeface="+mn-ea"/>
                <a:sym typeface="+mn-lt"/>
              </a:rPr>
              <a:t>面临的问题</a:t>
            </a:r>
          </a:p>
        </p:txBody>
      </p:sp>
      <p:grpSp>
        <p:nvGrpSpPr>
          <p:cNvPr id="50" name="4">
            <a:extLst>
              <a:ext uri="{FF2B5EF4-FFF2-40B4-BE49-F238E27FC236}">
                <a16:creationId xmlns="" xmlns:a16="http://schemas.microsoft.com/office/drawing/2014/main" id="{144FD925-2527-43D2-898D-213B875FFBF1}"/>
              </a:ext>
            </a:extLst>
          </p:cNvPr>
          <p:cNvGrpSpPr/>
          <p:nvPr/>
        </p:nvGrpSpPr>
        <p:grpSpPr>
          <a:xfrm>
            <a:off x="1407920" y="1307886"/>
            <a:ext cx="1442147" cy="795444"/>
            <a:chOff x="3785203" y="2101834"/>
            <a:chExt cx="1923123" cy="1060736"/>
          </a:xfrm>
        </p:grpSpPr>
        <p:sp>
          <p:nvSpPr>
            <p:cNvPr id="51" name="1">
              <a:extLst>
                <a:ext uri="{FF2B5EF4-FFF2-40B4-BE49-F238E27FC236}">
                  <a16:creationId xmlns="" xmlns:a16="http://schemas.microsoft.com/office/drawing/2014/main" id="{6CD3C122-15E9-4CD9-BA02-B64D06531418}"/>
                </a:ext>
              </a:extLst>
            </p:cNvPr>
            <p:cNvSpPr txBox="1"/>
            <p:nvPr/>
          </p:nvSpPr>
          <p:spPr>
            <a:xfrm>
              <a:off x="3785203" y="2101834"/>
              <a:ext cx="1923123" cy="41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accent1"/>
                  </a:solidFill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52" name="5">
              <a:extLst>
                <a:ext uri="{FF2B5EF4-FFF2-40B4-BE49-F238E27FC236}">
                  <a16:creationId xmlns="" xmlns:a16="http://schemas.microsoft.com/office/drawing/2014/main" id="{5FFC3944-E6CC-4AF5-86F1-439242B8ACE7}"/>
                </a:ext>
              </a:extLst>
            </p:cNvPr>
            <p:cNvSpPr txBox="1"/>
            <p:nvPr/>
          </p:nvSpPr>
          <p:spPr>
            <a:xfrm>
              <a:off x="3930279" y="2424034"/>
              <a:ext cx="1778047" cy="738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53" name="5">
            <a:extLst>
              <a:ext uri="{FF2B5EF4-FFF2-40B4-BE49-F238E27FC236}">
                <a16:creationId xmlns="" xmlns:a16="http://schemas.microsoft.com/office/drawing/2014/main" id="{7BE90DE3-5E8E-4706-8B2E-F6A5A98A8287}"/>
              </a:ext>
            </a:extLst>
          </p:cNvPr>
          <p:cNvGrpSpPr/>
          <p:nvPr/>
        </p:nvGrpSpPr>
        <p:grpSpPr>
          <a:xfrm>
            <a:off x="6435375" y="1549504"/>
            <a:ext cx="1442147" cy="795444"/>
            <a:chOff x="3785203" y="2101834"/>
            <a:chExt cx="1923123" cy="1060736"/>
          </a:xfrm>
        </p:grpSpPr>
        <p:sp>
          <p:nvSpPr>
            <p:cNvPr id="54" name="5">
              <a:extLst>
                <a:ext uri="{FF2B5EF4-FFF2-40B4-BE49-F238E27FC236}">
                  <a16:creationId xmlns="" xmlns:a16="http://schemas.microsoft.com/office/drawing/2014/main" id="{B1D7E596-1918-4858-8F03-A06686AAC3F7}"/>
                </a:ext>
              </a:extLst>
            </p:cNvPr>
            <p:cNvSpPr txBox="1"/>
            <p:nvPr/>
          </p:nvSpPr>
          <p:spPr>
            <a:xfrm>
              <a:off x="3785203" y="2101834"/>
              <a:ext cx="1923123" cy="41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accent1"/>
                  </a:solidFill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55" name="5">
              <a:extLst>
                <a:ext uri="{FF2B5EF4-FFF2-40B4-BE49-F238E27FC236}">
                  <a16:creationId xmlns="" xmlns:a16="http://schemas.microsoft.com/office/drawing/2014/main" id="{A86243FD-21E6-4200-9658-D5E768F33370}"/>
                </a:ext>
              </a:extLst>
            </p:cNvPr>
            <p:cNvSpPr txBox="1"/>
            <p:nvPr/>
          </p:nvSpPr>
          <p:spPr>
            <a:xfrm>
              <a:off x="3930279" y="2424034"/>
              <a:ext cx="1778047" cy="738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56" name="5">
            <a:extLst>
              <a:ext uri="{FF2B5EF4-FFF2-40B4-BE49-F238E27FC236}">
                <a16:creationId xmlns="" xmlns:a16="http://schemas.microsoft.com/office/drawing/2014/main" id="{2336F10D-2AAA-4999-9A45-8D0C0CB1416A}"/>
              </a:ext>
            </a:extLst>
          </p:cNvPr>
          <p:cNvGrpSpPr/>
          <p:nvPr/>
        </p:nvGrpSpPr>
        <p:grpSpPr>
          <a:xfrm>
            <a:off x="5994674" y="2767372"/>
            <a:ext cx="1442147" cy="795444"/>
            <a:chOff x="3785203" y="2101834"/>
            <a:chExt cx="1923123" cy="1060736"/>
          </a:xfrm>
        </p:grpSpPr>
        <p:sp>
          <p:nvSpPr>
            <p:cNvPr id="57" name="5">
              <a:extLst>
                <a:ext uri="{FF2B5EF4-FFF2-40B4-BE49-F238E27FC236}">
                  <a16:creationId xmlns="" xmlns:a16="http://schemas.microsoft.com/office/drawing/2014/main" id="{050E275C-CD4C-4D35-AEEA-02B62363E0B0}"/>
                </a:ext>
              </a:extLst>
            </p:cNvPr>
            <p:cNvSpPr txBox="1"/>
            <p:nvPr/>
          </p:nvSpPr>
          <p:spPr>
            <a:xfrm>
              <a:off x="3785203" y="2101834"/>
              <a:ext cx="1923123" cy="41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accent1"/>
                  </a:solidFill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58" name="5">
              <a:extLst>
                <a:ext uri="{FF2B5EF4-FFF2-40B4-BE49-F238E27FC236}">
                  <a16:creationId xmlns="" xmlns:a16="http://schemas.microsoft.com/office/drawing/2014/main" id="{B0C07A33-A99E-45B9-B431-FBEEE087953C}"/>
                </a:ext>
              </a:extLst>
            </p:cNvPr>
            <p:cNvSpPr txBox="1"/>
            <p:nvPr/>
          </p:nvSpPr>
          <p:spPr>
            <a:xfrm>
              <a:off x="3930279" y="2424034"/>
              <a:ext cx="1778047" cy="738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59" name="5">
            <a:extLst>
              <a:ext uri="{FF2B5EF4-FFF2-40B4-BE49-F238E27FC236}">
                <a16:creationId xmlns="" xmlns:a16="http://schemas.microsoft.com/office/drawing/2014/main" id="{14CA62B8-C85A-494D-AB4E-2FB75A58BD26}"/>
              </a:ext>
            </a:extLst>
          </p:cNvPr>
          <p:cNvGrpSpPr/>
          <p:nvPr/>
        </p:nvGrpSpPr>
        <p:grpSpPr>
          <a:xfrm>
            <a:off x="1829646" y="3351992"/>
            <a:ext cx="1442147" cy="795444"/>
            <a:chOff x="3785203" y="2101834"/>
            <a:chExt cx="1923123" cy="1060736"/>
          </a:xfrm>
        </p:grpSpPr>
        <p:sp>
          <p:nvSpPr>
            <p:cNvPr id="60" name="5">
              <a:extLst>
                <a:ext uri="{FF2B5EF4-FFF2-40B4-BE49-F238E27FC236}">
                  <a16:creationId xmlns="" xmlns:a16="http://schemas.microsoft.com/office/drawing/2014/main" id="{5F341A09-53B8-476B-B498-7A6963ACC37D}"/>
                </a:ext>
              </a:extLst>
            </p:cNvPr>
            <p:cNvSpPr txBox="1"/>
            <p:nvPr/>
          </p:nvSpPr>
          <p:spPr>
            <a:xfrm>
              <a:off x="3785203" y="2101834"/>
              <a:ext cx="1923123" cy="41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accent1"/>
                  </a:solidFill>
                  <a:cs typeface="+mn-ea"/>
                  <a:sym typeface="+mn-lt"/>
                </a:rPr>
                <a:t>在此添加标题</a:t>
              </a:r>
            </a:p>
          </p:txBody>
        </p:sp>
        <p:sp>
          <p:nvSpPr>
            <p:cNvPr id="61" name="5">
              <a:extLst>
                <a:ext uri="{FF2B5EF4-FFF2-40B4-BE49-F238E27FC236}">
                  <a16:creationId xmlns="" xmlns:a16="http://schemas.microsoft.com/office/drawing/2014/main" id="{AB90338D-AD66-4271-A08F-9BBB8AAA9287}"/>
                </a:ext>
              </a:extLst>
            </p:cNvPr>
            <p:cNvSpPr txBox="1"/>
            <p:nvPr/>
          </p:nvSpPr>
          <p:spPr>
            <a:xfrm>
              <a:off x="3930279" y="2424034"/>
              <a:ext cx="1778047" cy="738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74357840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80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47" grpId="0"/>
      <p:bldP spid="48" grpId="0" animBg="1"/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DA8A04B-4205-4709-ADD2-CACA29069A14}"/>
              </a:ext>
            </a:extLst>
          </p:cNvPr>
          <p:cNvGrpSpPr/>
          <p:nvPr/>
        </p:nvGrpSpPr>
        <p:grpSpPr>
          <a:xfrm>
            <a:off x="1819060" y="1635645"/>
            <a:ext cx="2153160" cy="2151189"/>
            <a:chOff x="2901282" y="1140640"/>
            <a:chExt cx="2729752" cy="2727253"/>
          </a:xfrm>
        </p:grpSpPr>
        <p:sp>
          <p:nvSpPr>
            <p:cNvPr id="12" name="椭圆 11"/>
            <p:cNvSpPr/>
            <p:nvPr/>
          </p:nvSpPr>
          <p:spPr>
            <a:xfrm>
              <a:off x="2901282" y="1140640"/>
              <a:ext cx="2729752" cy="27272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r>
                <a:rPr lang="en-US" altLang="zh-CN" sz="4500" b="1" dirty="0">
                  <a:solidFill>
                    <a:srgbClr val="002060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49" name="圆: 空心 48">
              <a:extLst>
                <a:ext uri="{FF2B5EF4-FFF2-40B4-BE49-F238E27FC236}">
                  <a16:creationId xmlns="" xmlns:a16="http://schemas.microsoft.com/office/drawing/2014/main" id="{14474218-3A66-4380-914B-ECA0BCA0065B}"/>
                </a:ext>
              </a:extLst>
            </p:cNvPr>
            <p:cNvSpPr/>
            <p:nvPr/>
          </p:nvSpPr>
          <p:spPr bwMode="auto">
            <a:xfrm>
              <a:off x="3042023" y="1280131"/>
              <a:ext cx="2448271" cy="2448271"/>
            </a:xfrm>
            <a:prstGeom prst="donut">
              <a:avLst>
                <a:gd name="adj" fmla="val 1934"/>
              </a:avLst>
            </a:pr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06F69CF3-5769-4B78-93B7-5CC592B61755}"/>
              </a:ext>
            </a:extLst>
          </p:cNvPr>
          <p:cNvSpPr/>
          <p:nvPr/>
        </p:nvSpPr>
        <p:spPr bwMode="auto">
          <a:xfrm>
            <a:off x="1599496" y="1415095"/>
            <a:ext cx="2592288" cy="2592288"/>
          </a:xfrm>
          <a:prstGeom prst="ellipse">
            <a:avLst/>
          </a:prstGeom>
          <a:noFill/>
          <a:ln w="15875">
            <a:solidFill>
              <a:schemeClr val="accent1"/>
            </a:solidFill>
            <a:prstDash val="dash"/>
          </a:ln>
          <a:effectLst>
            <a:innerShdw blurRad="63500" dist="25400" dir="81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485" name="文本框 13"/>
          <p:cNvSpPr txBox="1">
            <a:spLocks noChangeArrowheads="1"/>
          </p:cNvSpPr>
          <p:nvPr/>
        </p:nvSpPr>
        <p:spPr bwMode="auto">
          <a:xfrm>
            <a:off x="4308849" y="2323361"/>
            <a:ext cx="4079105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实验数据结果</a:t>
            </a:r>
          </a:p>
        </p:txBody>
      </p:sp>
      <p:sp>
        <p:nvSpPr>
          <p:cNvPr id="50" name="TextBox 27">
            <a:extLst>
              <a:ext uri="{FF2B5EF4-FFF2-40B4-BE49-F238E27FC236}">
                <a16:creationId xmlns="" xmlns:a16="http://schemas.microsoft.com/office/drawing/2014/main" id="{F4C22D15-FA53-419F-AA60-01AE0C9FBCF2}"/>
              </a:ext>
            </a:extLst>
          </p:cNvPr>
          <p:cNvSpPr txBox="1"/>
          <p:nvPr/>
        </p:nvSpPr>
        <p:spPr>
          <a:xfrm>
            <a:off x="5138968" y="2895759"/>
            <a:ext cx="17411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RESULTS OF EXPRIMENTAL DATA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7776704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485" grpId="0"/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3894254" y="4239802"/>
            <a:ext cx="601003" cy="60192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1700" b="1" dirty="0">
                <a:solidFill>
                  <a:srgbClr val="002060"/>
                </a:solidFill>
                <a:cs typeface="+mn-ea"/>
                <a:sym typeface="+mn-lt"/>
              </a:rPr>
              <a:t>05</a:t>
            </a:r>
          </a:p>
        </p:txBody>
      </p:sp>
      <p:sp>
        <p:nvSpPr>
          <p:cNvPr id="20" name="椭圆 19"/>
          <p:cNvSpPr/>
          <p:nvPr/>
        </p:nvSpPr>
        <p:spPr>
          <a:xfrm>
            <a:off x="3894254" y="506165"/>
            <a:ext cx="601154" cy="60098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1700" b="1" dirty="0">
                <a:solidFill>
                  <a:srgbClr val="002060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3" name="椭圆 22"/>
          <p:cNvSpPr/>
          <p:nvPr/>
        </p:nvSpPr>
        <p:spPr>
          <a:xfrm>
            <a:off x="3894254" y="2372510"/>
            <a:ext cx="601003" cy="601927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1700" b="1" dirty="0">
                <a:solidFill>
                  <a:srgbClr val="002060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29" name="椭圆 28"/>
          <p:cNvSpPr/>
          <p:nvPr/>
        </p:nvSpPr>
        <p:spPr>
          <a:xfrm>
            <a:off x="3894254" y="3306262"/>
            <a:ext cx="601154" cy="60171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1700" b="1" dirty="0">
                <a:solidFill>
                  <a:srgbClr val="002060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32" name="椭圆 31"/>
          <p:cNvSpPr/>
          <p:nvPr/>
        </p:nvSpPr>
        <p:spPr>
          <a:xfrm>
            <a:off x="3894254" y="1438970"/>
            <a:ext cx="602345" cy="601715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2540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88900" dist="63500" dir="2700000" algn="tl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r>
              <a:rPr lang="en-US" altLang="zh-CN" sz="1700" b="1" dirty="0">
                <a:solidFill>
                  <a:srgbClr val="002060"/>
                </a:solidFill>
                <a:cs typeface="+mn-ea"/>
                <a:sym typeface="+mn-lt"/>
              </a:rPr>
              <a:t>02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331640" y="1728266"/>
            <a:ext cx="1580432" cy="1577996"/>
            <a:chOff x="658330" y="1755347"/>
            <a:chExt cx="1580432" cy="1577996"/>
          </a:xfrm>
        </p:grpSpPr>
        <p:sp>
          <p:nvSpPr>
            <p:cNvPr id="5" name="椭圆 4"/>
            <p:cNvSpPr/>
            <p:nvPr/>
          </p:nvSpPr>
          <p:spPr>
            <a:xfrm>
              <a:off x="658330" y="1755347"/>
              <a:ext cx="1580432" cy="1577996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400" b="1">
                <a:solidFill>
                  <a:srgbClr val="0547A1"/>
                </a:solidFill>
                <a:cs typeface="+mn-ea"/>
                <a:sym typeface="+mn-lt"/>
              </a:endParaRPr>
            </a:p>
          </p:txBody>
        </p:sp>
        <p:sp>
          <p:nvSpPr>
            <p:cNvPr id="18468" name="文本框 33"/>
            <p:cNvSpPr txBox="1">
              <a:spLocks noChangeArrowheads="1"/>
            </p:cNvSpPr>
            <p:nvPr/>
          </p:nvSpPr>
          <p:spPr bwMode="auto">
            <a:xfrm>
              <a:off x="727473" y="2101454"/>
              <a:ext cx="1448990" cy="754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580" tIns="34290" rIns="68580" bIns="34290">
              <a:spAutoFit/>
            </a:bodyPr>
            <a:lstStyle/>
            <a:p>
              <a:pPr algn="ctr"/>
              <a:r>
                <a:rPr lang="zh-CN" altLang="en-US" sz="4500" b="1" dirty="0">
                  <a:solidFill>
                    <a:schemeClr val="accent1"/>
                  </a:solidFill>
                  <a:cs typeface="+mn-ea"/>
                  <a:sym typeface="+mn-lt"/>
                </a:rPr>
                <a:t>目录</a:t>
              </a:r>
            </a:p>
          </p:txBody>
        </p:sp>
        <p:sp>
          <p:nvSpPr>
            <p:cNvPr id="18469" name="文本框 33"/>
            <p:cNvSpPr txBox="1">
              <a:spLocks noChangeArrowheads="1"/>
            </p:cNvSpPr>
            <p:nvPr/>
          </p:nvSpPr>
          <p:spPr bwMode="auto">
            <a:xfrm>
              <a:off x="762001" y="2749154"/>
              <a:ext cx="1345406" cy="238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8580" tIns="34290" rIns="68580" bIns="34290">
              <a:spAutoFit/>
            </a:bodyPr>
            <a:lstStyle/>
            <a:p>
              <a:pPr algn="ctr"/>
              <a:r>
                <a:rPr lang="en-US" altLang="zh-CN" sz="11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CONTENTS</a:t>
              </a: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4477130" y="58815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课题背景及内容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657367" y="837840"/>
            <a:ext cx="2323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BACKGROUND OF THE SUBJECT AND CONTENT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480576" y="154360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课题现状及发展情况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495257" y="1799829"/>
            <a:ext cx="42926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PRESENT SITUATION AND DEVELOPMENT OF SUBJECT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16284" y="2724578"/>
            <a:ext cx="21339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RESEARCH MENTALITY AND THE PROCESS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74094" y="2459897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研究思路及过程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95257" y="33846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实验数据结果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513784" y="3646256"/>
            <a:ext cx="21957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RESULTS OF EXPRIMENTAL DATA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495257" y="4343185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cs typeface="+mn-ea"/>
                <a:sym typeface="+mn-lt"/>
              </a:rPr>
              <a:t>解决方案及总结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522168" y="4587974"/>
            <a:ext cx="13131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SOLUTIONS AND SUMMARY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椭圆 42">
            <a:extLst>
              <a:ext uri="{FF2B5EF4-FFF2-40B4-BE49-F238E27FC236}">
                <a16:creationId xmlns="" xmlns:a16="http://schemas.microsoft.com/office/drawing/2014/main" id="{F25D4570-5331-4F0A-BE51-87B4FF2FE0B0}"/>
              </a:ext>
            </a:extLst>
          </p:cNvPr>
          <p:cNvSpPr/>
          <p:nvPr/>
        </p:nvSpPr>
        <p:spPr>
          <a:xfrm>
            <a:off x="3563357" y="727195"/>
            <a:ext cx="158920" cy="15891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71BA90FD-2664-493D-8CB6-38794A363881}"/>
              </a:ext>
            </a:extLst>
          </p:cNvPr>
          <p:cNvSpPr/>
          <p:nvPr/>
        </p:nvSpPr>
        <p:spPr>
          <a:xfrm>
            <a:off x="3563357" y="1660722"/>
            <a:ext cx="158920" cy="15891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0B62454C-211F-47B3-B38F-FD49D2F2A828}"/>
              </a:ext>
            </a:extLst>
          </p:cNvPr>
          <p:cNvSpPr/>
          <p:nvPr/>
        </p:nvSpPr>
        <p:spPr>
          <a:xfrm>
            <a:off x="3563357" y="2594250"/>
            <a:ext cx="158920" cy="15891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6" name="椭圆 45">
            <a:extLst>
              <a:ext uri="{FF2B5EF4-FFF2-40B4-BE49-F238E27FC236}">
                <a16:creationId xmlns="" xmlns:a16="http://schemas.microsoft.com/office/drawing/2014/main" id="{F4F910B8-A0EE-4BB2-A705-A3FF6A42BD78}"/>
              </a:ext>
            </a:extLst>
          </p:cNvPr>
          <p:cNvSpPr/>
          <p:nvPr/>
        </p:nvSpPr>
        <p:spPr>
          <a:xfrm>
            <a:off x="3563357" y="3527777"/>
            <a:ext cx="158920" cy="15891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="" xmlns:a16="http://schemas.microsoft.com/office/drawing/2014/main" id="{2B44D9D4-E1BE-44DA-837D-AB72F8F252F9}"/>
              </a:ext>
            </a:extLst>
          </p:cNvPr>
          <p:cNvSpPr/>
          <p:nvPr/>
        </p:nvSpPr>
        <p:spPr>
          <a:xfrm>
            <a:off x="3563357" y="4461305"/>
            <a:ext cx="158920" cy="15891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46971719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5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3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3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5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3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50"/>
                            </p:stCondLst>
                            <p:childTnLst>
                              <p:par>
                                <p:cTn id="4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5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3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3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5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5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3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600"/>
                            </p:stCondLst>
                            <p:childTnLst>
                              <p:par>
                                <p:cTn id="6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5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3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950"/>
                            </p:stCondLst>
                            <p:childTnLst>
                              <p:par>
                                <p:cTn id="6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3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3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65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0" grpId="0"/>
      <p:bldP spid="31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22">
            <a:extLst>
              <a:ext uri="{FF2B5EF4-FFF2-40B4-BE49-F238E27FC236}">
                <a16:creationId xmlns="" xmlns:a16="http://schemas.microsoft.com/office/drawing/2014/main" id="{A22CDEF8-5C16-4D01-AE25-F0F9F58C2E9B}"/>
              </a:ext>
            </a:extLst>
          </p:cNvPr>
          <p:cNvSpPr>
            <a:spLocks/>
          </p:cNvSpPr>
          <p:nvPr/>
        </p:nvSpPr>
        <p:spPr bwMode="auto">
          <a:xfrm>
            <a:off x="3792318" y="2673339"/>
            <a:ext cx="1508808" cy="1508808"/>
          </a:xfrm>
          <a:custGeom>
            <a:avLst/>
            <a:gdLst>
              <a:gd name="T0" fmla="*/ 187 w 240"/>
              <a:gd name="T1" fmla="*/ 0 h 240"/>
              <a:gd name="T2" fmla="*/ 134 w 240"/>
              <a:gd name="T3" fmla="*/ 53 h 240"/>
              <a:gd name="T4" fmla="*/ 53 w 240"/>
              <a:gd name="T5" fmla="*/ 134 h 240"/>
              <a:gd name="T6" fmla="*/ 53 w 240"/>
              <a:gd name="T7" fmla="*/ 134 h 240"/>
              <a:gd name="T8" fmla="*/ 53 w 240"/>
              <a:gd name="T9" fmla="*/ 134 h 240"/>
              <a:gd name="T10" fmla="*/ 0 w 240"/>
              <a:gd name="T11" fmla="*/ 187 h 240"/>
              <a:gd name="T12" fmla="*/ 53 w 240"/>
              <a:gd name="T13" fmla="*/ 240 h 240"/>
              <a:gd name="T14" fmla="*/ 106 w 240"/>
              <a:gd name="T15" fmla="*/ 187 h 240"/>
              <a:gd name="T16" fmla="*/ 106 w 240"/>
              <a:gd name="T17" fmla="*/ 187 h 240"/>
              <a:gd name="T18" fmla="*/ 106 w 240"/>
              <a:gd name="T19" fmla="*/ 187 h 240"/>
              <a:gd name="T20" fmla="*/ 187 w 240"/>
              <a:gd name="T21" fmla="*/ 106 h 240"/>
              <a:gd name="T22" fmla="*/ 187 w 240"/>
              <a:gd name="T23" fmla="*/ 106 h 240"/>
              <a:gd name="T24" fmla="*/ 240 w 240"/>
              <a:gd name="T25" fmla="*/ 53 h 240"/>
              <a:gd name="T26" fmla="*/ 187 w 240"/>
              <a:gd name="T2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187" y="0"/>
                </a:moveTo>
                <a:cubicBezTo>
                  <a:pt x="157" y="0"/>
                  <a:pt x="134" y="24"/>
                  <a:pt x="134" y="53"/>
                </a:cubicBezTo>
                <a:cubicBezTo>
                  <a:pt x="134" y="106"/>
                  <a:pt x="106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24" y="134"/>
                  <a:pt x="0" y="157"/>
                  <a:pt x="0" y="187"/>
                </a:cubicBezTo>
                <a:cubicBezTo>
                  <a:pt x="0" y="216"/>
                  <a:pt x="24" y="240"/>
                  <a:pt x="53" y="240"/>
                </a:cubicBezTo>
                <a:cubicBezTo>
                  <a:pt x="82" y="240"/>
                  <a:pt x="106" y="216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34"/>
                  <a:pt x="134" y="106"/>
                  <a:pt x="187" y="106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216" y="106"/>
                  <a:pt x="240" y="82"/>
                  <a:pt x="240" y="53"/>
                </a:cubicBezTo>
                <a:cubicBezTo>
                  <a:pt x="240" y="24"/>
                  <a:pt x="216" y="0"/>
                  <a:pt x="187" y="0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</a:ln>
          <a:effectLst>
            <a:innerShdw blurRad="63500" dist="25400" dir="156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0" name="Freeform 23">
            <a:extLst>
              <a:ext uri="{FF2B5EF4-FFF2-40B4-BE49-F238E27FC236}">
                <a16:creationId xmlns="" xmlns:a16="http://schemas.microsoft.com/office/drawing/2014/main" id="{420E8AEE-EDC8-4080-991F-5156131BAA78}"/>
              </a:ext>
            </a:extLst>
          </p:cNvPr>
          <p:cNvSpPr>
            <a:spLocks/>
          </p:cNvSpPr>
          <p:nvPr/>
        </p:nvSpPr>
        <p:spPr bwMode="auto">
          <a:xfrm>
            <a:off x="3039244" y="1920265"/>
            <a:ext cx="1506146" cy="1508808"/>
          </a:xfrm>
          <a:custGeom>
            <a:avLst/>
            <a:gdLst>
              <a:gd name="T0" fmla="*/ 0 w 240"/>
              <a:gd name="T1" fmla="*/ 53 h 240"/>
              <a:gd name="T2" fmla="*/ 53 w 240"/>
              <a:gd name="T3" fmla="*/ 106 h 240"/>
              <a:gd name="T4" fmla="*/ 134 w 240"/>
              <a:gd name="T5" fmla="*/ 187 h 240"/>
              <a:gd name="T6" fmla="*/ 134 w 240"/>
              <a:gd name="T7" fmla="*/ 187 h 240"/>
              <a:gd name="T8" fmla="*/ 134 w 240"/>
              <a:gd name="T9" fmla="*/ 187 h 240"/>
              <a:gd name="T10" fmla="*/ 187 w 240"/>
              <a:gd name="T11" fmla="*/ 240 h 240"/>
              <a:gd name="T12" fmla="*/ 240 w 240"/>
              <a:gd name="T13" fmla="*/ 187 h 240"/>
              <a:gd name="T14" fmla="*/ 187 w 240"/>
              <a:gd name="T15" fmla="*/ 134 h 240"/>
              <a:gd name="T16" fmla="*/ 187 w 240"/>
              <a:gd name="T17" fmla="*/ 134 h 240"/>
              <a:gd name="T18" fmla="*/ 187 w 240"/>
              <a:gd name="T19" fmla="*/ 134 h 240"/>
              <a:gd name="T20" fmla="*/ 106 w 240"/>
              <a:gd name="T21" fmla="*/ 53 h 240"/>
              <a:gd name="T22" fmla="*/ 106 w 240"/>
              <a:gd name="T23" fmla="*/ 53 h 240"/>
              <a:gd name="T24" fmla="*/ 53 w 240"/>
              <a:gd name="T25" fmla="*/ 0 h 240"/>
              <a:gd name="T26" fmla="*/ 0 w 240"/>
              <a:gd name="T27" fmla="*/ 5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0" y="53"/>
                </a:moveTo>
                <a:cubicBezTo>
                  <a:pt x="0" y="83"/>
                  <a:pt x="24" y="106"/>
                  <a:pt x="53" y="106"/>
                </a:cubicBezTo>
                <a:cubicBezTo>
                  <a:pt x="106" y="106"/>
                  <a:pt x="134" y="134"/>
                  <a:pt x="134" y="187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4" y="187"/>
                  <a:pt x="134" y="187"/>
                  <a:pt x="134" y="187"/>
                </a:cubicBezTo>
                <a:cubicBezTo>
                  <a:pt x="134" y="216"/>
                  <a:pt x="157" y="240"/>
                  <a:pt x="187" y="240"/>
                </a:cubicBezTo>
                <a:cubicBezTo>
                  <a:pt x="216" y="240"/>
                  <a:pt x="240" y="216"/>
                  <a:pt x="240" y="187"/>
                </a:cubicBezTo>
                <a:cubicBezTo>
                  <a:pt x="240" y="158"/>
                  <a:pt x="216" y="134"/>
                  <a:pt x="187" y="134"/>
                </a:cubicBezTo>
                <a:cubicBezTo>
                  <a:pt x="187" y="134"/>
                  <a:pt x="187" y="134"/>
                  <a:pt x="187" y="134"/>
                </a:cubicBezTo>
                <a:cubicBezTo>
                  <a:pt x="187" y="134"/>
                  <a:pt x="187" y="134"/>
                  <a:pt x="187" y="134"/>
                </a:cubicBezTo>
                <a:cubicBezTo>
                  <a:pt x="134" y="134"/>
                  <a:pt x="106" y="106"/>
                  <a:pt x="106" y="5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ubicBezTo>
                  <a:pt x="24" y="0"/>
                  <a:pt x="0" y="24"/>
                  <a:pt x="0" y="53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</a:ln>
          <a:effectLst>
            <a:innerShdw blurRad="63500" dist="25400" dir="156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1" name="Freeform 24">
            <a:extLst>
              <a:ext uri="{FF2B5EF4-FFF2-40B4-BE49-F238E27FC236}">
                <a16:creationId xmlns="" xmlns:a16="http://schemas.microsoft.com/office/drawing/2014/main" id="{87CCA87B-640B-406F-883C-772293378804}"/>
              </a:ext>
            </a:extLst>
          </p:cNvPr>
          <p:cNvSpPr>
            <a:spLocks/>
          </p:cNvSpPr>
          <p:nvPr/>
        </p:nvSpPr>
        <p:spPr bwMode="auto">
          <a:xfrm>
            <a:off x="3848199" y="1164531"/>
            <a:ext cx="1508808" cy="1508808"/>
          </a:xfrm>
          <a:custGeom>
            <a:avLst/>
            <a:gdLst>
              <a:gd name="T0" fmla="*/ 186 w 240"/>
              <a:gd name="T1" fmla="*/ 0 h 240"/>
              <a:gd name="T2" fmla="*/ 133 w 240"/>
              <a:gd name="T3" fmla="*/ 53 h 240"/>
              <a:gd name="T4" fmla="*/ 53 w 240"/>
              <a:gd name="T5" fmla="*/ 134 h 240"/>
              <a:gd name="T6" fmla="*/ 53 w 240"/>
              <a:gd name="T7" fmla="*/ 134 h 240"/>
              <a:gd name="T8" fmla="*/ 53 w 240"/>
              <a:gd name="T9" fmla="*/ 134 h 240"/>
              <a:gd name="T10" fmla="*/ 0 w 240"/>
              <a:gd name="T11" fmla="*/ 187 h 240"/>
              <a:gd name="T12" fmla="*/ 53 w 240"/>
              <a:gd name="T13" fmla="*/ 240 h 240"/>
              <a:gd name="T14" fmla="*/ 106 w 240"/>
              <a:gd name="T15" fmla="*/ 187 h 240"/>
              <a:gd name="T16" fmla="*/ 106 w 240"/>
              <a:gd name="T17" fmla="*/ 187 h 240"/>
              <a:gd name="T18" fmla="*/ 106 w 240"/>
              <a:gd name="T19" fmla="*/ 187 h 240"/>
              <a:gd name="T20" fmla="*/ 186 w 240"/>
              <a:gd name="T21" fmla="*/ 106 h 240"/>
              <a:gd name="T22" fmla="*/ 186 w 240"/>
              <a:gd name="T23" fmla="*/ 106 h 240"/>
              <a:gd name="T24" fmla="*/ 240 w 240"/>
              <a:gd name="T25" fmla="*/ 53 h 240"/>
              <a:gd name="T26" fmla="*/ 186 w 240"/>
              <a:gd name="T27" fmla="*/ 0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0" h="240">
                <a:moveTo>
                  <a:pt x="186" y="0"/>
                </a:moveTo>
                <a:cubicBezTo>
                  <a:pt x="157" y="0"/>
                  <a:pt x="133" y="24"/>
                  <a:pt x="133" y="53"/>
                </a:cubicBezTo>
                <a:cubicBezTo>
                  <a:pt x="133" y="106"/>
                  <a:pt x="106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23" y="134"/>
                  <a:pt x="0" y="158"/>
                  <a:pt x="0" y="187"/>
                </a:cubicBezTo>
                <a:cubicBezTo>
                  <a:pt x="0" y="216"/>
                  <a:pt x="23" y="240"/>
                  <a:pt x="53" y="240"/>
                </a:cubicBezTo>
                <a:cubicBezTo>
                  <a:pt x="82" y="240"/>
                  <a:pt x="106" y="216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87"/>
                  <a:pt x="106" y="187"/>
                  <a:pt x="106" y="187"/>
                </a:cubicBezTo>
                <a:cubicBezTo>
                  <a:pt x="106" y="134"/>
                  <a:pt x="133" y="106"/>
                  <a:pt x="186" y="106"/>
                </a:cubicBezTo>
                <a:cubicBezTo>
                  <a:pt x="186" y="106"/>
                  <a:pt x="186" y="106"/>
                  <a:pt x="186" y="106"/>
                </a:cubicBezTo>
                <a:cubicBezTo>
                  <a:pt x="216" y="106"/>
                  <a:pt x="240" y="83"/>
                  <a:pt x="240" y="53"/>
                </a:cubicBezTo>
                <a:cubicBezTo>
                  <a:pt x="240" y="24"/>
                  <a:pt x="216" y="0"/>
                  <a:pt x="186" y="0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</a:ln>
          <a:effectLst>
            <a:innerShdw blurRad="63500" dist="25400" dir="156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2" name="Freeform 25">
            <a:extLst>
              <a:ext uri="{FF2B5EF4-FFF2-40B4-BE49-F238E27FC236}">
                <a16:creationId xmlns="" xmlns:a16="http://schemas.microsoft.com/office/drawing/2014/main" id="{9CC6C4FD-4A12-4314-B908-6118B7989862}"/>
              </a:ext>
            </a:extLst>
          </p:cNvPr>
          <p:cNvSpPr>
            <a:spLocks/>
          </p:cNvSpPr>
          <p:nvPr/>
        </p:nvSpPr>
        <p:spPr bwMode="auto">
          <a:xfrm>
            <a:off x="4603933" y="1920265"/>
            <a:ext cx="1500824" cy="1508808"/>
          </a:xfrm>
          <a:custGeom>
            <a:avLst/>
            <a:gdLst>
              <a:gd name="T0" fmla="*/ 0 w 239"/>
              <a:gd name="T1" fmla="*/ 53 h 240"/>
              <a:gd name="T2" fmla="*/ 53 w 239"/>
              <a:gd name="T3" fmla="*/ 106 h 240"/>
              <a:gd name="T4" fmla="*/ 133 w 239"/>
              <a:gd name="T5" fmla="*/ 187 h 240"/>
              <a:gd name="T6" fmla="*/ 133 w 239"/>
              <a:gd name="T7" fmla="*/ 187 h 240"/>
              <a:gd name="T8" fmla="*/ 133 w 239"/>
              <a:gd name="T9" fmla="*/ 187 h 240"/>
              <a:gd name="T10" fmla="*/ 186 w 239"/>
              <a:gd name="T11" fmla="*/ 240 h 240"/>
              <a:gd name="T12" fmla="*/ 239 w 239"/>
              <a:gd name="T13" fmla="*/ 187 h 240"/>
              <a:gd name="T14" fmla="*/ 186 w 239"/>
              <a:gd name="T15" fmla="*/ 134 h 240"/>
              <a:gd name="T16" fmla="*/ 186 w 239"/>
              <a:gd name="T17" fmla="*/ 134 h 240"/>
              <a:gd name="T18" fmla="*/ 186 w 239"/>
              <a:gd name="T19" fmla="*/ 134 h 240"/>
              <a:gd name="T20" fmla="*/ 106 w 239"/>
              <a:gd name="T21" fmla="*/ 53 h 240"/>
              <a:gd name="T22" fmla="*/ 106 w 239"/>
              <a:gd name="T23" fmla="*/ 53 h 240"/>
              <a:gd name="T24" fmla="*/ 53 w 239"/>
              <a:gd name="T25" fmla="*/ 0 h 240"/>
              <a:gd name="T26" fmla="*/ 0 w 239"/>
              <a:gd name="T27" fmla="*/ 53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39" h="240">
                <a:moveTo>
                  <a:pt x="0" y="53"/>
                </a:moveTo>
                <a:cubicBezTo>
                  <a:pt x="0" y="83"/>
                  <a:pt x="23" y="106"/>
                  <a:pt x="53" y="106"/>
                </a:cubicBezTo>
                <a:cubicBezTo>
                  <a:pt x="106" y="106"/>
                  <a:pt x="133" y="134"/>
                  <a:pt x="133" y="187"/>
                </a:cubicBezTo>
                <a:cubicBezTo>
                  <a:pt x="133" y="187"/>
                  <a:pt x="133" y="187"/>
                  <a:pt x="133" y="187"/>
                </a:cubicBezTo>
                <a:cubicBezTo>
                  <a:pt x="133" y="187"/>
                  <a:pt x="133" y="187"/>
                  <a:pt x="133" y="187"/>
                </a:cubicBezTo>
                <a:cubicBezTo>
                  <a:pt x="133" y="216"/>
                  <a:pt x="157" y="240"/>
                  <a:pt x="186" y="240"/>
                </a:cubicBezTo>
                <a:cubicBezTo>
                  <a:pt x="216" y="240"/>
                  <a:pt x="239" y="216"/>
                  <a:pt x="239" y="187"/>
                </a:cubicBezTo>
                <a:cubicBezTo>
                  <a:pt x="239" y="158"/>
                  <a:pt x="216" y="134"/>
                  <a:pt x="186" y="134"/>
                </a:cubicBezTo>
                <a:cubicBezTo>
                  <a:pt x="186" y="134"/>
                  <a:pt x="186" y="134"/>
                  <a:pt x="186" y="134"/>
                </a:cubicBezTo>
                <a:cubicBezTo>
                  <a:pt x="186" y="134"/>
                  <a:pt x="186" y="134"/>
                  <a:pt x="186" y="134"/>
                </a:cubicBezTo>
                <a:cubicBezTo>
                  <a:pt x="133" y="134"/>
                  <a:pt x="106" y="106"/>
                  <a:pt x="106" y="53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06" y="24"/>
                  <a:pt x="82" y="0"/>
                  <a:pt x="53" y="0"/>
                </a:cubicBezTo>
                <a:cubicBezTo>
                  <a:pt x="23" y="0"/>
                  <a:pt x="0" y="24"/>
                  <a:pt x="0" y="53"/>
                </a:cubicBez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</a:ln>
          <a:effectLst>
            <a:innerShdw blurRad="63500" dist="25400" dir="15600000">
              <a:prstClr val="black">
                <a:alpha val="50000"/>
              </a:prstClr>
            </a:inn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3" name="Freeform 26">
            <a:extLst>
              <a:ext uri="{FF2B5EF4-FFF2-40B4-BE49-F238E27FC236}">
                <a16:creationId xmlns="" xmlns:a16="http://schemas.microsoft.com/office/drawing/2014/main" id="{0F50CFB6-75C5-4521-BC19-0CF74B7F8668}"/>
              </a:ext>
            </a:extLst>
          </p:cNvPr>
          <p:cNvSpPr>
            <a:spLocks/>
          </p:cNvSpPr>
          <p:nvPr/>
        </p:nvSpPr>
        <p:spPr bwMode="auto">
          <a:xfrm>
            <a:off x="3833001" y="3544536"/>
            <a:ext cx="586554" cy="604640"/>
          </a:xfrm>
          <a:custGeom>
            <a:avLst/>
            <a:gdLst>
              <a:gd name="T0" fmla="*/ 11 w 96"/>
              <a:gd name="T1" fmla="*/ 20 h 99"/>
              <a:gd name="T2" fmla="*/ 43 w 96"/>
              <a:gd name="T3" fmla="*/ 3 h 99"/>
              <a:gd name="T4" fmla="*/ 94 w 96"/>
              <a:gd name="T5" fmla="*/ 44 h 99"/>
              <a:gd name="T6" fmla="*/ 84 w 96"/>
              <a:gd name="T7" fmla="*/ 79 h 99"/>
              <a:gd name="T8" fmla="*/ 53 w 96"/>
              <a:gd name="T9" fmla="*/ 96 h 99"/>
              <a:gd name="T10" fmla="*/ 1 w 96"/>
              <a:gd name="T11" fmla="*/ 54 h 99"/>
              <a:gd name="T12" fmla="*/ 11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1" y="20"/>
                </a:moveTo>
                <a:cubicBezTo>
                  <a:pt x="19" y="11"/>
                  <a:pt x="30" y="4"/>
                  <a:pt x="43" y="3"/>
                </a:cubicBezTo>
                <a:cubicBezTo>
                  <a:pt x="69" y="0"/>
                  <a:pt x="92" y="18"/>
                  <a:pt x="94" y="44"/>
                </a:cubicBezTo>
                <a:cubicBezTo>
                  <a:pt x="96" y="57"/>
                  <a:pt x="92" y="69"/>
                  <a:pt x="84" y="79"/>
                </a:cubicBezTo>
                <a:cubicBezTo>
                  <a:pt x="77" y="88"/>
                  <a:pt x="66" y="94"/>
                  <a:pt x="53" y="96"/>
                </a:cubicBezTo>
                <a:cubicBezTo>
                  <a:pt x="27" y="99"/>
                  <a:pt x="4" y="80"/>
                  <a:pt x="1" y="54"/>
                </a:cubicBezTo>
                <a:cubicBezTo>
                  <a:pt x="0" y="42"/>
                  <a:pt x="4" y="29"/>
                  <a:pt x="11" y="20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4" name="Freeform 27">
            <a:extLst>
              <a:ext uri="{FF2B5EF4-FFF2-40B4-BE49-F238E27FC236}">
                <a16:creationId xmlns="" xmlns:a16="http://schemas.microsoft.com/office/drawing/2014/main" id="{FF41558F-DB37-41B7-9D0F-11B4D1117150}"/>
              </a:ext>
            </a:extLst>
          </p:cNvPr>
          <p:cNvSpPr>
            <a:spLocks/>
          </p:cNvSpPr>
          <p:nvPr/>
        </p:nvSpPr>
        <p:spPr bwMode="auto">
          <a:xfrm>
            <a:off x="4673888" y="2708855"/>
            <a:ext cx="586554" cy="596890"/>
          </a:xfrm>
          <a:custGeom>
            <a:avLst/>
            <a:gdLst>
              <a:gd name="T0" fmla="*/ 11 w 96"/>
              <a:gd name="T1" fmla="*/ 20 h 98"/>
              <a:gd name="T2" fmla="*/ 43 w 96"/>
              <a:gd name="T3" fmla="*/ 3 h 98"/>
              <a:gd name="T4" fmla="*/ 94 w 96"/>
              <a:gd name="T5" fmla="*/ 44 h 98"/>
              <a:gd name="T6" fmla="*/ 84 w 96"/>
              <a:gd name="T7" fmla="*/ 78 h 98"/>
              <a:gd name="T8" fmla="*/ 53 w 96"/>
              <a:gd name="T9" fmla="*/ 96 h 98"/>
              <a:gd name="T10" fmla="*/ 1 w 96"/>
              <a:gd name="T11" fmla="*/ 54 h 98"/>
              <a:gd name="T12" fmla="*/ 11 w 96"/>
              <a:gd name="T13" fmla="*/ 2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8">
                <a:moveTo>
                  <a:pt x="11" y="20"/>
                </a:moveTo>
                <a:cubicBezTo>
                  <a:pt x="19" y="10"/>
                  <a:pt x="30" y="4"/>
                  <a:pt x="43" y="3"/>
                </a:cubicBezTo>
                <a:cubicBezTo>
                  <a:pt x="68" y="0"/>
                  <a:pt x="92" y="18"/>
                  <a:pt x="94" y="44"/>
                </a:cubicBezTo>
                <a:cubicBezTo>
                  <a:pt x="96" y="57"/>
                  <a:pt x="92" y="69"/>
                  <a:pt x="84" y="78"/>
                </a:cubicBezTo>
                <a:cubicBezTo>
                  <a:pt x="77" y="88"/>
                  <a:pt x="66" y="94"/>
                  <a:pt x="53" y="96"/>
                </a:cubicBezTo>
                <a:cubicBezTo>
                  <a:pt x="27" y="98"/>
                  <a:pt x="4" y="80"/>
                  <a:pt x="1" y="54"/>
                </a:cubicBezTo>
                <a:cubicBezTo>
                  <a:pt x="0" y="41"/>
                  <a:pt x="4" y="29"/>
                  <a:pt x="11" y="20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5" name="Freeform 28">
            <a:extLst>
              <a:ext uri="{FF2B5EF4-FFF2-40B4-BE49-F238E27FC236}">
                <a16:creationId xmlns="" xmlns:a16="http://schemas.microsoft.com/office/drawing/2014/main" id="{32561162-8E83-4007-AC19-FACCFEF8878F}"/>
              </a:ext>
            </a:extLst>
          </p:cNvPr>
          <p:cNvSpPr>
            <a:spLocks/>
          </p:cNvSpPr>
          <p:nvPr/>
        </p:nvSpPr>
        <p:spPr bwMode="auto">
          <a:xfrm>
            <a:off x="3915454" y="2788801"/>
            <a:ext cx="583968" cy="604640"/>
          </a:xfrm>
          <a:custGeom>
            <a:avLst/>
            <a:gdLst>
              <a:gd name="T0" fmla="*/ 12 w 96"/>
              <a:gd name="T1" fmla="*/ 21 h 99"/>
              <a:gd name="T2" fmla="*/ 43 w 96"/>
              <a:gd name="T3" fmla="*/ 3 h 99"/>
              <a:gd name="T4" fmla="*/ 95 w 96"/>
              <a:gd name="T5" fmla="*/ 45 h 99"/>
              <a:gd name="T6" fmla="*/ 85 w 96"/>
              <a:gd name="T7" fmla="*/ 79 h 99"/>
              <a:gd name="T8" fmla="*/ 53 w 96"/>
              <a:gd name="T9" fmla="*/ 96 h 99"/>
              <a:gd name="T10" fmla="*/ 2 w 96"/>
              <a:gd name="T11" fmla="*/ 55 h 99"/>
              <a:gd name="T12" fmla="*/ 12 w 96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1"/>
                </a:moveTo>
                <a:cubicBezTo>
                  <a:pt x="19" y="11"/>
                  <a:pt x="30" y="5"/>
                  <a:pt x="43" y="3"/>
                </a:cubicBezTo>
                <a:cubicBezTo>
                  <a:pt x="69" y="0"/>
                  <a:pt x="92" y="19"/>
                  <a:pt x="95" y="45"/>
                </a:cubicBezTo>
                <a:cubicBezTo>
                  <a:pt x="96" y="58"/>
                  <a:pt x="92" y="70"/>
                  <a:pt x="85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8" y="99"/>
                  <a:pt x="5" y="81"/>
                  <a:pt x="2" y="55"/>
                </a:cubicBezTo>
                <a:cubicBezTo>
                  <a:pt x="0" y="42"/>
                  <a:pt x="4" y="30"/>
                  <a:pt x="12" y="21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6" name="Freeform 29">
            <a:extLst>
              <a:ext uri="{FF2B5EF4-FFF2-40B4-BE49-F238E27FC236}">
                <a16:creationId xmlns="" xmlns:a16="http://schemas.microsoft.com/office/drawing/2014/main" id="{A402EC26-B8C3-4265-B45A-091B196B6B4C}"/>
              </a:ext>
            </a:extLst>
          </p:cNvPr>
          <p:cNvSpPr>
            <a:spLocks/>
          </p:cNvSpPr>
          <p:nvPr/>
        </p:nvSpPr>
        <p:spPr bwMode="auto">
          <a:xfrm>
            <a:off x="3888882" y="2035728"/>
            <a:ext cx="586554" cy="604640"/>
          </a:xfrm>
          <a:custGeom>
            <a:avLst/>
            <a:gdLst>
              <a:gd name="T0" fmla="*/ 11 w 96"/>
              <a:gd name="T1" fmla="*/ 21 h 99"/>
              <a:gd name="T2" fmla="*/ 43 w 96"/>
              <a:gd name="T3" fmla="*/ 3 h 99"/>
              <a:gd name="T4" fmla="*/ 94 w 96"/>
              <a:gd name="T5" fmla="*/ 45 h 99"/>
              <a:gd name="T6" fmla="*/ 84 w 96"/>
              <a:gd name="T7" fmla="*/ 79 h 99"/>
              <a:gd name="T8" fmla="*/ 53 w 96"/>
              <a:gd name="T9" fmla="*/ 96 h 99"/>
              <a:gd name="T10" fmla="*/ 1 w 96"/>
              <a:gd name="T11" fmla="*/ 55 h 99"/>
              <a:gd name="T12" fmla="*/ 11 w 96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1" y="21"/>
                </a:moveTo>
                <a:cubicBezTo>
                  <a:pt x="19" y="11"/>
                  <a:pt x="30" y="5"/>
                  <a:pt x="43" y="3"/>
                </a:cubicBezTo>
                <a:cubicBezTo>
                  <a:pt x="68" y="0"/>
                  <a:pt x="91" y="19"/>
                  <a:pt x="94" y="45"/>
                </a:cubicBezTo>
                <a:cubicBezTo>
                  <a:pt x="96" y="58"/>
                  <a:pt x="92" y="70"/>
                  <a:pt x="84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7" y="99"/>
                  <a:pt x="4" y="81"/>
                  <a:pt x="1" y="55"/>
                </a:cubicBezTo>
                <a:cubicBezTo>
                  <a:pt x="0" y="42"/>
                  <a:pt x="4" y="30"/>
                  <a:pt x="11" y="21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7" name="Freeform 30">
            <a:extLst>
              <a:ext uri="{FF2B5EF4-FFF2-40B4-BE49-F238E27FC236}">
                <a16:creationId xmlns="" xmlns:a16="http://schemas.microsoft.com/office/drawing/2014/main" id="{33720A81-2265-4F11-BBB1-62312015BF51}"/>
              </a:ext>
            </a:extLst>
          </p:cNvPr>
          <p:cNvSpPr>
            <a:spLocks/>
          </p:cNvSpPr>
          <p:nvPr/>
        </p:nvSpPr>
        <p:spPr bwMode="auto">
          <a:xfrm>
            <a:off x="4644500" y="1947915"/>
            <a:ext cx="578802" cy="604640"/>
          </a:xfrm>
          <a:custGeom>
            <a:avLst/>
            <a:gdLst>
              <a:gd name="T0" fmla="*/ 11 w 95"/>
              <a:gd name="T1" fmla="*/ 21 h 99"/>
              <a:gd name="T2" fmla="*/ 42 w 95"/>
              <a:gd name="T3" fmla="*/ 3 h 99"/>
              <a:gd name="T4" fmla="*/ 94 w 95"/>
              <a:gd name="T5" fmla="*/ 45 h 99"/>
              <a:gd name="T6" fmla="*/ 84 w 95"/>
              <a:gd name="T7" fmla="*/ 79 h 99"/>
              <a:gd name="T8" fmla="*/ 53 w 95"/>
              <a:gd name="T9" fmla="*/ 96 h 99"/>
              <a:gd name="T10" fmla="*/ 1 w 95"/>
              <a:gd name="T11" fmla="*/ 55 h 99"/>
              <a:gd name="T12" fmla="*/ 11 w 95"/>
              <a:gd name="T13" fmla="*/ 21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" h="99">
                <a:moveTo>
                  <a:pt x="11" y="21"/>
                </a:moveTo>
                <a:cubicBezTo>
                  <a:pt x="18" y="11"/>
                  <a:pt x="30" y="5"/>
                  <a:pt x="42" y="3"/>
                </a:cubicBezTo>
                <a:cubicBezTo>
                  <a:pt x="68" y="0"/>
                  <a:pt x="91" y="19"/>
                  <a:pt x="94" y="45"/>
                </a:cubicBezTo>
                <a:cubicBezTo>
                  <a:pt x="95" y="58"/>
                  <a:pt x="92" y="70"/>
                  <a:pt x="84" y="79"/>
                </a:cubicBezTo>
                <a:cubicBezTo>
                  <a:pt x="77" y="89"/>
                  <a:pt x="65" y="95"/>
                  <a:pt x="53" y="96"/>
                </a:cubicBezTo>
                <a:cubicBezTo>
                  <a:pt x="27" y="99"/>
                  <a:pt x="4" y="81"/>
                  <a:pt x="1" y="55"/>
                </a:cubicBezTo>
                <a:cubicBezTo>
                  <a:pt x="0" y="42"/>
                  <a:pt x="3" y="30"/>
                  <a:pt x="11" y="21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8" name="Freeform 31">
            <a:extLst>
              <a:ext uri="{FF2B5EF4-FFF2-40B4-BE49-F238E27FC236}">
                <a16:creationId xmlns="" xmlns:a16="http://schemas.microsoft.com/office/drawing/2014/main" id="{6947E4DC-4051-4C00-82F4-6D8019EC1864}"/>
              </a:ext>
            </a:extLst>
          </p:cNvPr>
          <p:cNvSpPr>
            <a:spLocks/>
          </p:cNvSpPr>
          <p:nvPr/>
        </p:nvSpPr>
        <p:spPr bwMode="auto">
          <a:xfrm>
            <a:off x="4719125" y="1200123"/>
            <a:ext cx="586554" cy="602058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4 h 99"/>
              <a:gd name="T6" fmla="*/ 85 w 96"/>
              <a:gd name="T7" fmla="*/ 78 h 99"/>
              <a:gd name="T8" fmla="*/ 53 w 96"/>
              <a:gd name="T9" fmla="*/ 96 h 99"/>
              <a:gd name="T10" fmla="*/ 2 w 96"/>
              <a:gd name="T11" fmla="*/ 54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0"/>
                  <a:pt x="30" y="4"/>
                  <a:pt x="43" y="3"/>
                </a:cubicBezTo>
                <a:cubicBezTo>
                  <a:pt x="69" y="0"/>
                  <a:pt x="92" y="18"/>
                  <a:pt x="95" y="44"/>
                </a:cubicBezTo>
                <a:cubicBezTo>
                  <a:pt x="96" y="57"/>
                  <a:pt x="92" y="69"/>
                  <a:pt x="85" y="78"/>
                </a:cubicBezTo>
                <a:cubicBezTo>
                  <a:pt x="77" y="88"/>
                  <a:pt x="66" y="94"/>
                  <a:pt x="53" y="96"/>
                </a:cubicBezTo>
                <a:cubicBezTo>
                  <a:pt x="28" y="99"/>
                  <a:pt x="5" y="80"/>
                  <a:pt x="2" y="54"/>
                </a:cubicBezTo>
                <a:cubicBezTo>
                  <a:pt x="0" y="41"/>
                  <a:pt x="4" y="29"/>
                  <a:pt x="12" y="20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9" name="Freeform 32">
            <a:extLst>
              <a:ext uri="{FF2B5EF4-FFF2-40B4-BE49-F238E27FC236}">
                <a16:creationId xmlns="" xmlns:a16="http://schemas.microsoft.com/office/drawing/2014/main" id="{EFB50F43-90B3-49F1-871B-05B5DAE775F3}"/>
              </a:ext>
            </a:extLst>
          </p:cNvPr>
          <p:cNvSpPr>
            <a:spLocks/>
          </p:cNvSpPr>
          <p:nvPr/>
        </p:nvSpPr>
        <p:spPr bwMode="auto">
          <a:xfrm>
            <a:off x="5480181" y="2796744"/>
            <a:ext cx="586554" cy="602058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4 h 99"/>
              <a:gd name="T6" fmla="*/ 85 w 96"/>
              <a:gd name="T7" fmla="*/ 78 h 99"/>
              <a:gd name="T8" fmla="*/ 54 w 96"/>
              <a:gd name="T9" fmla="*/ 96 h 99"/>
              <a:gd name="T10" fmla="*/ 2 w 96"/>
              <a:gd name="T11" fmla="*/ 54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1"/>
                  <a:pt x="30" y="4"/>
                  <a:pt x="43" y="3"/>
                </a:cubicBezTo>
                <a:cubicBezTo>
                  <a:pt x="69" y="0"/>
                  <a:pt x="92" y="18"/>
                  <a:pt x="95" y="44"/>
                </a:cubicBezTo>
                <a:cubicBezTo>
                  <a:pt x="96" y="57"/>
                  <a:pt x="92" y="69"/>
                  <a:pt x="85" y="78"/>
                </a:cubicBezTo>
                <a:cubicBezTo>
                  <a:pt x="77" y="88"/>
                  <a:pt x="66" y="94"/>
                  <a:pt x="54" y="96"/>
                </a:cubicBezTo>
                <a:cubicBezTo>
                  <a:pt x="28" y="99"/>
                  <a:pt x="5" y="80"/>
                  <a:pt x="2" y="54"/>
                </a:cubicBezTo>
                <a:cubicBezTo>
                  <a:pt x="0" y="41"/>
                  <a:pt x="4" y="29"/>
                  <a:pt x="12" y="20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0" name="Freeform 33">
            <a:extLst>
              <a:ext uri="{FF2B5EF4-FFF2-40B4-BE49-F238E27FC236}">
                <a16:creationId xmlns="" xmlns:a16="http://schemas.microsoft.com/office/drawing/2014/main" id="{9E890964-54B6-4BFC-8ADB-F90126F1F543}"/>
              </a:ext>
            </a:extLst>
          </p:cNvPr>
          <p:cNvSpPr>
            <a:spLocks/>
          </p:cNvSpPr>
          <p:nvPr/>
        </p:nvSpPr>
        <p:spPr bwMode="auto">
          <a:xfrm>
            <a:off x="3071945" y="1947915"/>
            <a:ext cx="586554" cy="604640"/>
          </a:xfrm>
          <a:custGeom>
            <a:avLst/>
            <a:gdLst>
              <a:gd name="T0" fmla="*/ 12 w 96"/>
              <a:gd name="T1" fmla="*/ 20 h 99"/>
              <a:gd name="T2" fmla="*/ 43 w 96"/>
              <a:gd name="T3" fmla="*/ 3 h 99"/>
              <a:gd name="T4" fmla="*/ 95 w 96"/>
              <a:gd name="T5" fmla="*/ 45 h 99"/>
              <a:gd name="T6" fmla="*/ 85 w 96"/>
              <a:gd name="T7" fmla="*/ 79 h 99"/>
              <a:gd name="T8" fmla="*/ 53 w 96"/>
              <a:gd name="T9" fmla="*/ 96 h 99"/>
              <a:gd name="T10" fmla="*/ 2 w 96"/>
              <a:gd name="T11" fmla="*/ 55 h 99"/>
              <a:gd name="T12" fmla="*/ 12 w 96"/>
              <a:gd name="T13" fmla="*/ 2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9">
                <a:moveTo>
                  <a:pt x="12" y="20"/>
                </a:moveTo>
                <a:cubicBezTo>
                  <a:pt x="19" y="11"/>
                  <a:pt x="30" y="5"/>
                  <a:pt x="43" y="3"/>
                </a:cubicBezTo>
                <a:cubicBezTo>
                  <a:pt x="69" y="0"/>
                  <a:pt x="92" y="19"/>
                  <a:pt x="95" y="45"/>
                </a:cubicBezTo>
                <a:cubicBezTo>
                  <a:pt x="96" y="58"/>
                  <a:pt x="92" y="70"/>
                  <a:pt x="85" y="79"/>
                </a:cubicBezTo>
                <a:cubicBezTo>
                  <a:pt x="77" y="88"/>
                  <a:pt x="66" y="95"/>
                  <a:pt x="53" y="96"/>
                </a:cubicBezTo>
                <a:cubicBezTo>
                  <a:pt x="28" y="99"/>
                  <a:pt x="5" y="81"/>
                  <a:pt x="2" y="55"/>
                </a:cubicBezTo>
                <a:cubicBezTo>
                  <a:pt x="0" y="42"/>
                  <a:pt x="4" y="30"/>
                  <a:pt x="12" y="20"/>
                </a:cubicBezTo>
                <a:close/>
              </a:path>
            </a:pathLst>
          </a:cu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>
              <a:defRPr/>
            </a:pPr>
            <a:endParaRPr lang="zh-CN" altLang="en-US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1" name="Freeform 59">
            <a:extLst>
              <a:ext uri="{FF2B5EF4-FFF2-40B4-BE49-F238E27FC236}">
                <a16:creationId xmlns="" xmlns:a16="http://schemas.microsoft.com/office/drawing/2014/main" id="{7A0B5876-F11D-4553-ADD4-00908DB206EE}"/>
              </a:ext>
            </a:extLst>
          </p:cNvPr>
          <p:cNvSpPr>
            <a:spLocks noEditPoints="1"/>
          </p:cNvSpPr>
          <p:nvPr/>
        </p:nvSpPr>
        <p:spPr bwMode="auto">
          <a:xfrm>
            <a:off x="4839761" y="2879475"/>
            <a:ext cx="254808" cy="255650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8">
              <a:defRPr/>
            </a:pPr>
            <a:endParaRPr lang="id-ID" kern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42" name="Group 238">
            <a:extLst>
              <a:ext uri="{FF2B5EF4-FFF2-40B4-BE49-F238E27FC236}">
                <a16:creationId xmlns="" xmlns:a16="http://schemas.microsoft.com/office/drawing/2014/main" id="{84F4A30A-074D-4EFC-9CC8-696F22EEF8B1}"/>
              </a:ext>
            </a:extLst>
          </p:cNvPr>
          <p:cNvGrpSpPr/>
          <p:nvPr/>
        </p:nvGrpSpPr>
        <p:grpSpPr>
          <a:xfrm>
            <a:off x="4071312" y="2239251"/>
            <a:ext cx="221696" cy="207838"/>
            <a:chOff x="2974975" y="2071688"/>
            <a:chExt cx="482600" cy="452438"/>
          </a:xfrm>
          <a:solidFill>
            <a:schemeClr val="accent1"/>
          </a:solidFill>
        </p:grpSpPr>
        <p:sp>
          <p:nvSpPr>
            <p:cNvPr id="43" name="Freeform 78">
              <a:extLst>
                <a:ext uri="{FF2B5EF4-FFF2-40B4-BE49-F238E27FC236}">
                  <a16:creationId xmlns="" xmlns:a16="http://schemas.microsoft.com/office/drawing/2014/main" id="{EA6D461A-9448-4269-A19F-F3C58660FE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74975" y="2071688"/>
              <a:ext cx="482600" cy="452438"/>
            </a:xfrm>
            <a:custGeom>
              <a:avLst/>
              <a:gdLst>
                <a:gd name="T0" fmla="*/ 126 w 128"/>
                <a:gd name="T1" fmla="*/ 26 h 120"/>
                <a:gd name="T2" fmla="*/ 102 w 128"/>
                <a:gd name="T3" fmla="*/ 2 h 120"/>
                <a:gd name="T4" fmla="*/ 96 w 128"/>
                <a:gd name="T5" fmla="*/ 0 h 120"/>
                <a:gd name="T6" fmla="*/ 12 w 128"/>
                <a:gd name="T7" fmla="*/ 0 h 120"/>
                <a:gd name="T8" fmla="*/ 0 w 128"/>
                <a:gd name="T9" fmla="*/ 12 h 120"/>
                <a:gd name="T10" fmla="*/ 0 w 128"/>
                <a:gd name="T11" fmla="*/ 108 h 120"/>
                <a:gd name="T12" fmla="*/ 12 w 128"/>
                <a:gd name="T13" fmla="*/ 120 h 120"/>
                <a:gd name="T14" fmla="*/ 116 w 128"/>
                <a:gd name="T15" fmla="*/ 120 h 120"/>
                <a:gd name="T16" fmla="*/ 128 w 128"/>
                <a:gd name="T17" fmla="*/ 108 h 120"/>
                <a:gd name="T18" fmla="*/ 128 w 128"/>
                <a:gd name="T19" fmla="*/ 32 h 120"/>
                <a:gd name="T20" fmla="*/ 126 w 128"/>
                <a:gd name="T21" fmla="*/ 26 h 120"/>
                <a:gd name="T22" fmla="*/ 120 w 128"/>
                <a:gd name="T23" fmla="*/ 108 h 120"/>
                <a:gd name="T24" fmla="*/ 116 w 128"/>
                <a:gd name="T25" fmla="*/ 112 h 120"/>
                <a:gd name="T26" fmla="*/ 12 w 128"/>
                <a:gd name="T27" fmla="*/ 112 h 120"/>
                <a:gd name="T28" fmla="*/ 8 w 128"/>
                <a:gd name="T29" fmla="*/ 108 h 120"/>
                <a:gd name="T30" fmla="*/ 8 w 128"/>
                <a:gd name="T31" fmla="*/ 12 h 120"/>
                <a:gd name="T32" fmla="*/ 12 w 128"/>
                <a:gd name="T33" fmla="*/ 8 h 120"/>
                <a:gd name="T34" fmla="*/ 92 w 128"/>
                <a:gd name="T35" fmla="*/ 8 h 120"/>
                <a:gd name="T36" fmla="*/ 92 w 128"/>
                <a:gd name="T37" fmla="*/ 24 h 120"/>
                <a:gd name="T38" fmla="*/ 92 w 128"/>
                <a:gd name="T39" fmla="*/ 24 h 120"/>
                <a:gd name="T40" fmla="*/ 104 w 128"/>
                <a:gd name="T41" fmla="*/ 36 h 120"/>
                <a:gd name="T42" fmla="*/ 108 w 128"/>
                <a:gd name="T43" fmla="*/ 36 h 120"/>
                <a:gd name="T44" fmla="*/ 120 w 128"/>
                <a:gd name="T45" fmla="*/ 36 h 120"/>
                <a:gd name="T46" fmla="*/ 120 w 128"/>
                <a:gd name="T47" fmla="*/ 108 h 120"/>
                <a:gd name="T48" fmla="*/ 108 w 128"/>
                <a:gd name="T49" fmla="*/ 32 h 120"/>
                <a:gd name="T50" fmla="*/ 104 w 128"/>
                <a:gd name="T51" fmla="*/ 32 h 120"/>
                <a:gd name="T52" fmla="*/ 96 w 128"/>
                <a:gd name="T53" fmla="*/ 24 h 120"/>
                <a:gd name="T54" fmla="*/ 96 w 128"/>
                <a:gd name="T55" fmla="*/ 24 h 120"/>
                <a:gd name="T56" fmla="*/ 96 w 128"/>
                <a:gd name="T57" fmla="*/ 8 h 120"/>
                <a:gd name="T58" fmla="*/ 120 w 128"/>
                <a:gd name="T59" fmla="*/ 32 h 120"/>
                <a:gd name="T60" fmla="*/ 108 w 128"/>
                <a:gd name="T61" fmla="*/ 3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8" h="120">
                  <a:moveTo>
                    <a:pt x="126" y="26"/>
                  </a:moveTo>
                  <a:cubicBezTo>
                    <a:pt x="102" y="2"/>
                    <a:pt x="102" y="2"/>
                    <a:pt x="102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15"/>
                    <a:pt x="5" y="120"/>
                    <a:pt x="12" y="120"/>
                  </a:cubicBezTo>
                  <a:cubicBezTo>
                    <a:pt x="116" y="120"/>
                    <a:pt x="116" y="120"/>
                    <a:pt x="116" y="120"/>
                  </a:cubicBezTo>
                  <a:cubicBezTo>
                    <a:pt x="123" y="120"/>
                    <a:pt x="128" y="115"/>
                    <a:pt x="128" y="108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128" y="30"/>
                    <a:pt x="127" y="28"/>
                    <a:pt x="126" y="26"/>
                  </a:cubicBezTo>
                  <a:close/>
                  <a:moveTo>
                    <a:pt x="120" y="108"/>
                  </a:moveTo>
                  <a:cubicBezTo>
                    <a:pt x="120" y="110"/>
                    <a:pt x="118" y="112"/>
                    <a:pt x="116" y="112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0" y="112"/>
                    <a:pt x="8" y="110"/>
                    <a:pt x="8" y="10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92" y="31"/>
                    <a:pt x="97" y="36"/>
                    <a:pt x="104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20" y="36"/>
                    <a:pt x="120" y="36"/>
                    <a:pt x="120" y="36"/>
                  </a:cubicBezTo>
                  <a:lnTo>
                    <a:pt x="120" y="108"/>
                  </a:lnTo>
                  <a:close/>
                  <a:moveTo>
                    <a:pt x="108" y="32"/>
                  </a:moveTo>
                  <a:cubicBezTo>
                    <a:pt x="104" y="32"/>
                    <a:pt x="104" y="32"/>
                    <a:pt x="104" y="32"/>
                  </a:cubicBezTo>
                  <a:cubicBezTo>
                    <a:pt x="100" y="32"/>
                    <a:pt x="96" y="28"/>
                    <a:pt x="96" y="24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20" y="32"/>
                    <a:pt x="120" y="32"/>
                    <a:pt x="120" y="32"/>
                  </a:cubicBezTo>
                  <a:lnTo>
                    <a:pt x="10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defTabSz="914378">
                <a:defRPr/>
              </a:pPr>
              <a:endParaRPr lang="id-ID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79">
              <a:extLst>
                <a:ext uri="{FF2B5EF4-FFF2-40B4-BE49-F238E27FC236}">
                  <a16:creationId xmlns="" xmlns:a16="http://schemas.microsoft.com/office/drawing/2014/main" id="{5DB76038-B72D-4939-98DA-C3457FC07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0400" y="2162176"/>
              <a:ext cx="90487" cy="15875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defTabSz="914378">
                <a:defRPr/>
              </a:pPr>
              <a:endParaRPr lang="id-ID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80">
              <a:extLst>
                <a:ext uri="{FF2B5EF4-FFF2-40B4-BE49-F238E27FC236}">
                  <a16:creationId xmlns="" xmlns:a16="http://schemas.microsoft.com/office/drawing/2014/main" id="{3BC64466-0881-4E5A-ADDC-07639A50862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0400" y="2208213"/>
              <a:ext cx="90487" cy="14288"/>
            </a:xfrm>
            <a:custGeom>
              <a:avLst/>
              <a:gdLst>
                <a:gd name="T0" fmla="*/ 2 w 24"/>
                <a:gd name="T1" fmla="*/ 4 h 4"/>
                <a:gd name="T2" fmla="*/ 22 w 24"/>
                <a:gd name="T3" fmla="*/ 4 h 4"/>
                <a:gd name="T4" fmla="*/ 24 w 24"/>
                <a:gd name="T5" fmla="*/ 2 h 4"/>
                <a:gd name="T6" fmla="*/ 22 w 24"/>
                <a:gd name="T7" fmla="*/ 0 h 4"/>
                <a:gd name="T8" fmla="*/ 2 w 24"/>
                <a:gd name="T9" fmla="*/ 0 h 4"/>
                <a:gd name="T10" fmla="*/ 0 w 24"/>
                <a:gd name="T11" fmla="*/ 2 h 4"/>
                <a:gd name="T12" fmla="*/ 2 w 2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">
                  <a:moveTo>
                    <a:pt x="2" y="4"/>
                  </a:move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defTabSz="914378">
                <a:defRPr/>
              </a:pPr>
              <a:endParaRPr lang="id-ID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81">
              <a:extLst>
                <a:ext uri="{FF2B5EF4-FFF2-40B4-BE49-F238E27FC236}">
                  <a16:creationId xmlns="" xmlns:a16="http://schemas.microsoft.com/office/drawing/2014/main" id="{CF2E620E-5B2D-4029-A629-ADDB25DE6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0400" y="2252663"/>
              <a:ext cx="196850" cy="15875"/>
            </a:xfrm>
            <a:custGeom>
              <a:avLst/>
              <a:gdLst>
                <a:gd name="T0" fmla="*/ 0 w 52"/>
                <a:gd name="T1" fmla="*/ 2 h 4"/>
                <a:gd name="T2" fmla="*/ 2 w 52"/>
                <a:gd name="T3" fmla="*/ 4 h 4"/>
                <a:gd name="T4" fmla="*/ 50 w 52"/>
                <a:gd name="T5" fmla="*/ 4 h 4"/>
                <a:gd name="T6" fmla="*/ 52 w 52"/>
                <a:gd name="T7" fmla="*/ 2 h 4"/>
                <a:gd name="T8" fmla="*/ 50 w 52"/>
                <a:gd name="T9" fmla="*/ 0 h 4"/>
                <a:gd name="T10" fmla="*/ 2 w 52"/>
                <a:gd name="T11" fmla="*/ 0 h 4"/>
                <a:gd name="T12" fmla="*/ 0 w 52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2" y="3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defTabSz="914378">
                <a:defRPr/>
              </a:pPr>
              <a:endParaRPr lang="id-ID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82">
              <a:extLst>
                <a:ext uri="{FF2B5EF4-FFF2-40B4-BE49-F238E27FC236}">
                  <a16:creationId xmlns="" xmlns:a16="http://schemas.microsoft.com/office/drawing/2014/main" id="{58D0AED9-A381-4B41-A59E-8628AE7DA4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300" y="2343151"/>
              <a:ext cx="361950" cy="15875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defTabSz="914378">
                <a:defRPr/>
              </a:pPr>
              <a:endParaRPr lang="id-ID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83">
              <a:extLst>
                <a:ext uri="{FF2B5EF4-FFF2-40B4-BE49-F238E27FC236}">
                  <a16:creationId xmlns="" xmlns:a16="http://schemas.microsoft.com/office/drawing/2014/main" id="{A0E363FD-E9D7-4EE5-B011-BB3B2A931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300" y="2389188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defTabSz="914378">
                <a:defRPr/>
              </a:pPr>
              <a:endParaRPr lang="id-ID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84">
              <a:extLst>
                <a:ext uri="{FF2B5EF4-FFF2-40B4-BE49-F238E27FC236}">
                  <a16:creationId xmlns="" xmlns:a16="http://schemas.microsoft.com/office/drawing/2014/main" id="{B29ECE0C-C647-4ED1-A56C-F6332DBB65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300" y="2433638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defTabSz="914378">
                <a:defRPr/>
              </a:pPr>
              <a:endParaRPr lang="id-ID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85">
              <a:extLst>
                <a:ext uri="{FF2B5EF4-FFF2-40B4-BE49-F238E27FC236}">
                  <a16:creationId xmlns="" xmlns:a16="http://schemas.microsoft.com/office/drawing/2014/main" id="{0CF4FA77-A29D-42A9-BF42-2F345000B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5300" y="2298701"/>
              <a:ext cx="361950" cy="14288"/>
            </a:xfrm>
            <a:custGeom>
              <a:avLst/>
              <a:gdLst>
                <a:gd name="T0" fmla="*/ 94 w 96"/>
                <a:gd name="T1" fmla="*/ 0 h 4"/>
                <a:gd name="T2" fmla="*/ 2 w 96"/>
                <a:gd name="T3" fmla="*/ 0 h 4"/>
                <a:gd name="T4" fmla="*/ 0 w 96"/>
                <a:gd name="T5" fmla="*/ 2 h 4"/>
                <a:gd name="T6" fmla="*/ 2 w 96"/>
                <a:gd name="T7" fmla="*/ 4 h 4"/>
                <a:gd name="T8" fmla="*/ 94 w 96"/>
                <a:gd name="T9" fmla="*/ 4 h 4"/>
                <a:gd name="T10" fmla="*/ 96 w 96"/>
                <a:gd name="T11" fmla="*/ 2 h 4"/>
                <a:gd name="T12" fmla="*/ 94 w 9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6" h="4">
                  <a:moveTo>
                    <a:pt x="9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4" y="4"/>
                    <a:pt x="94" y="4"/>
                    <a:pt x="94" y="4"/>
                  </a:cubicBezTo>
                  <a:cubicBezTo>
                    <a:pt x="95" y="4"/>
                    <a:pt x="96" y="3"/>
                    <a:pt x="96" y="2"/>
                  </a:cubicBezTo>
                  <a:cubicBezTo>
                    <a:pt x="96" y="1"/>
                    <a:pt x="95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defTabSz="914378">
                <a:defRPr/>
              </a:pPr>
              <a:endParaRPr lang="id-ID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86">
              <a:extLst>
                <a:ext uri="{FF2B5EF4-FFF2-40B4-BE49-F238E27FC236}">
                  <a16:creationId xmlns="" xmlns:a16="http://schemas.microsoft.com/office/drawing/2014/main" id="{F759AA14-8073-41D7-96AA-82A9B859E4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35300" y="2147888"/>
              <a:ext cx="134937" cy="120650"/>
            </a:xfrm>
            <a:custGeom>
              <a:avLst/>
              <a:gdLst>
                <a:gd name="T0" fmla="*/ 4 w 36"/>
                <a:gd name="T1" fmla="*/ 32 h 32"/>
                <a:gd name="T2" fmla="*/ 32 w 36"/>
                <a:gd name="T3" fmla="*/ 32 h 32"/>
                <a:gd name="T4" fmla="*/ 36 w 36"/>
                <a:gd name="T5" fmla="*/ 28 h 32"/>
                <a:gd name="T6" fmla="*/ 36 w 36"/>
                <a:gd name="T7" fmla="*/ 4 h 32"/>
                <a:gd name="T8" fmla="*/ 32 w 36"/>
                <a:gd name="T9" fmla="*/ 0 h 32"/>
                <a:gd name="T10" fmla="*/ 4 w 36"/>
                <a:gd name="T11" fmla="*/ 0 h 32"/>
                <a:gd name="T12" fmla="*/ 0 w 36"/>
                <a:gd name="T13" fmla="*/ 4 h 32"/>
                <a:gd name="T14" fmla="*/ 0 w 36"/>
                <a:gd name="T15" fmla="*/ 28 h 32"/>
                <a:gd name="T16" fmla="*/ 4 w 36"/>
                <a:gd name="T17" fmla="*/ 32 h 32"/>
                <a:gd name="T18" fmla="*/ 8 w 36"/>
                <a:gd name="T19" fmla="*/ 8 h 32"/>
                <a:gd name="T20" fmla="*/ 28 w 36"/>
                <a:gd name="T21" fmla="*/ 8 h 32"/>
                <a:gd name="T22" fmla="*/ 28 w 36"/>
                <a:gd name="T23" fmla="*/ 24 h 32"/>
                <a:gd name="T24" fmla="*/ 8 w 36"/>
                <a:gd name="T25" fmla="*/ 24 h 32"/>
                <a:gd name="T26" fmla="*/ 8 w 36"/>
                <a:gd name="T27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2">
                  <a:moveTo>
                    <a:pt x="4" y="32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34" y="32"/>
                    <a:pt x="36" y="30"/>
                    <a:pt x="36" y="2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8" y="24"/>
                    <a:pt x="8" y="24"/>
                    <a:pt x="8" y="24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r" defTabSz="914378">
                <a:defRPr/>
              </a:pPr>
              <a:endParaRPr lang="id-ID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Group 236">
            <a:extLst>
              <a:ext uri="{FF2B5EF4-FFF2-40B4-BE49-F238E27FC236}">
                <a16:creationId xmlns="" xmlns:a16="http://schemas.microsoft.com/office/drawing/2014/main" id="{4724D53E-4255-4A3B-B606-48E1BFD34F72}"/>
              </a:ext>
            </a:extLst>
          </p:cNvPr>
          <p:cNvGrpSpPr/>
          <p:nvPr/>
        </p:nvGrpSpPr>
        <p:grpSpPr>
          <a:xfrm>
            <a:off x="4812320" y="2127446"/>
            <a:ext cx="243162" cy="243964"/>
            <a:chOff x="1049338" y="2071688"/>
            <a:chExt cx="481012" cy="482600"/>
          </a:xfrm>
          <a:solidFill>
            <a:schemeClr val="accent1"/>
          </a:solidFill>
        </p:grpSpPr>
        <p:sp>
          <p:nvSpPr>
            <p:cNvPr id="53" name="Freeform 90">
              <a:extLst>
                <a:ext uri="{FF2B5EF4-FFF2-40B4-BE49-F238E27FC236}">
                  <a16:creationId xmlns="" xmlns:a16="http://schemas.microsoft.com/office/drawing/2014/main" id="{7E182F06-EA7E-4CF2-AA1D-4BCBAA7113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9338" y="2071688"/>
              <a:ext cx="481012" cy="482600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id-ID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91">
              <a:extLst>
                <a:ext uri="{FF2B5EF4-FFF2-40B4-BE49-F238E27FC236}">
                  <a16:creationId xmlns="" xmlns:a16="http://schemas.microsoft.com/office/drawing/2014/main" id="{7025827F-5855-43F7-97A7-0BEA6A4029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3788" y="2463801"/>
              <a:ext cx="44450" cy="44450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id-ID" kern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Group 35">
            <a:extLst>
              <a:ext uri="{FF2B5EF4-FFF2-40B4-BE49-F238E27FC236}">
                <a16:creationId xmlns="" xmlns:a16="http://schemas.microsoft.com/office/drawing/2014/main" id="{52B8E4D6-98F1-4A7E-80DF-06D8A8FC0A71}"/>
              </a:ext>
            </a:extLst>
          </p:cNvPr>
          <p:cNvGrpSpPr/>
          <p:nvPr/>
        </p:nvGrpSpPr>
        <p:grpSpPr>
          <a:xfrm>
            <a:off x="4059382" y="2950692"/>
            <a:ext cx="296114" cy="294164"/>
            <a:chOff x="6853673" y="3715407"/>
            <a:chExt cx="379359" cy="376864"/>
          </a:xfrm>
          <a:solidFill>
            <a:schemeClr val="accent1"/>
          </a:solidFill>
        </p:grpSpPr>
        <p:sp>
          <p:nvSpPr>
            <p:cNvPr id="56" name="Freeform 150">
              <a:extLst>
                <a:ext uri="{FF2B5EF4-FFF2-40B4-BE49-F238E27FC236}">
                  <a16:creationId xmlns="" xmlns:a16="http://schemas.microsoft.com/office/drawing/2014/main" id="{545BEF81-6874-43CB-AC98-9D19FB491A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7" name="Rectangle 151">
              <a:extLst>
                <a:ext uri="{FF2B5EF4-FFF2-40B4-BE49-F238E27FC236}">
                  <a16:creationId xmlns="" xmlns:a16="http://schemas.microsoft.com/office/drawing/2014/main" id="{56A194A1-4B72-47C4-9E95-85B558771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8" name="Rectangle 152">
              <a:extLst>
                <a:ext uri="{FF2B5EF4-FFF2-40B4-BE49-F238E27FC236}">
                  <a16:creationId xmlns="" xmlns:a16="http://schemas.microsoft.com/office/drawing/2014/main" id="{06F1F727-CD40-4194-B28A-EA3F1475A2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9" name="Rectangle 153">
              <a:extLst>
                <a:ext uri="{FF2B5EF4-FFF2-40B4-BE49-F238E27FC236}">
                  <a16:creationId xmlns="" xmlns:a16="http://schemas.microsoft.com/office/drawing/2014/main" id="{D7DFBD9C-6F8C-4CFB-9FED-952524802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0" name="Freeform 154">
              <a:extLst>
                <a:ext uri="{FF2B5EF4-FFF2-40B4-BE49-F238E27FC236}">
                  <a16:creationId xmlns="" xmlns:a16="http://schemas.microsoft.com/office/drawing/2014/main" id="{10DC9675-5292-4E74-A53A-04812F0D0A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1" name="Freeform 155">
              <a:extLst>
                <a:ext uri="{FF2B5EF4-FFF2-40B4-BE49-F238E27FC236}">
                  <a16:creationId xmlns="" xmlns:a16="http://schemas.microsoft.com/office/drawing/2014/main" id="{40508BD2-EB51-4E4A-B358-8450AEB81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2" name="Freeform 156">
              <a:extLst>
                <a:ext uri="{FF2B5EF4-FFF2-40B4-BE49-F238E27FC236}">
                  <a16:creationId xmlns="" xmlns:a16="http://schemas.microsoft.com/office/drawing/2014/main" id="{5BE268DB-9CB3-4988-A30B-DFA7EB444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3" name="Freeform 157">
              <a:extLst>
                <a:ext uri="{FF2B5EF4-FFF2-40B4-BE49-F238E27FC236}">
                  <a16:creationId xmlns="" xmlns:a16="http://schemas.microsoft.com/office/drawing/2014/main" id="{BCC9E99F-97B6-46EB-AE26-8D1CD2404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4" name="Freeform 158">
              <a:extLst>
                <a:ext uri="{FF2B5EF4-FFF2-40B4-BE49-F238E27FC236}">
                  <a16:creationId xmlns="" xmlns:a16="http://schemas.microsoft.com/office/drawing/2014/main" id="{56EB5215-A9DD-4937-AC30-57716D60E1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5" name="Rectangle 159">
              <a:extLst>
                <a:ext uri="{FF2B5EF4-FFF2-40B4-BE49-F238E27FC236}">
                  <a16:creationId xmlns="" xmlns:a16="http://schemas.microsoft.com/office/drawing/2014/main" id="{ECF9DA94-7D74-4E5D-A68F-1E9AD4F8C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6" name="Freeform 160">
              <a:extLst>
                <a:ext uri="{FF2B5EF4-FFF2-40B4-BE49-F238E27FC236}">
                  <a16:creationId xmlns="" xmlns:a16="http://schemas.microsoft.com/office/drawing/2014/main" id="{CEF66003-36DA-4CA8-A43F-12E241CD6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7" name="Freeform 161">
              <a:extLst>
                <a:ext uri="{FF2B5EF4-FFF2-40B4-BE49-F238E27FC236}">
                  <a16:creationId xmlns="" xmlns:a16="http://schemas.microsoft.com/office/drawing/2014/main" id="{E602BB6D-6884-4484-A96C-9ED741700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8" name="Freeform 162">
              <a:extLst>
                <a:ext uri="{FF2B5EF4-FFF2-40B4-BE49-F238E27FC236}">
                  <a16:creationId xmlns="" xmlns:a16="http://schemas.microsoft.com/office/drawing/2014/main" id="{987422C4-5BD6-4AE2-9617-6AC326CBA0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9" name="Freeform 163">
              <a:extLst>
                <a:ext uri="{FF2B5EF4-FFF2-40B4-BE49-F238E27FC236}">
                  <a16:creationId xmlns="" xmlns:a16="http://schemas.microsoft.com/office/drawing/2014/main" id="{D0A6CE36-F275-4E81-87A6-9F71E9084F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70" name="Freeform 164">
              <a:extLst>
                <a:ext uri="{FF2B5EF4-FFF2-40B4-BE49-F238E27FC236}">
                  <a16:creationId xmlns="" xmlns:a16="http://schemas.microsoft.com/office/drawing/2014/main" id="{7DE29B46-D526-4520-BE28-AA070BAF3B2C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71" name="Freeform 165">
              <a:extLst>
                <a:ext uri="{FF2B5EF4-FFF2-40B4-BE49-F238E27FC236}">
                  <a16:creationId xmlns="" xmlns:a16="http://schemas.microsoft.com/office/drawing/2014/main" id="{916905D3-CD20-4BFD-89FF-A5E1AA230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72" name="Rectangle 166">
              <a:extLst>
                <a:ext uri="{FF2B5EF4-FFF2-40B4-BE49-F238E27FC236}">
                  <a16:creationId xmlns="" xmlns:a16="http://schemas.microsoft.com/office/drawing/2014/main" id="{ED3062F6-D676-4683-96B7-759C030721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73" name="Rectangle 167">
              <a:extLst>
                <a:ext uri="{FF2B5EF4-FFF2-40B4-BE49-F238E27FC236}">
                  <a16:creationId xmlns="" xmlns:a16="http://schemas.microsoft.com/office/drawing/2014/main" id="{99FD84A2-C71F-490D-A3FE-207BC4EA9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8">
                <a:defRPr/>
              </a:pPr>
              <a:endParaRPr 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4" name="矩形 73">
            <a:extLst>
              <a:ext uri="{FF2B5EF4-FFF2-40B4-BE49-F238E27FC236}">
                <a16:creationId xmlns="" xmlns:a16="http://schemas.microsoft.com/office/drawing/2014/main" id="{6B86CD04-DB2F-4CEC-9E73-5D6FF36D1F27}"/>
              </a:ext>
            </a:extLst>
          </p:cNvPr>
          <p:cNvSpPr/>
          <p:nvPr/>
        </p:nvSpPr>
        <p:spPr>
          <a:xfrm>
            <a:off x="3167091" y="2074062"/>
            <a:ext cx="396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zh-CN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6" name="矩形 75">
            <a:extLst>
              <a:ext uri="{FF2B5EF4-FFF2-40B4-BE49-F238E27FC236}">
                <a16:creationId xmlns="" xmlns:a16="http://schemas.microsoft.com/office/drawing/2014/main" id="{2AB0EF44-DF0E-4DAD-A582-3A89752E0ADD}"/>
              </a:ext>
            </a:extLst>
          </p:cNvPr>
          <p:cNvSpPr/>
          <p:nvPr/>
        </p:nvSpPr>
        <p:spPr>
          <a:xfrm>
            <a:off x="4795362" y="1316487"/>
            <a:ext cx="4347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zh-CN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7" name="矩形 76">
            <a:extLst>
              <a:ext uri="{FF2B5EF4-FFF2-40B4-BE49-F238E27FC236}">
                <a16:creationId xmlns="" xmlns:a16="http://schemas.microsoft.com/office/drawing/2014/main" id="{1CB96851-69E8-4778-A833-D04A2619E246}"/>
              </a:ext>
            </a:extLst>
          </p:cNvPr>
          <p:cNvSpPr/>
          <p:nvPr/>
        </p:nvSpPr>
        <p:spPr>
          <a:xfrm>
            <a:off x="3903354" y="3662190"/>
            <a:ext cx="433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zh-CN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8" name="矩形 77">
            <a:extLst>
              <a:ext uri="{FF2B5EF4-FFF2-40B4-BE49-F238E27FC236}">
                <a16:creationId xmlns="" xmlns:a16="http://schemas.microsoft.com/office/drawing/2014/main" id="{FC63FC09-73F3-43F4-AE9F-95C039BD5B15}"/>
              </a:ext>
            </a:extLst>
          </p:cNvPr>
          <p:cNvSpPr/>
          <p:nvPr/>
        </p:nvSpPr>
        <p:spPr>
          <a:xfrm>
            <a:off x="5555289" y="2906816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zh-CN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9" name="圆角矩形 131">
            <a:extLst>
              <a:ext uri="{FF2B5EF4-FFF2-40B4-BE49-F238E27FC236}">
                <a16:creationId xmlns="" xmlns:a16="http://schemas.microsoft.com/office/drawing/2014/main" id="{EAB79459-F42D-49C4-B23A-8883FBCDC8C8}"/>
              </a:ext>
            </a:extLst>
          </p:cNvPr>
          <p:cNvSpPr/>
          <p:nvPr/>
        </p:nvSpPr>
        <p:spPr>
          <a:xfrm>
            <a:off x="5577044" y="957095"/>
            <a:ext cx="1268399" cy="2708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50" b="1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zh-CN" sz="1350" b="1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Rectangle 66">
            <a:extLst>
              <a:ext uri="{FF2B5EF4-FFF2-40B4-BE49-F238E27FC236}">
                <a16:creationId xmlns="" xmlns:a16="http://schemas.microsoft.com/office/drawing/2014/main" id="{74EE273C-77E3-4755-BEED-B6D42E04F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4602" y="1341996"/>
            <a:ext cx="2227487" cy="63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  <a:buNone/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81" name="圆角矩形 133">
            <a:extLst>
              <a:ext uri="{FF2B5EF4-FFF2-40B4-BE49-F238E27FC236}">
                <a16:creationId xmlns="" xmlns:a16="http://schemas.microsoft.com/office/drawing/2014/main" id="{E13A2892-7714-49F3-985A-21468D5EE19D}"/>
              </a:ext>
            </a:extLst>
          </p:cNvPr>
          <p:cNvSpPr/>
          <p:nvPr/>
        </p:nvSpPr>
        <p:spPr>
          <a:xfrm>
            <a:off x="6282289" y="2581364"/>
            <a:ext cx="1268399" cy="270849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50" b="1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zh-CN" sz="1350" b="1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Rectangle 66">
            <a:extLst>
              <a:ext uri="{FF2B5EF4-FFF2-40B4-BE49-F238E27FC236}">
                <a16:creationId xmlns="" xmlns:a16="http://schemas.microsoft.com/office/drawing/2014/main" id="{B3EB4E51-4211-47B2-88EF-BF2E84664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9847" y="2966265"/>
            <a:ext cx="2227487" cy="63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  <a:buNone/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83" name="圆角矩形 135">
            <a:extLst>
              <a:ext uri="{FF2B5EF4-FFF2-40B4-BE49-F238E27FC236}">
                <a16:creationId xmlns="" xmlns:a16="http://schemas.microsoft.com/office/drawing/2014/main" id="{245EA4CC-BDF5-4A3C-9003-F50E230F7E99}"/>
              </a:ext>
            </a:extLst>
          </p:cNvPr>
          <p:cNvSpPr/>
          <p:nvPr/>
        </p:nvSpPr>
        <p:spPr>
          <a:xfrm>
            <a:off x="2292132" y="3534543"/>
            <a:ext cx="1268399" cy="24622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50" b="1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zh-CN" sz="1350" b="1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Rectangle 66">
            <a:extLst>
              <a:ext uri="{FF2B5EF4-FFF2-40B4-BE49-F238E27FC236}">
                <a16:creationId xmlns="" xmlns:a16="http://schemas.microsoft.com/office/drawing/2014/main" id="{2FA09397-0FFA-41F3-80F1-D2DF28002E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95770" y="3900414"/>
            <a:ext cx="2227487" cy="63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30000"/>
              </a:lnSpc>
              <a:buNone/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</a:p>
        </p:txBody>
      </p:sp>
      <p:sp>
        <p:nvSpPr>
          <p:cNvPr id="85" name="圆角矩形 137">
            <a:extLst>
              <a:ext uri="{FF2B5EF4-FFF2-40B4-BE49-F238E27FC236}">
                <a16:creationId xmlns="" xmlns:a16="http://schemas.microsoft.com/office/drawing/2014/main" id="{D09948E4-56FC-4B67-8272-D9A75214F98D}"/>
              </a:ext>
            </a:extLst>
          </p:cNvPr>
          <p:cNvSpPr/>
          <p:nvPr/>
        </p:nvSpPr>
        <p:spPr>
          <a:xfrm>
            <a:off x="1547665" y="1789281"/>
            <a:ext cx="1268399" cy="246226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50000">
                <a:sysClr val="window" lastClr="FFFFFF">
                  <a:lumMod val="95000"/>
                </a:sysClr>
              </a:gs>
              <a:gs pos="100000">
                <a:sysClr val="window" lastClr="FFFFFF"/>
              </a:gs>
            </a:gsLst>
            <a:lin ang="2700000" scaled="1"/>
            <a:tileRect/>
          </a:gradFill>
          <a:ln w="12700" cap="flat" cmpd="sng" algn="ctr">
            <a:gradFill>
              <a:gsLst>
                <a:gs pos="100000">
                  <a:sysClr val="window" lastClr="FFFFFF">
                    <a:lumMod val="75000"/>
                  </a:sysClr>
                </a:gs>
                <a:gs pos="50000">
                  <a:sysClr val="window" lastClr="FFFFFF">
                    <a:lumMod val="95000"/>
                  </a:sysClr>
                </a:gs>
                <a:gs pos="0">
                  <a:sysClr val="window" lastClr="FFFFFF"/>
                </a:gs>
              </a:gsLst>
              <a:lin ang="5400000" scaled="0"/>
            </a:gradFill>
            <a:prstDash val="solid"/>
          </a:ln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</p:spPr>
        <p:txBody>
          <a:bodyPr rtlCol="0" anchor="ctr"/>
          <a:lstStyle/>
          <a:p>
            <a:pPr algn="ctr" defTabSz="91437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350" b="1" kern="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zh-CN" sz="1350" b="1" kern="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1" name="Rectangle 66">
            <a:extLst>
              <a:ext uri="{FF2B5EF4-FFF2-40B4-BE49-F238E27FC236}">
                <a16:creationId xmlns="" xmlns:a16="http://schemas.microsoft.com/office/drawing/2014/main" id="{4A9515C4-0481-4A0F-85BD-F0E73E2AFC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303" y="2155152"/>
            <a:ext cx="2227487" cy="630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30000"/>
              </a:lnSpc>
              <a:buNone/>
              <a:defRPr/>
            </a:pP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96960482"/>
      </p:ext>
    </p:extLst>
  </p:cSld>
  <p:clrMapOvr>
    <a:masterClrMapping/>
  </p:clrMapOvr>
  <p:transition spd="slow" advClick="0" advTm="300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3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5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15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0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1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5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8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3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15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5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110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141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45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5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52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5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3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169" dur="15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76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7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6" presetClass="emph" presetSubtype="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183" dur="1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2" fill="hold" grpId="0" nodeType="withEffect" p14:presetBounceEnd="60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8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8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55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74" grpId="0"/>
          <p:bldP spid="74" grpId="1"/>
          <p:bldP spid="76" grpId="0"/>
          <p:bldP spid="76" grpId="1"/>
          <p:bldP spid="77" grpId="0"/>
          <p:bldP spid="77" grpId="1"/>
          <p:bldP spid="78" grpId="0"/>
          <p:bldP spid="78" grpId="1"/>
          <p:bldP spid="79" grpId="0" animBg="1"/>
          <p:bldP spid="80" grpId="0"/>
          <p:bldP spid="81" grpId="0" animBg="1"/>
          <p:bldP spid="82" grpId="0"/>
          <p:bldP spid="83" grpId="0" animBg="1"/>
          <p:bldP spid="84" grpId="0"/>
          <p:bldP spid="85" grpId="0" animBg="1"/>
          <p:bldP spid="10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3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3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43" dur="15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3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1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15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5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3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78" dur="150" fill="hold"/>
                                            <p:tgtEl>
                                              <p:spTgt spid="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3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3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85" dur="15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3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92" dur="15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3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3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2" presetClass="entr" presetSubtype="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55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1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20" dur="15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3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3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127" dur="1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3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1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3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3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141" dur="15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2" presetID="2" presetClass="entr" presetSubtype="4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5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55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1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5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0" dur="3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1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62" dur="150" fill="hold"/>
                                            <p:tgtEl>
                                              <p:spTgt spid="3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3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3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169" dur="150" fill="hold"/>
                                            <p:tgtEl>
                                              <p:spTgt spid="7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3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3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6" presetClass="emph" presetSubtype="0" autoRev="1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176" dur="15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7" presetID="53" presetClass="entr" presetSubtype="16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9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0" dur="3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1" dur="3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2" presetID="6" presetClass="emph" presetSubtype="0" autoRev="1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183" dur="15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4" presetID="2" presetClass="entr" presetSubtype="2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55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*0.7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2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 animBg="1"/>
          <p:bldP spid="36" grpId="1" animBg="1"/>
          <p:bldP spid="37" grpId="0" animBg="1"/>
          <p:bldP spid="37" grpId="1" animBg="1"/>
          <p:bldP spid="38" grpId="0" animBg="1"/>
          <p:bldP spid="38" grpId="1" animBg="1"/>
          <p:bldP spid="39" grpId="0" animBg="1"/>
          <p:bldP spid="39" grpId="1" animBg="1"/>
          <p:bldP spid="40" grpId="0" animBg="1"/>
          <p:bldP spid="40" grpId="1" animBg="1"/>
          <p:bldP spid="41" grpId="0" animBg="1"/>
          <p:bldP spid="41" grpId="1" animBg="1"/>
          <p:bldP spid="74" grpId="0"/>
          <p:bldP spid="74" grpId="1"/>
          <p:bldP spid="76" grpId="0"/>
          <p:bldP spid="76" grpId="1"/>
          <p:bldP spid="77" grpId="0"/>
          <p:bldP spid="77" grpId="1"/>
          <p:bldP spid="78" grpId="0"/>
          <p:bldP spid="78" grpId="1"/>
          <p:bldP spid="79" grpId="0" animBg="1"/>
          <p:bldP spid="80" grpId="0"/>
          <p:bldP spid="81" grpId="0" animBg="1"/>
          <p:bldP spid="82" grpId="0"/>
          <p:bldP spid="83" grpId="0" animBg="1"/>
          <p:bldP spid="84" grpId="0"/>
          <p:bldP spid="85" grpId="0" animBg="1"/>
          <p:bldP spid="101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124072" y="1669578"/>
            <a:ext cx="2563335" cy="2037109"/>
            <a:chOff x="60747" y="1732384"/>
            <a:chExt cx="2563335" cy="2037109"/>
          </a:xfrm>
        </p:grpSpPr>
        <p:grpSp>
          <p:nvGrpSpPr>
            <p:cNvPr id="30" name="组合 1"/>
            <p:cNvGrpSpPr>
              <a:grpSpLocks/>
            </p:cNvGrpSpPr>
            <p:nvPr/>
          </p:nvGrpSpPr>
          <p:grpSpPr bwMode="auto">
            <a:xfrm>
              <a:off x="60747" y="1732384"/>
              <a:ext cx="2563335" cy="2037109"/>
              <a:chOff x="3379334" y="3176020"/>
              <a:chExt cx="3417822" cy="2716206"/>
            </a:xfrm>
          </p:grpSpPr>
          <p:graphicFrame>
            <p:nvGraphicFramePr>
              <p:cNvPr id="7" name="图表 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534406954"/>
                  </p:ext>
                </p:extLst>
              </p:nvPr>
            </p:nvGraphicFramePr>
            <p:xfrm>
              <a:off x="3379334" y="3176020"/>
              <a:ext cx="3417822" cy="271620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41" name="椭圆 40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2" name="文本框 29"/>
            <p:cNvSpPr txBox="1"/>
            <p:nvPr/>
          </p:nvSpPr>
          <p:spPr>
            <a:xfrm>
              <a:off x="906066" y="2462212"/>
              <a:ext cx="1015343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en-US" altLang="zh-CN" sz="3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25%</a:t>
              </a: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277129" y="1669578"/>
            <a:ext cx="2563335" cy="2037109"/>
            <a:chOff x="2213804" y="1732384"/>
            <a:chExt cx="2563335" cy="2037109"/>
          </a:xfrm>
        </p:grpSpPr>
        <p:grpSp>
          <p:nvGrpSpPr>
            <p:cNvPr id="31" name="组合 9"/>
            <p:cNvGrpSpPr>
              <a:grpSpLocks/>
            </p:cNvGrpSpPr>
            <p:nvPr/>
          </p:nvGrpSpPr>
          <p:grpSpPr bwMode="auto">
            <a:xfrm>
              <a:off x="2213804" y="1732384"/>
              <a:ext cx="2563335" cy="2037109"/>
              <a:chOff x="3379334" y="3176020"/>
              <a:chExt cx="3417822" cy="2716206"/>
            </a:xfrm>
          </p:grpSpPr>
          <p:graphicFrame>
            <p:nvGraphicFramePr>
              <p:cNvPr id="6" name="图表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92065095"/>
                  </p:ext>
                </p:extLst>
              </p:nvPr>
            </p:nvGraphicFramePr>
            <p:xfrm>
              <a:off x="3379334" y="3176020"/>
              <a:ext cx="3417822" cy="271620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39" name="椭圆 38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3" name="文本框 53"/>
            <p:cNvSpPr txBox="1"/>
            <p:nvPr/>
          </p:nvSpPr>
          <p:spPr>
            <a:xfrm>
              <a:off x="3059906" y="2462212"/>
              <a:ext cx="1008931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en-US" altLang="zh-CN" sz="3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75%</a:t>
              </a: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430187" y="1669578"/>
            <a:ext cx="2563335" cy="2037109"/>
            <a:chOff x="4366862" y="1732384"/>
            <a:chExt cx="2563335" cy="2037109"/>
          </a:xfrm>
        </p:grpSpPr>
        <p:grpSp>
          <p:nvGrpSpPr>
            <p:cNvPr id="32" name="组合 12"/>
            <p:cNvGrpSpPr>
              <a:grpSpLocks/>
            </p:cNvGrpSpPr>
            <p:nvPr/>
          </p:nvGrpSpPr>
          <p:grpSpPr bwMode="auto">
            <a:xfrm>
              <a:off x="4366862" y="1732384"/>
              <a:ext cx="2563335" cy="2037109"/>
              <a:chOff x="3379334" y="3176020"/>
              <a:chExt cx="3417822" cy="2716206"/>
            </a:xfrm>
          </p:grpSpPr>
          <p:graphicFrame>
            <p:nvGraphicFramePr>
              <p:cNvPr id="8" name="图表 1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023970793"/>
                  </p:ext>
                </p:extLst>
              </p:nvPr>
            </p:nvGraphicFramePr>
            <p:xfrm>
              <a:off x="3379334" y="3176020"/>
              <a:ext cx="3417822" cy="271620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sp>
            <p:nvSpPr>
              <p:cNvPr id="37" name="椭圆 36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4" name="文本框 54"/>
            <p:cNvSpPr txBox="1"/>
            <p:nvPr/>
          </p:nvSpPr>
          <p:spPr>
            <a:xfrm>
              <a:off x="5212556" y="2462212"/>
              <a:ext cx="1013739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en-US" altLang="zh-CN" sz="3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50%</a:t>
              </a: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6583244" y="1669578"/>
            <a:ext cx="2563335" cy="2037109"/>
            <a:chOff x="6519919" y="1732384"/>
            <a:chExt cx="2563335" cy="2037109"/>
          </a:xfrm>
        </p:grpSpPr>
        <p:grpSp>
          <p:nvGrpSpPr>
            <p:cNvPr id="33" name="组合 15"/>
            <p:cNvGrpSpPr>
              <a:grpSpLocks/>
            </p:cNvGrpSpPr>
            <p:nvPr/>
          </p:nvGrpSpPr>
          <p:grpSpPr bwMode="auto">
            <a:xfrm>
              <a:off x="6519919" y="1732384"/>
              <a:ext cx="2563335" cy="2037109"/>
              <a:chOff x="3379334" y="3176020"/>
              <a:chExt cx="3417822" cy="2716206"/>
            </a:xfrm>
          </p:grpSpPr>
          <p:graphicFrame>
            <p:nvGraphicFramePr>
              <p:cNvPr id="9" name="图表 1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49532211"/>
                  </p:ext>
                </p:extLst>
              </p:nvPr>
            </p:nvGraphicFramePr>
            <p:xfrm>
              <a:off x="3379334" y="3176020"/>
              <a:ext cx="3417822" cy="2716206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35" name="椭圆 34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5" name="文本框 55"/>
            <p:cNvSpPr txBox="1"/>
            <p:nvPr/>
          </p:nvSpPr>
          <p:spPr>
            <a:xfrm>
              <a:off x="7365206" y="2462212"/>
              <a:ext cx="1023357" cy="577081"/>
            </a:xfrm>
            <a:prstGeom prst="rect">
              <a:avLst/>
            </a:prstGeom>
            <a:noFill/>
          </p:spPr>
          <p:txBody>
            <a:bodyPr wrap="none" lIns="68580" tIns="34290" rIns="68580" bIns="34290">
              <a:spAutoFit/>
            </a:bodyPr>
            <a:lstStyle/>
            <a:p>
              <a:pPr>
                <a:defRPr/>
              </a:pPr>
              <a:r>
                <a:rPr lang="en-US" altLang="zh-CN" sz="3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85%</a:t>
              </a:r>
              <a:endParaRPr lang="zh-CN" altLang="en-US" sz="3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09916" y="3661072"/>
            <a:ext cx="1965169" cy="1011569"/>
            <a:chOff x="5428906" y="1204578"/>
            <a:chExt cx="1964830" cy="983050"/>
          </a:xfrm>
        </p:grpSpPr>
        <p:sp>
          <p:nvSpPr>
            <p:cNvPr id="47" name="TextBox 46"/>
            <p:cNvSpPr txBox="1"/>
            <p:nvPr/>
          </p:nvSpPr>
          <p:spPr>
            <a:xfrm>
              <a:off x="5428906" y="1514664"/>
              <a:ext cx="1964830" cy="672964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907264" y="1204578"/>
              <a:ext cx="1008112" cy="35891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641175" y="3661072"/>
            <a:ext cx="1979658" cy="1011569"/>
            <a:chOff x="5428907" y="1204578"/>
            <a:chExt cx="1979316" cy="983050"/>
          </a:xfrm>
        </p:grpSpPr>
        <p:sp>
          <p:nvSpPr>
            <p:cNvPr id="50" name="TextBox 49"/>
            <p:cNvSpPr txBox="1"/>
            <p:nvPr/>
          </p:nvSpPr>
          <p:spPr>
            <a:xfrm>
              <a:off x="5428907" y="1514664"/>
              <a:ext cx="1979316" cy="672964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914509" y="1204578"/>
              <a:ext cx="1008112" cy="35891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86923" y="3661072"/>
            <a:ext cx="1994151" cy="1011569"/>
            <a:chOff x="5428906" y="1204578"/>
            <a:chExt cx="1993807" cy="983050"/>
          </a:xfrm>
        </p:grpSpPr>
        <p:sp>
          <p:nvSpPr>
            <p:cNvPr id="53" name="TextBox 52"/>
            <p:cNvSpPr txBox="1"/>
            <p:nvPr/>
          </p:nvSpPr>
          <p:spPr>
            <a:xfrm>
              <a:off x="5428906" y="1514664"/>
              <a:ext cx="1993807" cy="672964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921753" y="1204578"/>
              <a:ext cx="1008112" cy="35891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947163" y="3661072"/>
            <a:ext cx="2080650" cy="1011569"/>
            <a:chOff x="5428906" y="1204578"/>
            <a:chExt cx="2080290" cy="983050"/>
          </a:xfrm>
        </p:grpSpPr>
        <p:sp>
          <p:nvSpPr>
            <p:cNvPr id="56" name="TextBox 55"/>
            <p:cNvSpPr txBox="1"/>
            <p:nvPr/>
          </p:nvSpPr>
          <p:spPr>
            <a:xfrm>
              <a:off x="5428906" y="1514664"/>
              <a:ext cx="2080290" cy="672964"/>
            </a:xfrm>
            <a:prstGeom prst="rect">
              <a:avLst/>
            </a:prstGeom>
            <a:noFill/>
          </p:spPr>
          <p:txBody>
            <a:bodyPr wrap="square" lIns="91431" tIns="45715" rIns="91431" bIns="45715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  <a:endPara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964995" y="1204578"/>
              <a:ext cx="1008112" cy="358919"/>
            </a:xfrm>
            <a:prstGeom prst="rect">
              <a:avLst/>
            </a:prstGeom>
            <a:noFill/>
          </p:spPr>
          <p:txBody>
            <a:bodyPr wrap="square" lIns="91431" tIns="0" rIns="91431" bIns="0" rtlCol="0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62" name="TextBox 46"/>
          <p:cNvSpPr txBox="1"/>
          <p:nvPr/>
        </p:nvSpPr>
        <p:spPr>
          <a:xfrm>
            <a:off x="629816" y="771550"/>
            <a:ext cx="7884368" cy="109259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此处添加详细文本描述，建议与标题相关并符合整体语言风格，语言描述尽量简洁生动。此处添加详细文本描述，建议与标题相关并符合整体语言风格，语言描述尽量简洁生动。</a:t>
            </a:r>
          </a:p>
          <a:p>
            <a:pPr>
              <a:lnSpc>
                <a:spcPct val="130000"/>
              </a:lnSpc>
            </a:pP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54261036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95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3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5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35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7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50"/>
                            </p:stCondLst>
                            <p:childTnLst>
                              <p:par>
                                <p:cTn id="6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3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6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D80D4F3D-8D07-4D61-83C1-7639F10EE049}"/>
              </a:ext>
            </a:extLst>
          </p:cNvPr>
          <p:cNvGrpSpPr/>
          <p:nvPr/>
        </p:nvGrpSpPr>
        <p:grpSpPr>
          <a:xfrm>
            <a:off x="3075440" y="1313195"/>
            <a:ext cx="3080612" cy="3080612"/>
            <a:chOff x="4179570" y="1588770"/>
            <a:chExt cx="2735580" cy="2735580"/>
          </a:xfrm>
        </p:grpSpPr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AC7BBC2B-C801-4156-9D6D-E383FD3F1C16}"/>
                </a:ext>
              </a:extLst>
            </p:cNvPr>
            <p:cNvSpPr/>
            <p:nvPr/>
          </p:nvSpPr>
          <p:spPr>
            <a:xfrm>
              <a:off x="4179570" y="1588770"/>
              <a:ext cx="2735580" cy="273558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>
                      <a:lumMod val="99000"/>
                    </a:schemeClr>
                  </a:gs>
                </a:gsLst>
                <a:lin ang="2700000" scaled="1"/>
                <a:tileRect/>
              </a:gradFill>
            </a:ln>
            <a:effectLst>
              <a:innerShdw blurRad="215900" dist="88900" dir="13500000">
                <a:prstClr val="black">
                  <a:alpha val="4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550A09D9-00A5-43DE-BBE8-391436262079}"/>
                </a:ext>
              </a:extLst>
            </p:cNvPr>
            <p:cNvSpPr/>
            <p:nvPr/>
          </p:nvSpPr>
          <p:spPr>
            <a:xfrm>
              <a:off x="4368227" y="1777427"/>
              <a:ext cx="2358266" cy="23582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032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95BEF9B0-9D4C-4344-8ED3-ED8AF0A37A48}"/>
              </a:ext>
            </a:extLst>
          </p:cNvPr>
          <p:cNvGrpSpPr/>
          <p:nvPr/>
        </p:nvGrpSpPr>
        <p:grpSpPr>
          <a:xfrm>
            <a:off x="3111875" y="1544372"/>
            <a:ext cx="200826" cy="200826"/>
            <a:chOff x="2481663" y="2585803"/>
            <a:chExt cx="309714" cy="309714"/>
          </a:xfrm>
        </p:grpSpPr>
        <p:sp>
          <p:nvSpPr>
            <p:cNvPr id="44" name="椭圆 43">
              <a:extLst>
                <a:ext uri="{FF2B5EF4-FFF2-40B4-BE49-F238E27FC236}">
                  <a16:creationId xmlns="" xmlns:a16="http://schemas.microsoft.com/office/drawing/2014/main" id="{0526FDEC-0EC4-4424-9386-A9668E83E6B2}"/>
                </a:ext>
              </a:extLst>
            </p:cNvPr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45" name="任意多边形 326">
              <a:extLst>
                <a:ext uri="{FF2B5EF4-FFF2-40B4-BE49-F238E27FC236}">
                  <a16:creationId xmlns="" xmlns:a16="http://schemas.microsoft.com/office/drawing/2014/main" id="{FD8EB342-5BA1-463E-819D-62380A19FBFD}"/>
                </a:ext>
              </a:extLst>
            </p:cNvPr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9CCB3EA8-F0B7-4BA4-A0D1-C9164B6D2193}"/>
              </a:ext>
            </a:extLst>
          </p:cNvPr>
          <p:cNvGrpSpPr/>
          <p:nvPr/>
        </p:nvGrpSpPr>
        <p:grpSpPr>
          <a:xfrm>
            <a:off x="3111875" y="4008688"/>
            <a:ext cx="200826" cy="200826"/>
            <a:chOff x="2481663" y="2585803"/>
            <a:chExt cx="309714" cy="309714"/>
          </a:xfrm>
        </p:grpSpPr>
        <p:sp>
          <p:nvSpPr>
            <p:cNvPr id="47" name="椭圆 46">
              <a:extLst>
                <a:ext uri="{FF2B5EF4-FFF2-40B4-BE49-F238E27FC236}">
                  <a16:creationId xmlns="" xmlns:a16="http://schemas.microsoft.com/office/drawing/2014/main" id="{8EAED6D3-5740-425A-B156-CFD43E04B54C}"/>
                </a:ext>
              </a:extLst>
            </p:cNvPr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48" name="任意多边形 329">
              <a:extLst>
                <a:ext uri="{FF2B5EF4-FFF2-40B4-BE49-F238E27FC236}">
                  <a16:creationId xmlns="" xmlns:a16="http://schemas.microsoft.com/office/drawing/2014/main" id="{5397D162-6E17-44D3-8BAF-86CFA4232324}"/>
                </a:ext>
              </a:extLst>
            </p:cNvPr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0321727D-52DC-40C2-B36F-CBB195EB5460}"/>
              </a:ext>
            </a:extLst>
          </p:cNvPr>
          <p:cNvGrpSpPr/>
          <p:nvPr/>
        </p:nvGrpSpPr>
        <p:grpSpPr>
          <a:xfrm>
            <a:off x="2442364" y="2780021"/>
            <a:ext cx="200826" cy="200826"/>
            <a:chOff x="2481663" y="2585803"/>
            <a:chExt cx="309714" cy="309714"/>
          </a:xfrm>
        </p:grpSpPr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03F0FDEE-C5E4-4147-88D6-5D2D831C64FE}"/>
                </a:ext>
              </a:extLst>
            </p:cNvPr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51" name="任意多边形 332">
              <a:extLst>
                <a:ext uri="{FF2B5EF4-FFF2-40B4-BE49-F238E27FC236}">
                  <a16:creationId xmlns="" xmlns:a16="http://schemas.microsoft.com/office/drawing/2014/main" id="{45E0BFF0-9400-40EB-B5F6-66B35995E2A9}"/>
                </a:ext>
              </a:extLst>
            </p:cNvPr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="" xmlns:a16="http://schemas.microsoft.com/office/drawing/2014/main" id="{BD66A433-447B-4CB8-A387-BF08DA2CD3AF}"/>
              </a:ext>
            </a:extLst>
          </p:cNvPr>
          <p:cNvGrpSpPr/>
          <p:nvPr/>
        </p:nvGrpSpPr>
        <p:grpSpPr>
          <a:xfrm>
            <a:off x="5882426" y="1544372"/>
            <a:ext cx="200826" cy="200826"/>
            <a:chOff x="2481663" y="2585803"/>
            <a:chExt cx="309714" cy="309714"/>
          </a:xfrm>
        </p:grpSpPr>
        <p:sp>
          <p:nvSpPr>
            <p:cNvPr id="53" name="椭圆 52">
              <a:extLst>
                <a:ext uri="{FF2B5EF4-FFF2-40B4-BE49-F238E27FC236}">
                  <a16:creationId xmlns="" xmlns:a16="http://schemas.microsoft.com/office/drawing/2014/main" id="{672DFDC7-2C0F-44AE-97EA-E97FC68E55C0}"/>
                </a:ext>
              </a:extLst>
            </p:cNvPr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54" name="任意多边形 335">
              <a:extLst>
                <a:ext uri="{FF2B5EF4-FFF2-40B4-BE49-F238E27FC236}">
                  <a16:creationId xmlns="" xmlns:a16="http://schemas.microsoft.com/office/drawing/2014/main" id="{C3D55FF5-5EA0-4B21-9EDC-47B8E39A5E95}"/>
                </a:ext>
              </a:extLst>
            </p:cNvPr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A7426218-8552-4192-A7D0-F83708CA0404}"/>
              </a:ext>
            </a:extLst>
          </p:cNvPr>
          <p:cNvGrpSpPr/>
          <p:nvPr/>
        </p:nvGrpSpPr>
        <p:grpSpPr>
          <a:xfrm>
            <a:off x="5882426" y="4008688"/>
            <a:ext cx="200826" cy="200826"/>
            <a:chOff x="2481663" y="2585803"/>
            <a:chExt cx="309714" cy="309714"/>
          </a:xfrm>
        </p:grpSpPr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4E06623E-726F-41B9-946E-28435A665AC7}"/>
                </a:ext>
              </a:extLst>
            </p:cNvPr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57" name="任意多边形 338">
              <a:extLst>
                <a:ext uri="{FF2B5EF4-FFF2-40B4-BE49-F238E27FC236}">
                  <a16:creationId xmlns="" xmlns:a16="http://schemas.microsoft.com/office/drawing/2014/main" id="{1EF16E7A-23A7-4F91-9D21-5A66C68536A0}"/>
                </a:ext>
              </a:extLst>
            </p:cNvPr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cs typeface="+mn-ea"/>
                <a:sym typeface="+mn-lt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76741D76-347A-495B-83BE-640871A48B94}"/>
              </a:ext>
            </a:extLst>
          </p:cNvPr>
          <p:cNvGrpSpPr/>
          <p:nvPr/>
        </p:nvGrpSpPr>
        <p:grpSpPr>
          <a:xfrm>
            <a:off x="6550178" y="2785736"/>
            <a:ext cx="200826" cy="200826"/>
            <a:chOff x="2481663" y="2585803"/>
            <a:chExt cx="309714" cy="309714"/>
          </a:xfrm>
        </p:grpSpPr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A73B7A55-2023-4F6E-925F-700F9DB6C054}"/>
                </a:ext>
              </a:extLst>
            </p:cNvPr>
            <p:cNvSpPr/>
            <p:nvPr/>
          </p:nvSpPr>
          <p:spPr>
            <a:xfrm>
              <a:off x="2481663" y="2585803"/>
              <a:ext cx="309714" cy="30971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 dirty="0">
                <a:cs typeface="+mn-ea"/>
                <a:sym typeface="+mn-lt"/>
              </a:endParaRPr>
            </a:p>
          </p:txBody>
        </p:sp>
        <p:sp>
          <p:nvSpPr>
            <p:cNvPr id="60" name="任意多边形 341">
              <a:extLst>
                <a:ext uri="{FF2B5EF4-FFF2-40B4-BE49-F238E27FC236}">
                  <a16:creationId xmlns="" xmlns:a16="http://schemas.microsoft.com/office/drawing/2014/main" id="{7CC503FC-DF44-47F8-9C0C-06E5B8188B63}"/>
                </a:ext>
              </a:extLst>
            </p:cNvPr>
            <p:cNvSpPr/>
            <p:nvPr/>
          </p:nvSpPr>
          <p:spPr>
            <a:xfrm rot="5400000">
              <a:off x="2555832" y="2659973"/>
              <a:ext cx="161374" cy="161374"/>
            </a:xfrm>
            <a:custGeom>
              <a:avLst/>
              <a:gdLst>
                <a:gd name="connsiteX0" fmla="*/ 0 w 195263"/>
                <a:gd name="connsiteY0" fmla="*/ 125015 h 195262"/>
                <a:gd name="connsiteX1" fmla="*/ 0 w 195263"/>
                <a:gd name="connsiteY1" fmla="*/ 70246 h 195262"/>
                <a:gd name="connsiteX2" fmla="*/ 70247 w 195263"/>
                <a:gd name="connsiteY2" fmla="*/ 70246 h 195262"/>
                <a:gd name="connsiteX3" fmla="*/ 70247 w 195263"/>
                <a:gd name="connsiteY3" fmla="*/ 0 h 195262"/>
                <a:gd name="connsiteX4" fmla="*/ 125016 w 195263"/>
                <a:gd name="connsiteY4" fmla="*/ 0 h 195262"/>
                <a:gd name="connsiteX5" fmla="*/ 125016 w 195263"/>
                <a:gd name="connsiteY5" fmla="*/ 70246 h 195262"/>
                <a:gd name="connsiteX6" fmla="*/ 195263 w 195263"/>
                <a:gd name="connsiteY6" fmla="*/ 70246 h 195262"/>
                <a:gd name="connsiteX7" fmla="*/ 195263 w 195263"/>
                <a:gd name="connsiteY7" fmla="*/ 125015 h 195262"/>
                <a:gd name="connsiteX8" fmla="*/ 125016 w 195263"/>
                <a:gd name="connsiteY8" fmla="*/ 125015 h 195262"/>
                <a:gd name="connsiteX9" fmla="*/ 125016 w 195263"/>
                <a:gd name="connsiteY9" fmla="*/ 195262 h 195262"/>
                <a:gd name="connsiteX10" fmla="*/ 70247 w 195263"/>
                <a:gd name="connsiteY10" fmla="*/ 195262 h 195262"/>
                <a:gd name="connsiteX11" fmla="*/ 70247 w 195263"/>
                <a:gd name="connsiteY11" fmla="*/ 125015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5263" h="195262">
                  <a:moveTo>
                    <a:pt x="0" y="125015"/>
                  </a:moveTo>
                  <a:lnTo>
                    <a:pt x="0" y="70246"/>
                  </a:lnTo>
                  <a:lnTo>
                    <a:pt x="70247" y="70246"/>
                  </a:lnTo>
                  <a:lnTo>
                    <a:pt x="70247" y="0"/>
                  </a:lnTo>
                  <a:lnTo>
                    <a:pt x="125016" y="0"/>
                  </a:lnTo>
                  <a:lnTo>
                    <a:pt x="125016" y="70246"/>
                  </a:lnTo>
                  <a:lnTo>
                    <a:pt x="195263" y="70246"/>
                  </a:lnTo>
                  <a:lnTo>
                    <a:pt x="195263" y="125015"/>
                  </a:lnTo>
                  <a:lnTo>
                    <a:pt x="125016" y="125015"/>
                  </a:lnTo>
                  <a:lnTo>
                    <a:pt x="125016" y="195262"/>
                  </a:lnTo>
                  <a:lnTo>
                    <a:pt x="70247" y="195262"/>
                  </a:lnTo>
                  <a:lnTo>
                    <a:pt x="70247" y="12501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E52EBDB5-852F-42D5-ABAA-E41D8E5F2CAE}"/>
              </a:ext>
            </a:extLst>
          </p:cNvPr>
          <p:cNvGrpSpPr/>
          <p:nvPr/>
        </p:nvGrpSpPr>
        <p:grpSpPr>
          <a:xfrm>
            <a:off x="4869557" y="1200301"/>
            <a:ext cx="884670" cy="888968"/>
            <a:chOff x="6563862" y="1641041"/>
            <a:chExt cx="1179560" cy="1185290"/>
          </a:xfrm>
        </p:grpSpPr>
        <p:grpSp>
          <p:nvGrpSpPr>
            <p:cNvPr id="62" name="组合 61">
              <a:extLst>
                <a:ext uri="{FF2B5EF4-FFF2-40B4-BE49-F238E27FC236}">
                  <a16:creationId xmlns="" xmlns:a16="http://schemas.microsoft.com/office/drawing/2014/main" id="{14519B62-2176-4166-8A40-8AF757E38483}"/>
                </a:ext>
              </a:extLst>
            </p:cNvPr>
            <p:cNvGrpSpPr/>
            <p:nvPr/>
          </p:nvGrpSpPr>
          <p:grpSpPr>
            <a:xfrm>
              <a:off x="6563862" y="1641041"/>
              <a:ext cx="1179560" cy="1185290"/>
              <a:chOff x="5413827" y="2743515"/>
              <a:chExt cx="1364344" cy="1370972"/>
            </a:xfrm>
          </p:grpSpPr>
          <p:sp>
            <p:nvSpPr>
              <p:cNvPr id="64" name="任意多边形 312">
                <a:extLst>
                  <a:ext uri="{FF2B5EF4-FFF2-40B4-BE49-F238E27FC236}">
                    <a16:creationId xmlns="" xmlns:a16="http://schemas.microsoft.com/office/drawing/2014/main" id="{451811B6-4C88-49FB-93D8-9E45613B1FD9}"/>
                  </a:ext>
                </a:extLst>
              </p:cNvPr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65" name="椭圆 64">
                <a:extLst>
                  <a:ext uri="{FF2B5EF4-FFF2-40B4-BE49-F238E27FC236}">
                    <a16:creationId xmlns="" xmlns:a16="http://schemas.microsoft.com/office/drawing/2014/main" id="{D4402659-4C0E-4E5C-9F03-0058CDAAAD84}"/>
                  </a:ext>
                </a:extLst>
              </p:cNvPr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chemeClr val="accent1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cs typeface="+mn-ea"/>
                  <a:sym typeface="+mn-lt"/>
                </a:endParaRPr>
              </a:p>
            </p:txBody>
          </p:sp>
        </p:grpSp>
        <p:sp>
          <p:nvSpPr>
            <p:cNvPr id="63" name="Freeform 28">
              <a:extLst>
                <a:ext uri="{FF2B5EF4-FFF2-40B4-BE49-F238E27FC236}">
                  <a16:creationId xmlns="" xmlns:a16="http://schemas.microsoft.com/office/drawing/2014/main" id="{B78CD228-152C-48FC-BFBF-00D15B3D68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73260" y="2051159"/>
              <a:ext cx="408210" cy="330658"/>
            </a:xfrm>
            <a:custGeom>
              <a:avLst/>
              <a:gdLst>
                <a:gd name="T0" fmla="*/ 114 w 200"/>
                <a:gd name="T1" fmla="*/ 17 h 161"/>
                <a:gd name="T2" fmla="*/ 18 w 200"/>
                <a:gd name="T3" fmla="*/ 50 h 161"/>
                <a:gd name="T4" fmla="*/ 51 w 200"/>
                <a:gd name="T5" fmla="*/ 146 h 161"/>
                <a:gd name="T6" fmla="*/ 138 w 200"/>
                <a:gd name="T7" fmla="*/ 127 h 161"/>
                <a:gd name="T8" fmla="*/ 186 w 200"/>
                <a:gd name="T9" fmla="*/ 150 h 161"/>
                <a:gd name="T10" fmla="*/ 200 w 200"/>
                <a:gd name="T11" fmla="*/ 122 h 161"/>
                <a:gd name="T12" fmla="*/ 152 w 200"/>
                <a:gd name="T13" fmla="*/ 98 h 161"/>
                <a:gd name="T14" fmla="*/ 114 w 200"/>
                <a:gd name="T15" fmla="*/ 17 h 161"/>
                <a:gd name="T16" fmla="*/ 127 w 200"/>
                <a:gd name="T17" fmla="*/ 103 h 161"/>
                <a:gd name="T18" fmla="*/ 61 w 200"/>
                <a:gd name="T19" fmla="*/ 126 h 161"/>
                <a:gd name="T20" fmla="*/ 38 w 200"/>
                <a:gd name="T21" fmla="*/ 60 h 161"/>
                <a:gd name="T22" fmla="*/ 104 w 200"/>
                <a:gd name="T23" fmla="*/ 37 h 161"/>
                <a:gd name="T24" fmla="*/ 127 w 200"/>
                <a:gd name="T25" fmla="*/ 10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0" h="161">
                  <a:moveTo>
                    <a:pt x="114" y="17"/>
                  </a:moveTo>
                  <a:cubicBezTo>
                    <a:pt x="78" y="0"/>
                    <a:pt x="35" y="15"/>
                    <a:pt x="18" y="50"/>
                  </a:cubicBezTo>
                  <a:cubicBezTo>
                    <a:pt x="0" y="86"/>
                    <a:pt x="15" y="129"/>
                    <a:pt x="51" y="146"/>
                  </a:cubicBezTo>
                  <a:cubicBezTo>
                    <a:pt x="81" y="161"/>
                    <a:pt x="118" y="152"/>
                    <a:pt x="138" y="127"/>
                  </a:cubicBezTo>
                  <a:cubicBezTo>
                    <a:pt x="186" y="150"/>
                    <a:pt x="186" y="150"/>
                    <a:pt x="186" y="150"/>
                  </a:cubicBezTo>
                  <a:cubicBezTo>
                    <a:pt x="200" y="122"/>
                    <a:pt x="200" y="122"/>
                    <a:pt x="200" y="122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60" y="66"/>
                    <a:pt x="145" y="32"/>
                    <a:pt x="114" y="17"/>
                  </a:cubicBezTo>
                  <a:close/>
                  <a:moveTo>
                    <a:pt x="127" y="103"/>
                  </a:moveTo>
                  <a:cubicBezTo>
                    <a:pt x="115" y="128"/>
                    <a:pt x="85" y="138"/>
                    <a:pt x="61" y="126"/>
                  </a:cubicBezTo>
                  <a:cubicBezTo>
                    <a:pt x="36" y="114"/>
                    <a:pt x="26" y="84"/>
                    <a:pt x="38" y="60"/>
                  </a:cubicBezTo>
                  <a:cubicBezTo>
                    <a:pt x="50" y="35"/>
                    <a:pt x="80" y="25"/>
                    <a:pt x="104" y="37"/>
                  </a:cubicBezTo>
                  <a:cubicBezTo>
                    <a:pt x="129" y="49"/>
                    <a:pt x="139" y="79"/>
                    <a:pt x="127" y="10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cs typeface="+mn-ea"/>
                <a:sym typeface="+mn-lt"/>
              </a:endParaRPr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="" xmlns:a16="http://schemas.microsoft.com/office/drawing/2014/main" id="{771A2559-A063-49CF-95D2-E28C1CAF7282}"/>
              </a:ext>
            </a:extLst>
          </p:cNvPr>
          <p:cNvGrpSpPr/>
          <p:nvPr/>
        </p:nvGrpSpPr>
        <p:grpSpPr>
          <a:xfrm>
            <a:off x="3793285" y="2031590"/>
            <a:ext cx="1644921" cy="1643822"/>
            <a:chOff x="205440" y="1666342"/>
            <a:chExt cx="2417115" cy="2415501"/>
          </a:xfrm>
        </p:grpSpPr>
        <p:sp>
          <p:nvSpPr>
            <p:cNvPr id="67" name="任意多边形 368">
              <a:extLst>
                <a:ext uri="{FF2B5EF4-FFF2-40B4-BE49-F238E27FC236}">
                  <a16:creationId xmlns="" xmlns:a16="http://schemas.microsoft.com/office/drawing/2014/main" id="{74E0DF6F-0325-4733-81B3-F73A2D9F3D05}"/>
                </a:ext>
              </a:extLst>
            </p:cNvPr>
            <p:cNvSpPr/>
            <p:nvPr/>
          </p:nvSpPr>
          <p:spPr>
            <a:xfrm>
              <a:off x="205440" y="1666342"/>
              <a:ext cx="2417115" cy="2415501"/>
            </a:xfrm>
            <a:custGeom>
              <a:avLst/>
              <a:gdLst>
                <a:gd name="connsiteX0" fmla="*/ 1915056 w 3943482"/>
                <a:gd name="connsiteY0" fmla="*/ 0 h 3940850"/>
                <a:gd name="connsiteX1" fmla="*/ 2028427 w 3943482"/>
                <a:gd name="connsiteY1" fmla="*/ 0 h 3940850"/>
                <a:gd name="connsiteX2" fmla="*/ 2056468 w 3943482"/>
                <a:gd name="connsiteY2" fmla="*/ 112163 h 3940850"/>
                <a:gd name="connsiteX3" fmla="*/ 2159501 w 3943482"/>
                <a:gd name="connsiteY3" fmla="*/ 117366 h 3940850"/>
                <a:gd name="connsiteX4" fmla="*/ 2202638 w 3943482"/>
                <a:gd name="connsiteY4" fmla="*/ 12751 h 3940850"/>
                <a:gd name="connsiteX5" fmla="*/ 2314801 w 3943482"/>
                <a:gd name="connsiteY5" fmla="*/ 29258 h 3940850"/>
                <a:gd name="connsiteX6" fmla="*/ 2325982 w 3943482"/>
                <a:gd name="connsiteY6" fmla="*/ 141996 h 3940850"/>
                <a:gd name="connsiteX7" fmla="*/ 2335353 w 3943482"/>
                <a:gd name="connsiteY7" fmla="*/ 143397 h 3940850"/>
                <a:gd name="connsiteX8" fmla="*/ 2426657 w 3943482"/>
                <a:gd name="connsiteY8" fmla="*/ 165685 h 3940850"/>
                <a:gd name="connsiteX9" fmla="*/ 2485298 w 3943482"/>
                <a:gd name="connsiteY9" fmla="*/ 67238 h 3940850"/>
                <a:gd name="connsiteX10" fmla="*/ 2593863 w 3943482"/>
                <a:gd name="connsiteY10" fmla="*/ 99899 h 3940850"/>
                <a:gd name="connsiteX11" fmla="*/ 2588454 w 3943482"/>
                <a:gd name="connsiteY11" fmla="*/ 214249 h 3940850"/>
                <a:gd name="connsiteX12" fmla="*/ 2644728 w 3943482"/>
                <a:gd name="connsiteY12" fmla="*/ 233323 h 3940850"/>
                <a:gd name="connsiteX13" fmla="*/ 2685013 w 3943482"/>
                <a:gd name="connsiteY13" fmla="*/ 250731 h 3940850"/>
                <a:gd name="connsiteX14" fmla="*/ 2757014 w 3943482"/>
                <a:gd name="connsiteY14" fmla="*/ 162301 h 3940850"/>
                <a:gd name="connsiteX15" fmla="*/ 2859665 w 3943482"/>
                <a:gd name="connsiteY15" fmla="*/ 210422 h 3940850"/>
                <a:gd name="connsiteX16" fmla="*/ 2837677 w 3943482"/>
                <a:gd name="connsiteY16" fmla="*/ 322703 h 3940850"/>
                <a:gd name="connsiteX17" fmla="*/ 2895287 w 3943482"/>
                <a:gd name="connsiteY17" fmla="*/ 352909 h 3940850"/>
                <a:gd name="connsiteX18" fmla="*/ 2926879 w 3943482"/>
                <a:gd name="connsiteY18" fmla="*/ 373835 h 3940850"/>
                <a:gd name="connsiteX19" fmla="*/ 3011992 w 3943482"/>
                <a:gd name="connsiteY19" fmla="*/ 295911 h 3940850"/>
                <a:gd name="connsiteX20" fmla="*/ 3106543 w 3943482"/>
                <a:gd name="connsiteY20" fmla="*/ 358465 h 3940850"/>
                <a:gd name="connsiteX21" fmla="*/ 3068081 w 3943482"/>
                <a:gd name="connsiteY21" fmla="*/ 467365 h 3940850"/>
                <a:gd name="connsiteX22" fmla="*/ 3096294 w 3943482"/>
                <a:gd name="connsiteY22" fmla="*/ 486053 h 3940850"/>
                <a:gd name="connsiteX23" fmla="*/ 3148414 w 3943482"/>
                <a:gd name="connsiteY23" fmla="*/ 530489 h 3940850"/>
                <a:gd name="connsiteX24" fmla="*/ 3244800 w 3943482"/>
                <a:gd name="connsiteY24" fmla="*/ 465224 h 3940850"/>
                <a:gd name="connsiteX25" fmla="*/ 3329235 w 3943482"/>
                <a:gd name="connsiteY25" fmla="*/ 540878 h 3940850"/>
                <a:gd name="connsiteX26" fmla="*/ 3275405 w 3943482"/>
                <a:gd name="connsiteY26" fmla="*/ 642870 h 3940850"/>
                <a:gd name="connsiteX27" fmla="*/ 3345159 w 3943482"/>
                <a:gd name="connsiteY27" fmla="*/ 717383 h 3940850"/>
                <a:gd name="connsiteX28" fmla="*/ 3450473 w 3943482"/>
                <a:gd name="connsiteY28" fmla="*/ 666628 h 3940850"/>
                <a:gd name="connsiteX29" fmla="*/ 3522993 w 3943482"/>
                <a:gd name="connsiteY29" fmla="*/ 753770 h 3940850"/>
                <a:gd name="connsiteX30" fmla="*/ 3454610 w 3943482"/>
                <a:gd name="connsiteY30" fmla="*/ 847216 h 3940850"/>
                <a:gd name="connsiteX31" fmla="*/ 3496065 w 3943482"/>
                <a:gd name="connsiteY31" fmla="*/ 901301 h 3940850"/>
                <a:gd name="connsiteX32" fmla="*/ 3514759 w 3943482"/>
                <a:gd name="connsiteY32" fmla="*/ 930179 h 3940850"/>
                <a:gd name="connsiteX33" fmla="*/ 3624631 w 3943482"/>
                <a:gd name="connsiteY33" fmla="*/ 895834 h 3940850"/>
                <a:gd name="connsiteX34" fmla="*/ 3683691 w 3943482"/>
                <a:gd name="connsiteY34" fmla="*/ 992607 h 3940850"/>
                <a:gd name="connsiteX35" fmla="*/ 3602636 w 3943482"/>
                <a:gd name="connsiteY35" fmla="*/ 1074892 h 3940850"/>
                <a:gd name="connsiteX36" fmla="*/ 3638012 w 3943482"/>
                <a:gd name="connsiteY36" fmla="*/ 1139673 h 3940850"/>
                <a:gd name="connsiteX37" fmla="*/ 3649326 w 3943482"/>
                <a:gd name="connsiteY37" fmla="*/ 1166020 h 3940850"/>
                <a:gd name="connsiteX38" fmla="*/ 3763560 w 3943482"/>
                <a:gd name="connsiteY38" fmla="*/ 1147954 h 3940850"/>
                <a:gd name="connsiteX39" fmla="*/ 3807900 w 3943482"/>
                <a:gd name="connsiteY39" fmla="*/ 1252295 h 3940850"/>
                <a:gd name="connsiteX40" fmla="*/ 3716131 w 3943482"/>
                <a:gd name="connsiteY40" fmla="*/ 1321596 h 3940850"/>
                <a:gd name="connsiteX41" fmla="*/ 3720852 w 3943482"/>
                <a:gd name="connsiteY41" fmla="*/ 1332589 h 3940850"/>
                <a:gd name="connsiteX42" fmla="*/ 3748078 w 3943482"/>
                <a:gd name="connsiteY42" fmla="*/ 1418863 h 3940850"/>
                <a:gd name="connsiteX43" fmla="*/ 3864299 w 3943482"/>
                <a:gd name="connsiteY43" fmla="*/ 1417616 h 3940850"/>
                <a:gd name="connsiteX44" fmla="*/ 3892975 w 3943482"/>
                <a:gd name="connsiteY44" fmla="*/ 1527300 h 3940850"/>
                <a:gd name="connsiteX45" fmla="*/ 3790754 w 3943482"/>
                <a:gd name="connsiteY45" fmla="*/ 1583235 h 3940850"/>
                <a:gd name="connsiteX46" fmla="*/ 3803659 w 3943482"/>
                <a:gd name="connsiteY46" fmla="*/ 1641191 h 3940850"/>
                <a:gd name="connsiteX47" fmla="*/ 3809245 w 3943482"/>
                <a:gd name="connsiteY47" fmla="*/ 1683343 h 3940850"/>
                <a:gd name="connsiteX48" fmla="*/ 3924702 w 3943482"/>
                <a:gd name="connsiteY48" fmla="*/ 1699071 h 3940850"/>
                <a:gd name="connsiteX49" fmla="*/ 3937102 w 3943482"/>
                <a:gd name="connsiteY49" fmla="*/ 1811762 h 3940850"/>
                <a:gd name="connsiteX50" fmla="*/ 3827257 w 3943482"/>
                <a:gd name="connsiteY50" fmla="*/ 1852428 h 3940850"/>
                <a:gd name="connsiteX51" fmla="*/ 3831718 w 3943482"/>
                <a:gd name="connsiteY51" fmla="*/ 1954001 h 3940850"/>
                <a:gd name="connsiteX52" fmla="*/ 3943482 w 3943482"/>
                <a:gd name="connsiteY52" fmla="*/ 1986322 h 3940850"/>
                <a:gd name="connsiteX53" fmla="*/ 3939342 w 3943482"/>
                <a:gd name="connsiteY53" fmla="*/ 2099618 h 3940850"/>
                <a:gd name="connsiteX54" fmla="*/ 3824507 w 3943482"/>
                <a:gd name="connsiteY54" fmla="*/ 2123907 h 3940850"/>
                <a:gd name="connsiteX55" fmla="*/ 3822748 w 3943482"/>
                <a:gd name="connsiteY55" fmla="*/ 2158733 h 3940850"/>
                <a:gd name="connsiteX56" fmla="*/ 3812944 w 3943482"/>
                <a:gd name="connsiteY56" fmla="*/ 2224348 h 3940850"/>
                <a:gd name="connsiteX57" fmla="*/ 3920236 w 3943482"/>
                <a:gd name="connsiteY57" fmla="*/ 2273247 h 3940850"/>
                <a:gd name="connsiteX58" fmla="*/ 3899644 w 3943482"/>
                <a:gd name="connsiteY58" fmla="*/ 2384732 h 3940850"/>
                <a:gd name="connsiteX59" fmla="*/ 3782019 w 3943482"/>
                <a:gd name="connsiteY59" fmla="*/ 2392072 h 3940850"/>
                <a:gd name="connsiteX60" fmla="*/ 3757679 w 3943482"/>
                <a:gd name="connsiteY60" fmla="*/ 2490535 h 3940850"/>
                <a:gd name="connsiteX61" fmla="*/ 3855462 w 3943482"/>
                <a:gd name="connsiteY61" fmla="*/ 2553729 h 3940850"/>
                <a:gd name="connsiteX62" fmla="*/ 3818857 w 3943482"/>
                <a:gd name="connsiteY62" fmla="*/ 2661028 h 3940850"/>
                <a:gd name="connsiteX63" fmla="*/ 3702658 w 3943482"/>
                <a:gd name="connsiteY63" fmla="*/ 2651268 h 3940850"/>
                <a:gd name="connsiteX64" fmla="*/ 3662175 w 3943482"/>
                <a:gd name="connsiteY64" fmla="*/ 2744308 h 3940850"/>
                <a:gd name="connsiteX65" fmla="*/ 3750540 w 3943482"/>
                <a:gd name="connsiteY65" fmla="*/ 2821791 h 3940850"/>
                <a:gd name="connsiteX66" fmla="*/ 3698702 w 3943482"/>
                <a:gd name="connsiteY66" fmla="*/ 2922617 h 3940850"/>
                <a:gd name="connsiteX67" fmla="*/ 3584889 w 3943482"/>
                <a:gd name="connsiteY67" fmla="*/ 2895978 h 3940850"/>
                <a:gd name="connsiteX68" fmla="*/ 3531498 w 3943482"/>
                <a:gd name="connsiteY68" fmla="*/ 2982119 h 3940850"/>
                <a:gd name="connsiteX69" fmla="*/ 3607705 w 3943482"/>
                <a:gd name="connsiteY69" fmla="*/ 3071719 h 3940850"/>
                <a:gd name="connsiteX70" fmla="*/ 3541739 w 3943482"/>
                <a:gd name="connsiteY70" fmla="*/ 3163922 h 3940850"/>
                <a:gd name="connsiteX71" fmla="*/ 3429706 w 3943482"/>
                <a:gd name="connsiteY71" fmla="*/ 3119689 h 3940850"/>
                <a:gd name="connsiteX72" fmla="*/ 3383625 w 3943482"/>
                <a:gd name="connsiteY72" fmla="*/ 3180349 h 3940850"/>
                <a:gd name="connsiteX73" fmla="*/ 3367137 w 3943482"/>
                <a:gd name="connsiteY73" fmla="*/ 3197620 h 3940850"/>
                <a:gd name="connsiteX74" fmla="*/ 3430003 w 3943482"/>
                <a:gd name="connsiteY74" fmla="*/ 3298187 h 3940850"/>
                <a:gd name="connsiteX75" fmla="*/ 3351315 w 3943482"/>
                <a:gd name="connsiteY75" fmla="*/ 3379803 h 3940850"/>
                <a:gd name="connsiteX76" fmla="*/ 3249272 w 3943482"/>
                <a:gd name="connsiteY76" fmla="*/ 3321085 h 3940850"/>
                <a:gd name="connsiteX77" fmla="*/ 3248150 w 3943482"/>
                <a:gd name="connsiteY77" fmla="*/ 3322261 h 3940850"/>
                <a:gd name="connsiteX78" fmla="*/ 3173221 w 3943482"/>
                <a:gd name="connsiteY78" fmla="*/ 3386699 h 3940850"/>
                <a:gd name="connsiteX79" fmla="*/ 3221221 w 3943482"/>
                <a:gd name="connsiteY79" fmla="*/ 3496369 h 3940850"/>
                <a:gd name="connsiteX80" fmla="*/ 3131488 w 3943482"/>
                <a:gd name="connsiteY80" fmla="*/ 3565658 h 3940850"/>
                <a:gd name="connsiteX81" fmla="*/ 3037497 w 3943482"/>
                <a:gd name="connsiteY81" fmla="*/ 3491456 h 3940850"/>
                <a:gd name="connsiteX82" fmla="*/ 2977645 w 3943482"/>
                <a:gd name="connsiteY82" fmla="*/ 3534024 h 3940850"/>
                <a:gd name="connsiteX83" fmla="*/ 2954614 w 3943482"/>
                <a:gd name="connsiteY83" fmla="*/ 3547743 h 3940850"/>
                <a:gd name="connsiteX84" fmla="*/ 2985808 w 3943482"/>
                <a:gd name="connsiteY84" fmla="*/ 3662039 h 3940850"/>
                <a:gd name="connsiteX85" fmla="*/ 2886943 w 3943482"/>
                <a:gd name="connsiteY85" fmla="*/ 3717525 h 3940850"/>
                <a:gd name="connsiteX86" fmla="*/ 2805378 w 3943482"/>
                <a:gd name="connsiteY86" fmla="*/ 3631085 h 3940850"/>
                <a:gd name="connsiteX87" fmla="*/ 2750230 w 3943482"/>
                <a:gd name="connsiteY87" fmla="*/ 3658912 h 3940850"/>
                <a:gd name="connsiteX88" fmla="*/ 2714455 w 3943482"/>
                <a:gd name="connsiteY88" fmla="*/ 3673163 h 3940850"/>
                <a:gd name="connsiteX89" fmla="*/ 2728782 w 3943482"/>
                <a:gd name="connsiteY89" fmla="*/ 3791668 h 3940850"/>
                <a:gd name="connsiteX90" fmla="*/ 2622892 w 3943482"/>
                <a:gd name="connsiteY90" fmla="*/ 3832167 h 3940850"/>
                <a:gd name="connsiteX91" fmla="*/ 2555041 w 3943482"/>
                <a:gd name="connsiteY91" fmla="*/ 3735145 h 3940850"/>
                <a:gd name="connsiteX92" fmla="*/ 2458730 w 3943482"/>
                <a:gd name="connsiteY92" fmla="*/ 3762012 h 3940850"/>
                <a:gd name="connsiteX93" fmla="*/ 2455621 w 3943482"/>
                <a:gd name="connsiteY93" fmla="*/ 3882491 h 3940850"/>
                <a:gd name="connsiteX94" fmla="*/ 2344963 w 3943482"/>
                <a:gd name="connsiteY94" fmla="*/ 3907141 h 3940850"/>
                <a:gd name="connsiteX95" fmla="*/ 2290880 w 3943482"/>
                <a:gd name="connsiteY95" fmla="*/ 3799113 h 3940850"/>
                <a:gd name="connsiteX96" fmla="*/ 2192498 w 3943482"/>
                <a:gd name="connsiteY96" fmla="*/ 3815372 h 3940850"/>
                <a:gd name="connsiteX97" fmla="*/ 2172148 w 3943482"/>
                <a:gd name="connsiteY97" fmla="*/ 3932575 h 3940850"/>
                <a:gd name="connsiteX98" fmla="*/ 2059079 w 3943482"/>
                <a:gd name="connsiteY98" fmla="*/ 3940850 h 3940850"/>
                <a:gd name="connsiteX99" fmla="*/ 2021400 w 3943482"/>
                <a:gd name="connsiteY99" fmla="*/ 3826396 h 3940850"/>
                <a:gd name="connsiteX100" fmla="*/ 1971742 w 3943482"/>
                <a:gd name="connsiteY100" fmla="*/ 3829108 h 3940850"/>
                <a:gd name="connsiteX101" fmla="*/ 1922016 w 3943482"/>
                <a:gd name="connsiteY101" fmla="*/ 3826597 h 3940850"/>
                <a:gd name="connsiteX102" fmla="*/ 1884402 w 3943482"/>
                <a:gd name="connsiteY102" fmla="*/ 3940850 h 3940850"/>
                <a:gd name="connsiteX103" fmla="*/ 1771334 w 3943482"/>
                <a:gd name="connsiteY103" fmla="*/ 3932575 h 3940850"/>
                <a:gd name="connsiteX104" fmla="*/ 1750890 w 3943482"/>
                <a:gd name="connsiteY104" fmla="*/ 3814830 h 3940850"/>
                <a:gd name="connsiteX105" fmla="*/ 1652269 w 3943482"/>
                <a:gd name="connsiteY105" fmla="*/ 3799778 h 3940850"/>
                <a:gd name="connsiteX106" fmla="*/ 1598519 w 3943482"/>
                <a:gd name="connsiteY106" fmla="*/ 3907141 h 3940850"/>
                <a:gd name="connsiteX107" fmla="*/ 1487860 w 3943482"/>
                <a:gd name="connsiteY107" fmla="*/ 3882491 h 3940850"/>
                <a:gd name="connsiteX108" fmla="*/ 1484784 w 3943482"/>
                <a:gd name="connsiteY108" fmla="*/ 3763253 h 3940850"/>
                <a:gd name="connsiteX109" fmla="*/ 1440358 w 3943482"/>
                <a:gd name="connsiteY109" fmla="*/ 3752123 h 3940850"/>
                <a:gd name="connsiteX110" fmla="*/ 1388885 w 3943482"/>
                <a:gd name="connsiteY110" fmla="*/ 3734510 h 3940850"/>
                <a:gd name="connsiteX111" fmla="*/ 1320590 w 3943482"/>
                <a:gd name="connsiteY111" fmla="*/ 3832167 h 3940850"/>
                <a:gd name="connsiteX112" fmla="*/ 1214699 w 3943482"/>
                <a:gd name="connsiteY112" fmla="*/ 3791667 h 3940850"/>
                <a:gd name="connsiteX113" fmla="*/ 1229008 w 3943482"/>
                <a:gd name="connsiteY113" fmla="*/ 3673322 h 3940850"/>
                <a:gd name="connsiteX114" fmla="*/ 1162549 w 3943482"/>
                <a:gd name="connsiteY114" fmla="*/ 3644405 h 3940850"/>
                <a:gd name="connsiteX115" fmla="*/ 1137837 w 3943482"/>
                <a:gd name="connsiteY115" fmla="*/ 3631369 h 3940850"/>
                <a:gd name="connsiteX116" fmla="*/ 1056538 w 3943482"/>
                <a:gd name="connsiteY116" fmla="*/ 3717524 h 3940850"/>
                <a:gd name="connsiteX117" fmla="*/ 957673 w 3943482"/>
                <a:gd name="connsiteY117" fmla="*/ 3662038 h 3940850"/>
                <a:gd name="connsiteX118" fmla="*/ 988970 w 3943482"/>
                <a:gd name="connsiteY118" fmla="*/ 3547373 h 3940850"/>
                <a:gd name="connsiteX119" fmla="*/ 938718 w 3943482"/>
                <a:gd name="connsiteY119" fmla="*/ 3516226 h 3940850"/>
                <a:gd name="connsiteX120" fmla="*/ 906047 w 3943482"/>
                <a:gd name="connsiteY120" fmla="*/ 3491407 h 3940850"/>
                <a:gd name="connsiteX121" fmla="*/ 811993 w 3943482"/>
                <a:gd name="connsiteY121" fmla="*/ 3565658 h 3940850"/>
                <a:gd name="connsiteX122" fmla="*/ 722260 w 3943482"/>
                <a:gd name="connsiteY122" fmla="*/ 3496368 h 3940850"/>
                <a:gd name="connsiteX123" fmla="*/ 769749 w 3943482"/>
                <a:gd name="connsiteY123" fmla="*/ 3387869 h 3940850"/>
                <a:gd name="connsiteX124" fmla="*/ 759890 w 3943482"/>
                <a:gd name="connsiteY124" fmla="*/ 3380379 h 3940850"/>
                <a:gd name="connsiteX125" fmla="*/ 696436 w 3943482"/>
                <a:gd name="connsiteY125" fmla="*/ 3319803 h 3940850"/>
                <a:gd name="connsiteX126" fmla="*/ 592166 w 3943482"/>
                <a:gd name="connsiteY126" fmla="*/ 3379803 h 3940850"/>
                <a:gd name="connsiteX127" fmla="*/ 513478 w 3943482"/>
                <a:gd name="connsiteY127" fmla="*/ 3298187 h 3940850"/>
                <a:gd name="connsiteX128" fmla="*/ 576983 w 3943482"/>
                <a:gd name="connsiteY128" fmla="*/ 3196598 h 3940850"/>
                <a:gd name="connsiteX129" fmla="*/ 512233 w 3943482"/>
                <a:gd name="connsiteY129" fmla="*/ 3120298 h 3940850"/>
                <a:gd name="connsiteX130" fmla="*/ 401743 w 3943482"/>
                <a:gd name="connsiteY130" fmla="*/ 3163921 h 3940850"/>
                <a:gd name="connsiteX131" fmla="*/ 335777 w 3943482"/>
                <a:gd name="connsiteY131" fmla="*/ 3071718 h 3940850"/>
                <a:gd name="connsiteX132" fmla="*/ 411789 w 3943482"/>
                <a:gd name="connsiteY132" fmla="*/ 2982348 h 3940850"/>
                <a:gd name="connsiteX133" fmla="*/ 406214 w 3943482"/>
                <a:gd name="connsiteY133" fmla="*/ 2974399 h 3940850"/>
                <a:gd name="connsiteX134" fmla="*/ 359390 w 3943482"/>
                <a:gd name="connsiteY134" fmla="*/ 2895791 h 3940850"/>
                <a:gd name="connsiteX135" fmla="*/ 244780 w 3943482"/>
                <a:gd name="connsiteY135" fmla="*/ 2922616 h 3940850"/>
                <a:gd name="connsiteX136" fmla="*/ 192942 w 3943482"/>
                <a:gd name="connsiteY136" fmla="*/ 2821790 h 3940850"/>
                <a:gd name="connsiteX137" fmla="*/ 280501 w 3943482"/>
                <a:gd name="connsiteY137" fmla="*/ 2745015 h 3940850"/>
                <a:gd name="connsiteX138" fmla="*/ 241200 w 3943482"/>
                <a:gd name="connsiteY138" fmla="*/ 2651236 h 3940850"/>
                <a:gd name="connsiteX139" fmla="*/ 124626 w 3943482"/>
                <a:gd name="connsiteY139" fmla="*/ 2661027 h 3940850"/>
                <a:gd name="connsiteX140" fmla="*/ 88020 w 3943482"/>
                <a:gd name="connsiteY140" fmla="*/ 2553728 h 3940850"/>
                <a:gd name="connsiteX141" fmla="*/ 186163 w 3943482"/>
                <a:gd name="connsiteY141" fmla="*/ 2490302 h 3940850"/>
                <a:gd name="connsiteX142" fmla="*/ 179464 w 3943482"/>
                <a:gd name="connsiteY142" fmla="*/ 2469871 h 3940850"/>
                <a:gd name="connsiteX143" fmla="*/ 160538 w 3943482"/>
                <a:gd name="connsiteY143" fmla="*/ 2392014 h 3940850"/>
                <a:gd name="connsiteX144" fmla="*/ 43837 w 3943482"/>
                <a:gd name="connsiteY144" fmla="*/ 2384731 h 3940850"/>
                <a:gd name="connsiteX145" fmla="*/ 23245 w 3943482"/>
                <a:gd name="connsiteY145" fmla="*/ 2273246 h 3940850"/>
                <a:gd name="connsiteX146" fmla="*/ 128714 w 3943482"/>
                <a:gd name="connsiteY146" fmla="*/ 2225178 h 3940850"/>
                <a:gd name="connsiteX147" fmla="*/ 128599 w 3943482"/>
                <a:gd name="connsiteY147" fmla="*/ 2224510 h 3940850"/>
                <a:gd name="connsiteX148" fmla="*/ 118228 w 3943482"/>
                <a:gd name="connsiteY148" fmla="*/ 2123749 h 3940850"/>
                <a:gd name="connsiteX149" fmla="*/ 4141 w 3943482"/>
                <a:gd name="connsiteY149" fmla="*/ 2099617 h 3940850"/>
                <a:gd name="connsiteX150" fmla="*/ 0 w 3943482"/>
                <a:gd name="connsiteY150" fmla="*/ 1986321 h 3940850"/>
                <a:gd name="connsiteX151" fmla="*/ 111817 w 3943482"/>
                <a:gd name="connsiteY151" fmla="*/ 1953986 h 3940850"/>
                <a:gd name="connsiteX152" fmla="*/ 116619 w 3943482"/>
                <a:gd name="connsiteY152" fmla="*/ 1852574 h 3940850"/>
                <a:gd name="connsiteX153" fmla="*/ 6380 w 3943482"/>
                <a:gd name="connsiteY153" fmla="*/ 1811761 h 3940850"/>
                <a:gd name="connsiteX154" fmla="*/ 18779 w 3943482"/>
                <a:gd name="connsiteY154" fmla="*/ 1699070 h 3940850"/>
                <a:gd name="connsiteX155" fmla="*/ 134519 w 3943482"/>
                <a:gd name="connsiteY155" fmla="*/ 1683304 h 3940850"/>
                <a:gd name="connsiteX156" fmla="*/ 142404 w 3943482"/>
                <a:gd name="connsiteY156" fmla="*/ 1626981 h 3940850"/>
                <a:gd name="connsiteX157" fmla="*/ 152435 w 3943482"/>
                <a:gd name="connsiteY157" fmla="*/ 1583074 h 3940850"/>
                <a:gd name="connsiteX158" fmla="*/ 50508 w 3943482"/>
                <a:gd name="connsiteY158" fmla="*/ 1527299 h 3940850"/>
                <a:gd name="connsiteX159" fmla="*/ 79183 w 3943482"/>
                <a:gd name="connsiteY159" fmla="*/ 1417615 h 3940850"/>
                <a:gd name="connsiteX160" fmla="*/ 195212 w 3943482"/>
                <a:gd name="connsiteY160" fmla="*/ 1418860 h 3940850"/>
                <a:gd name="connsiteX161" fmla="*/ 221811 w 3943482"/>
                <a:gd name="connsiteY161" fmla="*/ 1334855 h 3940850"/>
                <a:gd name="connsiteX162" fmla="*/ 227198 w 3943482"/>
                <a:gd name="connsiteY162" fmla="*/ 1321480 h 3940850"/>
                <a:gd name="connsiteX163" fmla="*/ 135583 w 3943482"/>
                <a:gd name="connsiteY163" fmla="*/ 1252294 h 3940850"/>
                <a:gd name="connsiteX164" fmla="*/ 179923 w 3943482"/>
                <a:gd name="connsiteY164" fmla="*/ 1147953 h 3940850"/>
                <a:gd name="connsiteX165" fmla="*/ 293847 w 3943482"/>
                <a:gd name="connsiteY165" fmla="*/ 1165971 h 3940850"/>
                <a:gd name="connsiteX166" fmla="*/ 327711 w 3943482"/>
                <a:gd name="connsiteY166" fmla="*/ 1096478 h 3940850"/>
                <a:gd name="connsiteX167" fmla="*/ 340898 w 3943482"/>
                <a:gd name="connsiteY167" fmla="*/ 1074943 h 3940850"/>
                <a:gd name="connsiteX168" fmla="*/ 259793 w 3943482"/>
                <a:gd name="connsiteY168" fmla="*/ 992606 h 3940850"/>
                <a:gd name="connsiteX169" fmla="*/ 318852 w 3943482"/>
                <a:gd name="connsiteY169" fmla="*/ 895833 h 3940850"/>
                <a:gd name="connsiteX170" fmla="*/ 429416 w 3943482"/>
                <a:gd name="connsiteY170" fmla="*/ 930396 h 3940850"/>
                <a:gd name="connsiteX171" fmla="*/ 445944 w 3943482"/>
                <a:gd name="connsiteY171" fmla="*/ 903407 h 3940850"/>
                <a:gd name="connsiteX172" fmla="*/ 489340 w 3943482"/>
                <a:gd name="connsiteY172" fmla="*/ 847854 h 3940850"/>
                <a:gd name="connsiteX173" fmla="*/ 420490 w 3943482"/>
                <a:gd name="connsiteY173" fmla="*/ 753770 h 3940850"/>
                <a:gd name="connsiteX174" fmla="*/ 493010 w 3943482"/>
                <a:gd name="connsiteY174" fmla="*/ 666627 h 3940850"/>
                <a:gd name="connsiteX175" fmla="*/ 597372 w 3943482"/>
                <a:gd name="connsiteY175" fmla="*/ 716923 h 3940850"/>
                <a:gd name="connsiteX176" fmla="*/ 668396 w 3943482"/>
                <a:gd name="connsiteY176" fmla="*/ 643473 h 3940850"/>
                <a:gd name="connsiteX177" fmla="*/ 614248 w 3943482"/>
                <a:gd name="connsiteY177" fmla="*/ 540877 h 3940850"/>
                <a:gd name="connsiteX178" fmla="*/ 698684 w 3943482"/>
                <a:gd name="connsiteY178" fmla="*/ 465223 h 3940850"/>
                <a:gd name="connsiteX179" fmla="*/ 793647 w 3943482"/>
                <a:gd name="connsiteY179" fmla="*/ 529526 h 3940850"/>
                <a:gd name="connsiteX180" fmla="*/ 816571 w 3943482"/>
                <a:gd name="connsiteY180" fmla="*/ 509822 h 3940850"/>
                <a:gd name="connsiteX181" fmla="*/ 875133 w 3943482"/>
                <a:gd name="connsiteY181" fmla="*/ 466606 h 3940850"/>
                <a:gd name="connsiteX182" fmla="*/ 836940 w 3943482"/>
                <a:gd name="connsiteY182" fmla="*/ 358464 h 3940850"/>
                <a:gd name="connsiteX183" fmla="*/ 931492 w 3943482"/>
                <a:gd name="connsiteY183" fmla="*/ 295910 h 3940850"/>
                <a:gd name="connsiteX184" fmla="*/ 1015428 w 3943482"/>
                <a:gd name="connsiteY184" fmla="*/ 372758 h 3940850"/>
                <a:gd name="connsiteX185" fmla="*/ 1030539 w 3943482"/>
                <a:gd name="connsiteY185" fmla="*/ 363154 h 3940850"/>
                <a:gd name="connsiteX186" fmla="*/ 1106058 w 3943482"/>
                <a:gd name="connsiteY186" fmla="*/ 323986 h 3940850"/>
                <a:gd name="connsiteX187" fmla="*/ 1083818 w 3943482"/>
                <a:gd name="connsiteY187" fmla="*/ 210421 h 3940850"/>
                <a:gd name="connsiteX188" fmla="*/ 1186470 w 3943482"/>
                <a:gd name="connsiteY188" fmla="*/ 162300 h 3940850"/>
                <a:gd name="connsiteX189" fmla="*/ 1259179 w 3943482"/>
                <a:gd name="connsiteY189" fmla="*/ 251602 h 3940850"/>
                <a:gd name="connsiteX190" fmla="*/ 1355026 w 3943482"/>
                <a:gd name="connsiteY190" fmla="*/ 214184 h 3940850"/>
                <a:gd name="connsiteX191" fmla="*/ 1349621 w 3943482"/>
                <a:gd name="connsiteY191" fmla="*/ 99899 h 3940850"/>
                <a:gd name="connsiteX192" fmla="*/ 1458185 w 3943482"/>
                <a:gd name="connsiteY192" fmla="*/ 67237 h 3940850"/>
                <a:gd name="connsiteX193" fmla="*/ 1517180 w 3943482"/>
                <a:gd name="connsiteY193" fmla="*/ 166278 h 3940850"/>
                <a:gd name="connsiteX194" fmla="*/ 1581028 w 3943482"/>
                <a:gd name="connsiteY194" fmla="*/ 148977 h 3940850"/>
                <a:gd name="connsiteX195" fmla="*/ 1617374 w 3943482"/>
                <a:gd name="connsiteY195" fmla="*/ 143269 h 3940850"/>
                <a:gd name="connsiteX196" fmla="*/ 1628682 w 3943482"/>
                <a:gd name="connsiteY196" fmla="*/ 29258 h 3940850"/>
                <a:gd name="connsiteX197" fmla="*/ 1740845 w 3943482"/>
                <a:gd name="connsiteY197" fmla="*/ 12751 h 3940850"/>
                <a:gd name="connsiteX198" fmla="*/ 1783982 w 3943482"/>
                <a:gd name="connsiteY198" fmla="*/ 117366 h 3940850"/>
                <a:gd name="connsiteX199" fmla="*/ 1887015 w 3943482"/>
                <a:gd name="connsiteY199" fmla="*/ 112163 h 394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3943482" h="3940850">
                  <a:moveTo>
                    <a:pt x="1915056" y="0"/>
                  </a:moveTo>
                  <a:lnTo>
                    <a:pt x="2028427" y="0"/>
                  </a:lnTo>
                  <a:lnTo>
                    <a:pt x="2056468" y="112163"/>
                  </a:lnTo>
                  <a:lnTo>
                    <a:pt x="2159501" y="117366"/>
                  </a:lnTo>
                  <a:lnTo>
                    <a:pt x="2202638" y="12751"/>
                  </a:lnTo>
                  <a:lnTo>
                    <a:pt x="2314801" y="29258"/>
                  </a:lnTo>
                  <a:lnTo>
                    <a:pt x="2325982" y="141996"/>
                  </a:lnTo>
                  <a:lnTo>
                    <a:pt x="2335353" y="143397"/>
                  </a:lnTo>
                  <a:lnTo>
                    <a:pt x="2426657" y="165685"/>
                  </a:lnTo>
                  <a:lnTo>
                    <a:pt x="2485298" y="67238"/>
                  </a:lnTo>
                  <a:lnTo>
                    <a:pt x="2593863" y="99899"/>
                  </a:lnTo>
                  <a:lnTo>
                    <a:pt x="2588454" y="214249"/>
                  </a:lnTo>
                  <a:lnTo>
                    <a:pt x="2644728" y="233323"/>
                  </a:lnTo>
                  <a:lnTo>
                    <a:pt x="2685013" y="250731"/>
                  </a:lnTo>
                  <a:lnTo>
                    <a:pt x="2757014" y="162301"/>
                  </a:lnTo>
                  <a:lnTo>
                    <a:pt x="2859665" y="210422"/>
                  </a:lnTo>
                  <a:lnTo>
                    <a:pt x="2837677" y="322703"/>
                  </a:lnTo>
                  <a:lnTo>
                    <a:pt x="2895287" y="352909"/>
                  </a:lnTo>
                  <a:lnTo>
                    <a:pt x="2926879" y="373835"/>
                  </a:lnTo>
                  <a:lnTo>
                    <a:pt x="3011992" y="295911"/>
                  </a:lnTo>
                  <a:lnTo>
                    <a:pt x="3106543" y="358465"/>
                  </a:lnTo>
                  <a:lnTo>
                    <a:pt x="3068081" y="467365"/>
                  </a:lnTo>
                  <a:lnTo>
                    <a:pt x="3096294" y="486053"/>
                  </a:lnTo>
                  <a:lnTo>
                    <a:pt x="3148414" y="530489"/>
                  </a:lnTo>
                  <a:lnTo>
                    <a:pt x="3244800" y="465224"/>
                  </a:lnTo>
                  <a:lnTo>
                    <a:pt x="3329235" y="540878"/>
                  </a:lnTo>
                  <a:lnTo>
                    <a:pt x="3275405" y="642870"/>
                  </a:lnTo>
                  <a:lnTo>
                    <a:pt x="3345159" y="717383"/>
                  </a:lnTo>
                  <a:lnTo>
                    <a:pt x="3450473" y="666628"/>
                  </a:lnTo>
                  <a:lnTo>
                    <a:pt x="3522993" y="753770"/>
                  </a:lnTo>
                  <a:lnTo>
                    <a:pt x="3454610" y="847216"/>
                  </a:lnTo>
                  <a:lnTo>
                    <a:pt x="3496065" y="901301"/>
                  </a:lnTo>
                  <a:lnTo>
                    <a:pt x="3514759" y="930179"/>
                  </a:lnTo>
                  <a:lnTo>
                    <a:pt x="3624631" y="895834"/>
                  </a:lnTo>
                  <a:lnTo>
                    <a:pt x="3683691" y="992607"/>
                  </a:lnTo>
                  <a:lnTo>
                    <a:pt x="3602636" y="1074892"/>
                  </a:lnTo>
                  <a:lnTo>
                    <a:pt x="3638012" y="1139673"/>
                  </a:lnTo>
                  <a:lnTo>
                    <a:pt x="3649326" y="1166020"/>
                  </a:lnTo>
                  <a:lnTo>
                    <a:pt x="3763560" y="1147954"/>
                  </a:lnTo>
                  <a:lnTo>
                    <a:pt x="3807900" y="1252295"/>
                  </a:lnTo>
                  <a:lnTo>
                    <a:pt x="3716131" y="1321596"/>
                  </a:lnTo>
                  <a:lnTo>
                    <a:pt x="3720852" y="1332589"/>
                  </a:lnTo>
                  <a:lnTo>
                    <a:pt x="3748078" y="1418863"/>
                  </a:lnTo>
                  <a:lnTo>
                    <a:pt x="3864299" y="1417616"/>
                  </a:lnTo>
                  <a:lnTo>
                    <a:pt x="3892975" y="1527300"/>
                  </a:lnTo>
                  <a:lnTo>
                    <a:pt x="3790754" y="1583235"/>
                  </a:lnTo>
                  <a:lnTo>
                    <a:pt x="3803659" y="1641191"/>
                  </a:lnTo>
                  <a:lnTo>
                    <a:pt x="3809245" y="1683343"/>
                  </a:lnTo>
                  <a:lnTo>
                    <a:pt x="3924702" y="1699071"/>
                  </a:lnTo>
                  <a:lnTo>
                    <a:pt x="3937102" y="1811762"/>
                  </a:lnTo>
                  <a:lnTo>
                    <a:pt x="3827257" y="1852428"/>
                  </a:lnTo>
                  <a:lnTo>
                    <a:pt x="3831718" y="1954001"/>
                  </a:lnTo>
                  <a:lnTo>
                    <a:pt x="3943482" y="1986322"/>
                  </a:lnTo>
                  <a:lnTo>
                    <a:pt x="3939342" y="2099618"/>
                  </a:lnTo>
                  <a:lnTo>
                    <a:pt x="3824507" y="2123907"/>
                  </a:lnTo>
                  <a:lnTo>
                    <a:pt x="3822748" y="2158733"/>
                  </a:lnTo>
                  <a:lnTo>
                    <a:pt x="3812944" y="2224348"/>
                  </a:lnTo>
                  <a:lnTo>
                    <a:pt x="3920236" y="2273247"/>
                  </a:lnTo>
                  <a:lnTo>
                    <a:pt x="3899644" y="2384732"/>
                  </a:lnTo>
                  <a:lnTo>
                    <a:pt x="3782019" y="2392072"/>
                  </a:lnTo>
                  <a:lnTo>
                    <a:pt x="3757679" y="2490535"/>
                  </a:lnTo>
                  <a:lnTo>
                    <a:pt x="3855462" y="2553729"/>
                  </a:lnTo>
                  <a:lnTo>
                    <a:pt x="3818857" y="2661028"/>
                  </a:lnTo>
                  <a:lnTo>
                    <a:pt x="3702658" y="2651268"/>
                  </a:lnTo>
                  <a:lnTo>
                    <a:pt x="3662175" y="2744308"/>
                  </a:lnTo>
                  <a:lnTo>
                    <a:pt x="3750540" y="2821791"/>
                  </a:lnTo>
                  <a:lnTo>
                    <a:pt x="3698702" y="2922617"/>
                  </a:lnTo>
                  <a:lnTo>
                    <a:pt x="3584889" y="2895978"/>
                  </a:lnTo>
                  <a:lnTo>
                    <a:pt x="3531498" y="2982119"/>
                  </a:lnTo>
                  <a:lnTo>
                    <a:pt x="3607705" y="3071719"/>
                  </a:lnTo>
                  <a:lnTo>
                    <a:pt x="3541739" y="3163922"/>
                  </a:lnTo>
                  <a:lnTo>
                    <a:pt x="3429706" y="3119689"/>
                  </a:lnTo>
                  <a:lnTo>
                    <a:pt x="3383625" y="3180349"/>
                  </a:lnTo>
                  <a:lnTo>
                    <a:pt x="3367137" y="3197620"/>
                  </a:lnTo>
                  <a:lnTo>
                    <a:pt x="3430003" y="3298187"/>
                  </a:lnTo>
                  <a:lnTo>
                    <a:pt x="3351315" y="3379803"/>
                  </a:lnTo>
                  <a:lnTo>
                    <a:pt x="3249272" y="3321085"/>
                  </a:lnTo>
                  <a:lnTo>
                    <a:pt x="3248150" y="3322261"/>
                  </a:lnTo>
                  <a:lnTo>
                    <a:pt x="3173221" y="3386699"/>
                  </a:lnTo>
                  <a:lnTo>
                    <a:pt x="3221221" y="3496369"/>
                  </a:lnTo>
                  <a:lnTo>
                    <a:pt x="3131488" y="3565658"/>
                  </a:lnTo>
                  <a:lnTo>
                    <a:pt x="3037497" y="3491456"/>
                  </a:lnTo>
                  <a:lnTo>
                    <a:pt x="2977645" y="3534024"/>
                  </a:lnTo>
                  <a:lnTo>
                    <a:pt x="2954614" y="3547743"/>
                  </a:lnTo>
                  <a:lnTo>
                    <a:pt x="2985808" y="3662039"/>
                  </a:lnTo>
                  <a:lnTo>
                    <a:pt x="2886943" y="3717525"/>
                  </a:lnTo>
                  <a:lnTo>
                    <a:pt x="2805378" y="3631085"/>
                  </a:lnTo>
                  <a:lnTo>
                    <a:pt x="2750230" y="3658912"/>
                  </a:lnTo>
                  <a:lnTo>
                    <a:pt x="2714455" y="3673163"/>
                  </a:lnTo>
                  <a:lnTo>
                    <a:pt x="2728782" y="3791668"/>
                  </a:lnTo>
                  <a:lnTo>
                    <a:pt x="2622892" y="3832167"/>
                  </a:lnTo>
                  <a:lnTo>
                    <a:pt x="2555041" y="3735145"/>
                  </a:lnTo>
                  <a:lnTo>
                    <a:pt x="2458730" y="3762012"/>
                  </a:lnTo>
                  <a:lnTo>
                    <a:pt x="2455621" y="3882491"/>
                  </a:lnTo>
                  <a:lnTo>
                    <a:pt x="2344963" y="3907141"/>
                  </a:lnTo>
                  <a:lnTo>
                    <a:pt x="2290880" y="3799113"/>
                  </a:lnTo>
                  <a:lnTo>
                    <a:pt x="2192498" y="3815372"/>
                  </a:lnTo>
                  <a:lnTo>
                    <a:pt x="2172148" y="3932575"/>
                  </a:lnTo>
                  <a:lnTo>
                    <a:pt x="2059079" y="3940850"/>
                  </a:lnTo>
                  <a:lnTo>
                    <a:pt x="2021400" y="3826396"/>
                  </a:lnTo>
                  <a:lnTo>
                    <a:pt x="1971742" y="3829108"/>
                  </a:lnTo>
                  <a:lnTo>
                    <a:pt x="1922016" y="3826597"/>
                  </a:lnTo>
                  <a:lnTo>
                    <a:pt x="1884402" y="3940850"/>
                  </a:lnTo>
                  <a:lnTo>
                    <a:pt x="1771334" y="3932575"/>
                  </a:lnTo>
                  <a:lnTo>
                    <a:pt x="1750890" y="3814830"/>
                  </a:lnTo>
                  <a:lnTo>
                    <a:pt x="1652269" y="3799778"/>
                  </a:lnTo>
                  <a:lnTo>
                    <a:pt x="1598519" y="3907141"/>
                  </a:lnTo>
                  <a:lnTo>
                    <a:pt x="1487860" y="3882491"/>
                  </a:lnTo>
                  <a:lnTo>
                    <a:pt x="1484784" y="3763253"/>
                  </a:lnTo>
                  <a:lnTo>
                    <a:pt x="1440358" y="3752123"/>
                  </a:lnTo>
                  <a:lnTo>
                    <a:pt x="1388885" y="3734510"/>
                  </a:lnTo>
                  <a:lnTo>
                    <a:pt x="1320590" y="3832167"/>
                  </a:lnTo>
                  <a:lnTo>
                    <a:pt x="1214699" y="3791667"/>
                  </a:lnTo>
                  <a:lnTo>
                    <a:pt x="1229008" y="3673322"/>
                  </a:lnTo>
                  <a:lnTo>
                    <a:pt x="1162549" y="3644405"/>
                  </a:lnTo>
                  <a:lnTo>
                    <a:pt x="1137837" y="3631369"/>
                  </a:lnTo>
                  <a:lnTo>
                    <a:pt x="1056538" y="3717524"/>
                  </a:lnTo>
                  <a:lnTo>
                    <a:pt x="957673" y="3662038"/>
                  </a:lnTo>
                  <a:lnTo>
                    <a:pt x="988970" y="3547373"/>
                  </a:lnTo>
                  <a:lnTo>
                    <a:pt x="938718" y="3516226"/>
                  </a:lnTo>
                  <a:lnTo>
                    <a:pt x="906047" y="3491407"/>
                  </a:lnTo>
                  <a:lnTo>
                    <a:pt x="811993" y="3565658"/>
                  </a:lnTo>
                  <a:lnTo>
                    <a:pt x="722260" y="3496368"/>
                  </a:lnTo>
                  <a:lnTo>
                    <a:pt x="769749" y="3387869"/>
                  </a:lnTo>
                  <a:lnTo>
                    <a:pt x="759890" y="3380379"/>
                  </a:lnTo>
                  <a:lnTo>
                    <a:pt x="696436" y="3319803"/>
                  </a:lnTo>
                  <a:lnTo>
                    <a:pt x="592166" y="3379803"/>
                  </a:lnTo>
                  <a:lnTo>
                    <a:pt x="513478" y="3298187"/>
                  </a:lnTo>
                  <a:lnTo>
                    <a:pt x="576983" y="3196598"/>
                  </a:lnTo>
                  <a:lnTo>
                    <a:pt x="512233" y="3120298"/>
                  </a:lnTo>
                  <a:lnTo>
                    <a:pt x="401743" y="3163921"/>
                  </a:lnTo>
                  <a:lnTo>
                    <a:pt x="335777" y="3071718"/>
                  </a:lnTo>
                  <a:lnTo>
                    <a:pt x="411789" y="2982348"/>
                  </a:lnTo>
                  <a:lnTo>
                    <a:pt x="406214" y="2974399"/>
                  </a:lnTo>
                  <a:lnTo>
                    <a:pt x="359390" y="2895791"/>
                  </a:lnTo>
                  <a:lnTo>
                    <a:pt x="244780" y="2922616"/>
                  </a:lnTo>
                  <a:lnTo>
                    <a:pt x="192942" y="2821790"/>
                  </a:lnTo>
                  <a:lnTo>
                    <a:pt x="280501" y="2745015"/>
                  </a:lnTo>
                  <a:lnTo>
                    <a:pt x="241200" y="2651236"/>
                  </a:lnTo>
                  <a:lnTo>
                    <a:pt x="124626" y="2661027"/>
                  </a:lnTo>
                  <a:lnTo>
                    <a:pt x="88020" y="2553728"/>
                  </a:lnTo>
                  <a:lnTo>
                    <a:pt x="186163" y="2490302"/>
                  </a:lnTo>
                  <a:lnTo>
                    <a:pt x="179464" y="2469871"/>
                  </a:lnTo>
                  <a:lnTo>
                    <a:pt x="160538" y="2392014"/>
                  </a:lnTo>
                  <a:lnTo>
                    <a:pt x="43837" y="2384731"/>
                  </a:lnTo>
                  <a:lnTo>
                    <a:pt x="23245" y="2273246"/>
                  </a:lnTo>
                  <a:lnTo>
                    <a:pt x="128714" y="2225178"/>
                  </a:lnTo>
                  <a:lnTo>
                    <a:pt x="128599" y="2224510"/>
                  </a:lnTo>
                  <a:lnTo>
                    <a:pt x="118228" y="2123749"/>
                  </a:lnTo>
                  <a:lnTo>
                    <a:pt x="4141" y="2099617"/>
                  </a:lnTo>
                  <a:lnTo>
                    <a:pt x="0" y="1986321"/>
                  </a:lnTo>
                  <a:lnTo>
                    <a:pt x="111817" y="1953986"/>
                  </a:lnTo>
                  <a:lnTo>
                    <a:pt x="116619" y="1852574"/>
                  </a:lnTo>
                  <a:lnTo>
                    <a:pt x="6380" y="1811761"/>
                  </a:lnTo>
                  <a:lnTo>
                    <a:pt x="18779" y="1699070"/>
                  </a:lnTo>
                  <a:lnTo>
                    <a:pt x="134519" y="1683304"/>
                  </a:lnTo>
                  <a:lnTo>
                    <a:pt x="142404" y="1626981"/>
                  </a:lnTo>
                  <a:lnTo>
                    <a:pt x="152435" y="1583074"/>
                  </a:lnTo>
                  <a:lnTo>
                    <a:pt x="50508" y="1527299"/>
                  </a:lnTo>
                  <a:lnTo>
                    <a:pt x="79183" y="1417615"/>
                  </a:lnTo>
                  <a:lnTo>
                    <a:pt x="195212" y="1418860"/>
                  </a:lnTo>
                  <a:lnTo>
                    <a:pt x="221811" y="1334855"/>
                  </a:lnTo>
                  <a:lnTo>
                    <a:pt x="227198" y="1321480"/>
                  </a:lnTo>
                  <a:lnTo>
                    <a:pt x="135583" y="1252294"/>
                  </a:lnTo>
                  <a:lnTo>
                    <a:pt x="179923" y="1147953"/>
                  </a:lnTo>
                  <a:lnTo>
                    <a:pt x="293847" y="1165971"/>
                  </a:lnTo>
                  <a:lnTo>
                    <a:pt x="327711" y="1096478"/>
                  </a:lnTo>
                  <a:lnTo>
                    <a:pt x="340898" y="1074943"/>
                  </a:lnTo>
                  <a:lnTo>
                    <a:pt x="259793" y="992606"/>
                  </a:lnTo>
                  <a:lnTo>
                    <a:pt x="318852" y="895833"/>
                  </a:lnTo>
                  <a:lnTo>
                    <a:pt x="429416" y="930396"/>
                  </a:lnTo>
                  <a:lnTo>
                    <a:pt x="445944" y="903407"/>
                  </a:lnTo>
                  <a:lnTo>
                    <a:pt x="489340" y="847854"/>
                  </a:lnTo>
                  <a:lnTo>
                    <a:pt x="420490" y="753770"/>
                  </a:lnTo>
                  <a:lnTo>
                    <a:pt x="493010" y="666627"/>
                  </a:lnTo>
                  <a:lnTo>
                    <a:pt x="597372" y="716923"/>
                  </a:lnTo>
                  <a:lnTo>
                    <a:pt x="668396" y="643473"/>
                  </a:lnTo>
                  <a:lnTo>
                    <a:pt x="614248" y="540877"/>
                  </a:lnTo>
                  <a:lnTo>
                    <a:pt x="698684" y="465223"/>
                  </a:lnTo>
                  <a:lnTo>
                    <a:pt x="793647" y="529526"/>
                  </a:lnTo>
                  <a:lnTo>
                    <a:pt x="816571" y="509822"/>
                  </a:lnTo>
                  <a:lnTo>
                    <a:pt x="875133" y="466606"/>
                  </a:lnTo>
                  <a:lnTo>
                    <a:pt x="836940" y="358464"/>
                  </a:lnTo>
                  <a:lnTo>
                    <a:pt x="931492" y="295910"/>
                  </a:lnTo>
                  <a:lnTo>
                    <a:pt x="1015428" y="372758"/>
                  </a:lnTo>
                  <a:lnTo>
                    <a:pt x="1030539" y="363154"/>
                  </a:lnTo>
                  <a:lnTo>
                    <a:pt x="1106058" y="323986"/>
                  </a:lnTo>
                  <a:lnTo>
                    <a:pt x="1083818" y="210421"/>
                  </a:lnTo>
                  <a:lnTo>
                    <a:pt x="1186470" y="162300"/>
                  </a:lnTo>
                  <a:lnTo>
                    <a:pt x="1259179" y="251602"/>
                  </a:lnTo>
                  <a:lnTo>
                    <a:pt x="1355026" y="214184"/>
                  </a:lnTo>
                  <a:lnTo>
                    <a:pt x="1349621" y="99899"/>
                  </a:lnTo>
                  <a:lnTo>
                    <a:pt x="1458185" y="67237"/>
                  </a:lnTo>
                  <a:lnTo>
                    <a:pt x="1517180" y="166278"/>
                  </a:lnTo>
                  <a:lnTo>
                    <a:pt x="1581028" y="148977"/>
                  </a:lnTo>
                  <a:lnTo>
                    <a:pt x="1617374" y="143269"/>
                  </a:lnTo>
                  <a:lnTo>
                    <a:pt x="1628682" y="29258"/>
                  </a:lnTo>
                  <a:lnTo>
                    <a:pt x="1740845" y="12751"/>
                  </a:lnTo>
                  <a:lnTo>
                    <a:pt x="1783982" y="117366"/>
                  </a:lnTo>
                  <a:lnTo>
                    <a:pt x="1887015" y="112163"/>
                  </a:lnTo>
                  <a:close/>
                </a:path>
              </a:pathLst>
            </a:custGeom>
            <a:gradFill>
              <a:gsLst>
                <a:gs pos="100000">
                  <a:srgbClr val="E0E0E0"/>
                </a:gs>
                <a:gs pos="0">
                  <a:srgbClr val="F9F9F9"/>
                </a:gs>
              </a:gsLst>
              <a:lin ang="2700000" scaled="1"/>
            </a:gradFill>
            <a:ln>
              <a:noFill/>
            </a:ln>
            <a:effectLst>
              <a:outerShdw blurRad="152400" dist="76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5" tIns="25718" rIns="51435" bIns="25718"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  <p:sp>
          <p:nvSpPr>
            <p:cNvPr id="68" name="椭圆 67">
              <a:extLst>
                <a:ext uri="{FF2B5EF4-FFF2-40B4-BE49-F238E27FC236}">
                  <a16:creationId xmlns="" xmlns:a16="http://schemas.microsoft.com/office/drawing/2014/main" id="{71535D69-1EB1-4F74-BC2D-48BB5DB80F78}"/>
                </a:ext>
              </a:extLst>
            </p:cNvPr>
            <p:cNvSpPr/>
            <p:nvPr/>
          </p:nvSpPr>
          <p:spPr>
            <a:xfrm>
              <a:off x="363114" y="1822027"/>
              <a:ext cx="2101768" cy="210176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5400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152400" dist="63500" dir="135000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1435" tIns="25718" rIns="51435" bIns="25718" rtlCol="0" anchor="ctr"/>
            <a:lstStyle/>
            <a:p>
              <a:pPr algn="ctr"/>
              <a:endParaRPr lang="zh-CN" altLang="en-US" sz="1350">
                <a:cs typeface="+mn-ea"/>
                <a:sym typeface="+mn-lt"/>
              </a:endParaRPr>
            </a:p>
          </p:txBody>
        </p:sp>
      </p:grpSp>
      <p:sp>
        <p:nvSpPr>
          <p:cNvPr id="69" name="MH_Title_1">
            <a:extLst>
              <a:ext uri="{FF2B5EF4-FFF2-40B4-BE49-F238E27FC236}">
                <a16:creationId xmlns="" xmlns:a16="http://schemas.microsoft.com/office/drawing/2014/main" id="{350C1C3A-B76F-45B1-91DF-B10830B80D3B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885865" y="2566738"/>
            <a:ext cx="1459761" cy="57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</a:p>
        </p:txBody>
      </p:sp>
      <p:grpSp>
        <p:nvGrpSpPr>
          <p:cNvPr id="70" name="组合 69">
            <a:extLst>
              <a:ext uri="{FF2B5EF4-FFF2-40B4-BE49-F238E27FC236}">
                <a16:creationId xmlns="" xmlns:a16="http://schemas.microsoft.com/office/drawing/2014/main" id="{FC83DD23-C9CA-43DF-92D0-839CB729648E}"/>
              </a:ext>
            </a:extLst>
          </p:cNvPr>
          <p:cNvGrpSpPr/>
          <p:nvPr/>
        </p:nvGrpSpPr>
        <p:grpSpPr>
          <a:xfrm>
            <a:off x="1032379" y="1257719"/>
            <a:ext cx="2056583" cy="603587"/>
            <a:chOff x="1376506" y="1676960"/>
            <a:chExt cx="2742110" cy="804783"/>
          </a:xfrm>
        </p:grpSpPr>
        <p:sp>
          <p:nvSpPr>
            <p:cNvPr id="71" name="TextBox 33">
              <a:extLst>
                <a:ext uri="{FF2B5EF4-FFF2-40B4-BE49-F238E27FC236}">
                  <a16:creationId xmlns="" xmlns:a16="http://schemas.microsoft.com/office/drawing/2014/main" id="{38C04A82-D0A7-4C87-BFD7-317A2671D52D}"/>
                </a:ext>
              </a:extLst>
            </p:cNvPr>
            <p:cNvSpPr txBox="1"/>
            <p:nvPr/>
          </p:nvSpPr>
          <p:spPr>
            <a:xfrm>
              <a:off x="1376506" y="1896967"/>
              <a:ext cx="274211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lang="en-US" altLang="zh-CN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2" name="TextBox 372">
              <a:extLst>
                <a:ext uri="{FF2B5EF4-FFF2-40B4-BE49-F238E27FC236}">
                  <a16:creationId xmlns="" xmlns:a16="http://schemas.microsoft.com/office/drawing/2014/main" id="{C99A804F-2FA2-4BF9-9FBC-56BF64799752}"/>
                </a:ext>
              </a:extLst>
            </p:cNvPr>
            <p:cNvSpPr txBox="1"/>
            <p:nvPr/>
          </p:nvSpPr>
          <p:spPr>
            <a:xfrm>
              <a:off x="2752266" y="1676960"/>
              <a:ext cx="1366350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50" b="1" dirty="0">
                  <a:solidFill>
                    <a:schemeClr val="accent1"/>
                  </a:solidFill>
                  <a:cs typeface="+mn-ea"/>
                  <a:sym typeface="+mn-lt"/>
                </a:rPr>
                <a:t>添加标题文本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DE61E433-D22E-4BDA-B161-9788DF8AB704}"/>
              </a:ext>
            </a:extLst>
          </p:cNvPr>
          <p:cNvGrpSpPr/>
          <p:nvPr/>
        </p:nvGrpSpPr>
        <p:grpSpPr>
          <a:xfrm>
            <a:off x="6098902" y="1277722"/>
            <a:ext cx="2056583" cy="603587"/>
            <a:chOff x="8131869" y="1703630"/>
            <a:chExt cx="2742110" cy="804783"/>
          </a:xfrm>
        </p:grpSpPr>
        <p:sp>
          <p:nvSpPr>
            <p:cNvPr id="74" name="TextBox 373">
              <a:extLst>
                <a:ext uri="{FF2B5EF4-FFF2-40B4-BE49-F238E27FC236}">
                  <a16:creationId xmlns="" xmlns:a16="http://schemas.microsoft.com/office/drawing/2014/main" id="{4AFAAC4B-CD13-4343-B28A-6F98E6B48B75}"/>
                </a:ext>
              </a:extLst>
            </p:cNvPr>
            <p:cNvSpPr txBox="1"/>
            <p:nvPr/>
          </p:nvSpPr>
          <p:spPr>
            <a:xfrm>
              <a:off x="8131869" y="1923637"/>
              <a:ext cx="274211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lang="en-US" altLang="zh-CN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6" name="TextBox 374">
              <a:extLst>
                <a:ext uri="{FF2B5EF4-FFF2-40B4-BE49-F238E27FC236}">
                  <a16:creationId xmlns="" xmlns:a16="http://schemas.microsoft.com/office/drawing/2014/main" id="{2067D20B-F25D-49D1-B13D-B5D60F8490A7}"/>
                </a:ext>
              </a:extLst>
            </p:cNvPr>
            <p:cNvSpPr txBox="1"/>
            <p:nvPr/>
          </p:nvSpPr>
          <p:spPr>
            <a:xfrm>
              <a:off x="8142509" y="1703630"/>
              <a:ext cx="1366350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b="1" dirty="0">
                  <a:solidFill>
                    <a:schemeClr val="accent1"/>
                  </a:solidFill>
                  <a:cs typeface="+mn-ea"/>
                  <a:sym typeface="+mn-lt"/>
                </a:rPr>
                <a:t>添加标题文本</a:t>
              </a: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="" xmlns:a16="http://schemas.microsoft.com/office/drawing/2014/main" id="{04B16333-3D13-4A28-A584-830CABE8A7D3}"/>
              </a:ext>
            </a:extLst>
          </p:cNvPr>
          <p:cNvGrpSpPr/>
          <p:nvPr/>
        </p:nvGrpSpPr>
        <p:grpSpPr>
          <a:xfrm>
            <a:off x="322916" y="2439594"/>
            <a:ext cx="2056583" cy="603587"/>
            <a:chOff x="430555" y="3252793"/>
            <a:chExt cx="2742110" cy="804783"/>
          </a:xfrm>
        </p:grpSpPr>
        <p:sp>
          <p:nvSpPr>
            <p:cNvPr id="78" name="TextBox 375">
              <a:extLst>
                <a:ext uri="{FF2B5EF4-FFF2-40B4-BE49-F238E27FC236}">
                  <a16:creationId xmlns="" xmlns:a16="http://schemas.microsoft.com/office/drawing/2014/main" id="{59E0BCB6-38EA-4D8E-942E-F8F1FD9B565C}"/>
                </a:ext>
              </a:extLst>
            </p:cNvPr>
            <p:cNvSpPr txBox="1"/>
            <p:nvPr/>
          </p:nvSpPr>
          <p:spPr>
            <a:xfrm>
              <a:off x="430555" y="3472800"/>
              <a:ext cx="274211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lang="en-US" altLang="zh-CN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9" name="TextBox 376">
              <a:extLst>
                <a:ext uri="{FF2B5EF4-FFF2-40B4-BE49-F238E27FC236}">
                  <a16:creationId xmlns="" xmlns:a16="http://schemas.microsoft.com/office/drawing/2014/main" id="{BC744EE2-7C58-4491-A405-88B73A24FA17}"/>
                </a:ext>
              </a:extLst>
            </p:cNvPr>
            <p:cNvSpPr txBox="1"/>
            <p:nvPr/>
          </p:nvSpPr>
          <p:spPr>
            <a:xfrm>
              <a:off x="1806315" y="3252793"/>
              <a:ext cx="1366350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50" b="1" dirty="0">
                  <a:solidFill>
                    <a:schemeClr val="accent1"/>
                  </a:solidFill>
                  <a:cs typeface="+mn-ea"/>
                  <a:sym typeface="+mn-lt"/>
                </a:rPr>
                <a:t>添加标题文本</a:t>
              </a:r>
            </a:p>
          </p:txBody>
        </p:sp>
      </p:grpSp>
      <p:grpSp>
        <p:nvGrpSpPr>
          <p:cNvPr id="80" name="组合 79">
            <a:extLst>
              <a:ext uri="{FF2B5EF4-FFF2-40B4-BE49-F238E27FC236}">
                <a16:creationId xmlns="" xmlns:a16="http://schemas.microsoft.com/office/drawing/2014/main" id="{22C32607-93AD-4A03-A8C3-D88F58E1BA1C}"/>
              </a:ext>
            </a:extLst>
          </p:cNvPr>
          <p:cNvGrpSpPr/>
          <p:nvPr/>
        </p:nvGrpSpPr>
        <p:grpSpPr>
          <a:xfrm>
            <a:off x="6807536" y="2439594"/>
            <a:ext cx="2056583" cy="603587"/>
            <a:chOff x="9076715" y="3252793"/>
            <a:chExt cx="2742110" cy="804783"/>
          </a:xfrm>
        </p:grpSpPr>
        <p:sp>
          <p:nvSpPr>
            <p:cNvPr id="81" name="TextBox 377">
              <a:extLst>
                <a:ext uri="{FF2B5EF4-FFF2-40B4-BE49-F238E27FC236}">
                  <a16:creationId xmlns="" xmlns:a16="http://schemas.microsoft.com/office/drawing/2014/main" id="{1E5E162C-E896-4FB9-B152-2128C6EB630A}"/>
                </a:ext>
              </a:extLst>
            </p:cNvPr>
            <p:cNvSpPr txBox="1"/>
            <p:nvPr/>
          </p:nvSpPr>
          <p:spPr>
            <a:xfrm>
              <a:off x="9076715" y="3472800"/>
              <a:ext cx="274211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lang="en-US" altLang="zh-CN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TextBox 378">
              <a:extLst>
                <a:ext uri="{FF2B5EF4-FFF2-40B4-BE49-F238E27FC236}">
                  <a16:creationId xmlns="" xmlns:a16="http://schemas.microsoft.com/office/drawing/2014/main" id="{F3A26BCF-6CFF-4DBB-BE57-AE7441D6443C}"/>
                </a:ext>
              </a:extLst>
            </p:cNvPr>
            <p:cNvSpPr txBox="1"/>
            <p:nvPr/>
          </p:nvSpPr>
          <p:spPr>
            <a:xfrm>
              <a:off x="9087355" y="3252793"/>
              <a:ext cx="1366350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b="1" dirty="0">
                  <a:solidFill>
                    <a:schemeClr val="accent1"/>
                  </a:solidFill>
                  <a:cs typeface="+mn-ea"/>
                  <a:sym typeface="+mn-lt"/>
                </a:rPr>
                <a:t>添加标题文本</a:t>
              </a:r>
            </a:p>
          </p:txBody>
        </p:sp>
      </p:grp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AA7EA474-AA45-4102-9F46-D0E1E8C01CF2}"/>
              </a:ext>
            </a:extLst>
          </p:cNvPr>
          <p:cNvGrpSpPr/>
          <p:nvPr/>
        </p:nvGrpSpPr>
        <p:grpSpPr>
          <a:xfrm>
            <a:off x="1055239" y="3700805"/>
            <a:ext cx="2056583" cy="603587"/>
            <a:chOff x="1406986" y="4934409"/>
            <a:chExt cx="2742110" cy="804783"/>
          </a:xfrm>
        </p:grpSpPr>
        <p:sp>
          <p:nvSpPr>
            <p:cNvPr id="84" name="TextBox 379">
              <a:extLst>
                <a:ext uri="{FF2B5EF4-FFF2-40B4-BE49-F238E27FC236}">
                  <a16:creationId xmlns="" xmlns:a16="http://schemas.microsoft.com/office/drawing/2014/main" id="{AA591F51-FC35-4063-B5A6-F27207C6D0EA}"/>
                </a:ext>
              </a:extLst>
            </p:cNvPr>
            <p:cNvSpPr txBox="1"/>
            <p:nvPr/>
          </p:nvSpPr>
          <p:spPr>
            <a:xfrm>
              <a:off x="1406986" y="5154416"/>
              <a:ext cx="274211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lang="en-US" altLang="zh-CN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5" name="TextBox 380">
              <a:extLst>
                <a:ext uri="{FF2B5EF4-FFF2-40B4-BE49-F238E27FC236}">
                  <a16:creationId xmlns="" xmlns:a16="http://schemas.microsoft.com/office/drawing/2014/main" id="{722CCF25-16E3-46C9-8EC2-33F5A434E32C}"/>
                </a:ext>
              </a:extLst>
            </p:cNvPr>
            <p:cNvSpPr txBox="1"/>
            <p:nvPr/>
          </p:nvSpPr>
          <p:spPr>
            <a:xfrm>
              <a:off x="2782746" y="4934409"/>
              <a:ext cx="1366350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050" b="1" dirty="0">
                  <a:solidFill>
                    <a:schemeClr val="accent1"/>
                  </a:solidFill>
                  <a:cs typeface="+mn-ea"/>
                  <a:sym typeface="+mn-lt"/>
                </a:rPr>
                <a:t>添加标题文本</a:t>
              </a:r>
            </a:p>
          </p:txBody>
        </p:sp>
      </p:grpSp>
      <p:grpSp>
        <p:nvGrpSpPr>
          <p:cNvPr id="86" name="组合 85">
            <a:extLst>
              <a:ext uri="{FF2B5EF4-FFF2-40B4-BE49-F238E27FC236}">
                <a16:creationId xmlns="" xmlns:a16="http://schemas.microsoft.com/office/drawing/2014/main" id="{2E3E9C26-D6AD-4B89-AE09-ABDD51CC225E}"/>
              </a:ext>
            </a:extLst>
          </p:cNvPr>
          <p:cNvGrpSpPr/>
          <p:nvPr/>
        </p:nvGrpSpPr>
        <p:grpSpPr>
          <a:xfrm>
            <a:off x="6098902" y="3732846"/>
            <a:ext cx="2056583" cy="603587"/>
            <a:chOff x="8131869" y="4977131"/>
            <a:chExt cx="2742110" cy="804783"/>
          </a:xfrm>
        </p:grpSpPr>
        <p:sp>
          <p:nvSpPr>
            <p:cNvPr id="87" name="TextBox 381">
              <a:extLst>
                <a:ext uri="{FF2B5EF4-FFF2-40B4-BE49-F238E27FC236}">
                  <a16:creationId xmlns="" xmlns:a16="http://schemas.microsoft.com/office/drawing/2014/main" id="{39DD2B0B-AFEB-40B0-8CA5-E15CE466F7A2}"/>
                </a:ext>
              </a:extLst>
            </p:cNvPr>
            <p:cNvSpPr txBox="1"/>
            <p:nvPr/>
          </p:nvSpPr>
          <p:spPr>
            <a:xfrm>
              <a:off x="8131869" y="5197138"/>
              <a:ext cx="2742110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 </a:t>
              </a:r>
              <a:r>
                <a:rPr lang="en-US" altLang="zh-CN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75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字以内。</a:t>
              </a:r>
              <a:endParaRPr lang="en-US" altLang="zh-CN" sz="75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8" name="TextBox 382">
              <a:extLst>
                <a:ext uri="{FF2B5EF4-FFF2-40B4-BE49-F238E27FC236}">
                  <a16:creationId xmlns="" xmlns:a16="http://schemas.microsoft.com/office/drawing/2014/main" id="{14712D97-F73E-499B-B87F-AEBFF92F55C6}"/>
                </a:ext>
              </a:extLst>
            </p:cNvPr>
            <p:cNvSpPr txBox="1"/>
            <p:nvPr/>
          </p:nvSpPr>
          <p:spPr>
            <a:xfrm>
              <a:off x="8142509" y="4977131"/>
              <a:ext cx="1366350" cy="3385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050" b="1" dirty="0">
                  <a:solidFill>
                    <a:schemeClr val="accent1"/>
                  </a:solidFill>
                  <a:cs typeface="+mn-ea"/>
                  <a:sym typeface="+mn-lt"/>
                </a:rPr>
                <a:t>添加标题文本</a:t>
              </a:r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="" xmlns:a16="http://schemas.microsoft.com/office/drawing/2014/main" id="{92EC214E-D324-4003-BF8F-604DE93B122F}"/>
              </a:ext>
            </a:extLst>
          </p:cNvPr>
          <p:cNvGrpSpPr/>
          <p:nvPr/>
        </p:nvGrpSpPr>
        <p:grpSpPr>
          <a:xfrm>
            <a:off x="5582002" y="2434294"/>
            <a:ext cx="884670" cy="888968"/>
            <a:chOff x="7513789" y="3286366"/>
            <a:chExt cx="1179560" cy="1185290"/>
          </a:xfrm>
        </p:grpSpPr>
        <p:grpSp>
          <p:nvGrpSpPr>
            <p:cNvPr id="90" name="组合 89">
              <a:extLst>
                <a:ext uri="{FF2B5EF4-FFF2-40B4-BE49-F238E27FC236}">
                  <a16:creationId xmlns="" xmlns:a16="http://schemas.microsoft.com/office/drawing/2014/main" id="{68A1B924-CC1C-4F85-8AD4-87FAEE907626}"/>
                </a:ext>
              </a:extLst>
            </p:cNvPr>
            <p:cNvGrpSpPr/>
            <p:nvPr/>
          </p:nvGrpSpPr>
          <p:grpSpPr>
            <a:xfrm>
              <a:off x="7513789" y="3286366"/>
              <a:ext cx="1179560" cy="1185290"/>
              <a:chOff x="5413827" y="2743515"/>
              <a:chExt cx="1364344" cy="1370972"/>
            </a:xfrm>
          </p:grpSpPr>
          <p:sp>
            <p:nvSpPr>
              <p:cNvPr id="96" name="任意多边形 292">
                <a:extLst>
                  <a:ext uri="{FF2B5EF4-FFF2-40B4-BE49-F238E27FC236}">
                    <a16:creationId xmlns="" xmlns:a16="http://schemas.microsoft.com/office/drawing/2014/main" id="{576FDEE0-932D-4DCD-AC16-1211BEB5D98E}"/>
                  </a:ext>
                </a:extLst>
              </p:cNvPr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97" name="椭圆 96">
                <a:extLst>
                  <a:ext uri="{FF2B5EF4-FFF2-40B4-BE49-F238E27FC236}">
                    <a16:creationId xmlns="" xmlns:a16="http://schemas.microsoft.com/office/drawing/2014/main" id="{8DC8653A-5457-46E4-B6EF-E4B78A8FB708}"/>
                  </a:ext>
                </a:extLst>
              </p:cNvPr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chemeClr val="accent1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91" name="Group 36">
              <a:extLst>
                <a:ext uri="{FF2B5EF4-FFF2-40B4-BE49-F238E27FC236}">
                  <a16:creationId xmlns="" xmlns:a16="http://schemas.microsoft.com/office/drawing/2014/main" id="{10F4D4D7-E833-4FE9-8872-31A923F008F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945638" y="3710679"/>
              <a:ext cx="376598" cy="325279"/>
              <a:chOff x="3321" y="1710"/>
              <a:chExt cx="1042" cy="900"/>
            </a:xfrm>
            <a:solidFill>
              <a:schemeClr val="bg1"/>
            </a:solidFill>
          </p:grpSpPr>
          <p:sp>
            <p:nvSpPr>
              <p:cNvPr id="92" name="Freeform 37">
                <a:extLst>
                  <a:ext uri="{FF2B5EF4-FFF2-40B4-BE49-F238E27FC236}">
                    <a16:creationId xmlns="" xmlns:a16="http://schemas.microsoft.com/office/drawing/2014/main" id="{D31DF906-902D-4123-AB29-3D7070522AB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321" y="1710"/>
                <a:ext cx="1042" cy="745"/>
              </a:xfrm>
              <a:custGeom>
                <a:avLst/>
                <a:gdLst>
                  <a:gd name="T0" fmla="*/ 37 w 438"/>
                  <a:gd name="T1" fmla="*/ 255 h 313"/>
                  <a:gd name="T2" fmla="*/ 20 w 438"/>
                  <a:gd name="T3" fmla="*/ 237 h 313"/>
                  <a:gd name="T4" fmla="*/ 20 w 438"/>
                  <a:gd name="T5" fmla="*/ 42 h 313"/>
                  <a:gd name="T6" fmla="*/ 37 w 438"/>
                  <a:gd name="T7" fmla="*/ 25 h 313"/>
                  <a:gd name="T8" fmla="*/ 401 w 438"/>
                  <a:gd name="T9" fmla="*/ 25 h 313"/>
                  <a:gd name="T10" fmla="*/ 418 w 438"/>
                  <a:gd name="T11" fmla="*/ 42 h 313"/>
                  <a:gd name="T12" fmla="*/ 418 w 438"/>
                  <a:gd name="T13" fmla="*/ 237 h 313"/>
                  <a:gd name="T14" fmla="*/ 401 w 438"/>
                  <a:gd name="T15" fmla="*/ 255 h 313"/>
                  <a:gd name="T16" fmla="*/ 37 w 438"/>
                  <a:gd name="T17" fmla="*/ 255 h 313"/>
                  <a:gd name="T18" fmla="*/ 424 w 438"/>
                  <a:gd name="T19" fmla="*/ 0 h 313"/>
                  <a:gd name="T20" fmla="*/ 14 w 438"/>
                  <a:gd name="T21" fmla="*/ 0 h 313"/>
                  <a:gd name="T22" fmla="*/ 0 w 438"/>
                  <a:gd name="T23" fmla="*/ 14 h 313"/>
                  <a:gd name="T24" fmla="*/ 0 w 438"/>
                  <a:gd name="T25" fmla="*/ 298 h 313"/>
                  <a:gd name="T26" fmla="*/ 14 w 438"/>
                  <a:gd name="T27" fmla="*/ 313 h 313"/>
                  <a:gd name="T28" fmla="*/ 424 w 438"/>
                  <a:gd name="T29" fmla="*/ 313 h 313"/>
                  <a:gd name="T30" fmla="*/ 438 w 438"/>
                  <a:gd name="T31" fmla="*/ 298 h 313"/>
                  <a:gd name="T32" fmla="*/ 438 w 438"/>
                  <a:gd name="T33" fmla="*/ 14 h 313"/>
                  <a:gd name="T34" fmla="*/ 424 w 438"/>
                  <a:gd name="T3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8" h="313">
                    <a:moveTo>
                      <a:pt x="37" y="255"/>
                    </a:moveTo>
                    <a:cubicBezTo>
                      <a:pt x="28" y="255"/>
                      <a:pt x="20" y="247"/>
                      <a:pt x="20" y="237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33"/>
                      <a:pt x="28" y="25"/>
                      <a:pt x="37" y="25"/>
                    </a:cubicBezTo>
                    <a:cubicBezTo>
                      <a:pt x="401" y="25"/>
                      <a:pt x="401" y="25"/>
                      <a:pt x="401" y="25"/>
                    </a:cubicBezTo>
                    <a:cubicBezTo>
                      <a:pt x="410" y="25"/>
                      <a:pt x="418" y="33"/>
                      <a:pt x="418" y="42"/>
                    </a:cubicBezTo>
                    <a:cubicBezTo>
                      <a:pt x="418" y="237"/>
                      <a:pt x="418" y="237"/>
                      <a:pt x="418" y="237"/>
                    </a:cubicBezTo>
                    <a:cubicBezTo>
                      <a:pt x="418" y="247"/>
                      <a:pt x="410" y="255"/>
                      <a:pt x="401" y="255"/>
                    </a:cubicBezTo>
                    <a:cubicBezTo>
                      <a:pt x="37" y="255"/>
                      <a:pt x="37" y="255"/>
                      <a:pt x="37" y="255"/>
                    </a:cubicBezTo>
                    <a:moveTo>
                      <a:pt x="424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98"/>
                      <a:pt x="0" y="298"/>
                      <a:pt x="0" y="298"/>
                    </a:cubicBezTo>
                    <a:cubicBezTo>
                      <a:pt x="0" y="306"/>
                      <a:pt x="6" y="313"/>
                      <a:pt x="14" y="313"/>
                    </a:cubicBezTo>
                    <a:cubicBezTo>
                      <a:pt x="424" y="313"/>
                      <a:pt x="424" y="313"/>
                      <a:pt x="424" y="313"/>
                    </a:cubicBezTo>
                    <a:cubicBezTo>
                      <a:pt x="432" y="313"/>
                      <a:pt x="438" y="306"/>
                      <a:pt x="438" y="298"/>
                    </a:cubicBezTo>
                    <a:cubicBezTo>
                      <a:pt x="438" y="14"/>
                      <a:pt x="438" y="14"/>
                      <a:pt x="438" y="14"/>
                    </a:cubicBezTo>
                    <a:cubicBezTo>
                      <a:pt x="438" y="6"/>
                      <a:pt x="432" y="0"/>
                      <a:pt x="424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93" name="Rectangle 38">
                <a:extLst>
                  <a:ext uri="{FF2B5EF4-FFF2-40B4-BE49-F238E27FC236}">
                    <a16:creationId xmlns="" xmlns:a16="http://schemas.microsoft.com/office/drawing/2014/main" id="{80A583F5-6DD7-4B47-A4F7-29FD718EB1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6" y="2465"/>
                <a:ext cx="252" cy="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94" name="Rectangle 40">
                <a:extLst>
                  <a:ext uri="{FF2B5EF4-FFF2-40B4-BE49-F238E27FC236}">
                    <a16:creationId xmlns="" xmlns:a16="http://schemas.microsoft.com/office/drawing/2014/main" id="{F738F713-964B-4608-A5E7-79655FD004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5" y="2570"/>
                <a:ext cx="495" cy="4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95" name="Freeform 42">
                <a:extLst>
                  <a:ext uri="{FF2B5EF4-FFF2-40B4-BE49-F238E27FC236}">
                    <a16:creationId xmlns="" xmlns:a16="http://schemas.microsoft.com/office/drawing/2014/main" id="{43A42CEF-134E-4A1B-9DF2-590FE68D0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33" y="1853"/>
                <a:ext cx="771" cy="400"/>
              </a:xfrm>
              <a:custGeom>
                <a:avLst/>
                <a:gdLst>
                  <a:gd name="T0" fmla="*/ 761 w 771"/>
                  <a:gd name="T1" fmla="*/ 0 h 400"/>
                  <a:gd name="T2" fmla="*/ 657 w 771"/>
                  <a:gd name="T3" fmla="*/ 9 h 400"/>
                  <a:gd name="T4" fmla="*/ 697 w 771"/>
                  <a:gd name="T5" fmla="*/ 43 h 400"/>
                  <a:gd name="T6" fmla="*/ 557 w 771"/>
                  <a:gd name="T7" fmla="*/ 212 h 400"/>
                  <a:gd name="T8" fmla="*/ 419 w 771"/>
                  <a:gd name="T9" fmla="*/ 105 h 400"/>
                  <a:gd name="T10" fmla="*/ 286 w 771"/>
                  <a:gd name="T11" fmla="*/ 278 h 400"/>
                  <a:gd name="T12" fmla="*/ 152 w 771"/>
                  <a:gd name="T13" fmla="*/ 190 h 400"/>
                  <a:gd name="T14" fmla="*/ 0 w 771"/>
                  <a:gd name="T15" fmla="*/ 369 h 400"/>
                  <a:gd name="T16" fmla="*/ 36 w 771"/>
                  <a:gd name="T17" fmla="*/ 400 h 400"/>
                  <a:gd name="T18" fmla="*/ 162 w 771"/>
                  <a:gd name="T19" fmla="*/ 252 h 400"/>
                  <a:gd name="T20" fmla="*/ 298 w 771"/>
                  <a:gd name="T21" fmla="*/ 343 h 400"/>
                  <a:gd name="T22" fmla="*/ 428 w 771"/>
                  <a:gd name="T23" fmla="*/ 171 h 400"/>
                  <a:gd name="T24" fmla="*/ 564 w 771"/>
                  <a:gd name="T25" fmla="*/ 278 h 400"/>
                  <a:gd name="T26" fmla="*/ 733 w 771"/>
                  <a:gd name="T27" fmla="*/ 71 h 400"/>
                  <a:gd name="T28" fmla="*/ 771 w 771"/>
                  <a:gd name="T29" fmla="*/ 105 h 400"/>
                  <a:gd name="T30" fmla="*/ 761 w 771"/>
                  <a:gd name="T31" fmla="*/ 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1" h="400">
                    <a:moveTo>
                      <a:pt x="761" y="0"/>
                    </a:moveTo>
                    <a:lnTo>
                      <a:pt x="657" y="9"/>
                    </a:lnTo>
                    <a:lnTo>
                      <a:pt x="697" y="43"/>
                    </a:lnTo>
                    <a:lnTo>
                      <a:pt x="557" y="212"/>
                    </a:lnTo>
                    <a:lnTo>
                      <a:pt x="419" y="105"/>
                    </a:lnTo>
                    <a:lnTo>
                      <a:pt x="286" y="278"/>
                    </a:lnTo>
                    <a:lnTo>
                      <a:pt x="152" y="190"/>
                    </a:lnTo>
                    <a:lnTo>
                      <a:pt x="0" y="369"/>
                    </a:lnTo>
                    <a:lnTo>
                      <a:pt x="36" y="400"/>
                    </a:lnTo>
                    <a:lnTo>
                      <a:pt x="162" y="252"/>
                    </a:lnTo>
                    <a:lnTo>
                      <a:pt x="298" y="343"/>
                    </a:lnTo>
                    <a:lnTo>
                      <a:pt x="428" y="171"/>
                    </a:lnTo>
                    <a:lnTo>
                      <a:pt x="564" y="278"/>
                    </a:lnTo>
                    <a:lnTo>
                      <a:pt x="733" y="71"/>
                    </a:lnTo>
                    <a:lnTo>
                      <a:pt x="771" y="105"/>
                    </a:lnTo>
                    <a:lnTo>
                      <a:pt x="76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8" name="组合 97">
            <a:extLst>
              <a:ext uri="{FF2B5EF4-FFF2-40B4-BE49-F238E27FC236}">
                <a16:creationId xmlns="" xmlns:a16="http://schemas.microsoft.com/office/drawing/2014/main" id="{86A6A860-A99C-41DF-ABD7-A02B549D424C}"/>
              </a:ext>
            </a:extLst>
          </p:cNvPr>
          <p:cNvGrpSpPr/>
          <p:nvPr/>
        </p:nvGrpSpPr>
        <p:grpSpPr>
          <a:xfrm>
            <a:off x="4869557" y="3668289"/>
            <a:ext cx="884670" cy="888968"/>
            <a:chOff x="6563862" y="4931692"/>
            <a:chExt cx="1179560" cy="1185290"/>
          </a:xfrm>
        </p:grpSpPr>
        <p:grpSp>
          <p:nvGrpSpPr>
            <p:cNvPr id="99" name="组合 98">
              <a:extLst>
                <a:ext uri="{FF2B5EF4-FFF2-40B4-BE49-F238E27FC236}">
                  <a16:creationId xmlns="" xmlns:a16="http://schemas.microsoft.com/office/drawing/2014/main" id="{96FA7C05-732A-4DA3-9437-03D15181C8F5}"/>
                </a:ext>
              </a:extLst>
            </p:cNvPr>
            <p:cNvGrpSpPr/>
            <p:nvPr/>
          </p:nvGrpSpPr>
          <p:grpSpPr>
            <a:xfrm>
              <a:off x="6563862" y="4931692"/>
              <a:ext cx="1179560" cy="1185290"/>
              <a:chOff x="5413827" y="2743515"/>
              <a:chExt cx="1364344" cy="1370972"/>
            </a:xfrm>
          </p:grpSpPr>
          <p:sp>
            <p:nvSpPr>
              <p:cNvPr id="101" name="任意多边形 296">
                <a:extLst>
                  <a:ext uri="{FF2B5EF4-FFF2-40B4-BE49-F238E27FC236}">
                    <a16:creationId xmlns="" xmlns:a16="http://schemas.microsoft.com/office/drawing/2014/main" id="{66640B71-1E2A-4BC2-8F34-F847492519DA}"/>
                  </a:ext>
                </a:extLst>
              </p:cNvPr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02" name="椭圆 101">
                <a:extLst>
                  <a:ext uri="{FF2B5EF4-FFF2-40B4-BE49-F238E27FC236}">
                    <a16:creationId xmlns="" xmlns:a16="http://schemas.microsoft.com/office/drawing/2014/main" id="{9677B6B8-E951-4AD5-BE10-C7C7E9640988}"/>
                  </a:ext>
                </a:extLst>
              </p:cNvPr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chemeClr val="accent1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7D2B4C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cs typeface="+mn-ea"/>
                  <a:sym typeface="+mn-lt"/>
                </a:endParaRPr>
              </a:p>
            </p:txBody>
          </p:sp>
        </p:grpSp>
        <p:sp>
          <p:nvSpPr>
            <p:cNvPr id="100" name="Freeform 53">
              <a:extLst>
                <a:ext uri="{FF2B5EF4-FFF2-40B4-BE49-F238E27FC236}">
                  <a16:creationId xmlns="" xmlns:a16="http://schemas.microsoft.com/office/drawing/2014/main" id="{76A3B6AE-6BBF-4E45-BDF5-A70AE5EC41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84367" y="5337153"/>
              <a:ext cx="385996" cy="385996"/>
            </a:xfrm>
            <a:custGeom>
              <a:avLst/>
              <a:gdLst>
                <a:gd name="T0" fmla="*/ 166 w 449"/>
                <a:gd name="T1" fmla="*/ 362 h 449"/>
                <a:gd name="T2" fmla="*/ 211 w 449"/>
                <a:gd name="T3" fmla="*/ 317 h 449"/>
                <a:gd name="T4" fmla="*/ 237 w 449"/>
                <a:gd name="T5" fmla="*/ 407 h 449"/>
                <a:gd name="T6" fmla="*/ 302 w 449"/>
                <a:gd name="T7" fmla="*/ 313 h 449"/>
                <a:gd name="T8" fmla="*/ 294 w 449"/>
                <a:gd name="T9" fmla="*/ 393 h 449"/>
                <a:gd name="T10" fmla="*/ 395 w 449"/>
                <a:gd name="T11" fmla="*/ 289 h 449"/>
                <a:gd name="T12" fmla="*/ 294 w 449"/>
                <a:gd name="T13" fmla="*/ 393 h 449"/>
                <a:gd name="T14" fmla="*/ 95 w 449"/>
                <a:gd name="T15" fmla="*/ 353 h 449"/>
                <a:gd name="T16" fmla="*/ 121 w 449"/>
                <a:gd name="T17" fmla="*/ 309 h 449"/>
                <a:gd name="T18" fmla="*/ 237 w 449"/>
                <a:gd name="T19" fmla="*/ 293 h 449"/>
                <a:gd name="T20" fmla="*/ 311 w 449"/>
                <a:gd name="T21" fmla="*/ 191 h 449"/>
                <a:gd name="T22" fmla="*/ 307 w 449"/>
                <a:gd name="T23" fmla="*/ 287 h 449"/>
                <a:gd name="T24" fmla="*/ 211 w 449"/>
                <a:gd name="T25" fmla="*/ 293 h 449"/>
                <a:gd name="T26" fmla="*/ 137 w 449"/>
                <a:gd name="T27" fmla="*/ 226 h 449"/>
                <a:gd name="T28" fmla="*/ 211 w 449"/>
                <a:gd name="T29" fmla="*/ 196 h 449"/>
                <a:gd name="T30" fmla="*/ 333 w 449"/>
                <a:gd name="T31" fmla="*/ 282 h 449"/>
                <a:gd name="T32" fmla="*/ 335 w 449"/>
                <a:gd name="T33" fmla="*/ 188 h 449"/>
                <a:gd name="T34" fmla="*/ 407 w 449"/>
                <a:gd name="T35" fmla="*/ 224 h 449"/>
                <a:gd name="T36" fmla="*/ 116 w 449"/>
                <a:gd name="T37" fmla="*/ 281 h 449"/>
                <a:gd name="T38" fmla="*/ 41 w 449"/>
                <a:gd name="T39" fmla="*/ 224 h 449"/>
                <a:gd name="T40" fmla="*/ 114 w 449"/>
                <a:gd name="T41" fmla="*/ 188 h 449"/>
                <a:gd name="T42" fmla="*/ 116 w 449"/>
                <a:gd name="T43" fmla="*/ 281 h 449"/>
                <a:gd name="T44" fmla="*/ 59 w 449"/>
                <a:gd name="T45" fmla="*/ 146 h 449"/>
                <a:gd name="T46" fmla="*/ 158 w 449"/>
                <a:gd name="T47" fmla="*/ 55 h 449"/>
                <a:gd name="T48" fmla="*/ 331 w 449"/>
                <a:gd name="T49" fmla="*/ 164 h 449"/>
                <a:gd name="T50" fmla="*/ 390 w 449"/>
                <a:gd name="T51" fmla="*/ 147 h 449"/>
                <a:gd name="T52" fmla="*/ 211 w 449"/>
                <a:gd name="T53" fmla="*/ 171 h 449"/>
                <a:gd name="T54" fmla="*/ 210 w 449"/>
                <a:gd name="T55" fmla="*/ 43 h 449"/>
                <a:gd name="T56" fmla="*/ 211 w 449"/>
                <a:gd name="T57" fmla="*/ 171 h 449"/>
                <a:gd name="T58" fmla="*/ 237 w 449"/>
                <a:gd name="T59" fmla="*/ 43 h 449"/>
                <a:gd name="T60" fmla="*/ 308 w 449"/>
                <a:gd name="T61" fmla="*/ 167 h 449"/>
                <a:gd name="T62" fmla="*/ 225 w 449"/>
                <a:gd name="T63" fmla="*/ 0 h 449"/>
                <a:gd name="T64" fmla="*/ 225 w 449"/>
                <a:gd name="T65" fmla="*/ 449 h 449"/>
                <a:gd name="T66" fmla="*/ 225 w 449"/>
                <a:gd name="T67" fmla="*/ 0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9" h="449">
                  <a:moveTo>
                    <a:pt x="211" y="407"/>
                  </a:moveTo>
                  <a:cubicBezTo>
                    <a:pt x="192" y="407"/>
                    <a:pt x="176" y="387"/>
                    <a:pt x="166" y="362"/>
                  </a:cubicBezTo>
                  <a:cubicBezTo>
                    <a:pt x="158" y="347"/>
                    <a:pt x="151" y="331"/>
                    <a:pt x="147" y="313"/>
                  </a:cubicBezTo>
                  <a:cubicBezTo>
                    <a:pt x="168" y="315"/>
                    <a:pt x="189" y="317"/>
                    <a:pt x="211" y="317"/>
                  </a:cubicBezTo>
                  <a:cubicBezTo>
                    <a:pt x="211" y="407"/>
                    <a:pt x="211" y="407"/>
                    <a:pt x="211" y="407"/>
                  </a:cubicBezTo>
                  <a:moveTo>
                    <a:pt x="237" y="407"/>
                  </a:moveTo>
                  <a:cubicBezTo>
                    <a:pt x="237" y="317"/>
                    <a:pt x="237" y="317"/>
                    <a:pt x="237" y="317"/>
                  </a:cubicBezTo>
                  <a:cubicBezTo>
                    <a:pt x="259" y="317"/>
                    <a:pt x="280" y="315"/>
                    <a:pt x="302" y="313"/>
                  </a:cubicBezTo>
                  <a:cubicBezTo>
                    <a:pt x="293" y="344"/>
                    <a:pt x="273" y="407"/>
                    <a:pt x="237" y="407"/>
                  </a:cubicBezTo>
                  <a:moveTo>
                    <a:pt x="294" y="393"/>
                  </a:moveTo>
                  <a:cubicBezTo>
                    <a:pt x="311" y="370"/>
                    <a:pt x="320" y="343"/>
                    <a:pt x="328" y="310"/>
                  </a:cubicBezTo>
                  <a:cubicBezTo>
                    <a:pt x="354" y="304"/>
                    <a:pt x="377" y="297"/>
                    <a:pt x="395" y="289"/>
                  </a:cubicBezTo>
                  <a:cubicBezTo>
                    <a:pt x="386" y="313"/>
                    <a:pt x="373" y="335"/>
                    <a:pt x="354" y="353"/>
                  </a:cubicBezTo>
                  <a:cubicBezTo>
                    <a:pt x="337" y="371"/>
                    <a:pt x="315" y="384"/>
                    <a:pt x="294" y="393"/>
                  </a:cubicBezTo>
                  <a:moveTo>
                    <a:pt x="154" y="393"/>
                  </a:moveTo>
                  <a:cubicBezTo>
                    <a:pt x="133" y="384"/>
                    <a:pt x="112" y="371"/>
                    <a:pt x="95" y="353"/>
                  </a:cubicBezTo>
                  <a:cubicBezTo>
                    <a:pt x="75" y="335"/>
                    <a:pt x="62" y="312"/>
                    <a:pt x="52" y="286"/>
                  </a:cubicBezTo>
                  <a:cubicBezTo>
                    <a:pt x="68" y="295"/>
                    <a:pt x="93" y="303"/>
                    <a:pt x="121" y="309"/>
                  </a:cubicBezTo>
                  <a:cubicBezTo>
                    <a:pt x="128" y="342"/>
                    <a:pt x="138" y="371"/>
                    <a:pt x="154" y="393"/>
                  </a:cubicBezTo>
                  <a:moveTo>
                    <a:pt x="237" y="293"/>
                  </a:moveTo>
                  <a:cubicBezTo>
                    <a:pt x="237" y="196"/>
                    <a:pt x="237" y="196"/>
                    <a:pt x="237" y="196"/>
                  </a:cubicBezTo>
                  <a:cubicBezTo>
                    <a:pt x="263" y="195"/>
                    <a:pt x="287" y="193"/>
                    <a:pt x="311" y="191"/>
                  </a:cubicBezTo>
                  <a:cubicBezTo>
                    <a:pt x="311" y="203"/>
                    <a:pt x="311" y="214"/>
                    <a:pt x="311" y="226"/>
                  </a:cubicBezTo>
                  <a:cubicBezTo>
                    <a:pt x="311" y="247"/>
                    <a:pt x="311" y="268"/>
                    <a:pt x="307" y="287"/>
                  </a:cubicBezTo>
                  <a:cubicBezTo>
                    <a:pt x="284" y="290"/>
                    <a:pt x="261" y="292"/>
                    <a:pt x="237" y="293"/>
                  </a:cubicBezTo>
                  <a:moveTo>
                    <a:pt x="211" y="293"/>
                  </a:moveTo>
                  <a:cubicBezTo>
                    <a:pt x="187" y="292"/>
                    <a:pt x="165" y="290"/>
                    <a:pt x="141" y="286"/>
                  </a:cubicBezTo>
                  <a:cubicBezTo>
                    <a:pt x="138" y="268"/>
                    <a:pt x="137" y="246"/>
                    <a:pt x="137" y="226"/>
                  </a:cubicBezTo>
                  <a:cubicBezTo>
                    <a:pt x="137" y="214"/>
                    <a:pt x="138" y="203"/>
                    <a:pt x="138" y="191"/>
                  </a:cubicBezTo>
                  <a:cubicBezTo>
                    <a:pt x="161" y="193"/>
                    <a:pt x="186" y="195"/>
                    <a:pt x="211" y="196"/>
                  </a:cubicBezTo>
                  <a:cubicBezTo>
                    <a:pt x="211" y="293"/>
                    <a:pt x="211" y="293"/>
                    <a:pt x="211" y="293"/>
                  </a:cubicBezTo>
                  <a:moveTo>
                    <a:pt x="333" y="282"/>
                  </a:moveTo>
                  <a:cubicBezTo>
                    <a:pt x="335" y="265"/>
                    <a:pt x="336" y="245"/>
                    <a:pt x="336" y="226"/>
                  </a:cubicBezTo>
                  <a:cubicBezTo>
                    <a:pt x="336" y="212"/>
                    <a:pt x="336" y="201"/>
                    <a:pt x="335" y="188"/>
                  </a:cubicBezTo>
                  <a:cubicBezTo>
                    <a:pt x="363" y="185"/>
                    <a:pt x="386" y="177"/>
                    <a:pt x="399" y="171"/>
                  </a:cubicBezTo>
                  <a:cubicBezTo>
                    <a:pt x="405" y="188"/>
                    <a:pt x="407" y="207"/>
                    <a:pt x="407" y="224"/>
                  </a:cubicBezTo>
                  <a:cubicBezTo>
                    <a:pt x="407" y="254"/>
                    <a:pt x="405" y="270"/>
                    <a:pt x="333" y="282"/>
                  </a:cubicBezTo>
                  <a:moveTo>
                    <a:pt x="116" y="281"/>
                  </a:moveTo>
                  <a:cubicBezTo>
                    <a:pt x="75" y="274"/>
                    <a:pt x="52" y="260"/>
                    <a:pt x="43" y="250"/>
                  </a:cubicBezTo>
                  <a:cubicBezTo>
                    <a:pt x="41" y="242"/>
                    <a:pt x="41" y="233"/>
                    <a:pt x="41" y="224"/>
                  </a:cubicBezTo>
                  <a:cubicBezTo>
                    <a:pt x="41" y="206"/>
                    <a:pt x="44" y="187"/>
                    <a:pt x="49" y="171"/>
                  </a:cubicBezTo>
                  <a:cubicBezTo>
                    <a:pt x="64" y="177"/>
                    <a:pt x="82" y="182"/>
                    <a:pt x="114" y="188"/>
                  </a:cubicBezTo>
                  <a:cubicBezTo>
                    <a:pt x="113" y="201"/>
                    <a:pt x="112" y="212"/>
                    <a:pt x="112" y="226"/>
                  </a:cubicBezTo>
                  <a:cubicBezTo>
                    <a:pt x="112" y="245"/>
                    <a:pt x="113" y="264"/>
                    <a:pt x="116" y="281"/>
                  </a:cubicBezTo>
                  <a:moveTo>
                    <a:pt x="117" y="164"/>
                  </a:moveTo>
                  <a:cubicBezTo>
                    <a:pt x="76" y="153"/>
                    <a:pt x="65" y="152"/>
                    <a:pt x="59" y="146"/>
                  </a:cubicBezTo>
                  <a:cubicBezTo>
                    <a:pt x="68" y="128"/>
                    <a:pt x="79" y="110"/>
                    <a:pt x="95" y="96"/>
                  </a:cubicBezTo>
                  <a:cubicBezTo>
                    <a:pt x="114" y="76"/>
                    <a:pt x="135" y="66"/>
                    <a:pt x="158" y="55"/>
                  </a:cubicBezTo>
                  <a:cubicBezTo>
                    <a:pt x="138" y="83"/>
                    <a:pt x="124" y="119"/>
                    <a:pt x="117" y="164"/>
                  </a:cubicBezTo>
                  <a:moveTo>
                    <a:pt x="331" y="164"/>
                  </a:moveTo>
                  <a:cubicBezTo>
                    <a:pt x="324" y="119"/>
                    <a:pt x="311" y="81"/>
                    <a:pt x="291" y="54"/>
                  </a:cubicBezTo>
                  <a:cubicBezTo>
                    <a:pt x="333" y="69"/>
                    <a:pt x="370" y="104"/>
                    <a:pt x="390" y="147"/>
                  </a:cubicBezTo>
                  <a:cubicBezTo>
                    <a:pt x="384" y="151"/>
                    <a:pt x="369" y="157"/>
                    <a:pt x="331" y="164"/>
                  </a:cubicBezTo>
                  <a:moveTo>
                    <a:pt x="211" y="171"/>
                  </a:moveTo>
                  <a:cubicBezTo>
                    <a:pt x="187" y="171"/>
                    <a:pt x="164" y="169"/>
                    <a:pt x="141" y="167"/>
                  </a:cubicBezTo>
                  <a:cubicBezTo>
                    <a:pt x="152" y="104"/>
                    <a:pt x="178" y="55"/>
                    <a:pt x="210" y="43"/>
                  </a:cubicBezTo>
                  <a:cubicBezTo>
                    <a:pt x="210" y="43"/>
                    <a:pt x="211" y="43"/>
                    <a:pt x="211" y="43"/>
                  </a:cubicBezTo>
                  <a:cubicBezTo>
                    <a:pt x="211" y="171"/>
                    <a:pt x="211" y="171"/>
                    <a:pt x="211" y="171"/>
                  </a:cubicBezTo>
                  <a:moveTo>
                    <a:pt x="237" y="171"/>
                  </a:moveTo>
                  <a:cubicBezTo>
                    <a:pt x="237" y="43"/>
                    <a:pt x="237" y="43"/>
                    <a:pt x="237" y="43"/>
                  </a:cubicBezTo>
                  <a:cubicBezTo>
                    <a:pt x="242" y="43"/>
                    <a:pt x="249" y="48"/>
                    <a:pt x="255" y="52"/>
                  </a:cubicBezTo>
                  <a:cubicBezTo>
                    <a:pt x="279" y="74"/>
                    <a:pt x="299" y="117"/>
                    <a:pt x="308" y="167"/>
                  </a:cubicBezTo>
                  <a:cubicBezTo>
                    <a:pt x="284" y="169"/>
                    <a:pt x="261" y="171"/>
                    <a:pt x="237" y="171"/>
                  </a:cubicBezTo>
                  <a:moveTo>
                    <a:pt x="225" y="0"/>
                  </a:moveTo>
                  <a:cubicBezTo>
                    <a:pt x="100" y="0"/>
                    <a:pt x="0" y="100"/>
                    <a:pt x="0" y="224"/>
                  </a:cubicBezTo>
                  <a:cubicBezTo>
                    <a:pt x="0" y="349"/>
                    <a:pt x="100" y="449"/>
                    <a:pt x="225" y="449"/>
                  </a:cubicBezTo>
                  <a:cubicBezTo>
                    <a:pt x="350" y="449"/>
                    <a:pt x="449" y="349"/>
                    <a:pt x="449" y="224"/>
                  </a:cubicBezTo>
                  <a:cubicBezTo>
                    <a:pt x="449" y="100"/>
                    <a:pt x="350" y="0"/>
                    <a:pt x="22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solidFill>
                  <a:srgbClr val="FFB85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3" name="组合 102">
            <a:extLst>
              <a:ext uri="{FF2B5EF4-FFF2-40B4-BE49-F238E27FC236}">
                <a16:creationId xmlns="" xmlns:a16="http://schemas.microsoft.com/office/drawing/2014/main" id="{F0107F47-8773-4B99-B21D-9F4F1F99FD24}"/>
              </a:ext>
            </a:extLst>
          </p:cNvPr>
          <p:cNvGrpSpPr/>
          <p:nvPr/>
        </p:nvGrpSpPr>
        <p:grpSpPr>
          <a:xfrm>
            <a:off x="3444662" y="3668289"/>
            <a:ext cx="884670" cy="888968"/>
            <a:chOff x="4664003" y="4931692"/>
            <a:chExt cx="1179560" cy="1185290"/>
          </a:xfrm>
        </p:grpSpPr>
        <p:grpSp>
          <p:nvGrpSpPr>
            <p:cNvPr id="104" name="组合 103">
              <a:extLst>
                <a:ext uri="{FF2B5EF4-FFF2-40B4-BE49-F238E27FC236}">
                  <a16:creationId xmlns="" xmlns:a16="http://schemas.microsoft.com/office/drawing/2014/main" id="{F192FD1C-C482-4EF5-9668-BD4911F7EEFC}"/>
                </a:ext>
              </a:extLst>
            </p:cNvPr>
            <p:cNvGrpSpPr/>
            <p:nvPr/>
          </p:nvGrpSpPr>
          <p:grpSpPr>
            <a:xfrm>
              <a:off x="4664003" y="4931692"/>
              <a:ext cx="1179560" cy="1185290"/>
              <a:chOff x="5413827" y="2743515"/>
              <a:chExt cx="1364344" cy="1370972"/>
            </a:xfrm>
          </p:grpSpPr>
          <p:sp>
            <p:nvSpPr>
              <p:cNvPr id="108" name="任意多边形 300">
                <a:extLst>
                  <a:ext uri="{FF2B5EF4-FFF2-40B4-BE49-F238E27FC236}">
                    <a16:creationId xmlns="" xmlns:a16="http://schemas.microsoft.com/office/drawing/2014/main" id="{C45F92FE-5928-4D4B-8CCB-1086DE29D246}"/>
                  </a:ext>
                </a:extLst>
              </p:cNvPr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09" name="椭圆 108">
                <a:extLst>
                  <a:ext uri="{FF2B5EF4-FFF2-40B4-BE49-F238E27FC236}">
                    <a16:creationId xmlns="" xmlns:a16="http://schemas.microsoft.com/office/drawing/2014/main" id="{326DF4C0-CFBB-4AA7-9AD8-124052C3F36D}"/>
                  </a:ext>
                </a:extLst>
              </p:cNvPr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chemeClr val="accent1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114300" dist="63500" dir="13500000">
                  <a:srgbClr val="00705D">
                    <a:alpha val="4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05" name="Group 22">
              <a:extLst>
                <a:ext uri="{FF2B5EF4-FFF2-40B4-BE49-F238E27FC236}">
                  <a16:creationId xmlns="" xmlns:a16="http://schemas.microsoft.com/office/drawing/2014/main" id="{03093E16-F1C3-48D4-B05B-D5ED88D314E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091455" y="5357385"/>
              <a:ext cx="345532" cy="345532"/>
              <a:chOff x="3617" y="1935"/>
              <a:chExt cx="446" cy="446"/>
            </a:xfrm>
            <a:solidFill>
              <a:schemeClr val="bg1"/>
            </a:solidFill>
            <a:effectLst/>
          </p:grpSpPr>
          <p:sp>
            <p:nvSpPr>
              <p:cNvPr id="106" name="Freeform 23">
                <a:extLst>
                  <a:ext uri="{FF2B5EF4-FFF2-40B4-BE49-F238E27FC236}">
                    <a16:creationId xmlns="" xmlns:a16="http://schemas.microsoft.com/office/drawing/2014/main" id="{A6B17C46-463E-4803-B0D9-E1821CFE80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17" y="1935"/>
                <a:ext cx="446" cy="446"/>
              </a:xfrm>
              <a:custGeom>
                <a:avLst/>
                <a:gdLst>
                  <a:gd name="T0" fmla="*/ 93 w 186"/>
                  <a:gd name="T1" fmla="*/ 0 h 186"/>
                  <a:gd name="T2" fmla="*/ 0 w 186"/>
                  <a:gd name="T3" fmla="*/ 93 h 186"/>
                  <a:gd name="T4" fmla="*/ 93 w 186"/>
                  <a:gd name="T5" fmla="*/ 186 h 186"/>
                  <a:gd name="T6" fmla="*/ 186 w 186"/>
                  <a:gd name="T7" fmla="*/ 93 h 186"/>
                  <a:gd name="T8" fmla="*/ 93 w 186"/>
                  <a:gd name="T9" fmla="*/ 0 h 186"/>
                  <a:gd name="T10" fmla="*/ 93 w 186"/>
                  <a:gd name="T11" fmla="*/ 169 h 186"/>
                  <a:gd name="T12" fmla="*/ 18 w 186"/>
                  <a:gd name="T13" fmla="*/ 93 h 186"/>
                  <a:gd name="T14" fmla="*/ 93 w 186"/>
                  <a:gd name="T15" fmla="*/ 18 h 186"/>
                  <a:gd name="T16" fmla="*/ 169 w 186"/>
                  <a:gd name="T17" fmla="*/ 93 h 186"/>
                  <a:gd name="T18" fmla="*/ 93 w 186"/>
                  <a:gd name="T19" fmla="*/ 169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6" h="186">
                    <a:moveTo>
                      <a:pt x="93" y="0"/>
                    </a:moveTo>
                    <a:cubicBezTo>
                      <a:pt x="42" y="0"/>
                      <a:pt x="0" y="42"/>
                      <a:pt x="0" y="93"/>
                    </a:cubicBezTo>
                    <a:cubicBezTo>
                      <a:pt x="0" y="145"/>
                      <a:pt x="42" y="186"/>
                      <a:pt x="93" y="186"/>
                    </a:cubicBezTo>
                    <a:cubicBezTo>
                      <a:pt x="144" y="186"/>
                      <a:pt x="186" y="145"/>
                      <a:pt x="186" y="93"/>
                    </a:cubicBezTo>
                    <a:cubicBezTo>
                      <a:pt x="186" y="42"/>
                      <a:pt x="144" y="0"/>
                      <a:pt x="93" y="0"/>
                    </a:cubicBezTo>
                    <a:close/>
                    <a:moveTo>
                      <a:pt x="93" y="169"/>
                    </a:moveTo>
                    <a:cubicBezTo>
                      <a:pt x="52" y="169"/>
                      <a:pt x="18" y="135"/>
                      <a:pt x="18" y="93"/>
                    </a:cubicBezTo>
                    <a:cubicBezTo>
                      <a:pt x="18" y="52"/>
                      <a:pt x="52" y="18"/>
                      <a:pt x="93" y="18"/>
                    </a:cubicBezTo>
                    <a:cubicBezTo>
                      <a:pt x="135" y="18"/>
                      <a:pt x="169" y="52"/>
                      <a:pt x="169" y="93"/>
                    </a:cubicBezTo>
                    <a:cubicBezTo>
                      <a:pt x="169" y="135"/>
                      <a:pt x="135" y="169"/>
                      <a:pt x="93" y="1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07" name="Freeform 24">
                <a:extLst>
                  <a:ext uri="{FF2B5EF4-FFF2-40B4-BE49-F238E27FC236}">
                    <a16:creationId xmlns="" xmlns:a16="http://schemas.microsoft.com/office/drawing/2014/main" id="{F6AAA26C-EF37-42BD-B9E1-46157ADC6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3" y="1990"/>
                <a:ext cx="175" cy="184"/>
              </a:xfrm>
              <a:custGeom>
                <a:avLst/>
                <a:gdLst>
                  <a:gd name="T0" fmla="*/ 34 w 175"/>
                  <a:gd name="T1" fmla="*/ 151 h 184"/>
                  <a:gd name="T2" fmla="*/ 34 w 175"/>
                  <a:gd name="T3" fmla="*/ 0 h 184"/>
                  <a:gd name="T4" fmla="*/ 0 w 175"/>
                  <a:gd name="T5" fmla="*/ 0 h 184"/>
                  <a:gd name="T6" fmla="*/ 0 w 175"/>
                  <a:gd name="T7" fmla="*/ 184 h 184"/>
                  <a:gd name="T8" fmla="*/ 22 w 175"/>
                  <a:gd name="T9" fmla="*/ 184 h 184"/>
                  <a:gd name="T10" fmla="*/ 34 w 175"/>
                  <a:gd name="T11" fmla="*/ 184 h 184"/>
                  <a:gd name="T12" fmla="*/ 175 w 175"/>
                  <a:gd name="T13" fmla="*/ 184 h 184"/>
                  <a:gd name="T14" fmla="*/ 175 w 175"/>
                  <a:gd name="T15" fmla="*/ 151 h 184"/>
                  <a:gd name="T16" fmla="*/ 34 w 175"/>
                  <a:gd name="T17" fmla="*/ 151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5" h="184">
                    <a:moveTo>
                      <a:pt x="34" y="151"/>
                    </a:moveTo>
                    <a:lnTo>
                      <a:pt x="34" y="0"/>
                    </a:lnTo>
                    <a:lnTo>
                      <a:pt x="0" y="0"/>
                    </a:lnTo>
                    <a:lnTo>
                      <a:pt x="0" y="184"/>
                    </a:lnTo>
                    <a:lnTo>
                      <a:pt x="22" y="184"/>
                    </a:lnTo>
                    <a:lnTo>
                      <a:pt x="34" y="184"/>
                    </a:lnTo>
                    <a:lnTo>
                      <a:pt x="175" y="184"/>
                    </a:lnTo>
                    <a:lnTo>
                      <a:pt x="175" y="151"/>
                    </a:lnTo>
                    <a:lnTo>
                      <a:pt x="34" y="15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0" name="组合 109">
            <a:extLst>
              <a:ext uri="{FF2B5EF4-FFF2-40B4-BE49-F238E27FC236}">
                <a16:creationId xmlns="" xmlns:a16="http://schemas.microsoft.com/office/drawing/2014/main" id="{CAD5251A-911F-4B9F-AFD0-2AA038948FC7}"/>
              </a:ext>
            </a:extLst>
          </p:cNvPr>
          <p:cNvGrpSpPr/>
          <p:nvPr/>
        </p:nvGrpSpPr>
        <p:grpSpPr>
          <a:xfrm>
            <a:off x="2732215" y="2434294"/>
            <a:ext cx="884670" cy="888968"/>
            <a:chOff x="3642953" y="3245726"/>
            <a:chExt cx="1179560" cy="1185290"/>
          </a:xfrm>
        </p:grpSpPr>
        <p:grpSp>
          <p:nvGrpSpPr>
            <p:cNvPr id="111" name="组合 110">
              <a:extLst>
                <a:ext uri="{FF2B5EF4-FFF2-40B4-BE49-F238E27FC236}">
                  <a16:creationId xmlns="" xmlns:a16="http://schemas.microsoft.com/office/drawing/2014/main" id="{B808318A-75CE-4671-B3C8-206B6D92BFDF}"/>
                </a:ext>
              </a:extLst>
            </p:cNvPr>
            <p:cNvGrpSpPr/>
            <p:nvPr/>
          </p:nvGrpSpPr>
          <p:grpSpPr>
            <a:xfrm>
              <a:off x="3642953" y="3245726"/>
              <a:ext cx="1179560" cy="1185290"/>
              <a:chOff x="5413827" y="2743515"/>
              <a:chExt cx="1364344" cy="1370972"/>
            </a:xfrm>
          </p:grpSpPr>
          <p:sp>
            <p:nvSpPr>
              <p:cNvPr id="113" name="任意多边形 304">
                <a:extLst>
                  <a:ext uri="{FF2B5EF4-FFF2-40B4-BE49-F238E27FC236}">
                    <a16:creationId xmlns="" xmlns:a16="http://schemas.microsoft.com/office/drawing/2014/main" id="{E78789E5-B846-4372-BDDC-D347A4B1AA2C}"/>
                  </a:ext>
                </a:extLst>
              </p:cNvPr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14" name="椭圆 113">
                <a:extLst>
                  <a:ext uri="{FF2B5EF4-FFF2-40B4-BE49-F238E27FC236}">
                    <a16:creationId xmlns="" xmlns:a16="http://schemas.microsoft.com/office/drawing/2014/main" id="{21750D9E-0480-4D7A-98AF-3712726EC590}"/>
                  </a:ext>
                </a:extLst>
              </p:cNvPr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chemeClr val="accent1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cs typeface="+mn-ea"/>
                  <a:sym typeface="+mn-lt"/>
                </a:endParaRPr>
              </a:p>
            </p:txBody>
          </p:sp>
        </p:grpSp>
        <p:sp>
          <p:nvSpPr>
            <p:cNvPr id="112" name="Freeform 19">
              <a:extLst>
                <a:ext uri="{FF2B5EF4-FFF2-40B4-BE49-F238E27FC236}">
                  <a16:creationId xmlns="" xmlns:a16="http://schemas.microsoft.com/office/drawing/2014/main" id="{9F93E871-2DA7-4D97-8F11-30D75EED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6849" y="3618008"/>
              <a:ext cx="219359" cy="429343"/>
            </a:xfrm>
            <a:custGeom>
              <a:avLst/>
              <a:gdLst>
                <a:gd name="T0" fmla="*/ 38 w 96"/>
                <a:gd name="T1" fmla="*/ 191 h 191"/>
                <a:gd name="T2" fmla="*/ 38 w 96"/>
                <a:gd name="T3" fmla="*/ 168 h 191"/>
                <a:gd name="T4" fmla="*/ 0 w 96"/>
                <a:gd name="T5" fmla="*/ 158 h 191"/>
                <a:gd name="T6" fmla="*/ 6 w 96"/>
                <a:gd name="T7" fmla="*/ 136 h 191"/>
                <a:gd name="T8" fmla="*/ 43 w 96"/>
                <a:gd name="T9" fmla="*/ 146 h 191"/>
                <a:gd name="T10" fmla="*/ 67 w 96"/>
                <a:gd name="T11" fmla="*/ 128 h 191"/>
                <a:gd name="T12" fmla="*/ 42 w 96"/>
                <a:gd name="T13" fmla="*/ 104 h 191"/>
                <a:gd name="T14" fmla="*/ 2 w 96"/>
                <a:gd name="T15" fmla="*/ 63 h 191"/>
                <a:gd name="T16" fmla="*/ 39 w 96"/>
                <a:gd name="T17" fmla="*/ 23 h 191"/>
                <a:gd name="T18" fmla="*/ 39 w 96"/>
                <a:gd name="T19" fmla="*/ 0 h 191"/>
                <a:gd name="T20" fmla="*/ 58 w 96"/>
                <a:gd name="T21" fmla="*/ 0 h 191"/>
                <a:gd name="T22" fmla="*/ 58 w 96"/>
                <a:gd name="T23" fmla="*/ 22 h 191"/>
                <a:gd name="T24" fmla="*/ 90 w 96"/>
                <a:gd name="T25" fmla="*/ 30 h 191"/>
                <a:gd name="T26" fmla="*/ 84 w 96"/>
                <a:gd name="T27" fmla="*/ 51 h 191"/>
                <a:gd name="T28" fmla="*/ 52 w 96"/>
                <a:gd name="T29" fmla="*/ 43 h 191"/>
                <a:gd name="T30" fmla="*/ 30 w 96"/>
                <a:gd name="T31" fmla="*/ 59 h 191"/>
                <a:gd name="T32" fmla="*/ 59 w 96"/>
                <a:gd name="T33" fmla="*/ 82 h 191"/>
                <a:gd name="T34" fmla="*/ 96 w 96"/>
                <a:gd name="T35" fmla="*/ 125 h 191"/>
                <a:gd name="T36" fmla="*/ 57 w 96"/>
                <a:gd name="T37" fmla="*/ 167 h 191"/>
                <a:gd name="T38" fmla="*/ 57 w 96"/>
                <a:gd name="T39" fmla="*/ 191 h 191"/>
                <a:gd name="T40" fmla="*/ 38 w 96"/>
                <a:gd name="T41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6" h="191">
                  <a:moveTo>
                    <a:pt x="38" y="191"/>
                  </a:moveTo>
                  <a:cubicBezTo>
                    <a:pt x="38" y="168"/>
                    <a:pt x="38" y="168"/>
                    <a:pt x="38" y="168"/>
                  </a:cubicBezTo>
                  <a:cubicBezTo>
                    <a:pt x="23" y="168"/>
                    <a:pt x="9" y="163"/>
                    <a:pt x="0" y="158"/>
                  </a:cubicBezTo>
                  <a:cubicBezTo>
                    <a:pt x="6" y="136"/>
                    <a:pt x="6" y="136"/>
                    <a:pt x="6" y="136"/>
                  </a:cubicBezTo>
                  <a:cubicBezTo>
                    <a:pt x="16" y="141"/>
                    <a:pt x="29" y="146"/>
                    <a:pt x="43" y="146"/>
                  </a:cubicBezTo>
                  <a:cubicBezTo>
                    <a:pt x="57" y="146"/>
                    <a:pt x="67" y="139"/>
                    <a:pt x="67" y="128"/>
                  </a:cubicBezTo>
                  <a:cubicBezTo>
                    <a:pt x="67" y="117"/>
                    <a:pt x="59" y="111"/>
                    <a:pt x="42" y="104"/>
                  </a:cubicBezTo>
                  <a:cubicBezTo>
                    <a:pt x="18" y="95"/>
                    <a:pt x="2" y="84"/>
                    <a:pt x="2" y="63"/>
                  </a:cubicBezTo>
                  <a:cubicBezTo>
                    <a:pt x="2" y="43"/>
                    <a:pt x="16" y="27"/>
                    <a:pt x="39" y="23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22"/>
                    <a:pt x="58" y="22"/>
                    <a:pt x="58" y="22"/>
                  </a:cubicBezTo>
                  <a:cubicBezTo>
                    <a:pt x="73" y="22"/>
                    <a:pt x="83" y="26"/>
                    <a:pt x="90" y="30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79" y="49"/>
                    <a:pt x="68" y="43"/>
                    <a:pt x="52" y="43"/>
                  </a:cubicBezTo>
                  <a:cubicBezTo>
                    <a:pt x="36" y="43"/>
                    <a:pt x="30" y="52"/>
                    <a:pt x="30" y="59"/>
                  </a:cubicBezTo>
                  <a:cubicBezTo>
                    <a:pt x="30" y="69"/>
                    <a:pt x="39" y="74"/>
                    <a:pt x="59" y="82"/>
                  </a:cubicBezTo>
                  <a:cubicBezTo>
                    <a:pt x="85" y="92"/>
                    <a:pt x="96" y="105"/>
                    <a:pt x="96" y="125"/>
                  </a:cubicBezTo>
                  <a:cubicBezTo>
                    <a:pt x="96" y="145"/>
                    <a:pt x="83" y="162"/>
                    <a:pt x="57" y="167"/>
                  </a:cubicBezTo>
                  <a:cubicBezTo>
                    <a:pt x="57" y="191"/>
                    <a:pt x="57" y="191"/>
                    <a:pt x="57" y="191"/>
                  </a:cubicBezTo>
                  <a:lnTo>
                    <a:pt x="38" y="1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51435" tIns="25718" rIns="51435" bIns="257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0">
                <a:cs typeface="+mn-ea"/>
                <a:sym typeface="+mn-lt"/>
              </a:endParaRPr>
            </a:p>
          </p:txBody>
        </p:sp>
      </p:grpSp>
      <p:grpSp>
        <p:nvGrpSpPr>
          <p:cNvPr id="115" name="组合 114">
            <a:extLst>
              <a:ext uri="{FF2B5EF4-FFF2-40B4-BE49-F238E27FC236}">
                <a16:creationId xmlns="" xmlns:a16="http://schemas.microsoft.com/office/drawing/2014/main" id="{EE49965E-05FB-4372-BEDF-0B24C9219A27}"/>
              </a:ext>
            </a:extLst>
          </p:cNvPr>
          <p:cNvGrpSpPr/>
          <p:nvPr/>
        </p:nvGrpSpPr>
        <p:grpSpPr>
          <a:xfrm>
            <a:off x="3444662" y="1200301"/>
            <a:ext cx="884670" cy="888968"/>
            <a:chOff x="4664003" y="1641041"/>
            <a:chExt cx="1179560" cy="1185290"/>
          </a:xfrm>
        </p:grpSpPr>
        <p:grpSp>
          <p:nvGrpSpPr>
            <p:cNvPr id="116" name="组合 115">
              <a:extLst>
                <a:ext uri="{FF2B5EF4-FFF2-40B4-BE49-F238E27FC236}">
                  <a16:creationId xmlns="" xmlns:a16="http://schemas.microsoft.com/office/drawing/2014/main" id="{E868827E-7F5A-4D45-BD26-6AF7AC85657B}"/>
                </a:ext>
              </a:extLst>
            </p:cNvPr>
            <p:cNvGrpSpPr/>
            <p:nvPr/>
          </p:nvGrpSpPr>
          <p:grpSpPr>
            <a:xfrm>
              <a:off x="4664003" y="1641041"/>
              <a:ext cx="1179560" cy="1185290"/>
              <a:chOff x="5413827" y="2743515"/>
              <a:chExt cx="1364344" cy="1370972"/>
            </a:xfrm>
          </p:grpSpPr>
          <p:sp>
            <p:nvSpPr>
              <p:cNvPr id="122" name="任意多边形 308">
                <a:extLst>
                  <a:ext uri="{FF2B5EF4-FFF2-40B4-BE49-F238E27FC236}">
                    <a16:creationId xmlns="" xmlns:a16="http://schemas.microsoft.com/office/drawing/2014/main" id="{1D11B38A-3CB7-4534-8C39-F4E90150C043}"/>
                  </a:ext>
                </a:extLst>
              </p:cNvPr>
              <p:cNvSpPr/>
              <p:nvPr/>
            </p:nvSpPr>
            <p:spPr>
              <a:xfrm>
                <a:off x="5413827" y="2743515"/>
                <a:ext cx="1364344" cy="1370972"/>
              </a:xfrm>
              <a:custGeom>
                <a:avLst/>
                <a:gdLst>
                  <a:gd name="connsiteX0" fmla="*/ 2318457 w 4818756"/>
                  <a:gd name="connsiteY0" fmla="*/ 0 h 4842163"/>
                  <a:gd name="connsiteX1" fmla="*/ 2500298 w 4818756"/>
                  <a:gd name="connsiteY1" fmla="*/ 0 h 4842163"/>
                  <a:gd name="connsiteX2" fmla="*/ 2584898 w 4818756"/>
                  <a:gd name="connsiteY2" fmla="*/ 338401 h 4842163"/>
                  <a:gd name="connsiteX3" fmla="*/ 2623226 w 4818756"/>
                  <a:gd name="connsiteY3" fmla="*/ 340337 h 4842163"/>
                  <a:gd name="connsiteX4" fmla="*/ 2828678 w 4818756"/>
                  <a:gd name="connsiteY4" fmla="*/ 371692 h 4842163"/>
                  <a:gd name="connsiteX5" fmla="*/ 3004238 w 4818756"/>
                  <a:gd name="connsiteY5" fmla="*/ 72457 h 4842163"/>
                  <a:gd name="connsiteX6" fmla="*/ 3178713 w 4818756"/>
                  <a:gd name="connsiteY6" fmla="*/ 123687 h 4842163"/>
                  <a:gd name="connsiteX7" fmla="*/ 3164544 w 4818756"/>
                  <a:gd name="connsiteY7" fmla="*/ 472323 h 4842163"/>
                  <a:gd name="connsiteX8" fmla="*/ 3223501 w 4818756"/>
                  <a:gd name="connsiteY8" fmla="*/ 493902 h 4842163"/>
                  <a:gd name="connsiteX9" fmla="*/ 3388493 w 4818756"/>
                  <a:gd name="connsiteY9" fmla="*/ 573383 h 4842163"/>
                  <a:gd name="connsiteX10" fmla="*/ 3641827 w 4818756"/>
                  <a:gd name="connsiteY10" fmla="*/ 335183 h 4842163"/>
                  <a:gd name="connsiteX11" fmla="*/ 3794801 w 4818756"/>
                  <a:gd name="connsiteY11" fmla="*/ 433494 h 4842163"/>
                  <a:gd name="connsiteX12" fmla="*/ 3682809 w 4818756"/>
                  <a:gd name="connsiteY12" fmla="*/ 764532 h 4842163"/>
                  <a:gd name="connsiteX13" fmla="*/ 3739794 w 4818756"/>
                  <a:gd name="connsiteY13" fmla="*/ 807145 h 4842163"/>
                  <a:gd name="connsiteX14" fmla="*/ 3868787 w 4818756"/>
                  <a:gd name="connsiteY14" fmla="*/ 924382 h 4842163"/>
                  <a:gd name="connsiteX15" fmla="*/ 4179570 w 4818756"/>
                  <a:gd name="connsiteY15" fmla="*/ 766897 h 4842163"/>
                  <a:gd name="connsiteX16" fmla="*/ 4298650 w 4818756"/>
                  <a:gd name="connsiteY16" fmla="*/ 904323 h 4842163"/>
                  <a:gd name="connsiteX17" fmla="*/ 4097912 w 4818756"/>
                  <a:gd name="connsiteY17" fmla="*/ 1190424 h 4842163"/>
                  <a:gd name="connsiteX18" fmla="*/ 4143718 w 4818756"/>
                  <a:gd name="connsiteY18" fmla="*/ 1251680 h 4842163"/>
                  <a:gd name="connsiteX19" fmla="*/ 4231483 w 4818756"/>
                  <a:gd name="connsiteY19" fmla="*/ 1396144 h 4842163"/>
                  <a:gd name="connsiteX20" fmla="*/ 4573902 w 4818756"/>
                  <a:gd name="connsiteY20" fmla="*/ 1332624 h 4842163"/>
                  <a:gd name="connsiteX21" fmla="*/ 4649441 w 4818756"/>
                  <a:gd name="connsiteY21" fmla="*/ 1498032 h 4842163"/>
                  <a:gd name="connsiteX22" fmla="*/ 4376411 w 4818756"/>
                  <a:gd name="connsiteY22" fmla="*/ 1715846 h 4842163"/>
                  <a:gd name="connsiteX23" fmla="*/ 4406890 w 4818756"/>
                  <a:gd name="connsiteY23" fmla="*/ 1799120 h 4842163"/>
                  <a:gd name="connsiteX24" fmla="*/ 4445930 w 4818756"/>
                  <a:gd name="connsiteY24" fmla="*/ 1950955 h 4842163"/>
                  <a:gd name="connsiteX25" fmla="*/ 4792877 w 4818756"/>
                  <a:gd name="connsiteY25" fmla="*/ 1986530 h 4842163"/>
                  <a:gd name="connsiteX26" fmla="*/ 4818756 w 4818756"/>
                  <a:gd name="connsiteY26" fmla="*/ 2166520 h 4842163"/>
                  <a:gd name="connsiteX27" fmla="*/ 4494750 w 4818756"/>
                  <a:gd name="connsiteY27" fmla="*/ 2298864 h 4842163"/>
                  <a:gd name="connsiteX28" fmla="*/ 4500921 w 4818756"/>
                  <a:gd name="connsiteY28" fmla="*/ 2421081 h 4842163"/>
                  <a:gd name="connsiteX29" fmla="*/ 4494750 w 4818756"/>
                  <a:gd name="connsiteY29" fmla="*/ 2543299 h 4842163"/>
                  <a:gd name="connsiteX30" fmla="*/ 4818756 w 4818756"/>
                  <a:gd name="connsiteY30" fmla="*/ 2675642 h 4842163"/>
                  <a:gd name="connsiteX31" fmla="*/ 4792877 w 4818756"/>
                  <a:gd name="connsiteY31" fmla="*/ 2855633 h 4842163"/>
                  <a:gd name="connsiteX32" fmla="*/ 4445930 w 4818756"/>
                  <a:gd name="connsiteY32" fmla="*/ 2891207 h 4842163"/>
                  <a:gd name="connsiteX33" fmla="*/ 4406890 w 4818756"/>
                  <a:gd name="connsiteY33" fmla="*/ 3043042 h 4842163"/>
                  <a:gd name="connsiteX34" fmla="*/ 4376411 w 4818756"/>
                  <a:gd name="connsiteY34" fmla="*/ 3126316 h 4842163"/>
                  <a:gd name="connsiteX35" fmla="*/ 4649441 w 4818756"/>
                  <a:gd name="connsiteY35" fmla="*/ 3344130 h 4842163"/>
                  <a:gd name="connsiteX36" fmla="*/ 4573902 w 4818756"/>
                  <a:gd name="connsiteY36" fmla="*/ 3509539 h 4842163"/>
                  <a:gd name="connsiteX37" fmla="*/ 4231483 w 4818756"/>
                  <a:gd name="connsiteY37" fmla="*/ 3446019 h 4842163"/>
                  <a:gd name="connsiteX38" fmla="*/ 4143718 w 4818756"/>
                  <a:gd name="connsiteY38" fmla="*/ 3590483 h 4842163"/>
                  <a:gd name="connsiteX39" fmla="*/ 4097913 w 4818756"/>
                  <a:gd name="connsiteY39" fmla="*/ 3651738 h 4842163"/>
                  <a:gd name="connsiteX40" fmla="*/ 4298650 w 4818756"/>
                  <a:gd name="connsiteY40" fmla="*/ 3937839 h 4842163"/>
                  <a:gd name="connsiteX41" fmla="*/ 4179570 w 4818756"/>
                  <a:gd name="connsiteY41" fmla="*/ 4075265 h 4842163"/>
                  <a:gd name="connsiteX42" fmla="*/ 3868786 w 4818756"/>
                  <a:gd name="connsiteY42" fmla="*/ 3917781 h 4842163"/>
                  <a:gd name="connsiteX43" fmla="*/ 3739794 w 4818756"/>
                  <a:gd name="connsiteY43" fmla="*/ 4035017 h 4842163"/>
                  <a:gd name="connsiteX44" fmla="*/ 3682808 w 4818756"/>
                  <a:gd name="connsiteY44" fmla="*/ 4077630 h 4842163"/>
                  <a:gd name="connsiteX45" fmla="*/ 3794801 w 4818756"/>
                  <a:gd name="connsiteY45" fmla="*/ 4408670 h 4842163"/>
                  <a:gd name="connsiteX46" fmla="*/ 3641827 w 4818756"/>
                  <a:gd name="connsiteY46" fmla="*/ 4506981 h 4842163"/>
                  <a:gd name="connsiteX47" fmla="*/ 3388492 w 4818756"/>
                  <a:gd name="connsiteY47" fmla="*/ 4268780 h 4842163"/>
                  <a:gd name="connsiteX48" fmla="*/ 3223501 w 4818756"/>
                  <a:gd name="connsiteY48" fmla="*/ 4348260 h 4842163"/>
                  <a:gd name="connsiteX49" fmla="*/ 3164544 w 4818756"/>
                  <a:gd name="connsiteY49" fmla="*/ 4369839 h 4842163"/>
                  <a:gd name="connsiteX50" fmla="*/ 3178713 w 4818756"/>
                  <a:gd name="connsiteY50" fmla="*/ 4718477 h 4842163"/>
                  <a:gd name="connsiteX51" fmla="*/ 3004238 w 4818756"/>
                  <a:gd name="connsiteY51" fmla="*/ 4769707 h 4842163"/>
                  <a:gd name="connsiteX52" fmla="*/ 2828678 w 4818756"/>
                  <a:gd name="connsiteY52" fmla="*/ 4470470 h 4842163"/>
                  <a:gd name="connsiteX53" fmla="*/ 2623226 w 4818756"/>
                  <a:gd name="connsiteY53" fmla="*/ 4501826 h 4842163"/>
                  <a:gd name="connsiteX54" fmla="*/ 2584899 w 4818756"/>
                  <a:gd name="connsiteY54" fmla="*/ 4503761 h 4842163"/>
                  <a:gd name="connsiteX55" fmla="*/ 2500298 w 4818756"/>
                  <a:gd name="connsiteY55" fmla="*/ 4842163 h 4842163"/>
                  <a:gd name="connsiteX56" fmla="*/ 2318457 w 4818756"/>
                  <a:gd name="connsiteY56" fmla="*/ 4842163 h 4842163"/>
                  <a:gd name="connsiteX57" fmla="*/ 2233857 w 4818756"/>
                  <a:gd name="connsiteY57" fmla="*/ 4503761 h 4842163"/>
                  <a:gd name="connsiteX58" fmla="*/ 2195530 w 4818756"/>
                  <a:gd name="connsiteY58" fmla="*/ 4501826 h 4842163"/>
                  <a:gd name="connsiteX59" fmla="*/ 1990078 w 4818756"/>
                  <a:gd name="connsiteY59" fmla="*/ 4470470 h 4842163"/>
                  <a:gd name="connsiteX60" fmla="*/ 1814518 w 4818756"/>
                  <a:gd name="connsiteY60" fmla="*/ 4769707 h 4842163"/>
                  <a:gd name="connsiteX61" fmla="*/ 1640043 w 4818756"/>
                  <a:gd name="connsiteY61" fmla="*/ 4718477 h 4842163"/>
                  <a:gd name="connsiteX62" fmla="*/ 1654212 w 4818756"/>
                  <a:gd name="connsiteY62" fmla="*/ 4369839 h 4842163"/>
                  <a:gd name="connsiteX63" fmla="*/ 1595255 w 4818756"/>
                  <a:gd name="connsiteY63" fmla="*/ 4348260 h 4842163"/>
                  <a:gd name="connsiteX64" fmla="*/ 1430264 w 4818756"/>
                  <a:gd name="connsiteY64" fmla="*/ 4268780 h 4842163"/>
                  <a:gd name="connsiteX65" fmla="*/ 1176929 w 4818756"/>
                  <a:gd name="connsiteY65" fmla="*/ 4506981 h 4842163"/>
                  <a:gd name="connsiteX66" fmla="*/ 1023955 w 4818756"/>
                  <a:gd name="connsiteY66" fmla="*/ 4408670 h 4842163"/>
                  <a:gd name="connsiteX67" fmla="*/ 1135948 w 4818756"/>
                  <a:gd name="connsiteY67" fmla="*/ 4077630 h 4842163"/>
                  <a:gd name="connsiteX68" fmla="*/ 1078962 w 4818756"/>
                  <a:gd name="connsiteY68" fmla="*/ 4035017 h 4842163"/>
                  <a:gd name="connsiteX69" fmla="*/ 949970 w 4818756"/>
                  <a:gd name="connsiteY69" fmla="*/ 3917781 h 4842163"/>
                  <a:gd name="connsiteX70" fmla="*/ 639186 w 4818756"/>
                  <a:gd name="connsiteY70" fmla="*/ 4075265 h 4842163"/>
                  <a:gd name="connsiteX71" fmla="*/ 520106 w 4818756"/>
                  <a:gd name="connsiteY71" fmla="*/ 3937839 h 4842163"/>
                  <a:gd name="connsiteX72" fmla="*/ 720843 w 4818756"/>
                  <a:gd name="connsiteY72" fmla="*/ 3651738 h 4842163"/>
                  <a:gd name="connsiteX73" fmla="*/ 675038 w 4818756"/>
                  <a:gd name="connsiteY73" fmla="*/ 3590483 h 4842163"/>
                  <a:gd name="connsiteX74" fmla="*/ 587273 w 4818756"/>
                  <a:gd name="connsiteY74" fmla="*/ 3446019 h 4842163"/>
                  <a:gd name="connsiteX75" fmla="*/ 244854 w 4818756"/>
                  <a:gd name="connsiteY75" fmla="*/ 3509539 h 4842163"/>
                  <a:gd name="connsiteX76" fmla="*/ 169315 w 4818756"/>
                  <a:gd name="connsiteY76" fmla="*/ 3344130 h 4842163"/>
                  <a:gd name="connsiteX77" fmla="*/ 442345 w 4818756"/>
                  <a:gd name="connsiteY77" fmla="*/ 3126316 h 4842163"/>
                  <a:gd name="connsiteX78" fmla="*/ 411867 w 4818756"/>
                  <a:gd name="connsiteY78" fmla="*/ 3043042 h 4842163"/>
                  <a:gd name="connsiteX79" fmla="*/ 372826 w 4818756"/>
                  <a:gd name="connsiteY79" fmla="*/ 2891207 h 4842163"/>
                  <a:gd name="connsiteX80" fmla="*/ 25878 w 4818756"/>
                  <a:gd name="connsiteY80" fmla="*/ 2855633 h 4842163"/>
                  <a:gd name="connsiteX81" fmla="*/ 0 w 4818756"/>
                  <a:gd name="connsiteY81" fmla="*/ 2675642 h 4842163"/>
                  <a:gd name="connsiteX82" fmla="*/ 324006 w 4818756"/>
                  <a:gd name="connsiteY82" fmla="*/ 2543299 h 4842163"/>
                  <a:gd name="connsiteX83" fmla="*/ 317835 w 4818756"/>
                  <a:gd name="connsiteY83" fmla="*/ 2421081 h 4842163"/>
                  <a:gd name="connsiteX84" fmla="*/ 324006 w 4818756"/>
                  <a:gd name="connsiteY84" fmla="*/ 2298864 h 4842163"/>
                  <a:gd name="connsiteX85" fmla="*/ 0 w 4818756"/>
                  <a:gd name="connsiteY85" fmla="*/ 2166520 h 4842163"/>
                  <a:gd name="connsiteX86" fmla="*/ 25878 w 4818756"/>
                  <a:gd name="connsiteY86" fmla="*/ 1986530 h 4842163"/>
                  <a:gd name="connsiteX87" fmla="*/ 372826 w 4818756"/>
                  <a:gd name="connsiteY87" fmla="*/ 1950955 h 4842163"/>
                  <a:gd name="connsiteX88" fmla="*/ 411867 w 4818756"/>
                  <a:gd name="connsiteY88" fmla="*/ 1799120 h 4842163"/>
                  <a:gd name="connsiteX89" fmla="*/ 442345 w 4818756"/>
                  <a:gd name="connsiteY89" fmla="*/ 1715846 h 4842163"/>
                  <a:gd name="connsiteX90" fmla="*/ 169315 w 4818756"/>
                  <a:gd name="connsiteY90" fmla="*/ 1498032 h 4842163"/>
                  <a:gd name="connsiteX91" fmla="*/ 244854 w 4818756"/>
                  <a:gd name="connsiteY91" fmla="*/ 1332624 h 4842163"/>
                  <a:gd name="connsiteX92" fmla="*/ 587273 w 4818756"/>
                  <a:gd name="connsiteY92" fmla="*/ 1396144 h 4842163"/>
                  <a:gd name="connsiteX93" fmla="*/ 675038 w 4818756"/>
                  <a:gd name="connsiteY93" fmla="*/ 1251680 h 4842163"/>
                  <a:gd name="connsiteX94" fmla="*/ 720844 w 4818756"/>
                  <a:gd name="connsiteY94" fmla="*/ 1190424 h 4842163"/>
                  <a:gd name="connsiteX95" fmla="*/ 520106 w 4818756"/>
                  <a:gd name="connsiteY95" fmla="*/ 904323 h 4842163"/>
                  <a:gd name="connsiteX96" fmla="*/ 639186 w 4818756"/>
                  <a:gd name="connsiteY96" fmla="*/ 766896 h 4842163"/>
                  <a:gd name="connsiteX97" fmla="*/ 949970 w 4818756"/>
                  <a:gd name="connsiteY97" fmla="*/ 924381 h 4842163"/>
                  <a:gd name="connsiteX98" fmla="*/ 1078962 w 4818756"/>
                  <a:gd name="connsiteY98" fmla="*/ 807145 h 4842163"/>
                  <a:gd name="connsiteX99" fmla="*/ 1135948 w 4818756"/>
                  <a:gd name="connsiteY99" fmla="*/ 764532 h 4842163"/>
                  <a:gd name="connsiteX100" fmla="*/ 1023955 w 4818756"/>
                  <a:gd name="connsiteY100" fmla="*/ 433493 h 4842163"/>
                  <a:gd name="connsiteX101" fmla="*/ 1176929 w 4818756"/>
                  <a:gd name="connsiteY101" fmla="*/ 335182 h 4842163"/>
                  <a:gd name="connsiteX102" fmla="*/ 1430264 w 4818756"/>
                  <a:gd name="connsiteY102" fmla="*/ 573383 h 4842163"/>
                  <a:gd name="connsiteX103" fmla="*/ 1595255 w 4818756"/>
                  <a:gd name="connsiteY103" fmla="*/ 493902 h 4842163"/>
                  <a:gd name="connsiteX104" fmla="*/ 1654212 w 4818756"/>
                  <a:gd name="connsiteY104" fmla="*/ 472323 h 4842163"/>
                  <a:gd name="connsiteX105" fmla="*/ 1640043 w 4818756"/>
                  <a:gd name="connsiteY105" fmla="*/ 123686 h 4842163"/>
                  <a:gd name="connsiteX106" fmla="*/ 1814518 w 4818756"/>
                  <a:gd name="connsiteY106" fmla="*/ 72455 h 4842163"/>
                  <a:gd name="connsiteX107" fmla="*/ 1990078 w 4818756"/>
                  <a:gd name="connsiteY107" fmla="*/ 371692 h 4842163"/>
                  <a:gd name="connsiteX108" fmla="*/ 2195530 w 4818756"/>
                  <a:gd name="connsiteY108" fmla="*/ 340337 h 4842163"/>
                  <a:gd name="connsiteX109" fmla="*/ 2233857 w 4818756"/>
                  <a:gd name="connsiteY109" fmla="*/ 338401 h 484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</a:cxnLst>
                <a:rect l="l" t="t" r="r" b="b"/>
                <a:pathLst>
                  <a:path w="4818756" h="4842163">
                    <a:moveTo>
                      <a:pt x="2318457" y="0"/>
                    </a:moveTo>
                    <a:lnTo>
                      <a:pt x="2500298" y="0"/>
                    </a:lnTo>
                    <a:lnTo>
                      <a:pt x="2584898" y="338401"/>
                    </a:lnTo>
                    <a:lnTo>
                      <a:pt x="2623226" y="340337"/>
                    </a:lnTo>
                    <a:lnTo>
                      <a:pt x="2828678" y="371692"/>
                    </a:lnTo>
                    <a:lnTo>
                      <a:pt x="3004238" y="72457"/>
                    </a:lnTo>
                    <a:lnTo>
                      <a:pt x="3178713" y="123687"/>
                    </a:lnTo>
                    <a:lnTo>
                      <a:pt x="3164544" y="472323"/>
                    </a:lnTo>
                    <a:lnTo>
                      <a:pt x="3223501" y="493902"/>
                    </a:lnTo>
                    <a:lnTo>
                      <a:pt x="3388493" y="573383"/>
                    </a:lnTo>
                    <a:lnTo>
                      <a:pt x="3641827" y="335183"/>
                    </a:lnTo>
                    <a:lnTo>
                      <a:pt x="3794801" y="433494"/>
                    </a:lnTo>
                    <a:lnTo>
                      <a:pt x="3682809" y="764532"/>
                    </a:lnTo>
                    <a:lnTo>
                      <a:pt x="3739794" y="807145"/>
                    </a:lnTo>
                    <a:lnTo>
                      <a:pt x="3868787" y="924382"/>
                    </a:lnTo>
                    <a:lnTo>
                      <a:pt x="4179570" y="766897"/>
                    </a:lnTo>
                    <a:lnTo>
                      <a:pt x="4298650" y="904323"/>
                    </a:lnTo>
                    <a:lnTo>
                      <a:pt x="4097912" y="1190424"/>
                    </a:lnTo>
                    <a:lnTo>
                      <a:pt x="4143718" y="1251680"/>
                    </a:lnTo>
                    <a:lnTo>
                      <a:pt x="4231483" y="1396144"/>
                    </a:lnTo>
                    <a:lnTo>
                      <a:pt x="4573902" y="1332624"/>
                    </a:lnTo>
                    <a:lnTo>
                      <a:pt x="4649441" y="1498032"/>
                    </a:lnTo>
                    <a:lnTo>
                      <a:pt x="4376411" y="1715846"/>
                    </a:lnTo>
                    <a:lnTo>
                      <a:pt x="4406890" y="1799120"/>
                    </a:lnTo>
                    <a:lnTo>
                      <a:pt x="4445930" y="1950955"/>
                    </a:lnTo>
                    <a:lnTo>
                      <a:pt x="4792877" y="1986530"/>
                    </a:lnTo>
                    <a:lnTo>
                      <a:pt x="4818756" y="2166520"/>
                    </a:lnTo>
                    <a:lnTo>
                      <a:pt x="4494750" y="2298864"/>
                    </a:lnTo>
                    <a:lnTo>
                      <a:pt x="4500921" y="2421081"/>
                    </a:lnTo>
                    <a:lnTo>
                      <a:pt x="4494750" y="2543299"/>
                    </a:lnTo>
                    <a:lnTo>
                      <a:pt x="4818756" y="2675642"/>
                    </a:lnTo>
                    <a:lnTo>
                      <a:pt x="4792877" y="2855633"/>
                    </a:lnTo>
                    <a:lnTo>
                      <a:pt x="4445930" y="2891207"/>
                    </a:lnTo>
                    <a:lnTo>
                      <a:pt x="4406890" y="3043042"/>
                    </a:lnTo>
                    <a:lnTo>
                      <a:pt x="4376411" y="3126316"/>
                    </a:lnTo>
                    <a:lnTo>
                      <a:pt x="4649441" y="3344130"/>
                    </a:lnTo>
                    <a:lnTo>
                      <a:pt x="4573902" y="3509539"/>
                    </a:lnTo>
                    <a:lnTo>
                      <a:pt x="4231483" y="3446019"/>
                    </a:lnTo>
                    <a:lnTo>
                      <a:pt x="4143718" y="3590483"/>
                    </a:lnTo>
                    <a:lnTo>
                      <a:pt x="4097913" y="3651738"/>
                    </a:lnTo>
                    <a:lnTo>
                      <a:pt x="4298650" y="3937839"/>
                    </a:lnTo>
                    <a:lnTo>
                      <a:pt x="4179570" y="4075265"/>
                    </a:lnTo>
                    <a:lnTo>
                      <a:pt x="3868786" y="3917781"/>
                    </a:lnTo>
                    <a:lnTo>
                      <a:pt x="3739794" y="4035017"/>
                    </a:lnTo>
                    <a:lnTo>
                      <a:pt x="3682808" y="4077630"/>
                    </a:lnTo>
                    <a:lnTo>
                      <a:pt x="3794801" y="4408670"/>
                    </a:lnTo>
                    <a:lnTo>
                      <a:pt x="3641827" y="4506981"/>
                    </a:lnTo>
                    <a:lnTo>
                      <a:pt x="3388492" y="4268780"/>
                    </a:lnTo>
                    <a:lnTo>
                      <a:pt x="3223501" y="4348260"/>
                    </a:lnTo>
                    <a:lnTo>
                      <a:pt x="3164544" y="4369839"/>
                    </a:lnTo>
                    <a:lnTo>
                      <a:pt x="3178713" y="4718477"/>
                    </a:lnTo>
                    <a:lnTo>
                      <a:pt x="3004238" y="4769707"/>
                    </a:lnTo>
                    <a:lnTo>
                      <a:pt x="2828678" y="4470470"/>
                    </a:lnTo>
                    <a:lnTo>
                      <a:pt x="2623226" y="4501826"/>
                    </a:lnTo>
                    <a:lnTo>
                      <a:pt x="2584899" y="4503761"/>
                    </a:lnTo>
                    <a:lnTo>
                      <a:pt x="2500298" y="4842163"/>
                    </a:lnTo>
                    <a:lnTo>
                      <a:pt x="2318457" y="4842163"/>
                    </a:lnTo>
                    <a:lnTo>
                      <a:pt x="2233857" y="4503761"/>
                    </a:lnTo>
                    <a:lnTo>
                      <a:pt x="2195530" y="4501826"/>
                    </a:lnTo>
                    <a:lnTo>
                      <a:pt x="1990078" y="4470470"/>
                    </a:lnTo>
                    <a:lnTo>
                      <a:pt x="1814518" y="4769707"/>
                    </a:lnTo>
                    <a:lnTo>
                      <a:pt x="1640043" y="4718477"/>
                    </a:lnTo>
                    <a:lnTo>
                      <a:pt x="1654212" y="4369839"/>
                    </a:lnTo>
                    <a:lnTo>
                      <a:pt x="1595255" y="4348260"/>
                    </a:lnTo>
                    <a:lnTo>
                      <a:pt x="1430264" y="4268780"/>
                    </a:lnTo>
                    <a:lnTo>
                      <a:pt x="1176929" y="4506981"/>
                    </a:lnTo>
                    <a:lnTo>
                      <a:pt x="1023955" y="4408670"/>
                    </a:lnTo>
                    <a:lnTo>
                      <a:pt x="1135948" y="4077630"/>
                    </a:lnTo>
                    <a:lnTo>
                      <a:pt x="1078962" y="4035017"/>
                    </a:lnTo>
                    <a:lnTo>
                      <a:pt x="949970" y="3917781"/>
                    </a:lnTo>
                    <a:lnTo>
                      <a:pt x="639186" y="4075265"/>
                    </a:lnTo>
                    <a:lnTo>
                      <a:pt x="520106" y="3937839"/>
                    </a:lnTo>
                    <a:lnTo>
                      <a:pt x="720843" y="3651738"/>
                    </a:lnTo>
                    <a:lnTo>
                      <a:pt x="675038" y="3590483"/>
                    </a:lnTo>
                    <a:lnTo>
                      <a:pt x="587273" y="3446019"/>
                    </a:lnTo>
                    <a:lnTo>
                      <a:pt x="244854" y="3509539"/>
                    </a:lnTo>
                    <a:lnTo>
                      <a:pt x="169315" y="3344130"/>
                    </a:lnTo>
                    <a:lnTo>
                      <a:pt x="442345" y="3126316"/>
                    </a:lnTo>
                    <a:lnTo>
                      <a:pt x="411867" y="3043042"/>
                    </a:lnTo>
                    <a:lnTo>
                      <a:pt x="372826" y="2891207"/>
                    </a:lnTo>
                    <a:lnTo>
                      <a:pt x="25878" y="2855633"/>
                    </a:lnTo>
                    <a:lnTo>
                      <a:pt x="0" y="2675642"/>
                    </a:lnTo>
                    <a:lnTo>
                      <a:pt x="324006" y="2543299"/>
                    </a:lnTo>
                    <a:lnTo>
                      <a:pt x="317835" y="2421081"/>
                    </a:lnTo>
                    <a:lnTo>
                      <a:pt x="324006" y="2298864"/>
                    </a:lnTo>
                    <a:lnTo>
                      <a:pt x="0" y="2166520"/>
                    </a:lnTo>
                    <a:lnTo>
                      <a:pt x="25878" y="1986530"/>
                    </a:lnTo>
                    <a:lnTo>
                      <a:pt x="372826" y="1950955"/>
                    </a:lnTo>
                    <a:lnTo>
                      <a:pt x="411867" y="1799120"/>
                    </a:lnTo>
                    <a:lnTo>
                      <a:pt x="442345" y="1715846"/>
                    </a:lnTo>
                    <a:lnTo>
                      <a:pt x="169315" y="1498032"/>
                    </a:lnTo>
                    <a:lnTo>
                      <a:pt x="244854" y="1332624"/>
                    </a:lnTo>
                    <a:lnTo>
                      <a:pt x="587273" y="1396144"/>
                    </a:lnTo>
                    <a:lnTo>
                      <a:pt x="675038" y="1251680"/>
                    </a:lnTo>
                    <a:lnTo>
                      <a:pt x="720844" y="1190424"/>
                    </a:lnTo>
                    <a:lnTo>
                      <a:pt x="520106" y="904323"/>
                    </a:lnTo>
                    <a:lnTo>
                      <a:pt x="639186" y="766896"/>
                    </a:lnTo>
                    <a:lnTo>
                      <a:pt x="949970" y="924381"/>
                    </a:lnTo>
                    <a:lnTo>
                      <a:pt x="1078962" y="807145"/>
                    </a:lnTo>
                    <a:lnTo>
                      <a:pt x="1135948" y="764532"/>
                    </a:lnTo>
                    <a:lnTo>
                      <a:pt x="1023955" y="433493"/>
                    </a:lnTo>
                    <a:lnTo>
                      <a:pt x="1176929" y="335182"/>
                    </a:lnTo>
                    <a:lnTo>
                      <a:pt x="1430264" y="573383"/>
                    </a:lnTo>
                    <a:lnTo>
                      <a:pt x="1595255" y="493902"/>
                    </a:lnTo>
                    <a:lnTo>
                      <a:pt x="1654212" y="472323"/>
                    </a:lnTo>
                    <a:lnTo>
                      <a:pt x="1640043" y="123686"/>
                    </a:lnTo>
                    <a:lnTo>
                      <a:pt x="1814518" y="72455"/>
                    </a:lnTo>
                    <a:lnTo>
                      <a:pt x="1990078" y="371692"/>
                    </a:lnTo>
                    <a:lnTo>
                      <a:pt x="2195530" y="340337"/>
                    </a:lnTo>
                    <a:lnTo>
                      <a:pt x="2233857" y="338401"/>
                    </a:ln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2700000" scaled="1"/>
              </a:gradFill>
              <a:ln>
                <a:noFill/>
              </a:ln>
              <a:effectLst>
                <a:outerShdw blurRad="127000" dist="63500" dir="2700000" algn="tl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123" name="椭圆 122">
                <a:extLst>
                  <a:ext uri="{FF2B5EF4-FFF2-40B4-BE49-F238E27FC236}">
                    <a16:creationId xmlns="" xmlns:a16="http://schemas.microsoft.com/office/drawing/2014/main" id="{B9C94579-FF4F-4970-90EE-D02A2E5A1639}"/>
                  </a:ext>
                </a:extLst>
              </p:cNvPr>
              <p:cNvSpPr/>
              <p:nvPr/>
            </p:nvSpPr>
            <p:spPr>
              <a:xfrm>
                <a:off x="5624512" y="2957514"/>
                <a:ext cx="942974" cy="942974"/>
              </a:xfrm>
              <a:prstGeom prst="ellipse">
                <a:avLst/>
              </a:prstGeom>
              <a:solidFill>
                <a:schemeClr val="accent1"/>
              </a:solidFill>
              <a:ln w="22225">
                <a:gradFill flip="none" rotWithShape="1">
                  <a:gsLst>
                    <a:gs pos="0">
                      <a:schemeClr val="bg1">
                        <a:lumMod val="85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17" name="Group 909">
              <a:extLst>
                <a:ext uri="{FF2B5EF4-FFF2-40B4-BE49-F238E27FC236}">
                  <a16:creationId xmlns="" xmlns:a16="http://schemas.microsoft.com/office/drawing/2014/main" id="{A229E410-9E84-461B-8A08-ACA7218AC55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079233" y="2058723"/>
              <a:ext cx="369978" cy="315529"/>
              <a:chOff x="6090" y="1175"/>
              <a:chExt cx="265" cy="226"/>
            </a:xfrm>
            <a:solidFill>
              <a:schemeClr val="bg1"/>
            </a:solidFill>
            <a:effectLst/>
          </p:grpSpPr>
          <p:sp>
            <p:nvSpPr>
              <p:cNvPr id="118" name="Freeform 910">
                <a:extLst>
                  <a:ext uri="{FF2B5EF4-FFF2-40B4-BE49-F238E27FC236}">
                    <a16:creationId xmlns="" xmlns:a16="http://schemas.microsoft.com/office/drawing/2014/main" id="{34472D25-3F9E-4145-8728-678733D3F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29" y="1269"/>
                <a:ext cx="56" cy="96"/>
              </a:xfrm>
              <a:custGeom>
                <a:avLst/>
                <a:gdLst>
                  <a:gd name="T0" fmla="*/ 2 w 23"/>
                  <a:gd name="T1" fmla="*/ 40 h 40"/>
                  <a:gd name="T2" fmla="*/ 21 w 23"/>
                  <a:gd name="T3" fmla="*/ 40 h 40"/>
                  <a:gd name="T4" fmla="*/ 23 w 23"/>
                  <a:gd name="T5" fmla="*/ 38 h 40"/>
                  <a:gd name="T6" fmla="*/ 23 w 23"/>
                  <a:gd name="T7" fmla="*/ 2 h 40"/>
                  <a:gd name="T8" fmla="*/ 21 w 23"/>
                  <a:gd name="T9" fmla="*/ 0 h 40"/>
                  <a:gd name="T10" fmla="*/ 2 w 23"/>
                  <a:gd name="T11" fmla="*/ 0 h 40"/>
                  <a:gd name="T12" fmla="*/ 0 w 23"/>
                  <a:gd name="T13" fmla="*/ 2 h 40"/>
                  <a:gd name="T14" fmla="*/ 0 w 23"/>
                  <a:gd name="T15" fmla="*/ 38 h 40"/>
                  <a:gd name="T16" fmla="*/ 2 w 23"/>
                  <a:gd name="T1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40">
                    <a:moveTo>
                      <a:pt x="2" y="40"/>
                    </a:moveTo>
                    <a:cubicBezTo>
                      <a:pt x="21" y="40"/>
                      <a:pt x="21" y="40"/>
                      <a:pt x="21" y="40"/>
                    </a:cubicBezTo>
                    <a:cubicBezTo>
                      <a:pt x="22" y="40"/>
                      <a:pt x="23" y="39"/>
                      <a:pt x="23" y="38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0" y="39"/>
                      <a:pt x="1" y="40"/>
                      <a:pt x="2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9" name="Freeform 911">
                <a:extLst>
                  <a:ext uri="{FF2B5EF4-FFF2-40B4-BE49-F238E27FC236}">
                    <a16:creationId xmlns="" xmlns:a16="http://schemas.microsoft.com/office/drawing/2014/main" id="{F10947E2-BABF-4FA2-81AD-B517EEE829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9" y="1235"/>
                <a:ext cx="54" cy="130"/>
              </a:xfrm>
              <a:custGeom>
                <a:avLst/>
                <a:gdLst>
                  <a:gd name="T0" fmla="*/ 2 w 22"/>
                  <a:gd name="T1" fmla="*/ 54 h 54"/>
                  <a:gd name="T2" fmla="*/ 20 w 22"/>
                  <a:gd name="T3" fmla="*/ 54 h 54"/>
                  <a:gd name="T4" fmla="*/ 22 w 22"/>
                  <a:gd name="T5" fmla="*/ 52 h 54"/>
                  <a:gd name="T6" fmla="*/ 22 w 22"/>
                  <a:gd name="T7" fmla="*/ 2 h 54"/>
                  <a:gd name="T8" fmla="*/ 20 w 22"/>
                  <a:gd name="T9" fmla="*/ 0 h 54"/>
                  <a:gd name="T10" fmla="*/ 2 w 22"/>
                  <a:gd name="T11" fmla="*/ 0 h 54"/>
                  <a:gd name="T12" fmla="*/ 0 w 22"/>
                  <a:gd name="T13" fmla="*/ 2 h 54"/>
                  <a:gd name="T14" fmla="*/ 0 w 22"/>
                  <a:gd name="T15" fmla="*/ 52 h 54"/>
                  <a:gd name="T16" fmla="*/ 2 w 22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54">
                    <a:moveTo>
                      <a:pt x="2" y="54"/>
                    </a:move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2" y="53"/>
                      <a:pt x="22" y="5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1" y="0"/>
                      <a:pt x="2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3"/>
                      <a:pt x="1" y="54"/>
                      <a:pt x="2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0" name="Freeform 912">
                <a:extLst>
                  <a:ext uri="{FF2B5EF4-FFF2-40B4-BE49-F238E27FC236}">
                    <a16:creationId xmlns="" xmlns:a16="http://schemas.microsoft.com/office/drawing/2014/main" id="{4241C308-804D-4B71-9447-1B4A30A55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87" y="1207"/>
                <a:ext cx="56" cy="158"/>
              </a:xfrm>
              <a:custGeom>
                <a:avLst/>
                <a:gdLst>
                  <a:gd name="T0" fmla="*/ 2 w 23"/>
                  <a:gd name="T1" fmla="*/ 66 h 66"/>
                  <a:gd name="T2" fmla="*/ 21 w 23"/>
                  <a:gd name="T3" fmla="*/ 66 h 66"/>
                  <a:gd name="T4" fmla="*/ 23 w 23"/>
                  <a:gd name="T5" fmla="*/ 64 h 66"/>
                  <a:gd name="T6" fmla="*/ 23 w 23"/>
                  <a:gd name="T7" fmla="*/ 2 h 66"/>
                  <a:gd name="T8" fmla="*/ 21 w 23"/>
                  <a:gd name="T9" fmla="*/ 0 h 66"/>
                  <a:gd name="T10" fmla="*/ 2 w 23"/>
                  <a:gd name="T11" fmla="*/ 0 h 66"/>
                  <a:gd name="T12" fmla="*/ 0 w 23"/>
                  <a:gd name="T13" fmla="*/ 2 h 66"/>
                  <a:gd name="T14" fmla="*/ 0 w 23"/>
                  <a:gd name="T15" fmla="*/ 64 h 66"/>
                  <a:gd name="T16" fmla="*/ 2 w 23"/>
                  <a:gd name="T17" fmla="*/ 66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66">
                    <a:moveTo>
                      <a:pt x="2" y="66"/>
                    </a:moveTo>
                    <a:cubicBezTo>
                      <a:pt x="21" y="66"/>
                      <a:pt x="21" y="66"/>
                      <a:pt x="21" y="66"/>
                    </a:cubicBezTo>
                    <a:cubicBezTo>
                      <a:pt x="22" y="66"/>
                      <a:pt x="23" y="65"/>
                      <a:pt x="23" y="64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1"/>
                      <a:pt x="22" y="0"/>
                      <a:pt x="2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1" y="66"/>
                      <a:pt x="2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1" name="Freeform 913">
                <a:extLst>
                  <a:ext uri="{FF2B5EF4-FFF2-40B4-BE49-F238E27FC236}">
                    <a16:creationId xmlns="" xmlns:a16="http://schemas.microsoft.com/office/drawing/2014/main" id="{FEE965CE-5E2F-4FE7-BC66-34FA3483BC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90" y="1175"/>
                <a:ext cx="265" cy="226"/>
              </a:xfrm>
              <a:custGeom>
                <a:avLst/>
                <a:gdLst>
                  <a:gd name="T0" fmla="*/ 104 w 109"/>
                  <a:gd name="T1" fmla="*/ 85 h 94"/>
                  <a:gd name="T2" fmla="*/ 9 w 109"/>
                  <a:gd name="T3" fmla="*/ 85 h 94"/>
                  <a:gd name="T4" fmla="*/ 9 w 109"/>
                  <a:gd name="T5" fmla="*/ 85 h 94"/>
                  <a:gd name="T6" fmla="*/ 9 w 109"/>
                  <a:gd name="T7" fmla="*/ 4 h 94"/>
                  <a:gd name="T8" fmla="*/ 4 w 109"/>
                  <a:gd name="T9" fmla="*/ 0 h 94"/>
                  <a:gd name="T10" fmla="*/ 0 w 109"/>
                  <a:gd name="T11" fmla="*/ 4 h 94"/>
                  <a:gd name="T12" fmla="*/ 0 w 109"/>
                  <a:gd name="T13" fmla="*/ 85 h 94"/>
                  <a:gd name="T14" fmla="*/ 9 w 109"/>
                  <a:gd name="T15" fmla="*/ 94 h 94"/>
                  <a:gd name="T16" fmla="*/ 104 w 109"/>
                  <a:gd name="T17" fmla="*/ 94 h 94"/>
                  <a:gd name="T18" fmla="*/ 109 w 109"/>
                  <a:gd name="T19" fmla="*/ 90 h 94"/>
                  <a:gd name="T20" fmla="*/ 104 w 109"/>
                  <a:gd name="T21" fmla="*/ 85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9" h="94">
                    <a:moveTo>
                      <a:pt x="104" y="85"/>
                    </a:moveTo>
                    <a:cubicBezTo>
                      <a:pt x="9" y="85"/>
                      <a:pt x="9" y="85"/>
                      <a:pt x="9" y="85"/>
                    </a:cubicBezTo>
                    <a:cubicBezTo>
                      <a:pt x="9" y="85"/>
                      <a:pt x="9" y="85"/>
                      <a:pt x="9" y="8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2"/>
                      <a:pt x="7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0"/>
                      <a:pt x="4" y="94"/>
                      <a:pt x="9" y="94"/>
                    </a:cubicBezTo>
                    <a:cubicBezTo>
                      <a:pt x="104" y="94"/>
                      <a:pt x="104" y="94"/>
                      <a:pt x="104" y="94"/>
                    </a:cubicBezTo>
                    <a:cubicBezTo>
                      <a:pt x="107" y="94"/>
                      <a:pt x="109" y="92"/>
                      <a:pt x="109" y="90"/>
                    </a:cubicBezTo>
                    <a:cubicBezTo>
                      <a:pt x="109" y="87"/>
                      <a:pt x="107" y="85"/>
                      <a:pt x="104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35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3085426867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600"/>
                            </p:stCondLst>
                            <p:childTnLst>
                              <p:par>
                                <p:cTn id="42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1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2.22222E-6 L -0.0004 -0.02847 C -0.0004 -0.04884 0.0026 -0.06828 0.00677 -0.09097 C 0.01171 -0.11389 0.01822 -0.13958 0.02942 -0.16597 L 0.07434 -0.2493 " pathEditMode="relative" rAng="0" ptsTypes="FfaFF">
                                      <p:cBhvr>
                                        <p:cTn id="52" dur="1000" spd="-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98" y="-1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1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0.00416 L -0.02083 -0.02269 C -0.03906 -0.04676 -0.04323 -0.0625 -0.06042 -0.12269 L -0.07786 -0.23982 " pathEditMode="relative" rAng="0" ptsTypes="FfFF">
                                      <p:cBhvr>
                                        <p:cTn id="59" dur="1000" spd="-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9" y="-12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1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52 -0.00394 L -0.07617 0.03379 C -0.11263 0.0375 -0.15273 -0.00047 -0.15273 0.00092 L -0.15273 0.00416 " pathEditMode="relative" rAng="0" ptsTypes="FfFF">
                                      <p:cBhvr>
                                        <p:cTn id="66" dur="1000" spd="-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3" y="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1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2.22222E-6 L -0.00403 0.07269 C -0.00377 0.08611 -0.00872 0.10301 -0.01184 0.11528 C -0.01484 0.12755 -0.0177 0.13542 -0.022 0.14653 C -0.0263 0.15764 -0.02838 0.16713 -0.03737 0.18195 L -0.07591 0.23565 " pathEditMode="relative" rAng="0" ptsTypes="FfaaFF">
                                      <p:cBhvr>
                                        <p:cTn id="73" dur="1000" spd="-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2" y="1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4.07407E-6 L 0.05039 0.06365 C 0.06393 0.10347 0.06185 0.09097 0.0707 0.13958 L 0.07669 0.25138 " pathEditMode="relative" rAng="0" ptsTypes="FfFF">
                                      <p:cBhvr>
                                        <p:cTn id="80" dur="1000" spd="-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8" y="12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1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4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7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300"/>
                            </p:stCondLst>
                            <p:childTnLst>
                              <p:par>
                                <p:cTn id="9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600"/>
                            </p:stCondLst>
                            <p:childTnLst>
                              <p:par>
                                <p:cTn id="10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900"/>
                            </p:stCondLst>
                            <p:childTnLst>
                              <p:par>
                                <p:cTn id="10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6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91088" y="1678216"/>
            <a:ext cx="2152140" cy="7094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300417" y="1678216"/>
            <a:ext cx="2152140" cy="7094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91088" y="3235703"/>
            <a:ext cx="2152140" cy="7094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300417" y="3235703"/>
            <a:ext cx="2152140" cy="7094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969791" y="2215117"/>
            <a:ext cx="567456" cy="567383"/>
            <a:chOff x="3570825" y="3196716"/>
            <a:chExt cx="756510" cy="756510"/>
          </a:xfrm>
          <a:solidFill>
            <a:schemeClr val="accent1"/>
          </a:solidFill>
          <a:effectLst/>
        </p:grpSpPr>
        <p:sp>
          <p:nvSpPr>
            <p:cNvPr id="45" name="泪滴形 44"/>
            <p:cNvSpPr/>
            <p:nvPr/>
          </p:nvSpPr>
          <p:spPr>
            <a:xfrm rot="5400000">
              <a:off x="3570825" y="3196716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716994" y="3328751"/>
              <a:ext cx="464169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A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606744" y="2215117"/>
            <a:ext cx="567456" cy="567383"/>
            <a:chOff x="4419984" y="3196716"/>
            <a:chExt cx="756510" cy="756510"/>
          </a:xfrm>
          <a:solidFill>
            <a:schemeClr val="accent1"/>
          </a:solidFill>
          <a:effectLst/>
        </p:grpSpPr>
        <p:sp>
          <p:nvSpPr>
            <p:cNvPr id="48" name="泪滴形 47"/>
            <p:cNvSpPr/>
            <p:nvPr/>
          </p:nvSpPr>
          <p:spPr>
            <a:xfrm rot="10800000">
              <a:off x="4419984" y="3196716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589661" y="3328752"/>
              <a:ext cx="417154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B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3969791" y="2853280"/>
            <a:ext cx="567456" cy="567383"/>
            <a:chOff x="3570825" y="4047600"/>
            <a:chExt cx="756510" cy="756510"/>
          </a:xfrm>
          <a:solidFill>
            <a:schemeClr val="accent1"/>
          </a:solidFill>
          <a:effectLst/>
        </p:grpSpPr>
        <p:sp>
          <p:nvSpPr>
            <p:cNvPr id="51" name="泪滴形 50"/>
            <p:cNvSpPr/>
            <p:nvPr/>
          </p:nvSpPr>
          <p:spPr>
            <a:xfrm>
              <a:off x="3570825" y="4047600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730886" y="4179633"/>
              <a:ext cx="436389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C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606744" y="2853280"/>
            <a:ext cx="567456" cy="567383"/>
            <a:chOff x="4419984" y="4047600"/>
            <a:chExt cx="756510" cy="756510"/>
          </a:xfrm>
          <a:solidFill>
            <a:schemeClr val="accent1"/>
          </a:solidFill>
          <a:effectLst/>
        </p:grpSpPr>
        <p:sp>
          <p:nvSpPr>
            <p:cNvPr id="54" name="泪滴形 53"/>
            <p:cNvSpPr/>
            <p:nvPr/>
          </p:nvSpPr>
          <p:spPr>
            <a:xfrm rot="16200000">
              <a:off x="4419984" y="4047600"/>
              <a:ext cx="756510" cy="756510"/>
            </a:xfrm>
            <a:prstGeom prst="teardrop">
              <a:avLst/>
            </a:prstGeom>
            <a:grpFill/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586454" y="4179633"/>
              <a:ext cx="423565" cy="492442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D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椭圆 55"/>
          <p:cNvSpPr/>
          <p:nvPr/>
        </p:nvSpPr>
        <p:spPr>
          <a:xfrm>
            <a:off x="3129551" y="1480858"/>
            <a:ext cx="1102468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7" name="椭圆 56"/>
          <p:cNvSpPr/>
          <p:nvPr/>
        </p:nvSpPr>
        <p:spPr>
          <a:xfrm>
            <a:off x="4911981" y="1480858"/>
            <a:ext cx="1102468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8" name="椭圆 57"/>
          <p:cNvSpPr/>
          <p:nvPr/>
        </p:nvSpPr>
        <p:spPr>
          <a:xfrm>
            <a:off x="3129551" y="3035601"/>
            <a:ext cx="1102468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59" name="椭圆 58"/>
          <p:cNvSpPr/>
          <p:nvPr/>
        </p:nvSpPr>
        <p:spPr>
          <a:xfrm>
            <a:off x="4911981" y="3035601"/>
            <a:ext cx="1102468" cy="1102323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462425199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6" presetClass="emph" presetSubtype="0" autoRev="1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51" dur="200" fill="hold"/>
                                        <p:tgtEl>
                                          <p:spTgt spid="5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6" presetClass="emph" presetSubtype="0" autoRev="1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57" dur="200" fill="hold"/>
                                        <p:tgtEl>
                                          <p:spTgt spid="5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63" dur="200" fill="hold"/>
                                        <p:tgtEl>
                                          <p:spTgt spid="5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6" presetClass="emph" presetSubtype="0" autoRev="1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69" dur="200" fill="hold"/>
                                        <p:tgtEl>
                                          <p:spTgt spid="5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" presetClass="entr" presetSubtype="6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12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3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9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40" grpId="0"/>
      <p:bldP spid="41" grpId="0"/>
      <p:bldP spid="42" grpId="0"/>
      <p:bldP spid="43" grpId="0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实验数据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DATA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组合 93">
            <a:extLst>
              <a:ext uri="{FF2B5EF4-FFF2-40B4-BE49-F238E27FC236}">
                <a16:creationId xmlns="" xmlns:a16="http://schemas.microsoft.com/office/drawing/2014/main" id="{F08AA85A-823F-4EEA-BB5E-E1716286D3BF}"/>
              </a:ext>
            </a:extLst>
          </p:cNvPr>
          <p:cNvGrpSpPr/>
          <p:nvPr/>
        </p:nvGrpSpPr>
        <p:grpSpPr>
          <a:xfrm>
            <a:off x="5373225" y="1908780"/>
            <a:ext cx="3237209" cy="826796"/>
            <a:chOff x="7164300" y="2798592"/>
            <a:chExt cx="4316278" cy="11023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95" name="组合 94">
              <a:extLst>
                <a:ext uri="{FF2B5EF4-FFF2-40B4-BE49-F238E27FC236}">
                  <a16:creationId xmlns="" xmlns:a16="http://schemas.microsoft.com/office/drawing/2014/main" id="{94BDAB3E-1786-4758-881A-891CB4DA4D3E}"/>
                </a:ext>
              </a:extLst>
            </p:cNvPr>
            <p:cNvGrpSpPr/>
            <p:nvPr/>
          </p:nvGrpSpPr>
          <p:grpSpPr>
            <a:xfrm>
              <a:off x="7164300" y="2798592"/>
              <a:ext cx="4316278" cy="1102394"/>
              <a:chOff x="2305049" y="1588866"/>
              <a:chExt cx="4625975" cy="1181492"/>
            </a:xfrm>
          </p:grpSpPr>
          <p:sp>
            <p:nvSpPr>
              <p:cNvPr id="98" name="同侧圆角矩形 18">
                <a:extLst>
                  <a:ext uri="{FF2B5EF4-FFF2-40B4-BE49-F238E27FC236}">
                    <a16:creationId xmlns="" xmlns:a16="http://schemas.microsoft.com/office/drawing/2014/main" id="{67943641-1A9B-47C1-877C-F33B7BBAFD2A}"/>
                  </a:ext>
                </a:extLst>
              </p:cNvPr>
              <p:cNvSpPr/>
              <p:nvPr/>
            </p:nvSpPr>
            <p:spPr>
              <a:xfrm rot="5400000">
                <a:off x="4027291" y="-133376"/>
                <a:ext cx="1181492" cy="46259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9F9F9"/>
              </a:solidFill>
              <a:ln>
                <a:noFill/>
              </a:ln>
              <a:effectLst>
                <a:outerShdw blurRad="254000" dist="508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cs typeface="+mn-ea"/>
                  <a:sym typeface="+mn-lt"/>
                </a:endParaRPr>
              </a:p>
            </p:txBody>
          </p:sp>
          <p:sp>
            <p:nvSpPr>
              <p:cNvPr id="99" name="椭圆 98">
                <a:extLst>
                  <a:ext uri="{FF2B5EF4-FFF2-40B4-BE49-F238E27FC236}">
                    <a16:creationId xmlns="" xmlns:a16="http://schemas.microsoft.com/office/drawing/2014/main" id="{0DA998EB-3FA1-4051-9FAF-54DF023BA1D8}"/>
                  </a:ext>
                </a:extLst>
              </p:cNvPr>
              <p:cNvSpPr/>
              <p:nvPr/>
            </p:nvSpPr>
            <p:spPr>
              <a:xfrm>
                <a:off x="5873318" y="1729338"/>
                <a:ext cx="900545" cy="900545"/>
              </a:xfrm>
              <a:prstGeom prst="ellipse">
                <a:avLst/>
              </a:prstGeom>
              <a:solidFill>
                <a:schemeClr val="accent1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00" name="文本框 99">
                <a:extLst>
                  <a:ext uri="{FF2B5EF4-FFF2-40B4-BE49-F238E27FC236}">
                    <a16:creationId xmlns="" xmlns:a16="http://schemas.microsoft.com/office/drawing/2014/main" id="{D97A3A65-F67F-4FC0-A830-C052FB541415}"/>
                  </a:ext>
                </a:extLst>
              </p:cNvPr>
              <p:cNvSpPr txBox="1"/>
              <p:nvPr/>
            </p:nvSpPr>
            <p:spPr>
              <a:xfrm>
                <a:off x="6015615" y="1917693"/>
                <a:ext cx="615949" cy="527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6" name="矩形 95">
              <a:extLst>
                <a:ext uri="{FF2B5EF4-FFF2-40B4-BE49-F238E27FC236}">
                  <a16:creationId xmlns="" xmlns:a16="http://schemas.microsoft.com/office/drawing/2014/main" id="{00492E16-E37D-4846-88FF-9F9526163BF4}"/>
                </a:ext>
              </a:extLst>
            </p:cNvPr>
            <p:cNvSpPr/>
            <p:nvPr/>
          </p:nvSpPr>
          <p:spPr>
            <a:xfrm>
              <a:off x="7275669" y="2920239"/>
              <a:ext cx="1785104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50800">
                      <a:prstClr val="black"/>
                    </a:innerShdw>
                  </a:effectLst>
                  <a:cs typeface="+mn-ea"/>
                  <a:sym typeface="+mn-lt"/>
                </a:rPr>
                <a:t>添加标题文本</a:t>
              </a:r>
              <a:endPara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50800">
                    <a:prstClr val="black"/>
                  </a:innerShdw>
                </a:effectLst>
                <a:cs typeface="+mn-ea"/>
                <a:sym typeface="+mn-lt"/>
              </a:endParaRPr>
            </a:p>
          </p:txBody>
        </p:sp>
        <p:sp>
          <p:nvSpPr>
            <p:cNvPr id="97" name="矩形 96">
              <a:extLst>
                <a:ext uri="{FF2B5EF4-FFF2-40B4-BE49-F238E27FC236}">
                  <a16:creationId xmlns="" xmlns:a16="http://schemas.microsoft.com/office/drawing/2014/main" id="{235C2ED2-5B00-4B1B-90CB-B0B7D1C4811B}"/>
                </a:ext>
              </a:extLst>
            </p:cNvPr>
            <p:cNvSpPr/>
            <p:nvPr/>
          </p:nvSpPr>
          <p:spPr>
            <a:xfrm>
              <a:off x="7275669" y="3185237"/>
              <a:ext cx="2857198" cy="607858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525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点击输入简要文字内容，文字内容需概括精炼，不用多余的文字修饰。点击输入简要文字内容，文字内容需概括精炼，不用多余的文字修饰。</a:t>
              </a:r>
              <a:endParaRPr lang="en-US" altLang="zh-CN" sz="525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1" name="组合 100">
            <a:extLst>
              <a:ext uri="{FF2B5EF4-FFF2-40B4-BE49-F238E27FC236}">
                <a16:creationId xmlns="" xmlns:a16="http://schemas.microsoft.com/office/drawing/2014/main" id="{AF00D668-1BCE-4C18-BAF1-EA737F51686E}"/>
              </a:ext>
            </a:extLst>
          </p:cNvPr>
          <p:cNvGrpSpPr/>
          <p:nvPr/>
        </p:nvGrpSpPr>
        <p:grpSpPr>
          <a:xfrm>
            <a:off x="4621711" y="948800"/>
            <a:ext cx="3237209" cy="826796"/>
            <a:chOff x="6115596" y="1688309"/>
            <a:chExt cx="4316278" cy="11023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02" name="组合 101">
              <a:extLst>
                <a:ext uri="{FF2B5EF4-FFF2-40B4-BE49-F238E27FC236}">
                  <a16:creationId xmlns="" xmlns:a16="http://schemas.microsoft.com/office/drawing/2014/main" id="{5E28D4A5-6DBD-4090-B5CD-729E5F8E4637}"/>
                </a:ext>
              </a:extLst>
            </p:cNvPr>
            <p:cNvGrpSpPr/>
            <p:nvPr/>
          </p:nvGrpSpPr>
          <p:grpSpPr>
            <a:xfrm>
              <a:off x="6115596" y="1688309"/>
              <a:ext cx="4316278" cy="1102394"/>
              <a:chOff x="2305049" y="1588866"/>
              <a:chExt cx="4625975" cy="1181492"/>
            </a:xfrm>
          </p:grpSpPr>
          <p:sp>
            <p:nvSpPr>
              <p:cNvPr id="105" name="同侧圆角矩形 23">
                <a:extLst>
                  <a:ext uri="{FF2B5EF4-FFF2-40B4-BE49-F238E27FC236}">
                    <a16:creationId xmlns="" xmlns:a16="http://schemas.microsoft.com/office/drawing/2014/main" id="{CDC01F56-5E65-439E-9454-0D1167E35A72}"/>
                  </a:ext>
                </a:extLst>
              </p:cNvPr>
              <p:cNvSpPr/>
              <p:nvPr/>
            </p:nvSpPr>
            <p:spPr>
              <a:xfrm rot="5400000">
                <a:off x="4027291" y="-133376"/>
                <a:ext cx="1181492" cy="46259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9F9F9"/>
              </a:solidFill>
              <a:ln>
                <a:noFill/>
              </a:ln>
              <a:effectLst>
                <a:outerShdw blurRad="254000" dist="508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cs typeface="+mn-ea"/>
                  <a:sym typeface="+mn-lt"/>
                </a:endParaRPr>
              </a:p>
            </p:txBody>
          </p:sp>
          <p:sp>
            <p:nvSpPr>
              <p:cNvPr id="106" name="椭圆 105">
                <a:extLst>
                  <a:ext uri="{FF2B5EF4-FFF2-40B4-BE49-F238E27FC236}">
                    <a16:creationId xmlns="" xmlns:a16="http://schemas.microsoft.com/office/drawing/2014/main" id="{7D18338D-EF5A-4410-BCA1-468E5BD84F90}"/>
                  </a:ext>
                </a:extLst>
              </p:cNvPr>
              <p:cNvSpPr/>
              <p:nvPr/>
            </p:nvSpPr>
            <p:spPr>
              <a:xfrm>
                <a:off x="5873318" y="1729338"/>
                <a:ext cx="900545" cy="900545"/>
              </a:xfrm>
              <a:prstGeom prst="ellipse">
                <a:avLst/>
              </a:prstGeom>
              <a:solidFill>
                <a:schemeClr val="accent1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07" name="文本框 106">
                <a:extLst>
                  <a:ext uri="{FF2B5EF4-FFF2-40B4-BE49-F238E27FC236}">
                    <a16:creationId xmlns="" xmlns:a16="http://schemas.microsoft.com/office/drawing/2014/main" id="{B8EB41D3-8036-46A3-842D-D8E5AB910B97}"/>
                  </a:ext>
                </a:extLst>
              </p:cNvPr>
              <p:cNvSpPr txBox="1"/>
              <p:nvPr/>
            </p:nvSpPr>
            <p:spPr>
              <a:xfrm>
                <a:off x="6015615" y="1917693"/>
                <a:ext cx="615949" cy="527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3" name="矩形 102">
              <a:extLst>
                <a:ext uri="{FF2B5EF4-FFF2-40B4-BE49-F238E27FC236}">
                  <a16:creationId xmlns="" xmlns:a16="http://schemas.microsoft.com/office/drawing/2014/main" id="{A6596B07-B5AF-4D70-9584-77152955ABD8}"/>
                </a:ext>
              </a:extLst>
            </p:cNvPr>
            <p:cNvSpPr/>
            <p:nvPr/>
          </p:nvSpPr>
          <p:spPr>
            <a:xfrm>
              <a:off x="6413751" y="1785932"/>
              <a:ext cx="1785104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50800">
                      <a:prstClr val="black"/>
                    </a:innerShdw>
                  </a:effectLst>
                  <a:cs typeface="+mn-ea"/>
                  <a:sym typeface="+mn-lt"/>
                </a:rPr>
                <a:t>添加标题文本</a:t>
              </a:r>
            </a:p>
          </p:txBody>
        </p:sp>
        <p:sp>
          <p:nvSpPr>
            <p:cNvPr id="104" name="矩形 103">
              <a:extLst>
                <a:ext uri="{FF2B5EF4-FFF2-40B4-BE49-F238E27FC236}">
                  <a16:creationId xmlns="" xmlns:a16="http://schemas.microsoft.com/office/drawing/2014/main" id="{55B3FC8E-6599-45D3-8DE9-7292BEFAF9C4}"/>
                </a:ext>
              </a:extLst>
            </p:cNvPr>
            <p:cNvSpPr/>
            <p:nvPr/>
          </p:nvSpPr>
          <p:spPr>
            <a:xfrm>
              <a:off x="6413751" y="2155995"/>
              <a:ext cx="2951424" cy="44627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525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点击输入简要文字内容，文字内容需概括精炼，不用多余的文字修饰。点击输入简要文字内容，文字内容需概括精炼，不用多余的文字修饰。</a:t>
              </a:r>
              <a:endParaRPr lang="en-US" altLang="zh-CN" sz="525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8" name="组合 107">
            <a:extLst>
              <a:ext uri="{FF2B5EF4-FFF2-40B4-BE49-F238E27FC236}">
                <a16:creationId xmlns="" xmlns:a16="http://schemas.microsoft.com/office/drawing/2014/main" id="{3E7A55A0-306D-4E9B-AF57-49B420110497}"/>
              </a:ext>
            </a:extLst>
          </p:cNvPr>
          <p:cNvGrpSpPr/>
          <p:nvPr/>
        </p:nvGrpSpPr>
        <p:grpSpPr>
          <a:xfrm>
            <a:off x="5373225" y="3801321"/>
            <a:ext cx="3237209" cy="876441"/>
            <a:chOff x="7164300" y="5007246"/>
            <a:chExt cx="4316278" cy="1168587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09" name="组合 108">
              <a:extLst>
                <a:ext uri="{FF2B5EF4-FFF2-40B4-BE49-F238E27FC236}">
                  <a16:creationId xmlns="" xmlns:a16="http://schemas.microsoft.com/office/drawing/2014/main" id="{74783659-E72B-4CE9-8A15-B95DCCD15741}"/>
                </a:ext>
              </a:extLst>
            </p:cNvPr>
            <p:cNvGrpSpPr/>
            <p:nvPr/>
          </p:nvGrpSpPr>
          <p:grpSpPr>
            <a:xfrm>
              <a:off x="7164300" y="5007246"/>
              <a:ext cx="4316278" cy="1168587"/>
              <a:chOff x="2305049" y="1588866"/>
              <a:chExt cx="4625975" cy="1252434"/>
            </a:xfrm>
          </p:grpSpPr>
          <p:sp>
            <p:nvSpPr>
              <p:cNvPr id="112" name="同侧圆角矩形 13">
                <a:extLst>
                  <a:ext uri="{FF2B5EF4-FFF2-40B4-BE49-F238E27FC236}">
                    <a16:creationId xmlns="" xmlns:a16="http://schemas.microsoft.com/office/drawing/2014/main" id="{C42ADCE7-78C0-42F7-ABC5-71A72E891BEC}"/>
                  </a:ext>
                </a:extLst>
              </p:cNvPr>
              <p:cNvSpPr/>
              <p:nvPr/>
            </p:nvSpPr>
            <p:spPr>
              <a:xfrm rot="5400000">
                <a:off x="4027291" y="-133376"/>
                <a:ext cx="1181492" cy="46259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9F9F9"/>
              </a:solidFill>
              <a:ln>
                <a:noFill/>
              </a:ln>
              <a:effectLst>
                <a:outerShdw blurRad="254000" dist="50800" dir="2700000" algn="tl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cs typeface="+mn-ea"/>
                  <a:sym typeface="+mn-lt"/>
                </a:endParaRPr>
              </a:p>
            </p:txBody>
          </p:sp>
          <p:sp>
            <p:nvSpPr>
              <p:cNvPr id="113" name="椭圆 112">
                <a:extLst>
                  <a:ext uri="{FF2B5EF4-FFF2-40B4-BE49-F238E27FC236}">
                    <a16:creationId xmlns="" xmlns:a16="http://schemas.microsoft.com/office/drawing/2014/main" id="{03CFB4D9-627E-4B43-A907-B88C2CC9343D}"/>
                  </a:ext>
                </a:extLst>
              </p:cNvPr>
              <p:cNvSpPr/>
              <p:nvPr/>
            </p:nvSpPr>
            <p:spPr>
              <a:xfrm>
                <a:off x="5873318" y="1729338"/>
                <a:ext cx="900545" cy="900545"/>
              </a:xfrm>
              <a:prstGeom prst="ellipse">
                <a:avLst/>
              </a:prstGeom>
              <a:solidFill>
                <a:schemeClr val="accent1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14" name="文本框 113">
                <a:extLst>
                  <a:ext uri="{FF2B5EF4-FFF2-40B4-BE49-F238E27FC236}">
                    <a16:creationId xmlns="" xmlns:a16="http://schemas.microsoft.com/office/drawing/2014/main" id="{06EEDC66-7232-4F46-ACCD-9F94C7DABC0A}"/>
                  </a:ext>
                </a:extLst>
              </p:cNvPr>
              <p:cNvSpPr txBox="1"/>
              <p:nvPr/>
            </p:nvSpPr>
            <p:spPr>
              <a:xfrm>
                <a:off x="6015615" y="1917693"/>
                <a:ext cx="615949" cy="9236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0" name="矩形 109">
              <a:extLst>
                <a:ext uri="{FF2B5EF4-FFF2-40B4-BE49-F238E27FC236}">
                  <a16:creationId xmlns="" xmlns:a16="http://schemas.microsoft.com/office/drawing/2014/main" id="{D91226FC-0B4D-4920-A8F2-2BE46ACF75E7}"/>
                </a:ext>
              </a:extLst>
            </p:cNvPr>
            <p:cNvSpPr/>
            <p:nvPr/>
          </p:nvSpPr>
          <p:spPr>
            <a:xfrm>
              <a:off x="7275669" y="5186705"/>
              <a:ext cx="1785104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50800">
                      <a:prstClr val="black"/>
                    </a:innerShdw>
                  </a:effectLst>
                  <a:cs typeface="+mn-ea"/>
                  <a:sym typeface="+mn-lt"/>
                </a:rPr>
                <a:t>添加标题文本</a:t>
              </a:r>
              <a:endPara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50800">
                    <a:prstClr val="black"/>
                  </a:innerShdw>
                </a:effectLst>
                <a:cs typeface="+mn-ea"/>
                <a:sym typeface="+mn-lt"/>
              </a:endParaRPr>
            </a:p>
          </p:txBody>
        </p:sp>
        <p:sp>
          <p:nvSpPr>
            <p:cNvPr id="111" name="矩形 110">
              <a:extLst>
                <a:ext uri="{FF2B5EF4-FFF2-40B4-BE49-F238E27FC236}">
                  <a16:creationId xmlns="" xmlns:a16="http://schemas.microsoft.com/office/drawing/2014/main" id="{BE796C6A-67F1-40A6-A3EB-28C4453C9400}"/>
                </a:ext>
              </a:extLst>
            </p:cNvPr>
            <p:cNvSpPr/>
            <p:nvPr/>
          </p:nvSpPr>
          <p:spPr>
            <a:xfrm>
              <a:off x="7275669" y="5532495"/>
              <a:ext cx="2923480" cy="44627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525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点击输入简要文字内容，文字内容需概括精炼，不用多余的文字修饰。点击输入简要文字内容，文字内容需概括精炼，不用多余的文字修饰。</a:t>
              </a:r>
              <a:endParaRPr lang="en-US" altLang="zh-CN" sz="525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5" name="组合 114">
            <a:extLst>
              <a:ext uri="{FF2B5EF4-FFF2-40B4-BE49-F238E27FC236}">
                <a16:creationId xmlns="" xmlns:a16="http://schemas.microsoft.com/office/drawing/2014/main" id="{047DE6F9-150B-4151-B9FB-ABAA47D10B9A}"/>
              </a:ext>
            </a:extLst>
          </p:cNvPr>
          <p:cNvGrpSpPr/>
          <p:nvPr/>
        </p:nvGrpSpPr>
        <p:grpSpPr>
          <a:xfrm>
            <a:off x="4572000" y="2848539"/>
            <a:ext cx="3237209" cy="826796"/>
            <a:chOff x="6115596" y="3896593"/>
            <a:chExt cx="4316278" cy="1102394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116" name="组合 115">
              <a:extLst>
                <a:ext uri="{FF2B5EF4-FFF2-40B4-BE49-F238E27FC236}">
                  <a16:creationId xmlns="" xmlns:a16="http://schemas.microsoft.com/office/drawing/2014/main" id="{AC3DAA86-B1F6-4B46-B305-444AB9FDCB03}"/>
                </a:ext>
              </a:extLst>
            </p:cNvPr>
            <p:cNvGrpSpPr/>
            <p:nvPr/>
          </p:nvGrpSpPr>
          <p:grpSpPr>
            <a:xfrm>
              <a:off x="6115596" y="3896593"/>
              <a:ext cx="4316278" cy="1102394"/>
              <a:chOff x="2305049" y="1588866"/>
              <a:chExt cx="4625975" cy="1181492"/>
            </a:xfrm>
          </p:grpSpPr>
          <p:sp>
            <p:nvSpPr>
              <p:cNvPr id="119" name="同侧圆角矩形 27">
                <a:extLst>
                  <a:ext uri="{FF2B5EF4-FFF2-40B4-BE49-F238E27FC236}">
                    <a16:creationId xmlns="" xmlns:a16="http://schemas.microsoft.com/office/drawing/2014/main" id="{DC024B04-ACC0-4225-AD60-96B150943394}"/>
                  </a:ext>
                </a:extLst>
              </p:cNvPr>
              <p:cNvSpPr/>
              <p:nvPr/>
            </p:nvSpPr>
            <p:spPr>
              <a:xfrm rot="5400000">
                <a:off x="4027291" y="-133376"/>
                <a:ext cx="1181492" cy="462597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9F9F9"/>
              </a:solidFill>
              <a:ln>
                <a:noFill/>
              </a:ln>
              <a:effectLst>
                <a:outerShdw blurRad="254000" dist="508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cs typeface="+mn-ea"/>
                  <a:sym typeface="+mn-lt"/>
                </a:endParaRPr>
              </a:p>
            </p:txBody>
          </p:sp>
          <p:sp>
            <p:nvSpPr>
              <p:cNvPr id="120" name="椭圆 119">
                <a:extLst>
                  <a:ext uri="{FF2B5EF4-FFF2-40B4-BE49-F238E27FC236}">
                    <a16:creationId xmlns="" xmlns:a16="http://schemas.microsoft.com/office/drawing/2014/main" id="{3860F88A-990B-4809-86BE-50ED0DA0E8DE}"/>
                  </a:ext>
                </a:extLst>
              </p:cNvPr>
              <p:cNvSpPr/>
              <p:nvPr/>
            </p:nvSpPr>
            <p:spPr>
              <a:xfrm>
                <a:off x="5873318" y="1729338"/>
                <a:ext cx="900545" cy="900545"/>
              </a:xfrm>
              <a:prstGeom prst="ellipse">
                <a:avLst/>
              </a:prstGeom>
              <a:solidFill>
                <a:schemeClr val="accent1"/>
              </a:solidFill>
              <a:ln w="120650">
                <a:gradFill flip="none" rotWithShape="1">
                  <a:gsLst>
                    <a:gs pos="0">
                      <a:schemeClr val="bg1">
                        <a:lumMod val="78000"/>
                      </a:schemeClr>
                    </a:gs>
                    <a:gs pos="100000">
                      <a:schemeClr val="bg1">
                        <a:lumMod val="98000"/>
                      </a:schemeClr>
                    </a:gs>
                  </a:gsLst>
                  <a:lin ang="5400000" scaled="1"/>
                  <a:tileRect/>
                </a:gradFill>
              </a:ln>
              <a:effectLst>
                <a:innerShdw blurRad="330200" dist="165100" dir="16200000">
                  <a:prstClr val="black">
                    <a:alpha val="5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7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21" name="文本框 120">
                <a:extLst>
                  <a:ext uri="{FF2B5EF4-FFF2-40B4-BE49-F238E27FC236}">
                    <a16:creationId xmlns="" xmlns:a16="http://schemas.microsoft.com/office/drawing/2014/main" id="{DA809D4D-612F-4210-A398-31CB1DC772AB}"/>
                  </a:ext>
                </a:extLst>
              </p:cNvPr>
              <p:cNvSpPr txBox="1"/>
              <p:nvPr/>
            </p:nvSpPr>
            <p:spPr>
              <a:xfrm>
                <a:off x="6015615" y="1917693"/>
                <a:ext cx="615949" cy="527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dirty="0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7" name="矩形 116">
              <a:extLst>
                <a:ext uri="{FF2B5EF4-FFF2-40B4-BE49-F238E27FC236}">
                  <a16:creationId xmlns="" xmlns:a16="http://schemas.microsoft.com/office/drawing/2014/main" id="{FBE3C7E0-BE25-4FFD-9CAA-C2689D5801D4}"/>
                </a:ext>
              </a:extLst>
            </p:cNvPr>
            <p:cNvSpPr/>
            <p:nvPr/>
          </p:nvSpPr>
          <p:spPr>
            <a:xfrm>
              <a:off x="6370700" y="4032049"/>
              <a:ext cx="1785104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500" b="1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innerShdw blurRad="50800">
                      <a:prstClr val="black"/>
                    </a:innerShdw>
                  </a:effectLst>
                  <a:cs typeface="+mn-ea"/>
                  <a:sym typeface="+mn-lt"/>
                </a:rPr>
                <a:t>添加标题文本</a:t>
              </a:r>
              <a:endParaRPr lang="zh-CN" alt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innerShdw blurRad="50800">
                    <a:prstClr val="black"/>
                  </a:innerShdw>
                </a:effectLst>
                <a:cs typeface="+mn-ea"/>
                <a:sym typeface="+mn-lt"/>
              </a:endParaRPr>
            </a:p>
          </p:txBody>
        </p:sp>
        <p:sp>
          <p:nvSpPr>
            <p:cNvPr id="118" name="矩形 117">
              <a:extLst>
                <a:ext uri="{FF2B5EF4-FFF2-40B4-BE49-F238E27FC236}">
                  <a16:creationId xmlns="" xmlns:a16="http://schemas.microsoft.com/office/drawing/2014/main" id="{93AAB221-DA37-4BA3-9AC5-558F956D0A18}"/>
                </a:ext>
              </a:extLst>
            </p:cNvPr>
            <p:cNvSpPr/>
            <p:nvPr/>
          </p:nvSpPr>
          <p:spPr>
            <a:xfrm>
              <a:off x="6370700" y="4402821"/>
              <a:ext cx="2994473" cy="44627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525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点击输入简要文字内容，文字内容需概括精炼，不用多余的文字修饰。点击输入简要文字内容，文字内容需概括精炼，不用多余的文字修饰。</a:t>
              </a:r>
              <a:endParaRPr lang="en-US" altLang="zh-CN" sz="525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2" name="组合 121">
            <a:extLst>
              <a:ext uri="{FF2B5EF4-FFF2-40B4-BE49-F238E27FC236}">
                <a16:creationId xmlns="" xmlns:a16="http://schemas.microsoft.com/office/drawing/2014/main" id="{E961E461-A60A-432F-867D-07852B418AB5}"/>
              </a:ext>
            </a:extLst>
          </p:cNvPr>
          <p:cNvGrpSpPr/>
          <p:nvPr/>
        </p:nvGrpSpPr>
        <p:grpSpPr>
          <a:xfrm>
            <a:off x="551330" y="1521224"/>
            <a:ext cx="3660894" cy="2954864"/>
            <a:chOff x="3961442" y="2167344"/>
            <a:chExt cx="4342809" cy="3505267"/>
          </a:xfrm>
        </p:grpSpPr>
        <p:pic>
          <p:nvPicPr>
            <p:cNvPr id="123" name="Picture 25">
              <a:extLst>
                <a:ext uri="{FF2B5EF4-FFF2-40B4-BE49-F238E27FC236}">
                  <a16:creationId xmlns="" xmlns:a16="http://schemas.microsoft.com/office/drawing/2014/main" id="{DE561B71-4D87-440A-9166-D3C9D5F68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1442" y="2167344"/>
              <a:ext cx="4342809" cy="3505267"/>
            </a:xfrm>
            <a:prstGeom prst="rect">
              <a:avLst/>
            </a:prstGeom>
          </p:spPr>
        </p:pic>
        <p:pic>
          <p:nvPicPr>
            <p:cNvPr id="124" name="图片占位符 2">
              <a:extLst>
                <a:ext uri="{FF2B5EF4-FFF2-40B4-BE49-F238E27FC236}">
                  <a16:creationId xmlns="" xmlns:a16="http://schemas.microsoft.com/office/drawing/2014/main" id="{8DD947B1-6199-409D-B44F-814A4B0F4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6565" y="2379013"/>
              <a:ext cx="3992563" cy="2272588"/>
            </a:xfrm>
            <a:prstGeom prst="rect">
              <a:avLst/>
            </a:prstGeom>
            <a:solidFill>
              <a:srgbClr val="D9D9D9"/>
            </a:solidFill>
          </p:spPr>
        </p:pic>
      </p:grpSp>
    </p:spTree>
    <p:custDataLst>
      <p:tags r:id="rId2"/>
    </p:custDataLst>
    <p:extLst>
      <p:ext uri="{BB962C8B-B14F-4D97-AF65-F5344CB8AC3E}">
        <p14:creationId xmlns:p14="http://schemas.microsoft.com/office/powerpoint/2010/main" val="3493384917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39 -0.00185 L -0.01197 7.40741E-7 " pathEditMode="fixed" rAng="0" ptsTypes="AA">
                                      <p:cBhvr>
                                        <p:cTn id="29" dur="7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96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350"/>
                            </p:stCondLst>
                            <p:childTnLst>
                              <p:par>
                                <p:cTn id="31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实验难点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1292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DIFFICULTIES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reeform 6"/>
          <p:cNvSpPr>
            <a:spLocks/>
          </p:cNvSpPr>
          <p:nvPr/>
        </p:nvSpPr>
        <p:spPr bwMode="auto">
          <a:xfrm>
            <a:off x="6295988" y="1383618"/>
            <a:ext cx="769500" cy="769300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4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1"/>
                  <a:pt x="137" y="137"/>
                </a:cubicBezTo>
                <a:cubicBezTo>
                  <a:pt x="110" y="164"/>
                  <a:pt x="94" y="201"/>
                  <a:pt x="94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5" y="28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Freeform 7"/>
          <p:cNvSpPr>
            <a:spLocks/>
          </p:cNvSpPr>
          <p:nvPr/>
        </p:nvSpPr>
        <p:spPr bwMode="auto">
          <a:xfrm>
            <a:off x="5824316" y="2152920"/>
            <a:ext cx="770848" cy="770647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8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2"/>
                  <a:pt x="105" y="105"/>
                </a:cubicBezTo>
                <a:cubicBezTo>
                  <a:pt x="132" y="78"/>
                  <a:pt x="148" y="41"/>
                  <a:pt x="148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Freeform 8"/>
          <p:cNvSpPr>
            <a:spLocks/>
          </p:cNvSpPr>
          <p:nvPr/>
        </p:nvSpPr>
        <p:spPr bwMode="auto">
          <a:xfrm>
            <a:off x="5057509" y="2152920"/>
            <a:ext cx="766805" cy="770647"/>
          </a:xfrm>
          <a:custGeom>
            <a:avLst/>
            <a:gdLst>
              <a:gd name="T0" fmla="*/ 241 w 241"/>
              <a:gd name="T1" fmla="*/ 242 h 242"/>
              <a:gd name="T2" fmla="*/ 70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6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4" y="242"/>
                  <a:pt x="114" y="215"/>
                  <a:pt x="70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6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Freeform 9"/>
          <p:cNvSpPr>
            <a:spLocks/>
          </p:cNvSpPr>
          <p:nvPr/>
        </p:nvSpPr>
        <p:spPr bwMode="auto">
          <a:xfrm>
            <a:off x="4583142" y="1383618"/>
            <a:ext cx="769500" cy="769300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8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1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Freeform 10"/>
          <p:cNvSpPr>
            <a:spLocks/>
          </p:cNvSpPr>
          <p:nvPr/>
        </p:nvSpPr>
        <p:spPr bwMode="auto">
          <a:xfrm>
            <a:off x="3816338" y="1383618"/>
            <a:ext cx="766805" cy="769300"/>
          </a:xfrm>
          <a:custGeom>
            <a:avLst/>
            <a:gdLst>
              <a:gd name="T0" fmla="*/ 241 w 241"/>
              <a:gd name="T1" fmla="*/ 94 h 242"/>
              <a:gd name="T2" fmla="*/ 137 w 241"/>
              <a:gd name="T3" fmla="*/ 137 h 242"/>
              <a:gd name="T4" fmla="*/ 93 w 241"/>
              <a:gd name="T5" fmla="*/ 242 h 242"/>
              <a:gd name="T6" fmla="*/ 0 w 241"/>
              <a:gd name="T7" fmla="*/ 242 h 242"/>
              <a:gd name="T8" fmla="*/ 71 w 241"/>
              <a:gd name="T9" fmla="*/ 71 h 242"/>
              <a:gd name="T10" fmla="*/ 241 w 241"/>
              <a:gd name="T11" fmla="*/ 0 h 242"/>
              <a:gd name="T12" fmla="*/ 241 w 241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94"/>
                </a:moveTo>
                <a:cubicBezTo>
                  <a:pt x="200" y="94"/>
                  <a:pt x="163" y="111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8"/>
                  <a:pt x="175" y="0"/>
                  <a:pt x="241" y="0"/>
                </a:cubicBezTo>
                <a:lnTo>
                  <a:pt x="241" y="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Freeform 11"/>
          <p:cNvSpPr>
            <a:spLocks/>
          </p:cNvSpPr>
          <p:nvPr/>
        </p:nvSpPr>
        <p:spPr bwMode="auto">
          <a:xfrm>
            <a:off x="3816338" y="2152920"/>
            <a:ext cx="766805" cy="770647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2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Freeform 12"/>
          <p:cNvSpPr>
            <a:spLocks/>
          </p:cNvSpPr>
          <p:nvPr/>
        </p:nvSpPr>
        <p:spPr bwMode="auto">
          <a:xfrm>
            <a:off x="4583142" y="2624468"/>
            <a:ext cx="769500" cy="769300"/>
          </a:xfrm>
          <a:custGeom>
            <a:avLst/>
            <a:gdLst>
              <a:gd name="T0" fmla="*/ 0 w 242"/>
              <a:gd name="T1" fmla="*/ 0 h 242"/>
              <a:gd name="T2" fmla="*/ 171 w 242"/>
              <a:gd name="T3" fmla="*/ 71 h 242"/>
              <a:gd name="T4" fmla="*/ 242 w 242"/>
              <a:gd name="T5" fmla="*/ 242 h 242"/>
              <a:gd name="T6" fmla="*/ 149 w 242"/>
              <a:gd name="T7" fmla="*/ 242 h 242"/>
              <a:gd name="T8" fmla="*/ 105 w 242"/>
              <a:gd name="T9" fmla="*/ 137 h 242"/>
              <a:gd name="T10" fmla="*/ 0 w 242"/>
              <a:gd name="T11" fmla="*/ 94 h 242"/>
              <a:gd name="T12" fmla="*/ 0 w 242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0"/>
                </a:moveTo>
                <a:cubicBezTo>
                  <a:pt x="67" y="0"/>
                  <a:pt x="127" y="27"/>
                  <a:pt x="171" y="71"/>
                </a:cubicBezTo>
                <a:cubicBezTo>
                  <a:pt x="215" y="115"/>
                  <a:pt x="242" y="175"/>
                  <a:pt x="242" y="242"/>
                </a:cubicBezTo>
                <a:cubicBezTo>
                  <a:pt x="149" y="242"/>
                  <a:pt x="149" y="242"/>
                  <a:pt x="149" y="242"/>
                </a:cubicBezTo>
                <a:cubicBezTo>
                  <a:pt x="149" y="201"/>
                  <a:pt x="132" y="164"/>
                  <a:pt x="105" y="137"/>
                </a:cubicBezTo>
                <a:cubicBezTo>
                  <a:pt x="78" y="110"/>
                  <a:pt x="41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Freeform 13"/>
          <p:cNvSpPr>
            <a:spLocks/>
          </p:cNvSpPr>
          <p:nvPr/>
        </p:nvSpPr>
        <p:spPr bwMode="auto">
          <a:xfrm>
            <a:off x="4583142" y="3393769"/>
            <a:ext cx="769500" cy="770647"/>
          </a:xfrm>
          <a:custGeom>
            <a:avLst/>
            <a:gdLst>
              <a:gd name="T0" fmla="*/ 0 w 242"/>
              <a:gd name="T1" fmla="*/ 148 h 242"/>
              <a:gd name="T2" fmla="*/ 105 w 242"/>
              <a:gd name="T3" fmla="*/ 105 h 242"/>
              <a:gd name="T4" fmla="*/ 149 w 242"/>
              <a:gd name="T5" fmla="*/ 0 h 242"/>
              <a:gd name="T6" fmla="*/ 242 w 242"/>
              <a:gd name="T7" fmla="*/ 0 h 242"/>
              <a:gd name="T8" fmla="*/ 171 w 242"/>
              <a:gd name="T9" fmla="*/ 171 h 242"/>
              <a:gd name="T10" fmla="*/ 0 w 242"/>
              <a:gd name="T11" fmla="*/ 242 h 242"/>
              <a:gd name="T12" fmla="*/ 0 w 242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2" y="78"/>
                  <a:pt x="149" y="41"/>
                  <a:pt x="149" y="0"/>
                </a:cubicBezTo>
                <a:cubicBezTo>
                  <a:pt x="242" y="0"/>
                  <a:pt x="242" y="0"/>
                  <a:pt x="242" y="0"/>
                </a:cubicBezTo>
                <a:cubicBezTo>
                  <a:pt x="242" y="67"/>
                  <a:pt x="215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Freeform 14"/>
          <p:cNvSpPr>
            <a:spLocks/>
          </p:cNvSpPr>
          <p:nvPr/>
        </p:nvSpPr>
        <p:spPr bwMode="auto">
          <a:xfrm>
            <a:off x="3816338" y="3393769"/>
            <a:ext cx="766805" cy="770647"/>
          </a:xfrm>
          <a:custGeom>
            <a:avLst/>
            <a:gdLst>
              <a:gd name="T0" fmla="*/ 241 w 241"/>
              <a:gd name="T1" fmla="*/ 242 h 242"/>
              <a:gd name="T2" fmla="*/ 71 w 241"/>
              <a:gd name="T3" fmla="*/ 171 h 242"/>
              <a:gd name="T4" fmla="*/ 0 w 241"/>
              <a:gd name="T5" fmla="*/ 0 h 242"/>
              <a:gd name="T6" fmla="*/ 93 w 241"/>
              <a:gd name="T7" fmla="*/ 0 h 242"/>
              <a:gd name="T8" fmla="*/ 137 w 241"/>
              <a:gd name="T9" fmla="*/ 105 h 242"/>
              <a:gd name="T10" fmla="*/ 241 w 241"/>
              <a:gd name="T11" fmla="*/ 148 h 242"/>
              <a:gd name="T12" fmla="*/ 241 w 241"/>
              <a:gd name="T13" fmla="*/ 242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241" y="242"/>
                </a:moveTo>
                <a:cubicBezTo>
                  <a:pt x="175" y="242"/>
                  <a:pt x="114" y="215"/>
                  <a:pt x="71" y="171"/>
                </a:cubicBezTo>
                <a:cubicBezTo>
                  <a:pt x="27" y="127"/>
                  <a:pt x="0" y="67"/>
                  <a:pt x="0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41"/>
                  <a:pt x="110" y="78"/>
                  <a:pt x="137" y="105"/>
                </a:cubicBezTo>
                <a:cubicBezTo>
                  <a:pt x="163" y="131"/>
                  <a:pt x="200" y="148"/>
                  <a:pt x="241" y="148"/>
                </a:cubicBezTo>
                <a:lnTo>
                  <a:pt x="241" y="24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Freeform 15"/>
          <p:cNvSpPr>
            <a:spLocks/>
          </p:cNvSpPr>
          <p:nvPr/>
        </p:nvSpPr>
        <p:spPr bwMode="auto">
          <a:xfrm>
            <a:off x="3344665" y="2624468"/>
            <a:ext cx="766805" cy="769300"/>
          </a:xfrm>
          <a:custGeom>
            <a:avLst/>
            <a:gdLst>
              <a:gd name="T0" fmla="*/ 0 w 241"/>
              <a:gd name="T1" fmla="*/ 0 h 242"/>
              <a:gd name="T2" fmla="*/ 170 w 241"/>
              <a:gd name="T3" fmla="*/ 71 h 242"/>
              <a:gd name="T4" fmla="*/ 241 w 241"/>
              <a:gd name="T5" fmla="*/ 242 h 242"/>
              <a:gd name="T6" fmla="*/ 148 w 241"/>
              <a:gd name="T7" fmla="*/ 242 h 242"/>
              <a:gd name="T8" fmla="*/ 104 w 241"/>
              <a:gd name="T9" fmla="*/ 137 h 242"/>
              <a:gd name="T10" fmla="*/ 0 w 241"/>
              <a:gd name="T11" fmla="*/ 94 h 242"/>
              <a:gd name="T12" fmla="*/ 0 w 241"/>
              <a:gd name="T13" fmla="*/ 0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0"/>
                </a:moveTo>
                <a:cubicBezTo>
                  <a:pt x="66" y="0"/>
                  <a:pt x="127" y="27"/>
                  <a:pt x="170" y="71"/>
                </a:cubicBezTo>
                <a:cubicBezTo>
                  <a:pt x="214" y="115"/>
                  <a:pt x="241" y="175"/>
                  <a:pt x="241" y="242"/>
                </a:cubicBezTo>
                <a:cubicBezTo>
                  <a:pt x="148" y="242"/>
                  <a:pt x="148" y="242"/>
                  <a:pt x="148" y="242"/>
                </a:cubicBezTo>
                <a:cubicBezTo>
                  <a:pt x="148" y="201"/>
                  <a:pt x="131" y="164"/>
                  <a:pt x="104" y="137"/>
                </a:cubicBezTo>
                <a:cubicBezTo>
                  <a:pt x="78" y="110"/>
                  <a:pt x="40" y="94"/>
                  <a:pt x="0" y="94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Freeform 16"/>
          <p:cNvSpPr>
            <a:spLocks/>
          </p:cNvSpPr>
          <p:nvPr/>
        </p:nvSpPr>
        <p:spPr bwMode="auto">
          <a:xfrm>
            <a:off x="2573820" y="2624468"/>
            <a:ext cx="770848" cy="769300"/>
          </a:xfrm>
          <a:custGeom>
            <a:avLst/>
            <a:gdLst>
              <a:gd name="T0" fmla="*/ 242 w 242"/>
              <a:gd name="T1" fmla="*/ 94 h 242"/>
              <a:gd name="T2" fmla="*/ 137 w 242"/>
              <a:gd name="T3" fmla="*/ 137 h 242"/>
              <a:gd name="T4" fmla="*/ 93 w 242"/>
              <a:gd name="T5" fmla="*/ 242 h 242"/>
              <a:gd name="T6" fmla="*/ 0 w 242"/>
              <a:gd name="T7" fmla="*/ 242 h 242"/>
              <a:gd name="T8" fmla="*/ 71 w 242"/>
              <a:gd name="T9" fmla="*/ 71 h 242"/>
              <a:gd name="T10" fmla="*/ 242 w 242"/>
              <a:gd name="T11" fmla="*/ 0 h 242"/>
              <a:gd name="T12" fmla="*/ 242 w 242"/>
              <a:gd name="T13" fmla="*/ 94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2" h="242">
                <a:moveTo>
                  <a:pt x="242" y="94"/>
                </a:moveTo>
                <a:cubicBezTo>
                  <a:pt x="201" y="94"/>
                  <a:pt x="164" y="110"/>
                  <a:pt x="137" y="137"/>
                </a:cubicBezTo>
                <a:cubicBezTo>
                  <a:pt x="110" y="164"/>
                  <a:pt x="93" y="201"/>
                  <a:pt x="93" y="242"/>
                </a:cubicBezTo>
                <a:cubicBezTo>
                  <a:pt x="0" y="242"/>
                  <a:pt x="0" y="242"/>
                  <a:pt x="0" y="242"/>
                </a:cubicBezTo>
                <a:cubicBezTo>
                  <a:pt x="0" y="175"/>
                  <a:pt x="27" y="115"/>
                  <a:pt x="71" y="71"/>
                </a:cubicBezTo>
                <a:cubicBezTo>
                  <a:pt x="114" y="27"/>
                  <a:pt x="175" y="0"/>
                  <a:pt x="242" y="0"/>
                </a:cubicBezTo>
                <a:lnTo>
                  <a:pt x="242" y="9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Freeform 17"/>
          <p:cNvSpPr>
            <a:spLocks/>
          </p:cNvSpPr>
          <p:nvPr/>
        </p:nvSpPr>
        <p:spPr bwMode="auto">
          <a:xfrm>
            <a:off x="2103492" y="3393769"/>
            <a:ext cx="766805" cy="770647"/>
          </a:xfrm>
          <a:custGeom>
            <a:avLst/>
            <a:gdLst>
              <a:gd name="T0" fmla="*/ 0 w 241"/>
              <a:gd name="T1" fmla="*/ 148 h 242"/>
              <a:gd name="T2" fmla="*/ 105 w 241"/>
              <a:gd name="T3" fmla="*/ 105 h 242"/>
              <a:gd name="T4" fmla="*/ 148 w 241"/>
              <a:gd name="T5" fmla="*/ 0 h 242"/>
              <a:gd name="T6" fmla="*/ 241 w 241"/>
              <a:gd name="T7" fmla="*/ 0 h 242"/>
              <a:gd name="T8" fmla="*/ 171 w 241"/>
              <a:gd name="T9" fmla="*/ 171 h 242"/>
              <a:gd name="T10" fmla="*/ 0 w 241"/>
              <a:gd name="T11" fmla="*/ 242 h 242"/>
              <a:gd name="T12" fmla="*/ 0 w 241"/>
              <a:gd name="T13" fmla="*/ 148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1" h="242">
                <a:moveTo>
                  <a:pt x="0" y="148"/>
                </a:moveTo>
                <a:cubicBezTo>
                  <a:pt x="41" y="148"/>
                  <a:pt x="78" y="131"/>
                  <a:pt x="105" y="105"/>
                </a:cubicBezTo>
                <a:cubicBezTo>
                  <a:pt x="131" y="78"/>
                  <a:pt x="148" y="41"/>
                  <a:pt x="148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67"/>
                  <a:pt x="214" y="127"/>
                  <a:pt x="171" y="171"/>
                </a:cubicBezTo>
                <a:cubicBezTo>
                  <a:pt x="127" y="215"/>
                  <a:pt x="67" y="242"/>
                  <a:pt x="0" y="242"/>
                </a:cubicBezTo>
                <a:lnTo>
                  <a:pt x="0" y="14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065488" y="1383619"/>
            <a:ext cx="2078512" cy="2998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0" y="3864519"/>
            <a:ext cx="2112402" cy="2998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2995" tIns="31498" rIns="62995" bIns="3149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750820" y="1829596"/>
            <a:ext cx="1588257" cy="317527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b="1" dirty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750823" y="2114673"/>
            <a:ext cx="1980181" cy="543743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1871348" y="1503075"/>
            <a:ext cx="1764128" cy="317527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b="1" dirty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655296" y="1788152"/>
            <a:ext cx="1980181" cy="543743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562533" y="3076907"/>
            <a:ext cx="1588257" cy="317527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b="1" dirty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562536" y="3361984"/>
            <a:ext cx="1980181" cy="543743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</a:t>
            </a:r>
            <a:r>
              <a: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在这里。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04919" y="2777525"/>
            <a:ext cx="1588257" cy="317527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b="1" dirty="0">
                <a:solidFill>
                  <a:schemeClr val="accent1"/>
                </a:solidFill>
                <a:cs typeface="+mn-ea"/>
                <a:sym typeface="+mn-lt"/>
              </a:rPr>
              <a:t>添加标题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12996" y="3062601"/>
            <a:ext cx="1980181" cy="543743"/>
          </a:xfrm>
          <a:prstGeom prst="rect">
            <a:avLst/>
          </a:prstGeom>
          <a:noFill/>
        </p:spPr>
        <p:txBody>
          <a:bodyPr wrap="square" lIns="62995" tIns="31498" rIns="62995" bIns="31498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</a:t>
            </a:r>
            <a:r>
              <a:rPr lang="zh-CN" altLang="en-US" sz="8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在这里。</a:t>
            </a:r>
          </a:p>
        </p:txBody>
      </p:sp>
      <p:sp>
        <p:nvSpPr>
          <p:cNvPr id="71" name="椭圆 70"/>
          <p:cNvSpPr/>
          <p:nvPr/>
        </p:nvSpPr>
        <p:spPr>
          <a:xfrm>
            <a:off x="5413286" y="1745986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4172114" y="1745986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4172114" y="2980047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2930940" y="2980047"/>
            <a:ext cx="824753" cy="824645"/>
          </a:xfrm>
          <a:prstGeom prst="ellipse">
            <a:avLst/>
          </a:prstGeom>
          <a:gradFill flip="none" rotWithShape="1">
            <a:gsLst>
              <a:gs pos="49000">
                <a:schemeClr val="bg1">
                  <a:lumMod val="93000"/>
                </a:schemeClr>
              </a:gs>
              <a:gs pos="0">
                <a:srgbClr val="E2E2E2">
                  <a:lumMod val="85000"/>
                </a:srgbClr>
              </a:gs>
              <a:gs pos="100000">
                <a:schemeClr val="bg1"/>
              </a:gs>
            </a:gsLst>
            <a:lin ang="2700000" scaled="1"/>
            <a:tileRect/>
          </a:gradFill>
          <a:ln w="38100">
            <a:gradFill flip="none" rotWithShape="1">
              <a:gsLst>
                <a:gs pos="100000">
                  <a:srgbClr val="E0E0E0"/>
                </a:gs>
                <a:gs pos="0">
                  <a:schemeClr val="bg1"/>
                </a:gs>
              </a:gsLst>
              <a:lin ang="0" scaled="0"/>
              <a:tileRect/>
            </a:gradFill>
          </a:ln>
          <a:effectLst>
            <a:outerShdw blurRad="368300" dist="368300" dir="2700000" algn="t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4290" rIns="0" bIns="34290"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6" name="Freeform 6"/>
          <p:cNvSpPr>
            <a:spLocks noEditPoints="1"/>
          </p:cNvSpPr>
          <p:nvPr/>
        </p:nvSpPr>
        <p:spPr bwMode="auto">
          <a:xfrm>
            <a:off x="4412360" y="1986200"/>
            <a:ext cx="344260" cy="344216"/>
          </a:xfrm>
          <a:custGeom>
            <a:avLst/>
            <a:gdLst>
              <a:gd name="T0" fmla="*/ 251 w 251"/>
              <a:gd name="T1" fmla="*/ 100 h 251"/>
              <a:gd name="T2" fmla="*/ 218 w 251"/>
              <a:gd name="T3" fmla="*/ 111 h 251"/>
              <a:gd name="T4" fmla="*/ 140 w 251"/>
              <a:gd name="T5" fmla="*/ 33 h 251"/>
              <a:gd name="T6" fmla="*/ 151 w 251"/>
              <a:gd name="T7" fmla="*/ 0 h 251"/>
              <a:gd name="T8" fmla="*/ 251 w 251"/>
              <a:gd name="T9" fmla="*/ 100 h 251"/>
              <a:gd name="T10" fmla="*/ 122 w 251"/>
              <a:gd name="T11" fmla="*/ 51 h 251"/>
              <a:gd name="T12" fmla="*/ 200 w 251"/>
              <a:gd name="T13" fmla="*/ 129 h 251"/>
              <a:gd name="T14" fmla="*/ 200 w 251"/>
              <a:gd name="T15" fmla="*/ 129 h 251"/>
              <a:gd name="T16" fmla="*/ 166 w 251"/>
              <a:gd name="T17" fmla="*/ 207 h 251"/>
              <a:gd name="T18" fmla="*/ 33 w 251"/>
              <a:gd name="T19" fmla="*/ 251 h 251"/>
              <a:gd name="T20" fmla="*/ 0 w 251"/>
              <a:gd name="T21" fmla="*/ 218 h 251"/>
              <a:gd name="T22" fmla="*/ 44 w 251"/>
              <a:gd name="T23" fmla="*/ 84 h 251"/>
              <a:gd name="T24" fmla="*/ 122 w 251"/>
              <a:gd name="T25" fmla="*/ 51 h 251"/>
              <a:gd name="T26" fmla="*/ 181 w 251"/>
              <a:gd name="T27" fmla="*/ 133 h 251"/>
              <a:gd name="T28" fmla="*/ 118 w 251"/>
              <a:gd name="T29" fmla="*/ 70 h 251"/>
              <a:gd name="T30" fmla="*/ 57 w 251"/>
              <a:gd name="T31" fmla="*/ 96 h 251"/>
              <a:gd name="T32" fmla="*/ 18 w 251"/>
              <a:gd name="T33" fmla="*/ 214 h 251"/>
              <a:gd name="T34" fmla="*/ 22 w 251"/>
              <a:gd name="T35" fmla="*/ 218 h 251"/>
              <a:gd name="T36" fmla="*/ 91 w 251"/>
              <a:gd name="T37" fmla="*/ 149 h 251"/>
              <a:gd name="T38" fmla="*/ 95 w 251"/>
              <a:gd name="T39" fmla="*/ 122 h 251"/>
              <a:gd name="T40" fmla="*/ 129 w 251"/>
              <a:gd name="T41" fmla="*/ 122 h 251"/>
              <a:gd name="T42" fmla="*/ 129 w 251"/>
              <a:gd name="T43" fmla="*/ 156 h 251"/>
              <a:gd name="T44" fmla="*/ 102 w 251"/>
              <a:gd name="T45" fmla="*/ 160 h 251"/>
              <a:gd name="T46" fmla="*/ 33 w 251"/>
              <a:gd name="T47" fmla="*/ 229 h 251"/>
              <a:gd name="T48" fmla="*/ 37 w 251"/>
              <a:gd name="T49" fmla="*/ 233 h 251"/>
              <a:gd name="T50" fmla="*/ 155 w 251"/>
              <a:gd name="T51" fmla="*/ 194 h 251"/>
              <a:gd name="T52" fmla="*/ 181 w 251"/>
              <a:gd name="T53" fmla="*/ 133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51" h="251">
                <a:moveTo>
                  <a:pt x="251" y="100"/>
                </a:moveTo>
                <a:cubicBezTo>
                  <a:pt x="218" y="111"/>
                  <a:pt x="218" y="111"/>
                  <a:pt x="218" y="111"/>
                </a:cubicBezTo>
                <a:cubicBezTo>
                  <a:pt x="140" y="33"/>
                  <a:pt x="140" y="33"/>
                  <a:pt x="140" y="33"/>
                </a:cubicBezTo>
                <a:cubicBezTo>
                  <a:pt x="151" y="0"/>
                  <a:pt x="151" y="0"/>
                  <a:pt x="151" y="0"/>
                </a:cubicBezTo>
                <a:lnTo>
                  <a:pt x="251" y="100"/>
                </a:lnTo>
                <a:close/>
                <a:moveTo>
                  <a:pt x="122" y="51"/>
                </a:moveTo>
                <a:cubicBezTo>
                  <a:pt x="200" y="129"/>
                  <a:pt x="200" y="129"/>
                  <a:pt x="200" y="129"/>
                </a:cubicBezTo>
                <a:cubicBezTo>
                  <a:pt x="200" y="129"/>
                  <a:pt x="200" y="129"/>
                  <a:pt x="200" y="129"/>
                </a:cubicBezTo>
                <a:cubicBezTo>
                  <a:pt x="166" y="207"/>
                  <a:pt x="166" y="207"/>
                  <a:pt x="166" y="207"/>
                </a:cubicBezTo>
                <a:cubicBezTo>
                  <a:pt x="33" y="251"/>
                  <a:pt x="33" y="251"/>
                  <a:pt x="33" y="251"/>
                </a:cubicBezTo>
                <a:cubicBezTo>
                  <a:pt x="0" y="218"/>
                  <a:pt x="0" y="218"/>
                  <a:pt x="0" y="218"/>
                </a:cubicBezTo>
                <a:cubicBezTo>
                  <a:pt x="44" y="84"/>
                  <a:pt x="44" y="84"/>
                  <a:pt x="44" y="84"/>
                </a:cubicBezTo>
                <a:lnTo>
                  <a:pt x="122" y="51"/>
                </a:lnTo>
                <a:close/>
                <a:moveTo>
                  <a:pt x="181" y="133"/>
                </a:moveTo>
                <a:cubicBezTo>
                  <a:pt x="118" y="70"/>
                  <a:pt x="118" y="70"/>
                  <a:pt x="118" y="70"/>
                </a:cubicBezTo>
                <a:cubicBezTo>
                  <a:pt x="57" y="96"/>
                  <a:pt x="57" y="96"/>
                  <a:pt x="57" y="96"/>
                </a:cubicBezTo>
                <a:cubicBezTo>
                  <a:pt x="18" y="214"/>
                  <a:pt x="18" y="214"/>
                  <a:pt x="18" y="214"/>
                </a:cubicBezTo>
                <a:cubicBezTo>
                  <a:pt x="22" y="218"/>
                  <a:pt x="22" y="218"/>
                  <a:pt x="22" y="218"/>
                </a:cubicBezTo>
                <a:cubicBezTo>
                  <a:pt x="91" y="149"/>
                  <a:pt x="91" y="149"/>
                  <a:pt x="91" y="149"/>
                </a:cubicBezTo>
                <a:cubicBezTo>
                  <a:pt x="87" y="140"/>
                  <a:pt x="88" y="130"/>
                  <a:pt x="95" y="122"/>
                </a:cubicBezTo>
                <a:cubicBezTo>
                  <a:pt x="104" y="113"/>
                  <a:pt x="119" y="113"/>
                  <a:pt x="129" y="122"/>
                </a:cubicBezTo>
                <a:cubicBezTo>
                  <a:pt x="138" y="132"/>
                  <a:pt x="138" y="146"/>
                  <a:pt x="129" y="156"/>
                </a:cubicBezTo>
                <a:cubicBezTo>
                  <a:pt x="121" y="163"/>
                  <a:pt x="111" y="164"/>
                  <a:pt x="102" y="160"/>
                </a:cubicBezTo>
                <a:cubicBezTo>
                  <a:pt x="33" y="229"/>
                  <a:pt x="33" y="229"/>
                  <a:pt x="33" y="229"/>
                </a:cubicBezTo>
                <a:cubicBezTo>
                  <a:pt x="37" y="233"/>
                  <a:pt x="37" y="233"/>
                  <a:pt x="37" y="233"/>
                </a:cubicBezTo>
                <a:cubicBezTo>
                  <a:pt x="155" y="194"/>
                  <a:pt x="155" y="194"/>
                  <a:pt x="155" y="194"/>
                </a:cubicBezTo>
                <a:lnTo>
                  <a:pt x="181" y="1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Freeform 7"/>
          <p:cNvSpPr>
            <a:spLocks noEditPoints="1"/>
          </p:cNvSpPr>
          <p:nvPr/>
        </p:nvSpPr>
        <p:spPr bwMode="auto">
          <a:xfrm>
            <a:off x="4451214" y="3214390"/>
            <a:ext cx="266555" cy="355961"/>
          </a:xfrm>
          <a:custGeom>
            <a:avLst/>
            <a:gdLst>
              <a:gd name="T0" fmla="*/ 173 w 188"/>
              <a:gd name="T1" fmla="*/ 16 h 251"/>
              <a:gd name="T2" fmla="*/ 188 w 188"/>
              <a:gd name="T3" fmla="*/ 16 h 251"/>
              <a:gd name="T4" fmla="*/ 188 w 188"/>
              <a:gd name="T5" fmla="*/ 0 h 251"/>
              <a:gd name="T6" fmla="*/ 0 w 188"/>
              <a:gd name="T7" fmla="*/ 0 h 251"/>
              <a:gd name="T8" fmla="*/ 0 w 188"/>
              <a:gd name="T9" fmla="*/ 16 h 251"/>
              <a:gd name="T10" fmla="*/ 15 w 188"/>
              <a:gd name="T11" fmla="*/ 16 h 251"/>
              <a:gd name="T12" fmla="*/ 15 w 188"/>
              <a:gd name="T13" fmla="*/ 31 h 251"/>
              <a:gd name="T14" fmla="*/ 23 w 188"/>
              <a:gd name="T15" fmla="*/ 31 h 251"/>
              <a:gd name="T16" fmla="*/ 48 w 188"/>
              <a:gd name="T17" fmla="*/ 118 h 251"/>
              <a:gd name="T18" fmla="*/ 61 w 188"/>
              <a:gd name="T19" fmla="*/ 126 h 251"/>
              <a:gd name="T20" fmla="*/ 48 w 188"/>
              <a:gd name="T21" fmla="*/ 134 h 251"/>
              <a:gd name="T22" fmla="*/ 23 w 188"/>
              <a:gd name="T23" fmla="*/ 220 h 251"/>
              <a:gd name="T24" fmla="*/ 15 w 188"/>
              <a:gd name="T25" fmla="*/ 220 h 251"/>
              <a:gd name="T26" fmla="*/ 15 w 188"/>
              <a:gd name="T27" fmla="*/ 236 h 251"/>
              <a:gd name="T28" fmla="*/ 0 w 188"/>
              <a:gd name="T29" fmla="*/ 236 h 251"/>
              <a:gd name="T30" fmla="*/ 0 w 188"/>
              <a:gd name="T31" fmla="*/ 251 h 251"/>
              <a:gd name="T32" fmla="*/ 188 w 188"/>
              <a:gd name="T33" fmla="*/ 251 h 251"/>
              <a:gd name="T34" fmla="*/ 188 w 188"/>
              <a:gd name="T35" fmla="*/ 236 h 251"/>
              <a:gd name="T36" fmla="*/ 173 w 188"/>
              <a:gd name="T37" fmla="*/ 236 h 251"/>
              <a:gd name="T38" fmla="*/ 173 w 188"/>
              <a:gd name="T39" fmla="*/ 220 h 251"/>
              <a:gd name="T40" fmla="*/ 165 w 188"/>
              <a:gd name="T41" fmla="*/ 220 h 251"/>
              <a:gd name="T42" fmla="*/ 140 w 188"/>
              <a:gd name="T43" fmla="*/ 134 h 251"/>
              <a:gd name="T44" fmla="*/ 127 w 188"/>
              <a:gd name="T45" fmla="*/ 126 h 251"/>
              <a:gd name="T46" fmla="*/ 140 w 188"/>
              <a:gd name="T47" fmla="*/ 118 h 251"/>
              <a:gd name="T48" fmla="*/ 165 w 188"/>
              <a:gd name="T49" fmla="*/ 31 h 251"/>
              <a:gd name="T50" fmla="*/ 173 w 188"/>
              <a:gd name="T51" fmla="*/ 31 h 251"/>
              <a:gd name="T52" fmla="*/ 173 w 188"/>
              <a:gd name="T53" fmla="*/ 16 h 251"/>
              <a:gd name="T54" fmla="*/ 131 w 188"/>
              <a:gd name="T55" fmla="*/ 105 h 251"/>
              <a:gd name="T56" fmla="*/ 110 w 188"/>
              <a:gd name="T57" fmla="*/ 116 h 251"/>
              <a:gd name="T58" fmla="*/ 110 w 188"/>
              <a:gd name="T59" fmla="*/ 136 h 251"/>
              <a:gd name="T60" fmla="*/ 131 w 188"/>
              <a:gd name="T61" fmla="*/ 146 h 251"/>
              <a:gd name="T62" fmla="*/ 150 w 188"/>
              <a:gd name="T63" fmla="*/ 217 h 251"/>
              <a:gd name="T64" fmla="*/ 148 w 188"/>
              <a:gd name="T65" fmla="*/ 220 h 251"/>
              <a:gd name="T66" fmla="*/ 132 w 188"/>
              <a:gd name="T67" fmla="*/ 220 h 251"/>
              <a:gd name="T68" fmla="*/ 120 w 188"/>
              <a:gd name="T69" fmla="*/ 183 h 251"/>
              <a:gd name="T70" fmla="*/ 102 w 188"/>
              <a:gd name="T71" fmla="*/ 174 h 251"/>
              <a:gd name="T72" fmla="*/ 102 w 188"/>
              <a:gd name="T73" fmla="*/ 109 h 251"/>
              <a:gd name="T74" fmla="*/ 128 w 188"/>
              <a:gd name="T75" fmla="*/ 98 h 251"/>
              <a:gd name="T76" fmla="*/ 143 w 188"/>
              <a:gd name="T77" fmla="*/ 79 h 251"/>
              <a:gd name="T78" fmla="*/ 46 w 188"/>
              <a:gd name="T79" fmla="*/ 79 h 251"/>
              <a:gd name="T80" fmla="*/ 60 w 188"/>
              <a:gd name="T81" fmla="*/ 98 h 251"/>
              <a:gd name="T82" fmla="*/ 86 w 188"/>
              <a:gd name="T83" fmla="*/ 109 h 251"/>
              <a:gd name="T84" fmla="*/ 86 w 188"/>
              <a:gd name="T85" fmla="*/ 174 h 251"/>
              <a:gd name="T86" fmla="*/ 68 w 188"/>
              <a:gd name="T87" fmla="*/ 183 h 251"/>
              <a:gd name="T88" fmla="*/ 56 w 188"/>
              <a:gd name="T89" fmla="*/ 220 h 251"/>
              <a:gd name="T90" fmla="*/ 40 w 188"/>
              <a:gd name="T91" fmla="*/ 220 h 251"/>
              <a:gd name="T92" fmla="*/ 38 w 188"/>
              <a:gd name="T93" fmla="*/ 217 h 251"/>
              <a:gd name="T94" fmla="*/ 57 w 188"/>
              <a:gd name="T95" fmla="*/ 146 h 251"/>
              <a:gd name="T96" fmla="*/ 78 w 188"/>
              <a:gd name="T97" fmla="*/ 136 h 251"/>
              <a:gd name="T98" fmla="*/ 78 w 188"/>
              <a:gd name="T99" fmla="*/ 116 h 251"/>
              <a:gd name="T100" fmla="*/ 57 w 188"/>
              <a:gd name="T101" fmla="*/ 105 h 251"/>
              <a:gd name="T102" fmla="*/ 38 w 188"/>
              <a:gd name="T103" fmla="*/ 34 h 251"/>
              <a:gd name="T104" fmla="*/ 40 w 188"/>
              <a:gd name="T105" fmla="*/ 31 h 251"/>
              <a:gd name="T106" fmla="*/ 148 w 188"/>
              <a:gd name="T107" fmla="*/ 31 h 251"/>
              <a:gd name="T108" fmla="*/ 150 w 188"/>
              <a:gd name="T109" fmla="*/ 34 h 251"/>
              <a:gd name="T110" fmla="*/ 131 w 188"/>
              <a:gd name="T111" fmla="*/ 105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8" h="251">
                <a:moveTo>
                  <a:pt x="173" y="16"/>
                </a:moveTo>
                <a:cubicBezTo>
                  <a:pt x="188" y="16"/>
                  <a:pt x="188" y="16"/>
                  <a:pt x="188" y="16"/>
                </a:cubicBez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31"/>
                  <a:pt x="15" y="31"/>
                  <a:pt x="15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12" y="62"/>
                  <a:pt x="21" y="98"/>
                  <a:pt x="48" y="118"/>
                </a:cubicBezTo>
                <a:cubicBezTo>
                  <a:pt x="52" y="121"/>
                  <a:pt x="56" y="123"/>
                  <a:pt x="61" y="126"/>
                </a:cubicBezTo>
                <a:cubicBezTo>
                  <a:pt x="56" y="128"/>
                  <a:pt x="52" y="130"/>
                  <a:pt x="48" y="134"/>
                </a:cubicBezTo>
                <a:cubicBezTo>
                  <a:pt x="21" y="154"/>
                  <a:pt x="12" y="189"/>
                  <a:pt x="23" y="220"/>
                </a:cubicBezTo>
                <a:cubicBezTo>
                  <a:pt x="15" y="220"/>
                  <a:pt x="15" y="220"/>
                  <a:pt x="15" y="220"/>
                </a:cubicBezTo>
                <a:cubicBezTo>
                  <a:pt x="15" y="236"/>
                  <a:pt x="15" y="236"/>
                  <a:pt x="15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1"/>
                  <a:pt x="0" y="251"/>
                  <a:pt x="0" y="251"/>
                </a:cubicBezTo>
                <a:cubicBezTo>
                  <a:pt x="188" y="251"/>
                  <a:pt x="188" y="251"/>
                  <a:pt x="188" y="251"/>
                </a:cubicBezTo>
                <a:cubicBezTo>
                  <a:pt x="188" y="236"/>
                  <a:pt x="188" y="236"/>
                  <a:pt x="188" y="236"/>
                </a:cubicBezTo>
                <a:cubicBezTo>
                  <a:pt x="173" y="236"/>
                  <a:pt x="173" y="236"/>
                  <a:pt x="173" y="236"/>
                </a:cubicBezTo>
                <a:cubicBezTo>
                  <a:pt x="173" y="220"/>
                  <a:pt x="173" y="220"/>
                  <a:pt x="173" y="220"/>
                </a:cubicBezTo>
                <a:cubicBezTo>
                  <a:pt x="165" y="220"/>
                  <a:pt x="165" y="220"/>
                  <a:pt x="165" y="220"/>
                </a:cubicBezTo>
                <a:cubicBezTo>
                  <a:pt x="177" y="189"/>
                  <a:pt x="167" y="154"/>
                  <a:pt x="140" y="134"/>
                </a:cubicBezTo>
                <a:cubicBezTo>
                  <a:pt x="136" y="130"/>
                  <a:pt x="132" y="128"/>
                  <a:pt x="127" y="126"/>
                </a:cubicBezTo>
                <a:cubicBezTo>
                  <a:pt x="132" y="123"/>
                  <a:pt x="136" y="121"/>
                  <a:pt x="140" y="118"/>
                </a:cubicBezTo>
                <a:cubicBezTo>
                  <a:pt x="167" y="98"/>
                  <a:pt x="177" y="62"/>
                  <a:pt x="165" y="31"/>
                </a:cubicBezTo>
                <a:cubicBezTo>
                  <a:pt x="173" y="31"/>
                  <a:pt x="173" y="31"/>
                  <a:pt x="173" y="31"/>
                </a:cubicBezTo>
                <a:lnTo>
                  <a:pt x="173" y="16"/>
                </a:lnTo>
                <a:close/>
                <a:moveTo>
                  <a:pt x="131" y="105"/>
                </a:moveTo>
                <a:cubicBezTo>
                  <a:pt x="124" y="110"/>
                  <a:pt x="117" y="114"/>
                  <a:pt x="110" y="116"/>
                </a:cubicBezTo>
                <a:cubicBezTo>
                  <a:pt x="110" y="136"/>
                  <a:pt x="110" y="136"/>
                  <a:pt x="110" y="136"/>
                </a:cubicBezTo>
                <a:cubicBezTo>
                  <a:pt x="117" y="138"/>
                  <a:pt x="124" y="141"/>
                  <a:pt x="131" y="146"/>
                </a:cubicBezTo>
                <a:cubicBezTo>
                  <a:pt x="152" y="163"/>
                  <a:pt x="160" y="192"/>
                  <a:pt x="150" y="217"/>
                </a:cubicBezTo>
                <a:cubicBezTo>
                  <a:pt x="148" y="220"/>
                  <a:pt x="148" y="220"/>
                  <a:pt x="148" y="220"/>
                </a:cubicBezTo>
                <a:cubicBezTo>
                  <a:pt x="132" y="220"/>
                  <a:pt x="132" y="220"/>
                  <a:pt x="132" y="220"/>
                </a:cubicBezTo>
                <a:cubicBezTo>
                  <a:pt x="135" y="207"/>
                  <a:pt x="131" y="193"/>
                  <a:pt x="120" y="183"/>
                </a:cubicBezTo>
                <a:cubicBezTo>
                  <a:pt x="115" y="178"/>
                  <a:pt x="109" y="175"/>
                  <a:pt x="102" y="174"/>
                </a:cubicBezTo>
                <a:cubicBezTo>
                  <a:pt x="102" y="109"/>
                  <a:pt x="102" y="109"/>
                  <a:pt x="102" y="109"/>
                </a:cubicBezTo>
                <a:cubicBezTo>
                  <a:pt x="111" y="108"/>
                  <a:pt x="120" y="104"/>
                  <a:pt x="128" y="98"/>
                </a:cubicBezTo>
                <a:cubicBezTo>
                  <a:pt x="134" y="93"/>
                  <a:pt x="139" y="86"/>
                  <a:pt x="143" y="79"/>
                </a:cubicBezTo>
                <a:cubicBezTo>
                  <a:pt x="46" y="79"/>
                  <a:pt x="46" y="79"/>
                  <a:pt x="46" y="79"/>
                </a:cubicBezTo>
                <a:cubicBezTo>
                  <a:pt x="49" y="86"/>
                  <a:pt x="54" y="93"/>
                  <a:pt x="60" y="98"/>
                </a:cubicBezTo>
                <a:cubicBezTo>
                  <a:pt x="68" y="104"/>
                  <a:pt x="77" y="108"/>
                  <a:pt x="86" y="109"/>
                </a:cubicBezTo>
                <a:cubicBezTo>
                  <a:pt x="86" y="174"/>
                  <a:pt x="86" y="174"/>
                  <a:pt x="86" y="174"/>
                </a:cubicBezTo>
                <a:cubicBezTo>
                  <a:pt x="79" y="175"/>
                  <a:pt x="73" y="178"/>
                  <a:pt x="68" y="183"/>
                </a:cubicBezTo>
                <a:cubicBezTo>
                  <a:pt x="57" y="193"/>
                  <a:pt x="53" y="207"/>
                  <a:pt x="56" y="220"/>
                </a:cubicBezTo>
                <a:cubicBezTo>
                  <a:pt x="40" y="220"/>
                  <a:pt x="40" y="220"/>
                  <a:pt x="40" y="220"/>
                </a:cubicBezTo>
                <a:cubicBezTo>
                  <a:pt x="38" y="217"/>
                  <a:pt x="38" y="217"/>
                  <a:pt x="38" y="217"/>
                </a:cubicBezTo>
                <a:cubicBezTo>
                  <a:pt x="28" y="192"/>
                  <a:pt x="36" y="163"/>
                  <a:pt x="57" y="146"/>
                </a:cubicBezTo>
                <a:cubicBezTo>
                  <a:pt x="64" y="141"/>
                  <a:pt x="71" y="138"/>
                  <a:pt x="78" y="136"/>
                </a:cubicBezTo>
                <a:cubicBezTo>
                  <a:pt x="78" y="116"/>
                  <a:pt x="78" y="116"/>
                  <a:pt x="78" y="116"/>
                </a:cubicBezTo>
                <a:cubicBezTo>
                  <a:pt x="71" y="114"/>
                  <a:pt x="64" y="110"/>
                  <a:pt x="57" y="105"/>
                </a:cubicBezTo>
                <a:cubicBezTo>
                  <a:pt x="36" y="89"/>
                  <a:pt x="28" y="60"/>
                  <a:pt x="38" y="34"/>
                </a:cubicBezTo>
                <a:cubicBezTo>
                  <a:pt x="40" y="31"/>
                  <a:pt x="40" y="31"/>
                  <a:pt x="40" y="31"/>
                </a:cubicBezTo>
                <a:cubicBezTo>
                  <a:pt x="148" y="31"/>
                  <a:pt x="148" y="31"/>
                  <a:pt x="148" y="31"/>
                </a:cubicBezTo>
                <a:cubicBezTo>
                  <a:pt x="150" y="34"/>
                  <a:pt x="150" y="34"/>
                  <a:pt x="150" y="34"/>
                </a:cubicBezTo>
                <a:cubicBezTo>
                  <a:pt x="160" y="60"/>
                  <a:pt x="152" y="89"/>
                  <a:pt x="131" y="10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Freeform 8"/>
          <p:cNvSpPr>
            <a:spLocks noEditPoints="1"/>
          </p:cNvSpPr>
          <p:nvPr/>
        </p:nvSpPr>
        <p:spPr bwMode="auto">
          <a:xfrm>
            <a:off x="3216257" y="3190396"/>
            <a:ext cx="254118" cy="403948"/>
          </a:xfrm>
          <a:custGeom>
            <a:avLst/>
            <a:gdLst>
              <a:gd name="T0" fmla="*/ 110 w 158"/>
              <a:gd name="T1" fmla="*/ 204 h 251"/>
              <a:gd name="T2" fmla="*/ 103 w 158"/>
              <a:gd name="T3" fmla="*/ 212 h 251"/>
              <a:gd name="T4" fmla="*/ 55 w 158"/>
              <a:gd name="T5" fmla="*/ 212 h 251"/>
              <a:gd name="T6" fmla="*/ 48 w 158"/>
              <a:gd name="T7" fmla="*/ 204 h 251"/>
              <a:gd name="T8" fmla="*/ 55 w 158"/>
              <a:gd name="T9" fmla="*/ 196 h 251"/>
              <a:gd name="T10" fmla="*/ 103 w 158"/>
              <a:gd name="T11" fmla="*/ 196 h 251"/>
              <a:gd name="T12" fmla="*/ 110 w 158"/>
              <a:gd name="T13" fmla="*/ 204 h 251"/>
              <a:gd name="T14" fmla="*/ 103 w 158"/>
              <a:gd name="T15" fmla="*/ 220 h 251"/>
              <a:gd name="T16" fmla="*/ 55 w 158"/>
              <a:gd name="T17" fmla="*/ 220 h 251"/>
              <a:gd name="T18" fmla="*/ 48 w 158"/>
              <a:gd name="T19" fmla="*/ 228 h 251"/>
              <a:gd name="T20" fmla="*/ 55 w 158"/>
              <a:gd name="T21" fmla="*/ 236 h 251"/>
              <a:gd name="T22" fmla="*/ 71 w 158"/>
              <a:gd name="T23" fmla="*/ 251 h 251"/>
              <a:gd name="T24" fmla="*/ 87 w 158"/>
              <a:gd name="T25" fmla="*/ 251 h 251"/>
              <a:gd name="T26" fmla="*/ 103 w 158"/>
              <a:gd name="T27" fmla="*/ 236 h 251"/>
              <a:gd name="T28" fmla="*/ 110 w 158"/>
              <a:gd name="T29" fmla="*/ 228 h 251"/>
              <a:gd name="T30" fmla="*/ 103 w 158"/>
              <a:gd name="T31" fmla="*/ 220 h 251"/>
              <a:gd name="T32" fmla="*/ 158 w 158"/>
              <a:gd name="T33" fmla="*/ 78 h 251"/>
              <a:gd name="T34" fmla="*/ 118 w 158"/>
              <a:gd name="T35" fmla="*/ 146 h 251"/>
              <a:gd name="T36" fmla="*/ 118 w 158"/>
              <a:gd name="T37" fmla="*/ 173 h 251"/>
              <a:gd name="T38" fmla="*/ 103 w 158"/>
              <a:gd name="T39" fmla="*/ 188 h 251"/>
              <a:gd name="T40" fmla="*/ 55 w 158"/>
              <a:gd name="T41" fmla="*/ 188 h 251"/>
              <a:gd name="T42" fmla="*/ 40 w 158"/>
              <a:gd name="T43" fmla="*/ 173 h 251"/>
              <a:gd name="T44" fmla="*/ 40 w 158"/>
              <a:gd name="T45" fmla="*/ 146 h 251"/>
              <a:gd name="T46" fmla="*/ 0 w 158"/>
              <a:gd name="T47" fmla="*/ 78 h 251"/>
              <a:gd name="T48" fmla="*/ 79 w 158"/>
              <a:gd name="T49" fmla="*/ 0 h 251"/>
              <a:gd name="T50" fmla="*/ 158 w 158"/>
              <a:gd name="T51" fmla="*/ 78 h 251"/>
              <a:gd name="T52" fmla="*/ 142 w 158"/>
              <a:gd name="T53" fmla="*/ 78 h 251"/>
              <a:gd name="T54" fmla="*/ 79 w 158"/>
              <a:gd name="T55" fmla="*/ 16 h 251"/>
              <a:gd name="T56" fmla="*/ 16 w 158"/>
              <a:gd name="T57" fmla="*/ 78 h 251"/>
              <a:gd name="T58" fmla="*/ 48 w 158"/>
              <a:gd name="T59" fmla="*/ 132 h 251"/>
              <a:gd name="T60" fmla="*/ 55 w 158"/>
              <a:gd name="T61" fmla="*/ 137 h 251"/>
              <a:gd name="T62" fmla="*/ 55 w 158"/>
              <a:gd name="T63" fmla="*/ 173 h 251"/>
              <a:gd name="T64" fmla="*/ 103 w 158"/>
              <a:gd name="T65" fmla="*/ 173 h 251"/>
              <a:gd name="T66" fmla="*/ 103 w 158"/>
              <a:gd name="T67" fmla="*/ 137 h 251"/>
              <a:gd name="T68" fmla="*/ 110 w 158"/>
              <a:gd name="T69" fmla="*/ 132 h 251"/>
              <a:gd name="T70" fmla="*/ 142 w 158"/>
              <a:gd name="T71" fmla="*/ 78 h 2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8" h="251">
                <a:moveTo>
                  <a:pt x="110" y="204"/>
                </a:moveTo>
                <a:cubicBezTo>
                  <a:pt x="110" y="208"/>
                  <a:pt x="107" y="212"/>
                  <a:pt x="103" y="212"/>
                </a:cubicBezTo>
                <a:cubicBezTo>
                  <a:pt x="55" y="212"/>
                  <a:pt x="55" y="212"/>
                  <a:pt x="55" y="212"/>
                </a:cubicBezTo>
                <a:cubicBezTo>
                  <a:pt x="51" y="212"/>
                  <a:pt x="48" y="208"/>
                  <a:pt x="48" y="204"/>
                </a:cubicBezTo>
                <a:cubicBezTo>
                  <a:pt x="48" y="200"/>
                  <a:pt x="51" y="196"/>
                  <a:pt x="55" y="196"/>
                </a:cubicBezTo>
                <a:cubicBezTo>
                  <a:pt x="103" y="196"/>
                  <a:pt x="103" y="196"/>
                  <a:pt x="103" y="196"/>
                </a:cubicBezTo>
                <a:cubicBezTo>
                  <a:pt x="107" y="196"/>
                  <a:pt x="110" y="200"/>
                  <a:pt x="110" y="204"/>
                </a:cubicBezTo>
                <a:close/>
                <a:moveTo>
                  <a:pt x="103" y="220"/>
                </a:moveTo>
                <a:cubicBezTo>
                  <a:pt x="55" y="220"/>
                  <a:pt x="55" y="220"/>
                  <a:pt x="55" y="220"/>
                </a:cubicBezTo>
                <a:cubicBezTo>
                  <a:pt x="51" y="220"/>
                  <a:pt x="48" y="223"/>
                  <a:pt x="48" y="228"/>
                </a:cubicBezTo>
                <a:cubicBezTo>
                  <a:pt x="48" y="232"/>
                  <a:pt x="51" y="236"/>
                  <a:pt x="55" y="236"/>
                </a:cubicBezTo>
                <a:cubicBezTo>
                  <a:pt x="55" y="244"/>
                  <a:pt x="62" y="251"/>
                  <a:pt x="71" y="251"/>
                </a:cubicBezTo>
                <a:cubicBezTo>
                  <a:pt x="87" y="251"/>
                  <a:pt x="87" y="251"/>
                  <a:pt x="87" y="251"/>
                </a:cubicBezTo>
                <a:cubicBezTo>
                  <a:pt x="96" y="251"/>
                  <a:pt x="103" y="244"/>
                  <a:pt x="103" y="236"/>
                </a:cubicBezTo>
                <a:cubicBezTo>
                  <a:pt x="107" y="236"/>
                  <a:pt x="110" y="232"/>
                  <a:pt x="110" y="228"/>
                </a:cubicBezTo>
                <a:cubicBezTo>
                  <a:pt x="110" y="223"/>
                  <a:pt x="107" y="220"/>
                  <a:pt x="103" y="220"/>
                </a:cubicBezTo>
                <a:close/>
                <a:moveTo>
                  <a:pt x="158" y="78"/>
                </a:moveTo>
                <a:cubicBezTo>
                  <a:pt x="158" y="107"/>
                  <a:pt x="142" y="132"/>
                  <a:pt x="118" y="146"/>
                </a:cubicBezTo>
                <a:cubicBezTo>
                  <a:pt x="118" y="173"/>
                  <a:pt x="118" y="173"/>
                  <a:pt x="118" y="173"/>
                </a:cubicBezTo>
                <a:cubicBezTo>
                  <a:pt x="118" y="181"/>
                  <a:pt x="111" y="188"/>
                  <a:pt x="103" y="188"/>
                </a:cubicBezTo>
                <a:cubicBezTo>
                  <a:pt x="55" y="188"/>
                  <a:pt x="55" y="188"/>
                  <a:pt x="55" y="188"/>
                </a:cubicBezTo>
                <a:cubicBezTo>
                  <a:pt x="47" y="188"/>
                  <a:pt x="40" y="181"/>
                  <a:pt x="40" y="173"/>
                </a:cubicBezTo>
                <a:cubicBezTo>
                  <a:pt x="40" y="146"/>
                  <a:pt x="40" y="146"/>
                  <a:pt x="40" y="146"/>
                </a:cubicBezTo>
                <a:cubicBezTo>
                  <a:pt x="16" y="132"/>
                  <a:pt x="0" y="107"/>
                  <a:pt x="0" y="78"/>
                </a:cubicBezTo>
                <a:cubicBezTo>
                  <a:pt x="0" y="35"/>
                  <a:pt x="36" y="0"/>
                  <a:pt x="79" y="0"/>
                </a:cubicBezTo>
                <a:cubicBezTo>
                  <a:pt x="122" y="0"/>
                  <a:pt x="158" y="35"/>
                  <a:pt x="158" y="78"/>
                </a:cubicBezTo>
                <a:close/>
                <a:moveTo>
                  <a:pt x="142" y="78"/>
                </a:moveTo>
                <a:cubicBezTo>
                  <a:pt x="142" y="44"/>
                  <a:pt x="114" y="16"/>
                  <a:pt x="79" y="16"/>
                </a:cubicBezTo>
                <a:cubicBezTo>
                  <a:pt x="44" y="16"/>
                  <a:pt x="16" y="44"/>
                  <a:pt x="16" y="78"/>
                </a:cubicBezTo>
                <a:cubicBezTo>
                  <a:pt x="16" y="101"/>
                  <a:pt x="28" y="121"/>
                  <a:pt x="48" y="132"/>
                </a:cubicBezTo>
                <a:cubicBezTo>
                  <a:pt x="55" y="137"/>
                  <a:pt x="55" y="137"/>
                  <a:pt x="55" y="137"/>
                </a:cubicBezTo>
                <a:cubicBezTo>
                  <a:pt x="55" y="173"/>
                  <a:pt x="55" y="173"/>
                  <a:pt x="55" y="173"/>
                </a:cubicBezTo>
                <a:cubicBezTo>
                  <a:pt x="103" y="173"/>
                  <a:pt x="103" y="173"/>
                  <a:pt x="103" y="173"/>
                </a:cubicBezTo>
                <a:cubicBezTo>
                  <a:pt x="103" y="137"/>
                  <a:pt x="103" y="137"/>
                  <a:pt x="103" y="137"/>
                </a:cubicBezTo>
                <a:cubicBezTo>
                  <a:pt x="110" y="132"/>
                  <a:pt x="110" y="132"/>
                  <a:pt x="110" y="132"/>
                </a:cubicBezTo>
                <a:cubicBezTo>
                  <a:pt x="130" y="121"/>
                  <a:pt x="142" y="101"/>
                  <a:pt x="142" y="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Freeform 9"/>
          <p:cNvSpPr>
            <a:spLocks noEditPoints="1"/>
          </p:cNvSpPr>
          <p:nvPr/>
        </p:nvSpPr>
        <p:spPr bwMode="auto">
          <a:xfrm>
            <a:off x="5659771" y="1992437"/>
            <a:ext cx="331783" cy="331742"/>
          </a:xfrm>
          <a:custGeom>
            <a:avLst/>
            <a:gdLst>
              <a:gd name="T0" fmla="*/ 201 w 206"/>
              <a:gd name="T1" fmla="*/ 35 h 206"/>
              <a:gd name="T2" fmla="*/ 179 w 206"/>
              <a:gd name="T3" fmla="*/ 57 h 206"/>
              <a:gd name="T4" fmla="*/ 157 w 206"/>
              <a:gd name="T5" fmla="*/ 57 h 206"/>
              <a:gd name="T6" fmla="*/ 148 w 206"/>
              <a:gd name="T7" fmla="*/ 49 h 206"/>
              <a:gd name="T8" fmla="*/ 148 w 206"/>
              <a:gd name="T9" fmla="*/ 27 h 206"/>
              <a:gd name="T10" fmla="*/ 171 w 206"/>
              <a:gd name="T11" fmla="*/ 4 h 206"/>
              <a:gd name="T12" fmla="*/ 128 w 206"/>
              <a:gd name="T13" fmla="*/ 16 h 206"/>
              <a:gd name="T14" fmla="*/ 117 w 206"/>
              <a:gd name="T15" fmla="*/ 58 h 206"/>
              <a:gd name="T16" fmla="*/ 58 w 206"/>
              <a:gd name="T17" fmla="*/ 118 h 206"/>
              <a:gd name="T18" fmla="*/ 15 w 206"/>
              <a:gd name="T19" fmla="*/ 129 h 206"/>
              <a:gd name="T20" fmla="*/ 4 w 206"/>
              <a:gd name="T21" fmla="*/ 171 h 206"/>
              <a:gd name="T22" fmla="*/ 27 w 206"/>
              <a:gd name="T23" fmla="*/ 149 h 206"/>
              <a:gd name="T24" fmla="*/ 49 w 206"/>
              <a:gd name="T25" fmla="*/ 149 h 206"/>
              <a:gd name="T26" fmla="*/ 57 w 206"/>
              <a:gd name="T27" fmla="*/ 157 h 206"/>
              <a:gd name="T28" fmla="*/ 57 w 206"/>
              <a:gd name="T29" fmla="*/ 179 h 206"/>
              <a:gd name="T30" fmla="*/ 34 w 206"/>
              <a:gd name="T31" fmla="*/ 202 h 206"/>
              <a:gd name="T32" fmla="*/ 77 w 206"/>
              <a:gd name="T33" fmla="*/ 191 h 206"/>
              <a:gd name="T34" fmla="*/ 88 w 206"/>
              <a:gd name="T35" fmla="*/ 148 h 206"/>
              <a:gd name="T36" fmla="*/ 148 w 206"/>
              <a:gd name="T37" fmla="*/ 89 h 206"/>
              <a:gd name="T38" fmla="*/ 190 w 206"/>
              <a:gd name="T39" fmla="*/ 77 h 206"/>
              <a:gd name="T40" fmla="*/ 201 w 206"/>
              <a:gd name="T41" fmla="*/ 35 h 206"/>
              <a:gd name="T42" fmla="*/ 127 w 206"/>
              <a:gd name="T43" fmla="*/ 89 h 206"/>
              <a:gd name="T44" fmla="*/ 89 w 206"/>
              <a:gd name="T45" fmla="*/ 127 h 206"/>
              <a:gd name="T46" fmla="*/ 79 w 206"/>
              <a:gd name="T47" fmla="*/ 127 h 206"/>
              <a:gd name="T48" fmla="*/ 79 w 206"/>
              <a:gd name="T49" fmla="*/ 117 h 206"/>
              <a:gd name="T50" fmla="*/ 117 w 206"/>
              <a:gd name="T51" fmla="*/ 78 h 206"/>
              <a:gd name="T52" fmla="*/ 127 w 206"/>
              <a:gd name="T53" fmla="*/ 78 h 206"/>
              <a:gd name="T54" fmla="*/ 127 w 206"/>
              <a:gd name="T55" fmla="*/ 89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6" h="206">
                <a:moveTo>
                  <a:pt x="201" y="35"/>
                </a:moveTo>
                <a:cubicBezTo>
                  <a:pt x="179" y="57"/>
                  <a:pt x="179" y="57"/>
                  <a:pt x="179" y="57"/>
                </a:cubicBezTo>
                <a:cubicBezTo>
                  <a:pt x="173" y="63"/>
                  <a:pt x="163" y="63"/>
                  <a:pt x="157" y="57"/>
                </a:cubicBezTo>
                <a:cubicBezTo>
                  <a:pt x="148" y="49"/>
                  <a:pt x="148" y="49"/>
                  <a:pt x="148" y="49"/>
                </a:cubicBezTo>
                <a:cubicBezTo>
                  <a:pt x="142" y="43"/>
                  <a:pt x="142" y="33"/>
                  <a:pt x="148" y="27"/>
                </a:cubicBezTo>
                <a:cubicBezTo>
                  <a:pt x="171" y="4"/>
                  <a:pt x="171" y="4"/>
                  <a:pt x="171" y="4"/>
                </a:cubicBezTo>
                <a:cubicBezTo>
                  <a:pt x="156" y="0"/>
                  <a:pt x="140" y="4"/>
                  <a:pt x="128" y="16"/>
                </a:cubicBezTo>
                <a:cubicBezTo>
                  <a:pt x="117" y="27"/>
                  <a:pt x="113" y="44"/>
                  <a:pt x="117" y="58"/>
                </a:cubicBezTo>
                <a:cubicBezTo>
                  <a:pt x="58" y="118"/>
                  <a:pt x="58" y="118"/>
                  <a:pt x="58" y="118"/>
                </a:cubicBezTo>
                <a:cubicBezTo>
                  <a:pt x="43" y="114"/>
                  <a:pt x="27" y="117"/>
                  <a:pt x="15" y="129"/>
                </a:cubicBezTo>
                <a:cubicBezTo>
                  <a:pt x="4" y="140"/>
                  <a:pt x="0" y="157"/>
                  <a:pt x="4" y="171"/>
                </a:cubicBezTo>
                <a:cubicBezTo>
                  <a:pt x="27" y="149"/>
                  <a:pt x="27" y="149"/>
                  <a:pt x="27" y="149"/>
                </a:cubicBezTo>
                <a:cubicBezTo>
                  <a:pt x="33" y="143"/>
                  <a:pt x="43" y="143"/>
                  <a:pt x="49" y="149"/>
                </a:cubicBezTo>
                <a:cubicBezTo>
                  <a:pt x="57" y="157"/>
                  <a:pt x="57" y="157"/>
                  <a:pt x="57" y="157"/>
                </a:cubicBezTo>
                <a:cubicBezTo>
                  <a:pt x="63" y="163"/>
                  <a:pt x="63" y="173"/>
                  <a:pt x="57" y="179"/>
                </a:cubicBezTo>
                <a:cubicBezTo>
                  <a:pt x="34" y="202"/>
                  <a:pt x="34" y="202"/>
                  <a:pt x="34" y="202"/>
                </a:cubicBezTo>
                <a:cubicBezTo>
                  <a:pt x="49" y="206"/>
                  <a:pt x="65" y="202"/>
                  <a:pt x="77" y="191"/>
                </a:cubicBezTo>
                <a:cubicBezTo>
                  <a:pt x="89" y="179"/>
                  <a:pt x="92" y="163"/>
                  <a:pt x="88" y="148"/>
                </a:cubicBezTo>
                <a:cubicBezTo>
                  <a:pt x="148" y="89"/>
                  <a:pt x="148" y="89"/>
                  <a:pt x="148" y="89"/>
                </a:cubicBezTo>
                <a:cubicBezTo>
                  <a:pt x="162" y="93"/>
                  <a:pt x="179" y="89"/>
                  <a:pt x="190" y="77"/>
                </a:cubicBezTo>
                <a:cubicBezTo>
                  <a:pt x="202" y="66"/>
                  <a:pt x="206" y="49"/>
                  <a:pt x="201" y="35"/>
                </a:cubicBezTo>
                <a:close/>
                <a:moveTo>
                  <a:pt x="127" y="89"/>
                </a:moveTo>
                <a:cubicBezTo>
                  <a:pt x="89" y="127"/>
                  <a:pt x="89" y="127"/>
                  <a:pt x="89" y="127"/>
                </a:cubicBezTo>
                <a:cubicBezTo>
                  <a:pt x="86" y="130"/>
                  <a:pt x="82" y="130"/>
                  <a:pt x="79" y="127"/>
                </a:cubicBezTo>
                <a:cubicBezTo>
                  <a:pt x="76" y="124"/>
                  <a:pt x="76" y="120"/>
                  <a:pt x="79" y="117"/>
                </a:cubicBezTo>
                <a:cubicBezTo>
                  <a:pt x="117" y="78"/>
                  <a:pt x="117" y="78"/>
                  <a:pt x="117" y="78"/>
                </a:cubicBezTo>
                <a:cubicBezTo>
                  <a:pt x="120" y="76"/>
                  <a:pt x="124" y="76"/>
                  <a:pt x="127" y="78"/>
                </a:cubicBezTo>
                <a:cubicBezTo>
                  <a:pt x="130" y="81"/>
                  <a:pt x="130" y="86"/>
                  <a:pt x="127" y="8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644965082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3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7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3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9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2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1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3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2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700"/>
                            </p:stCondLst>
                            <p:childTnLst>
                              <p:par>
                                <p:cTn id="7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2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900"/>
                            </p:stCondLst>
                            <p:childTnLst>
                              <p:par>
                                <p:cTn id="8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400"/>
                            </p:stCondLst>
                            <p:childTnLst>
                              <p:par>
                                <p:cTn id="9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900"/>
                            </p:stCondLst>
                            <p:childTnLst>
                              <p:par>
                                <p:cTn id="100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400"/>
                            </p:stCondLst>
                            <p:childTnLst>
                              <p:par>
                                <p:cTn id="10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900"/>
                            </p:stCondLst>
                            <p:childTnLst>
                              <p:par>
                                <p:cTn id="118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6400"/>
                            </p:stCondLst>
                            <p:childTnLst>
                              <p:par>
                                <p:cTn id="1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6900"/>
                            </p:stCondLst>
                            <p:childTnLst>
                              <p:par>
                                <p:cTn id="13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7400"/>
                            </p:stCondLst>
                            <p:childTnLst>
                              <p:par>
                                <p:cTn id="14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60" grpId="0" animBg="1"/>
      <p:bldP spid="61" grpId="0" animBg="1"/>
      <p:bldP spid="62" grpId="0" animBg="1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 animBg="1"/>
      <p:bldP spid="72" grpId="0" animBg="1"/>
      <p:bldP spid="73" grpId="0" animBg="1"/>
      <p:bldP spid="74" grpId="0" animBg="1"/>
      <p:bldP spid="76" grpId="0" animBg="1"/>
      <p:bldP spid="77" grpId="0" animBg="1"/>
      <p:bldP spid="78" grpId="0" animBg="1"/>
      <p:bldP spid="7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案例分析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1034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ANALYSIS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5">
            <a:extLst>
              <a:ext uri="{FF2B5EF4-FFF2-40B4-BE49-F238E27FC236}">
                <a16:creationId xmlns="" xmlns:a16="http://schemas.microsoft.com/office/drawing/2014/main" id="{4B5DDFA2-6243-4268-B412-B7FF6C67011C}"/>
              </a:ext>
            </a:extLst>
          </p:cNvPr>
          <p:cNvGrpSpPr/>
          <p:nvPr/>
        </p:nvGrpSpPr>
        <p:grpSpPr>
          <a:xfrm>
            <a:off x="5982418" y="1609565"/>
            <a:ext cx="2225828" cy="2626308"/>
            <a:chOff x="4832531" y="1500201"/>
            <a:chExt cx="2966869" cy="3501947"/>
          </a:xfrm>
        </p:grpSpPr>
        <p:sp>
          <p:nvSpPr>
            <p:cNvPr id="56" name="等腰三角形 16">
              <a:extLst>
                <a:ext uri="{FF2B5EF4-FFF2-40B4-BE49-F238E27FC236}">
                  <a16:creationId xmlns="" xmlns:a16="http://schemas.microsoft.com/office/drawing/2014/main" id="{D9457932-4BB3-42D2-A36B-795D8BB265A6}"/>
                </a:ext>
              </a:extLst>
            </p:cNvPr>
            <p:cNvSpPr/>
            <p:nvPr/>
          </p:nvSpPr>
          <p:spPr>
            <a:xfrm rot="420000" flipV="1">
              <a:off x="4832531" y="4610719"/>
              <a:ext cx="2856623" cy="391429"/>
            </a:xfrm>
            <a:custGeom>
              <a:avLst/>
              <a:gdLst>
                <a:gd name="connsiteX0" fmla="*/ 0 w 2362200"/>
                <a:gd name="connsiteY0" fmla="*/ 457200 h 457200"/>
                <a:gd name="connsiteX1" fmla="*/ 1181100 w 2362200"/>
                <a:gd name="connsiteY1" fmla="*/ 0 h 457200"/>
                <a:gd name="connsiteX2" fmla="*/ 2362200 w 2362200"/>
                <a:gd name="connsiteY2" fmla="*/ 457200 h 457200"/>
                <a:gd name="connsiteX3" fmla="*/ 0 w 2362200"/>
                <a:gd name="connsiteY3" fmla="*/ 457200 h 457200"/>
                <a:gd name="connsiteX0" fmla="*/ 0 w 1853592"/>
                <a:gd name="connsiteY0" fmla="*/ 457200 h 457200"/>
                <a:gd name="connsiteX1" fmla="*/ 1181100 w 1853592"/>
                <a:gd name="connsiteY1" fmla="*/ 0 h 457200"/>
                <a:gd name="connsiteX2" fmla="*/ 1853592 w 1853592"/>
                <a:gd name="connsiteY2" fmla="*/ 457128 h 457200"/>
                <a:gd name="connsiteX3" fmla="*/ 0 w 1853592"/>
                <a:gd name="connsiteY3" fmla="*/ 457200 h 457200"/>
                <a:gd name="connsiteX0" fmla="*/ 0 w 1853592"/>
                <a:gd name="connsiteY0" fmla="*/ 335351 h 335351"/>
                <a:gd name="connsiteX1" fmla="*/ 1287695 w 1853592"/>
                <a:gd name="connsiteY1" fmla="*/ 0 h 335351"/>
                <a:gd name="connsiteX2" fmla="*/ 1853592 w 1853592"/>
                <a:gd name="connsiteY2" fmla="*/ 335279 h 335351"/>
                <a:gd name="connsiteX3" fmla="*/ 0 w 1853592"/>
                <a:gd name="connsiteY3" fmla="*/ 335351 h 335351"/>
                <a:gd name="connsiteX0" fmla="*/ 0 w 1853592"/>
                <a:gd name="connsiteY0" fmla="*/ 338146 h 338146"/>
                <a:gd name="connsiteX1" fmla="*/ 1287695 w 1853592"/>
                <a:gd name="connsiteY1" fmla="*/ 2795 h 338146"/>
                <a:gd name="connsiteX2" fmla="*/ 1853592 w 1853592"/>
                <a:gd name="connsiteY2" fmla="*/ 338074 h 338146"/>
                <a:gd name="connsiteX3" fmla="*/ 0 w 1853592"/>
                <a:gd name="connsiteY3" fmla="*/ 338146 h 338146"/>
                <a:gd name="connsiteX0" fmla="*/ 0 w 1853592"/>
                <a:gd name="connsiteY0" fmla="*/ 338146 h 338146"/>
                <a:gd name="connsiteX1" fmla="*/ 1287695 w 1853592"/>
                <a:gd name="connsiteY1" fmla="*/ 2795 h 338146"/>
                <a:gd name="connsiteX2" fmla="*/ 1853592 w 1853592"/>
                <a:gd name="connsiteY2" fmla="*/ 338074 h 338146"/>
                <a:gd name="connsiteX3" fmla="*/ 0 w 1853592"/>
                <a:gd name="connsiteY3" fmla="*/ 338146 h 338146"/>
                <a:gd name="connsiteX0" fmla="*/ 0 w 1822079"/>
                <a:gd name="connsiteY0" fmla="*/ 338146 h 338146"/>
                <a:gd name="connsiteX1" fmla="*/ 1287695 w 1822079"/>
                <a:gd name="connsiteY1" fmla="*/ 2795 h 338146"/>
                <a:gd name="connsiteX2" fmla="*/ 1822079 w 1822079"/>
                <a:gd name="connsiteY2" fmla="*/ 334204 h 338146"/>
                <a:gd name="connsiteX3" fmla="*/ 0 w 1822079"/>
                <a:gd name="connsiteY3" fmla="*/ 338146 h 338146"/>
                <a:gd name="connsiteX0" fmla="*/ 0 w 1822079"/>
                <a:gd name="connsiteY0" fmla="*/ 338146 h 338146"/>
                <a:gd name="connsiteX1" fmla="*/ 1287695 w 1822079"/>
                <a:gd name="connsiteY1" fmla="*/ 2795 h 338146"/>
                <a:gd name="connsiteX2" fmla="*/ 1822079 w 1822079"/>
                <a:gd name="connsiteY2" fmla="*/ 334204 h 338146"/>
                <a:gd name="connsiteX3" fmla="*/ 0 w 1822079"/>
                <a:gd name="connsiteY3" fmla="*/ 338146 h 338146"/>
                <a:gd name="connsiteX0" fmla="*/ 0 w 1822079"/>
                <a:gd name="connsiteY0" fmla="*/ 232412 h 232412"/>
                <a:gd name="connsiteX1" fmla="*/ 1371632 w 1822079"/>
                <a:gd name="connsiteY1" fmla="*/ 4497 h 232412"/>
                <a:gd name="connsiteX2" fmla="*/ 1822079 w 1822079"/>
                <a:gd name="connsiteY2" fmla="*/ 228470 h 232412"/>
                <a:gd name="connsiteX3" fmla="*/ 0 w 1822079"/>
                <a:gd name="connsiteY3" fmla="*/ 232412 h 232412"/>
                <a:gd name="connsiteX0" fmla="*/ 0 w 1822079"/>
                <a:gd name="connsiteY0" fmla="*/ 228451 h 228451"/>
                <a:gd name="connsiteX1" fmla="*/ 1371632 w 1822079"/>
                <a:gd name="connsiteY1" fmla="*/ 536 h 228451"/>
                <a:gd name="connsiteX2" fmla="*/ 1822079 w 1822079"/>
                <a:gd name="connsiteY2" fmla="*/ 224509 h 228451"/>
                <a:gd name="connsiteX3" fmla="*/ 0 w 1822079"/>
                <a:gd name="connsiteY3" fmla="*/ 228451 h 228451"/>
                <a:gd name="connsiteX0" fmla="*/ 0 w 1822079"/>
                <a:gd name="connsiteY0" fmla="*/ 228451 h 228451"/>
                <a:gd name="connsiteX1" fmla="*/ 1371632 w 1822079"/>
                <a:gd name="connsiteY1" fmla="*/ 536 h 228451"/>
                <a:gd name="connsiteX2" fmla="*/ 1822079 w 1822079"/>
                <a:gd name="connsiteY2" fmla="*/ 224509 h 228451"/>
                <a:gd name="connsiteX3" fmla="*/ 0 w 1822079"/>
                <a:gd name="connsiteY3" fmla="*/ 228451 h 228451"/>
                <a:gd name="connsiteX0" fmla="*/ 0 w 1822079"/>
                <a:gd name="connsiteY0" fmla="*/ 234944 h 234944"/>
                <a:gd name="connsiteX1" fmla="*/ 1458135 w 1822079"/>
                <a:gd name="connsiteY1" fmla="*/ 510 h 234944"/>
                <a:gd name="connsiteX2" fmla="*/ 1822079 w 1822079"/>
                <a:gd name="connsiteY2" fmla="*/ 231002 h 234944"/>
                <a:gd name="connsiteX3" fmla="*/ 0 w 1822079"/>
                <a:gd name="connsiteY3" fmla="*/ 234944 h 234944"/>
                <a:gd name="connsiteX0" fmla="*/ 0 w 1822079"/>
                <a:gd name="connsiteY0" fmla="*/ 251876 h 251876"/>
                <a:gd name="connsiteX1" fmla="*/ 1505928 w 1822079"/>
                <a:gd name="connsiteY1" fmla="*/ 456 h 251876"/>
                <a:gd name="connsiteX2" fmla="*/ 1822079 w 1822079"/>
                <a:gd name="connsiteY2" fmla="*/ 247934 h 251876"/>
                <a:gd name="connsiteX3" fmla="*/ 0 w 1822079"/>
                <a:gd name="connsiteY3" fmla="*/ 251876 h 251876"/>
                <a:gd name="connsiteX0" fmla="*/ 0 w 1822079"/>
                <a:gd name="connsiteY0" fmla="*/ 292564 h 292564"/>
                <a:gd name="connsiteX1" fmla="*/ 1499509 w 1822079"/>
                <a:gd name="connsiteY1" fmla="*/ 362 h 292564"/>
                <a:gd name="connsiteX2" fmla="*/ 1822079 w 1822079"/>
                <a:gd name="connsiteY2" fmla="*/ 288622 h 292564"/>
                <a:gd name="connsiteX3" fmla="*/ 0 w 1822079"/>
                <a:gd name="connsiteY3" fmla="*/ 292564 h 292564"/>
                <a:gd name="connsiteX0" fmla="*/ 0 w 1822079"/>
                <a:gd name="connsiteY0" fmla="*/ 269899 h 269899"/>
                <a:gd name="connsiteX1" fmla="*/ 1405305 w 1822079"/>
                <a:gd name="connsiteY1" fmla="*/ 410 h 269899"/>
                <a:gd name="connsiteX2" fmla="*/ 1822079 w 1822079"/>
                <a:gd name="connsiteY2" fmla="*/ 265957 h 269899"/>
                <a:gd name="connsiteX3" fmla="*/ 0 w 1822079"/>
                <a:gd name="connsiteY3" fmla="*/ 269899 h 269899"/>
                <a:gd name="connsiteX0" fmla="*/ 0 w 1822079"/>
                <a:gd name="connsiteY0" fmla="*/ 330359 h 330359"/>
                <a:gd name="connsiteX1" fmla="*/ 1499293 w 1822079"/>
                <a:gd name="connsiteY1" fmla="*/ 304 h 330359"/>
                <a:gd name="connsiteX2" fmla="*/ 1822079 w 1822079"/>
                <a:gd name="connsiteY2" fmla="*/ 326417 h 330359"/>
                <a:gd name="connsiteX3" fmla="*/ 0 w 1822079"/>
                <a:gd name="connsiteY3" fmla="*/ 330359 h 330359"/>
                <a:gd name="connsiteX0" fmla="*/ 0 w 1822079"/>
                <a:gd name="connsiteY0" fmla="*/ 330359 h 330359"/>
                <a:gd name="connsiteX1" fmla="*/ 1499293 w 1822079"/>
                <a:gd name="connsiteY1" fmla="*/ 304 h 330359"/>
                <a:gd name="connsiteX2" fmla="*/ 1822079 w 1822079"/>
                <a:gd name="connsiteY2" fmla="*/ 326417 h 330359"/>
                <a:gd name="connsiteX3" fmla="*/ 0 w 1822079"/>
                <a:gd name="connsiteY3" fmla="*/ 330359 h 330359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865 h 449865"/>
                <a:gd name="connsiteX1" fmla="*/ 1514912 w 1822079"/>
                <a:gd name="connsiteY1" fmla="*/ 202 h 449865"/>
                <a:gd name="connsiteX2" fmla="*/ 1822079 w 1822079"/>
                <a:gd name="connsiteY2" fmla="*/ 445923 h 449865"/>
                <a:gd name="connsiteX3" fmla="*/ 0 w 1822079"/>
                <a:gd name="connsiteY3" fmla="*/ 449865 h 449865"/>
                <a:gd name="connsiteX0" fmla="*/ 0 w 1822079"/>
                <a:gd name="connsiteY0" fmla="*/ 449865 h 449865"/>
                <a:gd name="connsiteX1" fmla="*/ 1514912 w 1822079"/>
                <a:gd name="connsiteY1" fmla="*/ 202 h 449865"/>
                <a:gd name="connsiteX2" fmla="*/ 1822079 w 1822079"/>
                <a:gd name="connsiteY2" fmla="*/ 445923 h 449865"/>
                <a:gd name="connsiteX3" fmla="*/ 0 w 1822079"/>
                <a:gd name="connsiteY3" fmla="*/ 449865 h 449865"/>
                <a:gd name="connsiteX0" fmla="*/ 0 w 1822079"/>
                <a:gd name="connsiteY0" fmla="*/ 386588 h 386588"/>
                <a:gd name="connsiteX1" fmla="*/ 1506644 w 1822079"/>
                <a:gd name="connsiteY1" fmla="*/ 246 h 386588"/>
                <a:gd name="connsiteX2" fmla="*/ 1822079 w 1822079"/>
                <a:gd name="connsiteY2" fmla="*/ 382646 h 386588"/>
                <a:gd name="connsiteX3" fmla="*/ 0 w 1822079"/>
                <a:gd name="connsiteY3" fmla="*/ 386588 h 386588"/>
                <a:gd name="connsiteX0" fmla="*/ 0 w 1822079"/>
                <a:gd name="connsiteY0" fmla="*/ 369691 h 369691"/>
                <a:gd name="connsiteX1" fmla="*/ 1405699 w 1822079"/>
                <a:gd name="connsiteY1" fmla="*/ 262 h 369691"/>
                <a:gd name="connsiteX2" fmla="*/ 1822079 w 1822079"/>
                <a:gd name="connsiteY2" fmla="*/ 365749 h 369691"/>
                <a:gd name="connsiteX3" fmla="*/ 0 w 1822079"/>
                <a:gd name="connsiteY3" fmla="*/ 369691 h 369691"/>
                <a:gd name="connsiteX0" fmla="*/ 0 w 1822079"/>
                <a:gd name="connsiteY0" fmla="*/ 369691 h 369691"/>
                <a:gd name="connsiteX1" fmla="*/ 1405699 w 1822079"/>
                <a:gd name="connsiteY1" fmla="*/ 262 h 369691"/>
                <a:gd name="connsiteX2" fmla="*/ 1822079 w 1822079"/>
                <a:gd name="connsiteY2" fmla="*/ 365749 h 369691"/>
                <a:gd name="connsiteX3" fmla="*/ 0 w 1822079"/>
                <a:gd name="connsiteY3" fmla="*/ 369691 h 369691"/>
                <a:gd name="connsiteX0" fmla="*/ 0 w 1822079"/>
                <a:gd name="connsiteY0" fmla="*/ 381284 h 381284"/>
                <a:gd name="connsiteX1" fmla="*/ 1490761 w 1822079"/>
                <a:gd name="connsiteY1" fmla="*/ 250 h 381284"/>
                <a:gd name="connsiteX2" fmla="*/ 1822079 w 1822079"/>
                <a:gd name="connsiteY2" fmla="*/ 377342 h 381284"/>
                <a:gd name="connsiteX3" fmla="*/ 0 w 1822079"/>
                <a:gd name="connsiteY3" fmla="*/ 381284 h 381284"/>
                <a:gd name="connsiteX0" fmla="*/ 0 w 1822079"/>
                <a:gd name="connsiteY0" fmla="*/ 381284 h 381284"/>
                <a:gd name="connsiteX1" fmla="*/ 1490761 w 1822079"/>
                <a:gd name="connsiteY1" fmla="*/ 250 h 381284"/>
                <a:gd name="connsiteX2" fmla="*/ 1822079 w 1822079"/>
                <a:gd name="connsiteY2" fmla="*/ 377342 h 381284"/>
                <a:gd name="connsiteX3" fmla="*/ 0 w 1822079"/>
                <a:gd name="connsiteY3" fmla="*/ 381284 h 38128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079" h="376407">
                  <a:moveTo>
                    <a:pt x="0" y="376407"/>
                  </a:moveTo>
                  <a:cubicBezTo>
                    <a:pt x="429232" y="264623"/>
                    <a:pt x="1031793" y="59444"/>
                    <a:pt x="1462705" y="0"/>
                  </a:cubicBezTo>
                  <a:cubicBezTo>
                    <a:pt x="1589674" y="100140"/>
                    <a:pt x="1641051" y="155143"/>
                    <a:pt x="1822079" y="372465"/>
                  </a:cubicBezTo>
                  <a:lnTo>
                    <a:pt x="0" y="376407"/>
                  </a:lnTo>
                  <a:close/>
                </a:path>
              </a:pathLst>
            </a:custGeom>
            <a:gradFill>
              <a:gsLst>
                <a:gs pos="12000">
                  <a:srgbClr val="000000">
                    <a:alpha val="45000"/>
                  </a:srgbClr>
                </a:gs>
                <a:gs pos="28000">
                  <a:srgbClr val="000000">
                    <a:alpha val="25000"/>
                  </a:srgbClr>
                </a:gs>
                <a:gs pos="81000">
                  <a:srgbClr val="000000">
                    <a:alpha val="3000"/>
                  </a:srgbClr>
                </a:gs>
                <a:gs pos="100000">
                  <a:schemeClr val="tx1">
                    <a:alpha val="0"/>
                  </a:schemeClr>
                </a:gs>
                <a:gs pos="66000">
                  <a:srgbClr val="000000">
                    <a:alpha val="6000"/>
                  </a:srgbClr>
                </a:gs>
                <a:gs pos="49000">
                  <a:srgbClr val="000000">
                    <a:alpha val="11000"/>
                  </a:srgbClr>
                </a:gs>
                <a:gs pos="0">
                  <a:schemeClr val="tx1">
                    <a:alpha val="48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7" name="5">
              <a:extLst>
                <a:ext uri="{FF2B5EF4-FFF2-40B4-BE49-F238E27FC236}">
                  <a16:creationId xmlns="" xmlns:a16="http://schemas.microsoft.com/office/drawing/2014/main" id="{F1A8B339-A4FB-4529-9386-DD1FAAB7B78A}"/>
                </a:ext>
              </a:extLst>
            </p:cNvPr>
            <p:cNvSpPr/>
            <p:nvPr/>
          </p:nvSpPr>
          <p:spPr>
            <a:xfrm>
              <a:off x="5816599" y="1500201"/>
              <a:ext cx="1982801" cy="3344862"/>
            </a:xfrm>
            <a:custGeom>
              <a:avLst/>
              <a:gdLst>
                <a:gd name="connsiteX0" fmla="*/ 2481682 w 2895600"/>
                <a:gd name="connsiteY0" fmla="*/ 0 h 4648200"/>
                <a:gd name="connsiteX1" fmla="*/ 2895600 w 2895600"/>
                <a:gd name="connsiteY1" fmla="*/ 450875 h 4648200"/>
                <a:gd name="connsiteX2" fmla="*/ 2895600 w 2895600"/>
                <a:gd name="connsiteY2" fmla="*/ 4197325 h 4648200"/>
                <a:gd name="connsiteX3" fmla="*/ 2481682 w 2895600"/>
                <a:gd name="connsiteY3" fmla="*/ 4648200 h 4648200"/>
                <a:gd name="connsiteX4" fmla="*/ 0 w 2895600"/>
                <a:gd name="connsiteY4" fmla="*/ 4357817 h 4648200"/>
                <a:gd name="connsiteX5" fmla="*/ 0 w 2895600"/>
                <a:gd name="connsiteY5" fmla="*/ 268088 h 4648200"/>
                <a:gd name="connsiteX6" fmla="*/ 242032 w 2895600"/>
                <a:gd name="connsiteY6" fmla="*/ 235199 h 4648200"/>
                <a:gd name="connsiteX7" fmla="*/ 2481682 w 2895600"/>
                <a:gd name="connsiteY7" fmla="*/ 0 h 46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5600" h="4648200">
                  <a:moveTo>
                    <a:pt x="2481682" y="0"/>
                  </a:moveTo>
                  <a:cubicBezTo>
                    <a:pt x="2710282" y="0"/>
                    <a:pt x="2895600" y="201864"/>
                    <a:pt x="2895600" y="450875"/>
                  </a:cubicBezTo>
                  <a:lnTo>
                    <a:pt x="2895600" y="4197325"/>
                  </a:lnTo>
                  <a:cubicBezTo>
                    <a:pt x="2895600" y="4446336"/>
                    <a:pt x="2710282" y="4648200"/>
                    <a:pt x="2481682" y="4648200"/>
                  </a:cubicBezTo>
                  <a:lnTo>
                    <a:pt x="0" y="4357817"/>
                  </a:lnTo>
                  <a:lnTo>
                    <a:pt x="0" y="268088"/>
                  </a:lnTo>
                  <a:lnTo>
                    <a:pt x="242032" y="235199"/>
                  </a:lnTo>
                  <a:cubicBezTo>
                    <a:pt x="1160410" y="111219"/>
                    <a:pt x="2037182" y="0"/>
                    <a:pt x="248168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>
              <a:gradFill>
                <a:gsLst>
                  <a:gs pos="0">
                    <a:srgbClr val="F7F7F7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5">
            <a:extLst>
              <a:ext uri="{FF2B5EF4-FFF2-40B4-BE49-F238E27FC236}">
                <a16:creationId xmlns="" xmlns:a16="http://schemas.microsoft.com/office/drawing/2014/main" id="{E7FC769D-460A-4D3C-8441-A5B34F13EFE0}"/>
              </a:ext>
            </a:extLst>
          </p:cNvPr>
          <p:cNvSpPr/>
          <p:nvPr/>
        </p:nvSpPr>
        <p:spPr>
          <a:xfrm>
            <a:off x="938534" y="1307223"/>
            <a:ext cx="3102540" cy="310141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innerShdw blurRad="304800" dist="63500" dir="108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59" name="5">
            <a:extLst>
              <a:ext uri="{FF2B5EF4-FFF2-40B4-BE49-F238E27FC236}">
                <a16:creationId xmlns="" xmlns:a16="http://schemas.microsoft.com/office/drawing/2014/main" id="{670264BB-5862-4F74-9778-582302F41CD6}"/>
              </a:ext>
            </a:extLst>
          </p:cNvPr>
          <p:cNvGrpSpPr/>
          <p:nvPr/>
        </p:nvGrpSpPr>
        <p:grpSpPr>
          <a:xfrm>
            <a:off x="4774924" y="1609565"/>
            <a:ext cx="2225828" cy="2626308"/>
            <a:chOff x="4832531" y="1500201"/>
            <a:chExt cx="2966869" cy="3501947"/>
          </a:xfrm>
        </p:grpSpPr>
        <p:sp>
          <p:nvSpPr>
            <p:cNvPr id="60" name="等腰三角形 16">
              <a:extLst>
                <a:ext uri="{FF2B5EF4-FFF2-40B4-BE49-F238E27FC236}">
                  <a16:creationId xmlns="" xmlns:a16="http://schemas.microsoft.com/office/drawing/2014/main" id="{53CA54B4-A23D-41B8-A15F-1F80902BACC7}"/>
                </a:ext>
              </a:extLst>
            </p:cNvPr>
            <p:cNvSpPr/>
            <p:nvPr/>
          </p:nvSpPr>
          <p:spPr>
            <a:xfrm rot="420000" flipV="1">
              <a:off x="4832531" y="4610719"/>
              <a:ext cx="2856623" cy="391429"/>
            </a:xfrm>
            <a:custGeom>
              <a:avLst/>
              <a:gdLst>
                <a:gd name="connsiteX0" fmla="*/ 0 w 2362200"/>
                <a:gd name="connsiteY0" fmla="*/ 457200 h 457200"/>
                <a:gd name="connsiteX1" fmla="*/ 1181100 w 2362200"/>
                <a:gd name="connsiteY1" fmla="*/ 0 h 457200"/>
                <a:gd name="connsiteX2" fmla="*/ 2362200 w 2362200"/>
                <a:gd name="connsiteY2" fmla="*/ 457200 h 457200"/>
                <a:gd name="connsiteX3" fmla="*/ 0 w 2362200"/>
                <a:gd name="connsiteY3" fmla="*/ 457200 h 457200"/>
                <a:gd name="connsiteX0" fmla="*/ 0 w 1853592"/>
                <a:gd name="connsiteY0" fmla="*/ 457200 h 457200"/>
                <a:gd name="connsiteX1" fmla="*/ 1181100 w 1853592"/>
                <a:gd name="connsiteY1" fmla="*/ 0 h 457200"/>
                <a:gd name="connsiteX2" fmla="*/ 1853592 w 1853592"/>
                <a:gd name="connsiteY2" fmla="*/ 457128 h 457200"/>
                <a:gd name="connsiteX3" fmla="*/ 0 w 1853592"/>
                <a:gd name="connsiteY3" fmla="*/ 457200 h 457200"/>
                <a:gd name="connsiteX0" fmla="*/ 0 w 1853592"/>
                <a:gd name="connsiteY0" fmla="*/ 335351 h 335351"/>
                <a:gd name="connsiteX1" fmla="*/ 1287695 w 1853592"/>
                <a:gd name="connsiteY1" fmla="*/ 0 h 335351"/>
                <a:gd name="connsiteX2" fmla="*/ 1853592 w 1853592"/>
                <a:gd name="connsiteY2" fmla="*/ 335279 h 335351"/>
                <a:gd name="connsiteX3" fmla="*/ 0 w 1853592"/>
                <a:gd name="connsiteY3" fmla="*/ 335351 h 335351"/>
                <a:gd name="connsiteX0" fmla="*/ 0 w 1853592"/>
                <a:gd name="connsiteY0" fmla="*/ 338146 h 338146"/>
                <a:gd name="connsiteX1" fmla="*/ 1287695 w 1853592"/>
                <a:gd name="connsiteY1" fmla="*/ 2795 h 338146"/>
                <a:gd name="connsiteX2" fmla="*/ 1853592 w 1853592"/>
                <a:gd name="connsiteY2" fmla="*/ 338074 h 338146"/>
                <a:gd name="connsiteX3" fmla="*/ 0 w 1853592"/>
                <a:gd name="connsiteY3" fmla="*/ 338146 h 338146"/>
                <a:gd name="connsiteX0" fmla="*/ 0 w 1853592"/>
                <a:gd name="connsiteY0" fmla="*/ 338146 h 338146"/>
                <a:gd name="connsiteX1" fmla="*/ 1287695 w 1853592"/>
                <a:gd name="connsiteY1" fmla="*/ 2795 h 338146"/>
                <a:gd name="connsiteX2" fmla="*/ 1853592 w 1853592"/>
                <a:gd name="connsiteY2" fmla="*/ 338074 h 338146"/>
                <a:gd name="connsiteX3" fmla="*/ 0 w 1853592"/>
                <a:gd name="connsiteY3" fmla="*/ 338146 h 338146"/>
                <a:gd name="connsiteX0" fmla="*/ 0 w 1822079"/>
                <a:gd name="connsiteY0" fmla="*/ 338146 h 338146"/>
                <a:gd name="connsiteX1" fmla="*/ 1287695 w 1822079"/>
                <a:gd name="connsiteY1" fmla="*/ 2795 h 338146"/>
                <a:gd name="connsiteX2" fmla="*/ 1822079 w 1822079"/>
                <a:gd name="connsiteY2" fmla="*/ 334204 h 338146"/>
                <a:gd name="connsiteX3" fmla="*/ 0 w 1822079"/>
                <a:gd name="connsiteY3" fmla="*/ 338146 h 338146"/>
                <a:gd name="connsiteX0" fmla="*/ 0 w 1822079"/>
                <a:gd name="connsiteY0" fmla="*/ 338146 h 338146"/>
                <a:gd name="connsiteX1" fmla="*/ 1287695 w 1822079"/>
                <a:gd name="connsiteY1" fmla="*/ 2795 h 338146"/>
                <a:gd name="connsiteX2" fmla="*/ 1822079 w 1822079"/>
                <a:gd name="connsiteY2" fmla="*/ 334204 h 338146"/>
                <a:gd name="connsiteX3" fmla="*/ 0 w 1822079"/>
                <a:gd name="connsiteY3" fmla="*/ 338146 h 338146"/>
                <a:gd name="connsiteX0" fmla="*/ 0 w 1822079"/>
                <a:gd name="connsiteY0" fmla="*/ 232412 h 232412"/>
                <a:gd name="connsiteX1" fmla="*/ 1371632 w 1822079"/>
                <a:gd name="connsiteY1" fmla="*/ 4497 h 232412"/>
                <a:gd name="connsiteX2" fmla="*/ 1822079 w 1822079"/>
                <a:gd name="connsiteY2" fmla="*/ 228470 h 232412"/>
                <a:gd name="connsiteX3" fmla="*/ 0 w 1822079"/>
                <a:gd name="connsiteY3" fmla="*/ 232412 h 232412"/>
                <a:gd name="connsiteX0" fmla="*/ 0 w 1822079"/>
                <a:gd name="connsiteY0" fmla="*/ 228451 h 228451"/>
                <a:gd name="connsiteX1" fmla="*/ 1371632 w 1822079"/>
                <a:gd name="connsiteY1" fmla="*/ 536 h 228451"/>
                <a:gd name="connsiteX2" fmla="*/ 1822079 w 1822079"/>
                <a:gd name="connsiteY2" fmla="*/ 224509 h 228451"/>
                <a:gd name="connsiteX3" fmla="*/ 0 w 1822079"/>
                <a:gd name="connsiteY3" fmla="*/ 228451 h 228451"/>
                <a:gd name="connsiteX0" fmla="*/ 0 w 1822079"/>
                <a:gd name="connsiteY0" fmla="*/ 228451 h 228451"/>
                <a:gd name="connsiteX1" fmla="*/ 1371632 w 1822079"/>
                <a:gd name="connsiteY1" fmla="*/ 536 h 228451"/>
                <a:gd name="connsiteX2" fmla="*/ 1822079 w 1822079"/>
                <a:gd name="connsiteY2" fmla="*/ 224509 h 228451"/>
                <a:gd name="connsiteX3" fmla="*/ 0 w 1822079"/>
                <a:gd name="connsiteY3" fmla="*/ 228451 h 228451"/>
                <a:gd name="connsiteX0" fmla="*/ 0 w 1822079"/>
                <a:gd name="connsiteY0" fmla="*/ 234944 h 234944"/>
                <a:gd name="connsiteX1" fmla="*/ 1458135 w 1822079"/>
                <a:gd name="connsiteY1" fmla="*/ 510 h 234944"/>
                <a:gd name="connsiteX2" fmla="*/ 1822079 w 1822079"/>
                <a:gd name="connsiteY2" fmla="*/ 231002 h 234944"/>
                <a:gd name="connsiteX3" fmla="*/ 0 w 1822079"/>
                <a:gd name="connsiteY3" fmla="*/ 234944 h 234944"/>
                <a:gd name="connsiteX0" fmla="*/ 0 w 1822079"/>
                <a:gd name="connsiteY0" fmla="*/ 251876 h 251876"/>
                <a:gd name="connsiteX1" fmla="*/ 1505928 w 1822079"/>
                <a:gd name="connsiteY1" fmla="*/ 456 h 251876"/>
                <a:gd name="connsiteX2" fmla="*/ 1822079 w 1822079"/>
                <a:gd name="connsiteY2" fmla="*/ 247934 h 251876"/>
                <a:gd name="connsiteX3" fmla="*/ 0 w 1822079"/>
                <a:gd name="connsiteY3" fmla="*/ 251876 h 251876"/>
                <a:gd name="connsiteX0" fmla="*/ 0 w 1822079"/>
                <a:gd name="connsiteY0" fmla="*/ 292564 h 292564"/>
                <a:gd name="connsiteX1" fmla="*/ 1499509 w 1822079"/>
                <a:gd name="connsiteY1" fmla="*/ 362 h 292564"/>
                <a:gd name="connsiteX2" fmla="*/ 1822079 w 1822079"/>
                <a:gd name="connsiteY2" fmla="*/ 288622 h 292564"/>
                <a:gd name="connsiteX3" fmla="*/ 0 w 1822079"/>
                <a:gd name="connsiteY3" fmla="*/ 292564 h 292564"/>
                <a:gd name="connsiteX0" fmla="*/ 0 w 1822079"/>
                <a:gd name="connsiteY0" fmla="*/ 269899 h 269899"/>
                <a:gd name="connsiteX1" fmla="*/ 1405305 w 1822079"/>
                <a:gd name="connsiteY1" fmla="*/ 410 h 269899"/>
                <a:gd name="connsiteX2" fmla="*/ 1822079 w 1822079"/>
                <a:gd name="connsiteY2" fmla="*/ 265957 h 269899"/>
                <a:gd name="connsiteX3" fmla="*/ 0 w 1822079"/>
                <a:gd name="connsiteY3" fmla="*/ 269899 h 269899"/>
                <a:gd name="connsiteX0" fmla="*/ 0 w 1822079"/>
                <a:gd name="connsiteY0" fmla="*/ 330359 h 330359"/>
                <a:gd name="connsiteX1" fmla="*/ 1499293 w 1822079"/>
                <a:gd name="connsiteY1" fmla="*/ 304 h 330359"/>
                <a:gd name="connsiteX2" fmla="*/ 1822079 w 1822079"/>
                <a:gd name="connsiteY2" fmla="*/ 326417 h 330359"/>
                <a:gd name="connsiteX3" fmla="*/ 0 w 1822079"/>
                <a:gd name="connsiteY3" fmla="*/ 330359 h 330359"/>
                <a:gd name="connsiteX0" fmla="*/ 0 w 1822079"/>
                <a:gd name="connsiteY0" fmla="*/ 330359 h 330359"/>
                <a:gd name="connsiteX1" fmla="*/ 1499293 w 1822079"/>
                <a:gd name="connsiteY1" fmla="*/ 304 h 330359"/>
                <a:gd name="connsiteX2" fmla="*/ 1822079 w 1822079"/>
                <a:gd name="connsiteY2" fmla="*/ 326417 h 330359"/>
                <a:gd name="connsiteX3" fmla="*/ 0 w 1822079"/>
                <a:gd name="connsiteY3" fmla="*/ 330359 h 330359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865 h 449865"/>
                <a:gd name="connsiteX1" fmla="*/ 1514912 w 1822079"/>
                <a:gd name="connsiteY1" fmla="*/ 202 h 449865"/>
                <a:gd name="connsiteX2" fmla="*/ 1822079 w 1822079"/>
                <a:gd name="connsiteY2" fmla="*/ 445923 h 449865"/>
                <a:gd name="connsiteX3" fmla="*/ 0 w 1822079"/>
                <a:gd name="connsiteY3" fmla="*/ 449865 h 449865"/>
                <a:gd name="connsiteX0" fmla="*/ 0 w 1822079"/>
                <a:gd name="connsiteY0" fmla="*/ 449865 h 449865"/>
                <a:gd name="connsiteX1" fmla="*/ 1514912 w 1822079"/>
                <a:gd name="connsiteY1" fmla="*/ 202 h 449865"/>
                <a:gd name="connsiteX2" fmla="*/ 1822079 w 1822079"/>
                <a:gd name="connsiteY2" fmla="*/ 445923 h 449865"/>
                <a:gd name="connsiteX3" fmla="*/ 0 w 1822079"/>
                <a:gd name="connsiteY3" fmla="*/ 449865 h 449865"/>
                <a:gd name="connsiteX0" fmla="*/ 0 w 1822079"/>
                <a:gd name="connsiteY0" fmla="*/ 386588 h 386588"/>
                <a:gd name="connsiteX1" fmla="*/ 1506644 w 1822079"/>
                <a:gd name="connsiteY1" fmla="*/ 246 h 386588"/>
                <a:gd name="connsiteX2" fmla="*/ 1822079 w 1822079"/>
                <a:gd name="connsiteY2" fmla="*/ 382646 h 386588"/>
                <a:gd name="connsiteX3" fmla="*/ 0 w 1822079"/>
                <a:gd name="connsiteY3" fmla="*/ 386588 h 386588"/>
                <a:gd name="connsiteX0" fmla="*/ 0 w 1822079"/>
                <a:gd name="connsiteY0" fmla="*/ 369691 h 369691"/>
                <a:gd name="connsiteX1" fmla="*/ 1405699 w 1822079"/>
                <a:gd name="connsiteY1" fmla="*/ 262 h 369691"/>
                <a:gd name="connsiteX2" fmla="*/ 1822079 w 1822079"/>
                <a:gd name="connsiteY2" fmla="*/ 365749 h 369691"/>
                <a:gd name="connsiteX3" fmla="*/ 0 w 1822079"/>
                <a:gd name="connsiteY3" fmla="*/ 369691 h 369691"/>
                <a:gd name="connsiteX0" fmla="*/ 0 w 1822079"/>
                <a:gd name="connsiteY0" fmla="*/ 369691 h 369691"/>
                <a:gd name="connsiteX1" fmla="*/ 1405699 w 1822079"/>
                <a:gd name="connsiteY1" fmla="*/ 262 h 369691"/>
                <a:gd name="connsiteX2" fmla="*/ 1822079 w 1822079"/>
                <a:gd name="connsiteY2" fmla="*/ 365749 h 369691"/>
                <a:gd name="connsiteX3" fmla="*/ 0 w 1822079"/>
                <a:gd name="connsiteY3" fmla="*/ 369691 h 369691"/>
                <a:gd name="connsiteX0" fmla="*/ 0 w 1822079"/>
                <a:gd name="connsiteY0" fmla="*/ 381284 h 381284"/>
                <a:gd name="connsiteX1" fmla="*/ 1490761 w 1822079"/>
                <a:gd name="connsiteY1" fmla="*/ 250 h 381284"/>
                <a:gd name="connsiteX2" fmla="*/ 1822079 w 1822079"/>
                <a:gd name="connsiteY2" fmla="*/ 377342 h 381284"/>
                <a:gd name="connsiteX3" fmla="*/ 0 w 1822079"/>
                <a:gd name="connsiteY3" fmla="*/ 381284 h 381284"/>
                <a:gd name="connsiteX0" fmla="*/ 0 w 1822079"/>
                <a:gd name="connsiteY0" fmla="*/ 381284 h 381284"/>
                <a:gd name="connsiteX1" fmla="*/ 1490761 w 1822079"/>
                <a:gd name="connsiteY1" fmla="*/ 250 h 381284"/>
                <a:gd name="connsiteX2" fmla="*/ 1822079 w 1822079"/>
                <a:gd name="connsiteY2" fmla="*/ 377342 h 381284"/>
                <a:gd name="connsiteX3" fmla="*/ 0 w 1822079"/>
                <a:gd name="connsiteY3" fmla="*/ 381284 h 38128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079" h="376407">
                  <a:moveTo>
                    <a:pt x="0" y="376407"/>
                  </a:moveTo>
                  <a:cubicBezTo>
                    <a:pt x="429232" y="264623"/>
                    <a:pt x="1031793" y="59444"/>
                    <a:pt x="1462705" y="0"/>
                  </a:cubicBezTo>
                  <a:cubicBezTo>
                    <a:pt x="1589674" y="100140"/>
                    <a:pt x="1641051" y="155143"/>
                    <a:pt x="1822079" y="372465"/>
                  </a:cubicBezTo>
                  <a:lnTo>
                    <a:pt x="0" y="376407"/>
                  </a:lnTo>
                  <a:close/>
                </a:path>
              </a:pathLst>
            </a:custGeom>
            <a:gradFill>
              <a:gsLst>
                <a:gs pos="12000">
                  <a:srgbClr val="000000">
                    <a:alpha val="45000"/>
                  </a:srgbClr>
                </a:gs>
                <a:gs pos="28000">
                  <a:srgbClr val="000000">
                    <a:alpha val="25000"/>
                  </a:srgbClr>
                </a:gs>
                <a:gs pos="81000">
                  <a:srgbClr val="000000">
                    <a:alpha val="3000"/>
                  </a:srgbClr>
                </a:gs>
                <a:gs pos="100000">
                  <a:schemeClr val="tx1">
                    <a:alpha val="0"/>
                  </a:schemeClr>
                </a:gs>
                <a:gs pos="66000">
                  <a:srgbClr val="000000">
                    <a:alpha val="6000"/>
                  </a:srgbClr>
                </a:gs>
                <a:gs pos="49000">
                  <a:srgbClr val="000000">
                    <a:alpha val="11000"/>
                  </a:srgbClr>
                </a:gs>
                <a:gs pos="0">
                  <a:schemeClr val="tx1">
                    <a:alpha val="48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1" name="5">
              <a:extLst>
                <a:ext uri="{FF2B5EF4-FFF2-40B4-BE49-F238E27FC236}">
                  <a16:creationId xmlns="" xmlns:a16="http://schemas.microsoft.com/office/drawing/2014/main" id="{6300914E-9C63-4356-8300-2492AA9C78DD}"/>
                </a:ext>
              </a:extLst>
            </p:cNvPr>
            <p:cNvSpPr/>
            <p:nvPr/>
          </p:nvSpPr>
          <p:spPr>
            <a:xfrm>
              <a:off x="5816599" y="1500201"/>
              <a:ext cx="1982801" cy="3344862"/>
            </a:xfrm>
            <a:custGeom>
              <a:avLst/>
              <a:gdLst>
                <a:gd name="connsiteX0" fmla="*/ 2481682 w 2895600"/>
                <a:gd name="connsiteY0" fmla="*/ 0 h 4648200"/>
                <a:gd name="connsiteX1" fmla="*/ 2895600 w 2895600"/>
                <a:gd name="connsiteY1" fmla="*/ 450875 h 4648200"/>
                <a:gd name="connsiteX2" fmla="*/ 2895600 w 2895600"/>
                <a:gd name="connsiteY2" fmla="*/ 4197325 h 4648200"/>
                <a:gd name="connsiteX3" fmla="*/ 2481682 w 2895600"/>
                <a:gd name="connsiteY3" fmla="*/ 4648200 h 4648200"/>
                <a:gd name="connsiteX4" fmla="*/ 0 w 2895600"/>
                <a:gd name="connsiteY4" fmla="*/ 4357817 h 4648200"/>
                <a:gd name="connsiteX5" fmla="*/ 0 w 2895600"/>
                <a:gd name="connsiteY5" fmla="*/ 268088 h 4648200"/>
                <a:gd name="connsiteX6" fmla="*/ 242032 w 2895600"/>
                <a:gd name="connsiteY6" fmla="*/ 235199 h 4648200"/>
                <a:gd name="connsiteX7" fmla="*/ 2481682 w 2895600"/>
                <a:gd name="connsiteY7" fmla="*/ 0 h 46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5600" h="4648200">
                  <a:moveTo>
                    <a:pt x="2481682" y="0"/>
                  </a:moveTo>
                  <a:cubicBezTo>
                    <a:pt x="2710282" y="0"/>
                    <a:pt x="2895600" y="201864"/>
                    <a:pt x="2895600" y="450875"/>
                  </a:cubicBezTo>
                  <a:lnTo>
                    <a:pt x="2895600" y="4197325"/>
                  </a:lnTo>
                  <a:cubicBezTo>
                    <a:pt x="2895600" y="4446336"/>
                    <a:pt x="2710282" y="4648200"/>
                    <a:pt x="2481682" y="4648200"/>
                  </a:cubicBezTo>
                  <a:lnTo>
                    <a:pt x="0" y="4357817"/>
                  </a:lnTo>
                  <a:lnTo>
                    <a:pt x="0" y="268088"/>
                  </a:lnTo>
                  <a:lnTo>
                    <a:pt x="242032" y="235199"/>
                  </a:lnTo>
                  <a:cubicBezTo>
                    <a:pt x="1160410" y="111219"/>
                    <a:pt x="2037182" y="0"/>
                    <a:pt x="248168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>
              <a:gradFill>
                <a:gsLst>
                  <a:gs pos="0">
                    <a:srgbClr val="F7F7F7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5">
            <a:extLst>
              <a:ext uri="{FF2B5EF4-FFF2-40B4-BE49-F238E27FC236}">
                <a16:creationId xmlns="" xmlns:a16="http://schemas.microsoft.com/office/drawing/2014/main" id="{02FA7C07-3465-4D50-878B-09DE206A76C7}"/>
              </a:ext>
            </a:extLst>
          </p:cNvPr>
          <p:cNvGrpSpPr/>
          <p:nvPr/>
        </p:nvGrpSpPr>
        <p:grpSpPr>
          <a:xfrm>
            <a:off x="3588000" y="1609565"/>
            <a:ext cx="2225828" cy="2626308"/>
            <a:chOff x="4832531" y="1500201"/>
            <a:chExt cx="2966869" cy="3501947"/>
          </a:xfrm>
        </p:grpSpPr>
        <p:sp>
          <p:nvSpPr>
            <p:cNvPr id="63" name="等腰三角形 16">
              <a:extLst>
                <a:ext uri="{FF2B5EF4-FFF2-40B4-BE49-F238E27FC236}">
                  <a16:creationId xmlns="" xmlns:a16="http://schemas.microsoft.com/office/drawing/2014/main" id="{181E3F59-BBDC-4E83-8DED-75F01F8763A0}"/>
                </a:ext>
              </a:extLst>
            </p:cNvPr>
            <p:cNvSpPr/>
            <p:nvPr/>
          </p:nvSpPr>
          <p:spPr>
            <a:xfrm rot="420000" flipV="1">
              <a:off x="4832531" y="4610719"/>
              <a:ext cx="2856623" cy="391429"/>
            </a:xfrm>
            <a:custGeom>
              <a:avLst/>
              <a:gdLst>
                <a:gd name="connsiteX0" fmla="*/ 0 w 2362200"/>
                <a:gd name="connsiteY0" fmla="*/ 457200 h 457200"/>
                <a:gd name="connsiteX1" fmla="*/ 1181100 w 2362200"/>
                <a:gd name="connsiteY1" fmla="*/ 0 h 457200"/>
                <a:gd name="connsiteX2" fmla="*/ 2362200 w 2362200"/>
                <a:gd name="connsiteY2" fmla="*/ 457200 h 457200"/>
                <a:gd name="connsiteX3" fmla="*/ 0 w 2362200"/>
                <a:gd name="connsiteY3" fmla="*/ 457200 h 457200"/>
                <a:gd name="connsiteX0" fmla="*/ 0 w 1853592"/>
                <a:gd name="connsiteY0" fmla="*/ 457200 h 457200"/>
                <a:gd name="connsiteX1" fmla="*/ 1181100 w 1853592"/>
                <a:gd name="connsiteY1" fmla="*/ 0 h 457200"/>
                <a:gd name="connsiteX2" fmla="*/ 1853592 w 1853592"/>
                <a:gd name="connsiteY2" fmla="*/ 457128 h 457200"/>
                <a:gd name="connsiteX3" fmla="*/ 0 w 1853592"/>
                <a:gd name="connsiteY3" fmla="*/ 457200 h 457200"/>
                <a:gd name="connsiteX0" fmla="*/ 0 w 1853592"/>
                <a:gd name="connsiteY0" fmla="*/ 335351 h 335351"/>
                <a:gd name="connsiteX1" fmla="*/ 1287695 w 1853592"/>
                <a:gd name="connsiteY1" fmla="*/ 0 h 335351"/>
                <a:gd name="connsiteX2" fmla="*/ 1853592 w 1853592"/>
                <a:gd name="connsiteY2" fmla="*/ 335279 h 335351"/>
                <a:gd name="connsiteX3" fmla="*/ 0 w 1853592"/>
                <a:gd name="connsiteY3" fmla="*/ 335351 h 335351"/>
                <a:gd name="connsiteX0" fmla="*/ 0 w 1853592"/>
                <a:gd name="connsiteY0" fmla="*/ 338146 h 338146"/>
                <a:gd name="connsiteX1" fmla="*/ 1287695 w 1853592"/>
                <a:gd name="connsiteY1" fmla="*/ 2795 h 338146"/>
                <a:gd name="connsiteX2" fmla="*/ 1853592 w 1853592"/>
                <a:gd name="connsiteY2" fmla="*/ 338074 h 338146"/>
                <a:gd name="connsiteX3" fmla="*/ 0 w 1853592"/>
                <a:gd name="connsiteY3" fmla="*/ 338146 h 338146"/>
                <a:gd name="connsiteX0" fmla="*/ 0 w 1853592"/>
                <a:gd name="connsiteY0" fmla="*/ 338146 h 338146"/>
                <a:gd name="connsiteX1" fmla="*/ 1287695 w 1853592"/>
                <a:gd name="connsiteY1" fmla="*/ 2795 h 338146"/>
                <a:gd name="connsiteX2" fmla="*/ 1853592 w 1853592"/>
                <a:gd name="connsiteY2" fmla="*/ 338074 h 338146"/>
                <a:gd name="connsiteX3" fmla="*/ 0 w 1853592"/>
                <a:gd name="connsiteY3" fmla="*/ 338146 h 338146"/>
                <a:gd name="connsiteX0" fmla="*/ 0 w 1822079"/>
                <a:gd name="connsiteY0" fmla="*/ 338146 h 338146"/>
                <a:gd name="connsiteX1" fmla="*/ 1287695 w 1822079"/>
                <a:gd name="connsiteY1" fmla="*/ 2795 h 338146"/>
                <a:gd name="connsiteX2" fmla="*/ 1822079 w 1822079"/>
                <a:gd name="connsiteY2" fmla="*/ 334204 h 338146"/>
                <a:gd name="connsiteX3" fmla="*/ 0 w 1822079"/>
                <a:gd name="connsiteY3" fmla="*/ 338146 h 338146"/>
                <a:gd name="connsiteX0" fmla="*/ 0 w 1822079"/>
                <a:gd name="connsiteY0" fmla="*/ 338146 h 338146"/>
                <a:gd name="connsiteX1" fmla="*/ 1287695 w 1822079"/>
                <a:gd name="connsiteY1" fmla="*/ 2795 h 338146"/>
                <a:gd name="connsiteX2" fmla="*/ 1822079 w 1822079"/>
                <a:gd name="connsiteY2" fmla="*/ 334204 h 338146"/>
                <a:gd name="connsiteX3" fmla="*/ 0 w 1822079"/>
                <a:gd name="connsiteY3" fmla="*/ 338146 h 338146"/>
                <a:gd name="connsiteX0" fmla="*/ 0 w 1822079"/>
                <a:gd name="connsiteY0" fmla="*/ 232412 h 232412"/>
                <a:gd name="connsiteX1" fmla="*/ 1371632 w 1822079"/>
                <a:gd name="connsiteY1" fmla="*/ 4497 h 232412"/>
                <a:gd name="connsiteX2" fmla="*/ 1822079 w 1822079"/>
                <a:gd name="connsiteY2" fmla="*/ 228470 h 232412"/>
                <a:gd name="connsiteX3" fmla="*/ 0 w 1822079"/>
                <a:gd name="connsiteY3" fmla="*/ 232412 h 232412"/>
                <a:gd name="connsiteX0" fmla="*/ 0 w 1822079"/>
                <a:gd name="connsiteY0" fmla="*/ 228451 h 228451"/>
                <a:gd name="connsiteX1" fmla="*/ 1371632 w 1822079"/>
                <a:gd name="connsiteY1" fmla="*/ 536 h 228451"/>
                <a:gd name="connsiteX2" fmla="*/ 1822079 w 1822079"/>
                <a:gd name="connsiteY2" fmla="*/ 224509 h 228451"/>
                <a:gd name="connsiteX3" fmla="*/ 0 w 1822079"/>
                <a:gd name="connsiteY3" fmla="*/ 228451 h 228451"/>
                <a:gd name="connsiteX0" fmla="*/ 0 w 1822079"/>
                <a:gd name="connsiteY0" fmla="*/ 228451 h 228451"/>
                <a:gd name="connsiteX1" fmla="*/ 1371632 w 1822079"/>
                <a:gd name="connsiteY1" fmla="*/ 536 h 228451"/>
                <a:gd name="connsiteX2" fmla="*/ 1822079 w 1822079"/>
                <a:gd name="connsiteY2" fmla="*/ 224509 h 228451"/>
                <a:gd name="connsiteX3" fmla="*/ 0 w 1822079"/>
                <a:gd name="connsiteY3" fmla="*/ 228451 h 228451"/>
                <a:gd name="connsiteX0" fmla="*/ 0 w 1822079"/>
                <a:gd name="connsiteY0" fmla="*/ 234944 h 234944"/>
                <a:gd name="connsiteX1" fmla="*/ 1458135 w 1822079"/>
                <a:gd name="connsiteY1" fmla="*/ 510 h 234944"/>
                <a:gd name="connsiteX2" fmla="*/ 1822079 w 1822079"/>
                <a:gd name="connsiteY2" fmla="*/ 231002 h 234944"/>
                <a:gd name="connsiteX3" fmla="*/ 0 w 1822079"/>
                <a:gd name="connsiteY3" fmla="*/ 234944 h 234944"/>
                <a:gd name="connsiteX0" fmla="*/ 0 w 1822079"/>
                <a:gd name="connsiteY0" fmla="*/ 251876 h 251876"/>
                <a:gd name="connsiteX1" fmla="*/ 1505928 w 1822079"/>
                <a:gd name="connsiteY1" fmla="*/ 456 h 251876"/>
                <a:gd name="connsiteX2" fmla="*/ 1822079 w 1822079"/>
                <a:gd name="connsiteY2" fmla="*/ 247934 h 251876"/>
                <a:gd name="connsiteX3" fmla="*/ 0 w 1822079"/>
                <a:gd name="connsiteY3" fmla="*/ 251876 h 251876"/>
                <a:gd name="connsiteX0" fmla="*/ 0 w 1822079"/>
                <a:gd name="connsiteY0" fmla="*/ 292564 h 292564"/>
                <a:gd name="connsiteX1" fmla="*/ 1499509 w 1822079"/>
                <a:gd name="connsiteY1" fmla="*/ 362 h 292564"/>
                <a:gd name="connsiteX2" fmla="*/ 1822079 w 1822079"/>
                <a:gd name="connsiteY2" fmla="*/ 288622 h 292564"/>
                <a:gd name="connsiteX3" fmla="*/ 0 w 1822079"/>
                <a:gd name="connsiteY3" fmla="*/ 292564 h 292564"/>
                <a:gd name="connsiteX0" fmla="*/ 0 w 1822079"/>
                <a:gd name="connsiteY0" fmla="*/ 269899 h 269899"/>
                <a:gd name="connsiteX1" fmla="*/ 1405305 w 1822079"/>
                <a:gd name="connsiteY1" fmla="*/ 410 h 269899"/>
                <a:gd name="connsiteX2" fmla="*/ 1822079 w 1822079"/>
                <a:gd name="connsiteY2" fmla="*/ 265957 h 269899"/>
                <a:gd name="connsiteX3" fmla="*/ 0 w 1822079"/>
                <a:gd name="connsiteY3" fmla="*/ 269899 h 269899"/>
                <a:gd name="connsiteX0" fmla="*/ 0 w 1822079"/>
                <a:gd name="connsiteY0" fmla="*/ 330359 h 330359"/>
                <a:gd name="connsiteX1" fmla="*/ 1499293 w 1822079"/>
                <a:gd name="connsiteY1" fmla="*/ 304 h 330359"/>
                <a:gd name="connsiteX2" fmla="*/ 1822079 w 1822079"/>
                <a:gd name="connsiteY2" fmla="*/ 326417 h 330359"/>
                <a:gd name="connsiteX3" fmla="*/ 0 w 1822079"/>
                <a:gd name="connsiteY3" fmla="*/ 330359 h 330359"/>
                <a:gd name="connsiteX0" fmla="*/ 0 w 1822079"/>
                <a:gd name="connsiteY0" fmla="*/ 330359 h 330359"/>
                <a:gd name="connsiteX1" fmla="*/ 1499293 w 1822079"/>
                <a:gd name="connsiteY1" fmla="*/ 304 h 330359"/>
                <a:gd name="connsiteX2" fmla="*/ 1822079 w 1822079"/>
                <a:gd name="connsiteY2" fmla="*/ 326417 h 330359"/>
                <a:gd name="connsiteX3" fmla="*/ 0 w 1822079"/>
                <a:gd name="connsiteY3" fmla="*/ 330359 h 330359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865 h 449865"/>
                <a:gd name="connsiteX1" fmla="*/ 1514912 w 1822079"/>
                <a:gd name="connsiteY1" fmla="*/ 202 h 449865"/>
                <a:gd name="connsiteX2" fmla="*/ 1822079 w 1822079"/>
                <a:gd name="connsiteY2" fmla="*/ 445923 h 449865"/>
                <a:gd name="connsiteX3" fmla="*/ 0 w 1822079"/>
                <a:gd name="connsiteY3" fmla="*/ 449865 h 449865"/>
                <a:gd name="connsiteX0" fmla="*/ 0 w 1822079"/>
                <a:gd name="connsiteY0" fmla="*/ 449865 h 449865"/>
                <a:gd name="connsiteX1" fmla="*/ 1514912 w 1822079"/>
                <a:gd name="connsiteY1" fmla="*/ 202 h 449865"/>
                <a:gd name="connsiteX2" fmla="*/ 1822079 w 1822079"/>
                <a:gd name="connsiteY2" fmla="*/ 445923 h 449865"/>
                <a:gd name="connsiteX3" fmla="*/ 0 w 1822079"/>
                <a:gd name="connsiteY3" fmla="*/ 449865 h 449865"/>
                <a:gd name="connsiteX0" fmla="*/ 0 w 1822079"/>
                <a:gd name="connsiteY0" fmla="*/ 386588 h 386588"/>
                <a:gd name="connsiteX1" fmla="*/ 1506644 w 1822079"/>
                <a:gd name="connsiteY1" fmla="*/ 246 h 386588"/>
                <a:gd name="connsiteX2" fmla="*/ 1822079 w 1822079"/>
                <a:gd name="connsiteY2" fmla="*/ 382646 h 386588"/>
                <a:gd name="connsiteX3" fmla="*/ 0 w 1822079"/>
                <a:gd name="connsiteY3" fmla="*/ 386588 h 386588"/>
                <a:gd name="connsiteX0" fmla="*/ 0 w 1822079"/>
                <a:gd name="connsiteY0" fmla="*/ 369691 h 369691"/>
                <a:gd name="connsiteX1" fmla="*/ 1405699 w 1822079"/>
                <a:gd name="connsiteY1" fmla="*/ 262 h 369691"/>
                <a:gd name="connsiteX2" fmla="*/ 1822079 w 1822079"/>
                <a:gd name="connsiteY2" fmla="*/ 365749 h 369691"/>
                <a:gd name="connsiteX3" fmla="*/ 0 w 1822079"/>
                <a:gd name="connsiteY3" fmla="*/ 369691 h 369691"/>
                <a:gd name="connsiteX0" fmla="*/ 0 w 1822079"/>
                <a:gd name="connsiteY0" fmla="*/ 369691 h 369691"/>
                <a:gd name="connsiteX1" fmla="*/ 1405699 w 1822079"/>
                <a:gd name="connsiteY1" fmla="*/ 262 h 369691"/>
                <a:gd name="connsiteX2" fmla="*/ 1822079 w 1822079"/>
                <a:gd name="connsiteY2" fmla="*/ 365749 h 369691"/>
                <a:gd name="connsiteX3" fmla="*/ 0 w 1822079"/>
                <a:gd name="connsiteY3" fmla="*/ 369691 h 369691"/>
                <a:gd name="connsiteX0" fmla="*/ 0 w 1822079"/>
                <a:gd name="connsiteY0" fmla="*/ 381284 h 381284"/>
                <a:gd name="connsiteX1" fmla="*/ 1490761 w 1822079"/>
                <a:gd name="connsiteY1" fmla="*/ 250 h 381284"/>
                <a:gd name="connsiteX2" fmla="*/ 1822079 w 1822079"/>
                <a:gd name="connsiteY2" fmla="*/ 377342 h 381284"/>
                <a:gd name="connsiteX3" fmla="*/ 0 w 1822079"/>
                <a:gd name="connsiteY3" fmla="*/ 381284 h 381284"/>
                <a:gd name="connsiteX0" fmla="*/ 0 w 1822079"/>
                <a:gd name="connsiteY0" fmla="*/ 381284 h 381284"/>
                <a:gd name="connsiteX1" fmla="*/ 1490761 w 1822079"/>
                <a:gd name="connsiteY1" fmla="*/ 250 h 381284"/>
                <a:gd name="connsiteX2" fmla="*/ 1822079 w 1822079"/>
                <a:gd name="connsiteY2" fmla="*/ 377342 h 381284"/>
                <a:gd name="connsiteX3" fmla="*/ 0 w 1822079"/>
                <a:gd name="connsiteY3" fmla="*/ 381284 h 38128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079" h="376407">
                  <a:moveTo>
                    <a:pt x="0" y="376407"/>
                  </a:moveTo>
                  <a:cubicBezTo>
                    <a:pt x="429232" y="264623"/>
                    <a:pt x="1031793" y="59444"/>
                    <a:pt x="1462705" y="0"/>
                  </a:cubicBezTo>
                  <a:cubicBezTo>
                    <a:pt x="1589674" y="100140"/>
                    <a:pt x="1641051" y="155143"/>
                    <a:pt x="1822079" y="372465"/>
                  </a:cubicBezTo>
                  <a:lnTo>
                    <a:pt x="0" y="376407"/>
                  </a:lnTo>
                  <a:close/>
                </a:path>
              </a:pathLst>
            </a:custGeom>
            <a:gradFill>
              <a:gsLst>
                <a:gs pos="12000">
                  <a:srgbClr val="000000">
                    <a:alpha val="45000"/>
                  </a:srgbClr>
                </a:gs>
                <a:gs pos="28000">
                  <a:srgbClr val="000000">
                    <a:alpha val="25000"/>
                  </a:srgbClr>
                </a:gs>
                <a:gs pos="81000">
                  <a:srgbClr val="000000">
                    <a:alpha val="3000"/>
                  </a:srgbClr>
                </a:gs>
                <a:gs pos="100000">
                  <a:schemeClr val="tx1">
                    <a:alpha val="0"/>
                  </a:schemeClr>
                </a:gs>
                <a:gs pos="66000">
                  <a:srgbClr val="000000">
                    <a:alpha val="6000"/>
                  </a:srgbClr>
                </a:gs>
                <a:gs pos="49000">
                  <a:srgbClr val="000000">
                    <a:alpha val="11000"/>
                  </a:srgbClr>
                </a:gs>
                <a:gs pos="0">
                  <a:schemeClr val="tx1">
                    <a:alpha val="48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4" name="5">
              <a:extLst>
                <a:ext uri="{FF2B5EF4-FFF2-40B4-BE49-F238E27FC236}">
                  <a16:creationId xmlns="" xmlns:a16="http://schemas.microsoft.com/office/drawing/2014/main" id="{E6ED36B0-535F-4616-BDBE-F2386317D85F}"/>
                </a:ext>
              </a:extLst>
            </p:cNvPr>
            <p:cNvSpPr/>
            <p:nvPr/>
          </p:nvSpPr>
          <p:spPr>
            <a:xfrm>
              <a:off x="5816599" y="1500201"/>
              <a:ext cx="1982801" cy="3344862"/>
            </a:xfrm>
            <a:custGeom>
              <a:avLst/>
              <a:gdLst>
                <a:gd name="connsiteX0" fmla="*/ 2481682 w 2895600"/>
                <a:gd name="connsiteY0" fmla="*/ 0 h 4648200"/>
                <a:gd name="connsiteX1" fmla="*/ 2895600 w 2895600"/>
                <a:gd name="connsiteY1" fmla="*/ 450875 h 4648200"/>
                <a:gd name="connsiteX2" fmla="*/ 2895600 w 2895600"/>
                <a:gd name="connsiteY2" fmla="*/ 4197325 h 4648200"/>
                <a:gd name="connsiteX3" fmla="*/ 2481682 w 2895600"/>
                <a:gd name="connsiteY3" fmla="*/ 4648200 h 4648200"/>
                <a:gd name="connsiteX4" fmla="*/ 0 w 2895600"/>
                <a:gd name="connsiteY4" fmla="*/ 4357817 h 4648200"/>
                <a:gd name="connsiteX5" fmla="*/ 0 w 2895600"/>
                <a:gd name="connsiteY5" fmla="*/ 268088 h 4648200"/>
                <a:gd name="connsiteX6" fmla="*/ 242032 w 2895600"/>
                <a:gd name="connsiteY6" fmla="*/ 235199 h 4648200"/>
                <a:gd name="connsiteX7" fmla="*/ 2481682 w 2895600"/>
                <a:gd name="connsiteY7" fmla="*/ 0 h 46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5600" h="4648200">
                  <a:moveTo>
                    <a:pt x="2481682" y="0"/>
                  </a:moveTo>
                  <a:cubicBezTo>
                    <a:pt x="2710282" y="0"/>
                    <a:pt x="2895600" y="201864"/>
                    <a:pt x="2895600" y="450875"/>
                  </a:cubicBezTo>
                  <a:lnTo>
                    <a:pt x="2895600" y="4197325"/>
                  </a:lnTo>
                  <a:cubicBezTo>
                    <a:pt x="2895600" y="4446336"/>
                    <a:pt x="2710282" y="4648200"/>
                    <a:pt x="2481682" y="4648200"/>
                  </a:cubicBezTo>
                  <a:lnTo>
                    <a:pt x="0" y="4357817"/>
                  </a:lnTo>
                  <a:lnTo>
                    <a:pt x="0" y="268088"/>
                  </a:lnTo>
                  <a:lnTo>
                    <a:pt x="242032" y="235199"/>
                  </a:lnTo>
                  <a:cubicBezTo>
                    <a:pt x="1160410" y="111219"/>
                    <a:pt x="2037182" y="0"/>
                    <a:pt x="248168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>
              <a:gradFill>
                <a:gsLst>
                  <a:gs pos="0">
                    <a:srgbClr val="F7F7F7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5">
            <a:extLst>
              <a:ext uri="{FF2B5EF4-FFF2-40B4-BE49-F238E27FC236}">
                <a16:creationId xmlns="" xmlns:a16="http://schemas.microsoft.com/office/drawing/2014/main" id="{57DF4682-BD42-416D-9AE0-CDA49381167C}"/>
              </a:ext>
            </a:extLst>
          </p:cNvPr>
          <p:cNvGrpSpPr/>
          <p:nvPr/>
        </p:nvGrpSpPr>
        <p:grpSpPr>
          <a:xfrm>
            <a:off x="2372332" y="1609565"/>
            <a:ext cx="2225828" cy="2626308"/>
            <a:chOff x="4832531" y="1500201"/>
            <a:chExt cx="2966869" cy="3501947"/>
          </a:xfrm>
        </p:grpSpPr>
        <p:sp>
          <p:nvSpPr>
            <p:cNvPr id="66" name="等腰三角形 16">
              <a:extLst>
                <a:ext uri="{FF2B5EF4-FFF2-40B4-BE49-F238E27FC236}">
                  <a16:creationId xmlns="" xmlns:a16="http://schemas.microsoft.com/office/drawing/2014/main" id="{3C850AF5-C8A1-4A5B-A390-C2FE25B27A65}"/>
                </a:ext>
              </a:extLst>
            </p:cNvPr>
            <p:cNvSpPr/>
            <p:nvPr/>
          </p:nvSpPr>
          <p:spPr>
            <a:xfrm rot="420000" flipV="1">
              <a:off x="4832531" y="4610719"/>
              <a:ext cx="2856623" cy="391429"/>
            </a:xfrm>
            <a:custGeom>
              <a:avLst/>
              <a:gdLst>
                <a:gd name="connsiteX0" fmla="*/ 0 w 2362200"/>
                <a:gd name="connsiteY0" fmla="*/ 457200 h 457200"/>
                <a:gd name="connsiteX1" fmla="*/ 1181100 w 2362200"/>
                <a:gd name="connsiteY1" fmla="*/ 0 h 457200"/>
                <a:gd name="connsiteX2" fmla="*/ 2362200 w 2362200"/>
                <a:gd name="connsiteY2" fmla="*/ 457200 h 457200"/>
                <a:gd name="connsiteX3" fmla="*/ 0 w 2362200"/>
                <a:gd name="connsiteY3" fmla="*/ 457200 h 457200"/>
                <a:gd name="connsiteX0" fmla="*/ 0 w 1853592"/>
                <a:gd name="connsiteY0" fmla="*/ 457200 h 457200"/>
                <a:gd name="connsiteX1" fmla="*/ 1181100 w 1853592"/>
                <a:gd name="connsiteY1" fmla="*/ 0 h 457200"/>
                <a:gd name="connsiteX2" fmla="*/ 1853592 w 1853592"/>
                <a:gd name="connsiteY2" fmla="*/ 457128 h 457200"/>
                <a:gd name="connsiteX3" fmla="*/ 0 w 1853592"/>
                <a:gd name="connsiteY3" fmla="*/ 457200 h 457200"/>
                <a:gd name="connsiteX0" fmla="*/ 0 w 1853592"/>
                <a:gd name="connsiteY0" fmla="*/ 335351 h 335351"/>
                <a:gd name="connsiteX1" fmla="*/ 1287695 w 1853592"/>
                <a:gd name="connsiteY1" fmla="*/ 0 h 335351"/>
                <a:gd name="connsiteX2" fmla="*/ 1853592 w 1853592"/>
                <a:gd name="connsiteY2" fmla="*/ 335279 h 335351"/>
                <a:gd name="connsiteX3" fmla="*/ 0 w 1853592"/>
                <a:gd name="connsiteY3" fmla="*/ 335351 h 335351"/>
                <a:gd name="connsiteX0" fmla="*/ 0 w 1853592"/>
                <a:gd name="connsiteY0" fmla="*/ 338146 h 338146"/>
                <a:gd name="connsiteX1" fmla="*/ 1287695 w 1853592"/>
                <a:gd name="connsiteY1" fmla="*/ 2795 h 338146"/>
                <a:gd name="connsiteX2" fmla="*/ 1853592 w 1853592"/>
                <a:gd name="connsiteY2" fmla="*/ 338074 h 338146"/>
                <a:gd name="connsiteX3" fmla="*/ 0 w 1853592"/>
                <a:gd name="connsiteY3" fmla="*/ 338146 h 338146"/>
                <a:gd name="connsiteX0" fmla="*/ 0 w 1853592"/>
                <a:gd name="connsiteY0" fmla="*/ 338146 h 338146"/>
                <a:gd name="connsiteX1" fmla="*/ 1287695 w 1853592"/>
                <a:gd name="connsiteY1" fmla="*/ 2795 h 338146"/>
                <a:gd name="connsiteX2" fmla="*/ 1853592 w 1853592"/>
                <a:gd name="connsiteY2" fmla="*/ 338074 h 338146"/>
                <a:gd name="connsiteX3" fmla="*/ 0 w 1853592"/>
                <a:gd name="connsiteY3" fmla="*/ 338146 h 338146"/>
                <a:gd name="connsiteX0" fmla="*/ 0 w 1822079"/>
                <a:gd name="connsiteY0" fmla="*/ 338146 h 338146"/>
                <a:gd name="connsiteX1" fmla="*/ 1287695 w 1822079"/>
                <a:gd name="connsiteY1" fmla="*/ 2795 h 338146"/>
                <a:gd name="connsiteX2" fmla="*/ 1822079 w 1822079"/>
                <a:gd name="connsiteY2" fmla="*/ 334204 h 338146"/>
                <a:gd name="connsiteX3" fmla="*/ 0 w 1822079"/>
                <a:gd name="connsiteY3" fmla="*/ 338146 h 338146"/>
                <a:gd name="connsiteX0" fmla="*/ 0 w 1822079"/>
                <a:gd name="connsiteY0" fmla="*/ 338146 h 338146"/>
                <a:gd name="connsiteX1" fmla="*/ 1287695 w 1822079"/>
                <a:gd name="connsiteY1" fmla="*/ 2795 h 338146"/>
                <a:gd name="connsiteX2" fmla="*/ 1822079 w 1822079"/>
                <a:gd name="connsiteY2" fmla="*/ 334204 h 338146"/>
                <a:gd name="connsiteX3" fmla="*/ 0 w 1822079"/>
                <a:gd name="connsiteY3" fmla="*/ 338146 h 338146"/>
                <a:gd name="connsiteX0" fmla="*/ 0 w 1822079"/>
                <a:gd name="connsiteY0" fmla="*/ 232412 h 232412"/>
                <a:gd name="connsiteX1" fmla="*/ 1371632 w 1822079"/>
                <a:gd name="connsiteY1" fmla="*/ 4497 h 232412"/>
                <a:gd name="connsiteX2" fmla="*/ 1822079 w 1822079"/>
                <a:gd name="connsiteY2" fmla="*/ 228470 h 232412"/>
                <a:gd name="connsiteX3" fmla="*/ 0 w 1822079"/>
                <a:gd name="connsiteY3" fmla="*/ 232412 h 232412"/>
                <a:gd name="connsiteX0" fmla="*/ 0 w 1822079"/>
                <a:gd name="connsiteY0" fmla="*/ 228451 h 228451"/>
                <a:gd name="connsiteX1" fmla="*/ 1371632 w 1822079"/>
                <a:gd name="connsiteY1" fmla="*/ 536 h 228451"/>
                <a:gd name="connsiteX2" fmla="*/ 1822079 w 1822079"/>
                <a:gd name="connsiteY2" fmla="*/ 224509 h 228451"/>
                <a:gd name="connsiteX3" fmla="*/ 0 w 1822079"/>
                <a:gd name="connsiteY3" fmla="*/ 228451 h 228451"/>
                <a:gd name="connsiteX0" fmla="*/ 0 w 1822079"/>
                <a:gd name="connsiteY0" fmla="*/ 228451 h 228451"/>
                <a:gd name="connsiteX1" fmla="*/ 1371632 w 1822079"/>
                <a:gd name="connsiteY1" fmla="*/ 536 h 228451"/>
                <a:gd name="connsiteX2" fmla="*/ 1822079 w 1822079"/>
                <a:gd name="connsiteY2" fmla="*/ 224509 h 228451"/>
                <a:gd name="connsiteX3" fmla="*/ 0 w 1822079"/>
                <a:gd name="connsiteY3" fmla="*/ 228451 h 228451"/>
                <a:gd name="connsiteX0" fmla="*/ 0 w 1822079"/>
                <a:gd name="connsiteY0" fmla="*/ 234944 h 234944"/>
                <a:gd name="connsiteX1" fmla="*/ 1458135 w 1822079"/>
                <a:gd name="connsiteY1" fmla="*/ 510 h 234944"/>
                <a:gd name="connsiteX2" fmla="*/ 1822079 w 1822079"/>
                <a:gd name="connsiteY2" fmla="*/ 231002 h 234944"/>
                <a:gd name="connsiteX3" fmla="*/ 0 w 1822079"/>
                <a:gd name="connsiteY3" fmla="*/ 234944 h 234944"/>
                <a:gd name="connsiteX0" fmla="*/ 0 w 1822079"/>
                <a:gd name="connsiteY0" fmla="*/ 251876 h 251876"/>
                <a:gd name="connsiteX1" fmla="*/ 1505928 w 1822079"/>
                <a:gd name="connsiteY1" fmla="*/ 456 h 251876"/>
                <a:gd name="connsiteX2" fmla="*/ 1822079 w 1822079"/>
                <a:gd name="connsiteY2" fmla="*/ 247934 h 251876"/>
                <a:gd name="connsiteX3" fmla="*/ 0 w 1822079"/>
                <a:gd name="connsiteY3" fmla="*/ 251876 h 251876"/>
                <a:gd name="connsiteX0" fmla="*/ 0 w 1822079"/>
                <a:gd name="connsiteY0" fmla="*/ 292564 h 292564"/>
                <a:gd name="connsiteX1" fmla="*/ 1499509 w 1822079"/>
                <a:gd name="connsiteY1" fmla="*/ 362 h 292564"/>
                <a:gd name="connsiteX2" fmla="*/ 1822079 w 1822079"/>
                <a:gd name="connsiteY2" fmla="*/ 288622 h 292564"/>
                <a:gd name="connsiteX3" fmla="*/ 0 w 1822079"/>
                <a:gd name="connsiteY3" fmla="*/ 292564 h 292564"/>
                <a:gd name="connsiteX0" fmla="*/ 0 w 1822079"/>
                <a:gd name="connsiteY0" fmla="*/ 269899 h 269899"/>
                <a:gd name="connsiteX1" fmla="*/ 1405305 w 1822079"/>
                <a:gd name="connsiteY1" fmla="*/ 410 h 269899"/>
                <a:gd name="connsiteX2" fmla="*/ 1822079 w 1822079"/>
                <a:gd name="connsiteY2" fmla="*/ 265957 h 269899"/>
                <a:gd name="connsiteX3" fmla="*/ 0 w 1822079"/>
                <a:gd name="connsiteY3" fmla="*/ 269899 h 269899"/>
                <a:gd name="connsiteX0" fmla="*/ 0 w 1822079"/>
                <a:gd name="connsiteY0" fmla="*/ 330359 h 330359"/>
                <a:gd name="connsiteX1" fmla="*/ 1499293 w 1822079"/>
                <a:gd name="connsiteY1" fmla="*/ 304 h 330359"/>
                <a:gd name="connsiteX2" fmla="*/ 1822079 w 1822079"/>
                <a:gd name="connsiteY2" fmla="*/ 326417 h 330359"/>
                <a:gd name="connsiteX3" fmla="*/ 0 w 1822079"/>
                <a:gd name="connsiteY3" fmla="*/ 330359 h 330359"/>
                <a:gd name="connsiteX0" fmla="*/ 0 w 1822079"/>
                <a:gd name="connsiteY0" fmla="*/ 330359 h 330359"/>
                <a:gd name="connsiteX1" fmla="*/ 1499293 w 1822079"/>
                <a:gd name="connsiteY1" fmla="*/ 304 h 330359"/>
                <a:gd name="connsiteX2" fmla="*/ 1822079 w 1822079"/>
                <a:gd name="connsiteY2" fmla="*/ 326417 h 330359"/>
                <a:gd name="connsiteX3" fmla="*/ 0 w 1822079"/>
                <a:gd name="connsiteY3" fmla="*/ 330359 h 330359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865 h 449865"/>
                <a:gd name="connsiteX1" fmla="*/ 1514912 w 1822079"/>
                <a:gd name="connsiteY1" fmla="*/ 202 h 449865"/>
                <a:gd name="connsiteX2" fmla="*/ 1822079 w 1822079"/>
                <a:gd name="connsiteY2" fmla="*/ 445923 h 449865"/>
                <a:gd name="connsiteX3" fmla="*/ 0 w 1822079"/>
                <a:gd name="connsiteY3" fmla="*/ 449865 h 449865"/>
                <a:gd name="connsiteX0" fmla="*/ 0 w 1822079"/>
                <a:gd name="connsiteY0" fmla="*/ 449865 h 449865"/>
                <a:gd name="connsiteX1" fmla="*/ 1514912 w 1822079"/>
                <a:gd name="connsiteY1" fmla="*/ 202 h 449865"/>
                <a:gd name="connsiteX2" fmla="*/ 1822079 w 1822079"/>
                <a:gd name="connsiteY2" fmla="*/ 445923 h 449865"/>
                <a:gd name="connsiteX3" fmla="*/ 0 w 1822079"/>
                <a:gd name="connsiteY3" fmla="*/ 449865 h 449865"/>
                <a:gd name="connsiteX0" fmla="*/ 0 w 1822079"/>
                <a:gd name="connsiteY0" fmla="*/ 386588 h 386588"/>
                <a:gd name="connsiteX1" fmla="*/ 1506644 w 1822079"/>
                <a:gd name="connsiteY1" fmla="*/ 246 h 386588"/>
                <a:gd name="connsiteX2" fmla="*/ 1822079 w 1822079"/>
                <a:gd name="connsiteY2" fmla="*/ 382646 h 386588"/>
                <a:gd name="connsiteX3" fmla="*/ 0 w 1822079"/>
                <a:gd name="connsiteY3" fmla="*/ 386588 h 386588"/>
                <a:gd name="connsiteX0" fmla="*/ 0 w 1822079"/>
                <a:gd name="connsiteY0" fmla="*/ 369691 h 369691"/>
                <a:gd name="connsiteX1" fmla="*/ 1405699 w 1822079"/>
                <a:gd name="connsiteY1" fmla="*/ 262 h 369691"/>
                <a:gd name="connsiteX2" fmla="*/ 1822079 w 1822079"/>
                <a:gd name="connsiteY2" fmla="*/ 365749 h 369691"/>
                <a:gd name="connsiteX3" fmla="*/ 0 w 1822079"/>
                <a:gd name="connsiteY3" fmla="*/ 369691 h 369691"/>
                <a:gd name="connsiteX0" fmla="*/ 0 w 1822079"/>
                <a:gd name="connsiteY0" fmla="*/ 369691 h 369691"/>
                <a:gd name="connsiteX1" fmla="*/ 1405699 w 1822079"/>
                <a:gd name="connsiteY1" fmla="*/ 262 h 369691"/>
                <a:gd name="connsiteX2" fmla="*/ 1822079 w 1822079"/>
                <a:gd name="connsiteY2" fmla="*/ 365749 h 369691"/>
                <a:gd name="connsiteX3" fmla="*/ 0 w 1822079"/>
                <a:gd name="connsiteY3" fmla="*/ 369691 h 369691"/>
                <a:gd name="connsiteX0" fmla="*/ 0 w 1822079"/>
                <a:gd name="connsiteY0" fmla="*/ 381284 h 381284"/>
                <a:gd name="connsiteX1" fmla="*/ 1490761 w 1822079"/>
                <a:gd name="connsiteY1" fmla="*/ 250 h 381284"/>
                <a:gd name="connsiteX2" fmla="*/ 1822079 w 1822079"/>
                <a:gd name="connsiteY2" fmla="*/ 377342 h 381284"/>
                <a:gd name="connsiteX3" fmla="*/ 0 w 1822079"/>
                <a:gd name="connsiteY3" fmla="*/ 381284 h 381284"/>
                <a:gd name="connsiteX0" fmla="*/ 0 w 1822079"/>
                <a:gd name="connsiteY0" fmla="*/ 381284 h 381284"/>
                <a:gd name="connsiteX1" fmla="*/ 1490761 w 1822079"/>
                <a:gd name="connsiteY1" fmla="*/ 250 h 381284"/>
                <a:gd name="connsiteX2" fmla="*/ 1822079 w 1822079"/>
                <a:gd name="connsiteY2" fmla="*/ 377342 h 381284"/>
                <a:gd name="connsiteX3" fmla="*/ 0 w 1822079"/>
                <a:gd name="connsiteY3" fmla="*/ 381284 h 38128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079" h="376407">
                  <a:moveTo>
                    <a:pt x="0" y="376407"/>
                  </a:moveTo>
                  <a:cubicBezTo>
                    <a:pt x="429232" y="264623"/>
                    <a:pt x="1031793" y="59444"/>
                    <a:pt x="1462705" y="0"/>
                  </a:cubicBezTo>
                  <a:cubicBezTo>
                    <a:pt x="1589674" y="100140"/>
                    <a:pt x="1641051" y="155143"/>
                    <a:pt x="1822079" y="372465"/>
                  </a:cubicBezTo>
                  <a:lnTo>
                    <a:pt x="0" y="376407"/>
                  </a:lnTo>
                  <a:close/>
                </a:path>
              </a:pathLst>
            </a:custGeom>
            <a:gradFill>
              <a:gsLst>
                <a:gs pos="12000">
                  <a:srgbClr val="000000">
                    <a:alpha val="45000"/>
                  </a:srgbClr>
                </a:gs>
                <a:gs pos="28000">
                  <a:srgbClr val="000000">
                    <a:alpha val="25000"/>
                  </a:srgbClr>
                </a:gs>
                <a:gs pos="81000">
                  <a:srgbClr val="000000">
                    <a:alpha val="3000"/>
                  </a:srgbClr>
                </a:gs>
                <a:gs pos="100000">
                  <a:schemeClr val="tx1">
                    <a:alpha val="0"/>
                  </a:schemeClr>
                </a:gs>
                <a:gs pos="66000">
                  <a:srgbClr val="000000">
                    <a:alpha val="6000"/>
                  </a:srgbClr>
                </a:gs>
                <a:gs pos="49000">
                  <a:srgbClr val="000000">
                    <a:alpha val="11000"/>
                  </a:srgbClr>
                </a:gs>
                <a:gs pos="0">
                  <a:schemeClr val="tx1">
                    <a:alpha val="48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67" name="5">
              <a:extLst>
                <a:ext uri="{FF2B5EF4-FFF2-40B4-BE49-F238E27FC236}">
                  <a16:creationId xmlns="" xmlns:a16="http://schemas.microsoft.com/office/drawing/2014/main" id="{B63A8323-7C94-4C90-A8DF-24AF28A0097F}"/>
                </a:ext>
              </a:extLst>
            </p:cNvPr>
            <p:cNvSpPr/>
            <p:nvPr/>
          </p:nvSpPr>
          <p:spPr>
            <a:xfrm>
              <a:off x="5816599" y="1500201"/>
              <a:ext cx="1982801" cy="3344862"/>
            </a:xfrm>
            <a:custGeom>
              <a:avLst/>
              <a:gdLst>
                <a:gd name="connsiteX0" fmla="*/ 2481682 w 2895600"/>
                <a:gd name="connsiteY0" fmla="*/ 0 h 4648200"/>
                <a:gd name="connsiteX1" fmla="*/ 2895600 w 2895600"/>
                <a:gd name="connsiteY1" fmla="*/ 450875 h 4648200"/>
                <a:gd name="connsiteX2" fmla="*/ 2895600 w 2895600"/>
                <a:gd name="connsiteY2" fmla="*/ 4197325 h 4648200"/>
                <a:gd name="connsiteX3" fmla="*/ 2481682 w 2895600"/>
                <a:gd name="connsiteY3" fmla="*/ 4648200 h 4648200"/>
                <a:gd name="connsiteX4" fmla="*/ 0 w 2895600"/>
                <a:gd name="connsiteY4" fmla="*/ 4357817 h 4648200"/>
                <a:gd name="connsiteX5" fmla="*/ 0 w 2895600"/>
                <a:gd name="connsiteY5" fmla="*/ 268088 h 4648200"/>
                <a:gd name="connsiteX6" fmla="*/ 242032 w 2895600"/>
                <a:gd name="connsiteY6" fmla="*/ 235199 h 4648200"/>
                <a:gd name="connsiteX7" fmla="*/ 2481682 w 2895600"/>
                <a:gd name="connsiteY7" fmla="*/ 0 h 46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5600" h="4648200">
                  <a:moveTo>
                    <a:pt x="2481682" y="0"/>
                  </a:moveTo>
                  <a:cubicBezTo>
                    <a:pt x="2710282" y="0"/>
                    <a:pt x="2895600" y="201864"/>
                    <a:pt x="2895600" y="450875"/>
                  </a:cubicBezTo>
                  <a:lnTo>
                    <a:pt x="2895600" y="4197325"/>
                  </a:lnTo>
                  <a:cubicBezTo>
                    <a:pt x="2895600" y="4446336"/>
                    <a:pt x="2710282" y="4648200"/>
                    <a:pt x="2481682" y="4648200"/>
                  </a:cubicBezTo>
                  <a:lnTo>
                    <a:pt x="0" y="4357817"/>
                  </a:lnTo>
                  <a:lnTo>
                    <a:pt x="0" y="268088"/>
                  </a:lnTo>
                  <a:lnTo>
                    <a:pt x="242032" y="235199"/>
                  </a:lnTo>
                  <a:cubicBezTo>
                    <a:pt x="1160410" y="111219"/>
                    <a:pt x="2037182" y="0"/>
                    <a:pt x="248168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>
              <a:gradFill>
                <a:gsLst>
                  <a:gs pos="0">
                    <a:srgbClr val="F7F7F7"/>
                  </a:gs>
                  <a:gs pos="100000">
                    <a:srgbClr val="CFCFCF"/>
                  </a:gs>
                </a:gsLst>
                <a:lin ang="10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8" name="5">
            <a:extLst>
              <a:ext uri="{FF2B5EF4-FFF2-40B4-BE49-F238E27FC236}">
                <a16:creationId xmlns="" xmlns:a16="http://schemas.microsoft.com/office/drawing/2014/main" id="{A6B0350D-1988-4020-939A-FA1AAE6B6084}"/>
              </a:ext>
            </a:extLst>
          </p:cNvPr>
          <p:cNvGrpSpPr/>
          <p:nvPr/>
        </p:nvGrpSpPr>
        <p:grpSpPr>
          <a:xfrm>
            <a:off x="1154239" y="1609565"/>
            <a:ext cx="2225828" cy="2626308"/>
            <a:chOff x="1538516" y="1764413"/>
            <a:chExt cx="2966869" cy="3501947"/>
          </a:xfrm>
        </p:grpSpPr>
        <p:sp>
          <p:nvSpPr>
            <p:cNvPr id="69" name="等腰三角形 16">
              <a:extLst>
                <a:ext uri="{FF2B5EF4-FFF2-40B4-BE49-F238E27FC236}">
                  <a16:creationId xmlns="" xmlns:a16="http://schemas.microsoft.com/office/drawing/2014/main" id="{79A9650A-0A08-4AEB-B626-B96A9EE60E0F}"/>
                </a:ext>
              </a:extLst>
            </p:cNvPr>
            <p:cNvSpPr/>
            <p:nvPr/>
          </p:nvSpPr>
          <p:spPr>
            <a:xfrm rot="420000" flipV="1">
              <a:off x="1538516" y="4874931"/>
              <a:ext cx="2856623" cy="391429"/>
            </a:xfrm>
            <a:custGeom>
              <a:avLst/>
              <a:gdLst>
                <a:gd name="connsiteX0" fmla="*/ 0 w 2362200"/>
                <a:gd name="connsiteY0" fmla="*/ 457200 h 457200"/>
                <a:gd name="connsiteX1" fmla="*/ 1181100 w 2362200"/>
                <a:gd name="connsiteY1" fmla="*/ 0 h 457200"/>
                <a:gd name="connsiteX2" fmla="*/ 2362200 w 2362200"/>
                <a:gd name="connsiteY2" fmla="*/ 457200 h 457200"/>
                <a:gd name="connsiteX3" fmla="*/ 0 w 2362200"/>
                <a:gd name="connsiteY3" fmla="*/ 457200 h 457200"/>
                <a:gd name="connsiteX0" fmla="*/ 0 w 1853592"/>
                <a:gd name="connsiteY0" fmla="*/ 457200 h 457200"/>
                <a:gd name="connsiteX1" fmla="*/ 1181100 w 1853592"/>
                <a:gd name="connsiteY1" fmla="*/ 0 h 457200"/>
                <a:gd name="connsiteX2" fmla="*/ 1853592 w 1853592"/>
                <a:gd name="connsiteY2" fmla="*/ 457128 h 457200"/>
                <a:gd name="connsiteX3" fmla="*/ 0 w 1853592"/>
                <a:gd name="connsiteY3" fmla="*/ 457200 h 457200"/>
                <a:gd name="connsiteX0" fmla="*/ 0 w 1853592"/>
                <a:gd name="connsiteY0" fmla="*/ 335351 h 335351"/>
                <a:gd name="connsiteX1" fmla="*/ 1287695 w 1853592"/>
                <a:gd name="connsiteY1" fmla="*/ 0 h 335351"/>
                <a:gd name="connsiteX2" fmla="*/ 1853592 w 1853592"/>
                <a:gd name="connsiteY2" fmla="*/ 335279 h 335351"/>
                <a:gd name="connsiteX3" fmla="*/ 0 w 1853592"/>
                <a:gd name="connsiteY3" fmla="*/ 335351 h 335351"/>
                <a:gd name="connsiteX0" fmla="*/ 0 w 1853592"/>
                <a:gd name="connsiteY0" fmla="*/ 338146 h 338146"/>
                <a:gd name="connsiteX1" fmla="*/ 1287695 w 1853592"/>
                <a:gd name="connsiteY1" fmla="*/ 2795 h 338146"/>
                <a:gd name="connsiteX2" fmla="*/ 1853592 w 1853592"/>
                <a:gd name="connsiteY2" fmla="*/ 338074 h 338146"/>
                <a:gd name="connsiteX3" fmla="*/ 0 w 1853592"/>
                <a:gd name="connsiteY3" fmla="*/ 338146 h 338146"/>
                <a:gd name="connsiteX0" fmla="*/ 0 w 1853592"/>
                <a:gd name="connsiteY0" fmla="*/ 338146 h 338146"/>
                <a:gd name="connsiteX1" fmla="*/ 1287695 w 1853592"/>
                <a:gd name="connsiteY1" fmla="*/ 2795 h 338146"/>
                <a:gd name="connsiteX2" fmla="*/ 1853592 w 1853592"/>
                <a:gd name="connsiteY2" fmla="*/ 338074 h 338146"/>
                <a:gd name="connsiteX3" fmla="*/ 0 w 1853592"/>
                <a:gd name="connsiteY3" fmla="*/ 338146 h 338146"/>
                <a:gd name="connsiteX0" fmla="*/ 0 w 1822079"/>
                <a:gd name="connsiteY0" fmla="*/ 338146 h 338146"/>
                <a:gd name="connsiteX1" fmla="*/ 1287695 w 1822079"/>
                <a:gd name="connsiteY1" fmla="*/ 2795 h 338146"/>
                <a:gd name="connsiteX2" fmla="*/ 1822079 w 1822079"/>
                <a:gd name="connsiteY2" fmla="*/ 334204 h 338146"/>
                <a:gd name="connsiteX3" fmla="*/ 0 w 1822079"/>
                <a:gd name="connsiteY3" fmla="*/ 338146 h 338146"/>
                <a:gd name="connsiteX0" fmla="*/ 0 w 1822079"/>
                <a:gd name="connsiteY0" fmla="*/ 338146 h 338146"/>
                <a:gd name="connsiteX1" fmla="*/ 1287695 w 1822079"/>
                <a:gd name="connsiteY1" fmla="*/ 2795 h 338146"/>
                <a:gd name="connsiteX2" fmla="*/ 1822079 w 1822079"/>
                <a:gd name="connsiteY2" fmla="*/ 334204 h 338146"/>
                <a:gd name="connsiteX3" fmla="*/ 0 w 1822079"/>
                <a:gd name="connsiteY3" fmla="*/ 338146 h 338146"/>
                <a:gd name="connsiteX0" fmla="*/ 0 w 1822079"/>
                <a:gd name="connsiteY0" fmla="*/ 232412 h 232412"/>
                <a:gd name="connsiteX1" fmla="*/ 1371632 w 1822079"/>
                <a:gd name="connsiteY1" fmla="*/ 4497 h 232412"/>
                <a:gd name="connsiteX2" fmla="*/ 1822079 w 1822079"/>
                <a:gd name="connsiteY2" fmla="*/ 228470 h 232412"/>
                <a:gd name="connsiteX3" fmla="*/ 0 w 1822079"/>
                <a:gd name="connsiteY3" fmla="*/ 232412 h 232412"/>
                <a:gd name="connsiteX0" fmla="*/ 0 w 1822079"/>
                <a:gd name="connsiteY0" fmla="*/ 228451 h 228451"/>
                <a:gd name="connsiteX1" fmla="*/ 1371632 w 1822079"/>
                <a:gd name="connsiteY1" fmla="*/ 536 h 228451"/>
                <a:gd name="connsiteX2" fmla="*/ 1822079 w 1822079"/>
                <a:gd name="connsiteY2" fmla="*/ 224509 h 228451"/>
                <a:gd name="connsiteX3" fmla="*/ 0 w 1822079"/>
                <a:gd name="connsiteY3" fmla="*/ 228451 h 228451"/>
                <a:gd name="connsiteX0" fmla="*/ 0 w 1822079"/>
                <a:gd name="connsiteY0" fmla="*/ 228451 h 228451"/>
                <a:gd name="connsiteX1" fmla="*/ 1371632 w 1822079"/>
                <a:gd name="connsiteY1" fmla="*/ 536 h 228451"/>
                <a:gd name="connsiteX2" fmla="*/ 1822079 w 1822079"/>
                <a:gd name="connsiteY2" fmla="*/ 224509 h 228451"/>
                <a:gd name="connsiteX3" fmla="*/ 0 w 1822079"/>
                <a:gd name="connsiteY3" fmla="*/ 228451 h 228451"/>
                <a:gd name="connsiteX0" fmla="*/ 0 w 1822079"/>
                <a:gd name="connsiteY0" fmla="*/ 234944 h 234944"/>
                <a:gd name="connsiteX1" fmla="*/ 1458135 w 1822079"/>
                <a:gd name="connsiteY1" fmla="*/ 510 h 234944"/>
                <a:gd name="connsiteX2" fmla="*/ 1822079 w 1822079"/>
                <a:gd name="connsiteY2" fmla="*/ 231002 h 234944"/>
                <a:gd name="connsiteX3" fmla="*/ 0 w 1822079"/>
                <a:gd name="connsiteY3" fmla="*/ 234944 h 234944"/>
                <a:gd name="connsiteX0" fmla="*/ 0 w 1822079"/>
                <a:gd name="connsiteY0" fmla="*/ 251876 h 251876"/>
                <a:gd name="connsiteX1" fmla="*/ 1505928 w 1822079"/>
                <a:gd name="connsiteY1" fmla="*/ 456 h 251876"/>
                <a:gd name="connsiteX2" fmla="*/ 1822079 w 1822079"/>
                <a:gd name="connsiteY2" fmla="*/ 247934 h 251876"/>
                <a:gd name="connsiteX3" fmla="*/ 0 w 1822079"/>
                <a:gd name="connsiteY3" fmla="*/ 251876 h 251876"/>
                <a:gd name="connsiteX0" fmla="*/ 0 w 1822079"/>
                <a:gd name="connsiteY0" fmla="*/ 292564 h 292564"/>
                <a:gd name="connsiteX1" fmla="*/ 1499509 w 1822079"/>
                <a:gd name="connsiteY1" fmla="*/ 362 h 292564"/>
                <a:gd name="connsiteX2" fmla="*/ 1822079 w 1822079"/>
                <a:gd name="connsiteY2" fmla="*/ 288622 h 292564"/>
                <a:gd name="connsiteX3" fmla="*/ 0 w 1822079"/>
                <a:gd name="connsiteY3" fmla="*/ 292564 h 292564"/>
                <a:gd name="connsiteX0" fmla="*/ 0 w 1822079"/>
                <a:gd name="connsiteY0" fmla="*/ 269899 h 269899"/>
                <a:gd name="connsiteX1" fmla="*/ 1405305 w 1822079"/>
                <a:gd name="connsiteY1" fmla="*/ 410 h 269899"/>
                <a:gd name="connsiteX2" fmla="*/ 1822079 w 1822079"/>
                <a:gd name="connsiteY2" fmla="*/ 265957 h 269899"/>
                <a:gd name="connsiteX3" fmla="*/ 0 w 1822079"/>
                <a:gd name="connsiteY3" fmla="*/ 269899 h 269899"/>
                <a:gd name="connsiteX0" fmla="*/ 0 w 1822079"/>
                <a:gd name="connsiteY0" fmla="*/ 330359 h 330359"/>
                <a:gd name="connsiteX1" fmla="*/ 1499293 w 1822079"/>
                <a:gd name="connsiteY1" fmla="*/ 304 h 330359"/>
                <a:gd name="connsiteX2" fmla="*/ 1822079 w 1822079"/>
                <a:gd name="connsiteY2" fmla="*/ 326417 h 330359"/>
                <a:gd name="connsiteX3" fmla="*/ 0 w 1822079"/>
                <a:gd name="connsiteY3" fmla="*/ 330359 h 330359"/>
                <a:gd name="connsiteX0" fmla="*/ 0 w 1822079"/>
                <a:gd name="connsiteY0" fmla="*/ 330359 h 330359"/>
                <a:gd name="connsiteX1" fmla="*/ 1499293 w 1822079"/>
                <a:gd name="connsiteY1" fmla="*/ 304 h 330359"/>
                <a:gd name="connsiteX2" fmla="*/ 1822079 w 1822079"/>
                <a:gd name="connsiteY2" fmla="*/ 326417 h 330359"/>
                <a:gd name="connsiteX3" fmla="*/ 0 w 1822079"/>
                <a:gd name="connsiteY3" fmla="*/ 330359 h 330359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126 h 449126"/>
                <a:gd name="connsiteX1" fmla="*/ 1583172 w 1822079"/>
                <a:gd name="connsiteY1" fmla="*/ 202 h 449126"/>
                <a:gd name="connsiteX2" fmla="*/ 1822079 w 1822079"/>
                <a:gd name="connsiteY2" fmla="*/ 445184 h 449126"/>
                <a:gd name="connsiteX3" fmla="*/ 0 w 1822079"/>
                <a:gd name="connsiteY3" fmla="*/ 449126 h 449126"/>
                <a:gd name="connsiteX0" fmla="*/ 0 w 1822079"/>
                <a:gd name="connsiteY0" fmla="*/ 449865 h 449865"/>
                <a:gd name="connsiteX1" fmla="*/ 1514912 w 1822079"/>
                <a:gd name="connsiteY1" fmla="*/ 202 h 449865"/>
                <a:gd name="connsiteX2" fmla="*/ 1822079 w 1822079"/>
                <a:gd name="connsiteY2" fmla="*/ 445923 h 449865"/>
                <a:gd name="connsiteX3" fmla="*/ 0 w 1822079"/>
                <a:gd name="connsiteY3" fmla="*/ 449865 h 449865"/>
                <a:gd name="connsiteX0" fmla="*/ 0 w 1822079"/>
                <a:gd name="connsiteY0" fmla="*/ 449865 h 449865"/>
                <a:gd name="connsiteX1" fmla="*/ 1514912 w 1822079"/>
                <a:gd name="connsiteY1" fmla="*/ 202 h 449865"/>
                <a:gd name="connsiteX2" fmla="*/ 1822079 w 1822079"/>
                <a:gd name="connsiteY2" fmla="*/ 445923 h 449865"/>
                <a:gd name="connsiteX3" fmla="*/ 0 w 1822079"/>
                <a:gd name="connsiteY3" fmla="*/ 449865 h 449865"/>
                <a:gd name="connsiteX0" fmla="*/ 0 w 1822079"/>
                <a:gd name="connsiteY0" fmla="*/ 386588 h 386588"/>
                <a:gd name="connsiteX1" fmla="*/ 1506644 w 1822079"/>
                <a:gd name="connsiteY1" fmla="*/ 246 h 386588"/>
                <a:gd name="connsiteX2" fmla="*/ 1822079 w 1822079"/>
                <a:gd name="connsiteY2" fmla="*/ 382646 h 386588"/>
                <a:gd name="connsiteX3" fmla="*/ 0 w 1822079"/>
                <a:gd name="connsiteY3" fmla="*/ 386588 h 386588"/>
                <a:gd name="connsiteX0" fmla="*/ 0 w 1822079"/>
                <a:gd name="connsiteY0" fmla="*/ 369691 h 369691"/>
                <a:gd name="connsiteX1" fmla="*/ 1405699 w 1822079"/>
                <a:gd name="connsiteY1" fmla="*/ 262 h 369691"/>
                <a:gd name="connsiteX2" fmla="*/ 1822079 w 1822079"/>
                <a:gd name="connsiteY2" fmla="*/ 365749 h 369691"/>
                <a:gd name="connsiteX3" fmla="*/ 0 w 1822079"/>
                <a:gd name="connsiteY3" fmla="*/ 369691 h 369691"/>
                <a:gd name="connsiteX0" fmla="*/ 0 w 1822079"/>
                <a:gd name="connsiteY0" fmla="*/ 369691 h 369691"/>
                <a:gd name="connsiteX1" fmla="*/ 1405699 w 1822079"/>
                <a:gd name="connsiteY1" fmla="*/ 262 h 369691"/>
                <a:gd name="connsiteX2" fmla="*/ 1822079 w 1822079"/>
                <a:gd name="connsiteY2" fmla="*/ 365749 h 369691"/>
                <a:gd name="connsiteX3" fmla="*/ 0 w 1822079"/>
                <a:gd name="connsiteY3" fmla="*/ 369691 h 369691"/>
                <a:gd name="connsiteX0" fmla="*/ 0 w 1822079"/>
                <a:gd name="connsiteY0" fmla="*/ 381284 h 381284"/>
                <a:gd name="connsiteX1" fmla="*/ 1490761 w 1822079"/>
                <a:gd name="connsiteY1" fmla="*/ 250 h 381284"/>
                <a:gd name="connsiteX2" fmla="*/ 1822079 w 1822079"/>
                <a:gd name="connsiteY2" fmla="*/ 377342 h 381284"/>
                <a:gd name="connsiteX3" fmla="*/ 0 w 1822079"/>
                <a:gd name="connsiteY3" fmla="*/ 381284 h 381284"/>
                <a:gd name="connsiteX0" fmla="*/ 0 w 1822079"/>
                <a:gd name="connsiteY0" fmla="*/ 381284 h 381284"/>
                <a:gd name="connsiteX1" fmla="*/ 1490761 w 1822079"/>
                <a:gd name="connsiteY1" fmla="*/ 250 h 381284"/>
                <a:gd name="connsiteX2" fmla="*/ 1822079 w 1822079"/>
                <a:gd name="connsiteY2" fmla="*/ 377342 h 381284"/>
                <a:gd name="connsiteX3" fmla="*/ 0 w 1822079"/>
                <a:gd name="connsiteY3" fmla="*/ 381284 h 38128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81034 h 381034"/>
                <a:gd name="connsiteX1" fmla="*/ 1490761 w 1822079"/>
                <a:gd name="connsiteY1" fmla="*/ 0 h 381034"/>
                <a:gd name="connsiteX2" fmla="*/ 1822079 w 1822079"/>
                <a:gd name="connsiteY2" fmla="*/ 377092 h 381034"/>
                <a:gd name="connsiteX3" fmla="*/ 0 w 1822079"/>
                <a:gd name="connsiteY3" fmla="*/ 381034 h 381034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  <a:gd name="connsiteX0" fmla="*/ 0 w 1822079"/>
                <a:gd name="connsiteY0" fmla="*/ 376407 h 376407"/>
                <a:gd name="connsiteX1" fmla="*/ 1462705 w 1822079"/>
                <a:gd name="connsiteY1" fmla="*/ 0 h 376407"/>
                <a:gd name="connsiteX2" fmla="*/ 1822079 w 1822079"/>
                <a:gd name="connsiteY2" fmla="*/ 372465 h 376407"/>
                <a:gd name="connsiteX3" fmla="*/ 0 w 1822079"/>
                <a:gd name="connsiteY3" fmla="*/ 376407 h 3764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2079" h="376407">
                  <a:moveTo>
                    <a:pt x="0" y="376407"/>
                  </a:moveTo>
                  <a:cubicBezTo>
                    <a:pt x="429232" y="264623"/>
                    <a:pt x="1031793" y="59444"/>
                    <a:pt x="1462705" y="0"/>
                  </a:cubicBezTo>
                  <a:cubicBezTo>
                    <a:pt x="1589674" y="100140"/>
                    <a:pt x="1641051" y="155143"/>
                    <a:pt x="1822079" y="372465"/>
                  </a:cubicBezTo>
                  <a:lnTo>
                    <a:pt x="0" y="376407"/>
                  </a:lnTo>
                  <a:close/>
                </a:path>
              </a:pathLst>
            </a:custGeom>
            <a:gradFill>
              <a:gsLst>
                <a:gs pos="12000">
                  <a:srgbClr val="000000">
                    <a:alpha val="45000"/>
                  </a:srgbClr>
                </a:gs>
                <a:gs pos="28000">
                  <a:srgbClr val="000000">
                    <a:alpha val="25000"/>
                  </a:srgbClr>
                </a:gs>
                <a:gs pos="81000">
                  <a:srgbClr val="000000">
                    <a:alpha val="3000"/>
                  </a:srgbClr>
                </a:gs>
                <a:gs pos="100000">
                  <a:schemeClr val="tx1">
                    <a:alpha val="0"/>
                  </a:schemeClr>
                </a:gs>
                <a:gs pos="66000">
                  <a:srgbClr val="000000">
                    <a:alpha val="6000"/>
                  </a:srgbClr>
                </a:gs>
                <a:gs pos="49000">
                  <a:srgbClr val="000000">
                    <a:alpha val="11000"/>
                  </a:srgbClr>
                </a:gs>
                <a:gs pos="0">
                  <a:schemeClr val="tx1">
                    <a:alpha val="48000"/>
                  </a:schemeClr>
                </a:gs>
              </a:gsLst>
              <a:lin ang="16200000" scaled="0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0" name="5">
              <a:extLst>
                <a:ext uri="{FF2B5EF4-FFF2-40B4-BE49-F238E27FC236}">
                  <a16:creationId xmlns="" xmlns:a16="http://schemas.microsoft.com/office/drawing/2014/main" id="{34D8089B-226A-4152-95C5-29263B995B49}"/>
                </a:ext>
              </a:extLst>
            </p:cNvPr>
            <p:cNvSpPr/>
            <p:nvPr/>
          </p:nvSpPr>
          <p:spPr>
            <a:xfrm>
              <a:off x="2522584" y="1764413"/>
              <a:ext cx="1982801" cy="3344862"/>
            </a:xfrm>
            <a:custGeom>
              <a:avLst/>
              <a:gdLst>
                <a:gd name="connsiteX0" fmla="*/ 2481682 w 2895600"/>
                <a:gd name="connsiteY0" fmla="*/ 0 h 4648200"/>
                <a:gd name="connsiteX1" fmla="*/ 2895600 w 2895600"/>
                <a:gd name="connsiteY1" fmla="*/ 450875 h 4648200"/>
                <a:gd name="connsiteX2" fmla="*/ 2895600 w 2895600"/>
                <a:gd name="connsiteY2" fmla="*/ 4197325 h 4648200"/>
                <a:gd name="connsiteX3" fmla="*/ 2481682 w 2895600"/>
                <a:gd name="connsiteY3" fmla="*/ 4648200 h 4648200"/>
                <a:gd name="connsiteX4" fmla="*/ 0 w 2895600"/>
                <a:gd name="connsiteY4" fmla="*/ 4357817 h 4648200"/>
                <a:gd name="connsiteX5" fmla="*/ 0 w 2895600"/>
                <a:gd name="connsiteY5" fmla="*/ 268088 h 4648200"/>
                <a:gd name="connsiteX6" fmla="*/ 242032 w 2895600"/>
                <a:gd name="connsiteY6" fmla="*/ 235199 h 4648200"/>
                <a:gd name="connsiteX7" fmla="*/ 2481682 w 2895600"/>
                <a:gd name="connsiteY7" fmla="*/ 0 h 4648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95600" h="4648200">
                  <a:moveTo>
                    <a:pt x="2481682" y="0"/>
                  </a:moveTo>
                  <a:cubicBezTo>
                    <a:pt x="2710282" y="0"/>
                    <a:pt x="2895600" y="201864"/>
                    <a:pt x="2895600" y="450875"/>
                  </a:cubicBezTo>
                  <a:lnTo>
                    <a:pt x="2895600" y="4197325"/>
                  </a:lnTo>
                  <a:cubicBezTo>
                    <a:pt x="2895600" y="4446336"/>
                    <a:pt x="2710282" y="4648200"/>
                    <a:pt x="2481682" y="4648200"/>
                  </a:cubicBezTo>
                  <a:lnTo>
                    <a:pt x="0" y="4357817"/>
                  </a:lnTo>
                  <a:lnTo>
                    <a:pt x="0" y="268088"/>
                  </a:lnTo>
                  <a:lnTo>
                    <a:pt x="242032" y="235199"/>
                  </a:lnTo>
                  <a:cubicBezTo>
                    <a:pt x="1160410" y="111219"/>
                    <a:pt x="2037182" y="0"/>
                    <a:pt x="2481682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0" scaled="1"/>
              <a:tileRect/>
            </a:gradFill>
            <a:ln w="28575">
              <a:gradFill>
                <a:gsLst>
                  <a:gs pos="0">
                    <a:srgbClr val="F7F7F7"/>
                  </a:gs>
                  <a:gs pos="100000">
                    <a:schemeClr val="bg1">
                      <a:lumMod val="85000"/>
                    </a:schemeClr>
                  </a:gs>
                </a:gsLst>
                <a:lin ang="108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1" name="5">
            <a:extLst>
              <a:ext uri="{FF2B5EF4-FFF2-40B4-BE49-F238E27FC236}">
                <a16:creationId xmlns="" xmlns:a16="http://schemas.microsoft.com/office/drawing/2014/main" id="{EE5DA2A6-EBDD-472C-A51B-59FDFE3B178C}"/>
              </a:ext>
            </a:extLst>
          </p:cNvPr>
          <p:cNvGrpSpPr/>
          <p:nvPr/>
        </p:nvGrpSpPr>
        <p:grpSpPr>
          <a:xfrm>
            <a:off x="938534" y="1658929"/>
            <a:ext cx="953980" cy="2398008"/>
            <a:chOff x="1250998" y="1830236"/>
            <a:chExt cx="1271587" cy="3197529"/>
          </a:xfrm>
        </p:grpSpPr>
        <p:sp>
          <p:nvSpPr>
            <p:cNvPr id="72" name="5">
              <a:extLst>
                <a:ext uri="{FF2B5EF4-FFF2-40B4-BE49-F238E27FC236}">
                  <a16:creationId xmlns="" xmlns:a16="http://schemas.microsoft.com/office/drawing/2014/main" id="{B2AC0EC5-FD67-4AD1-904A-43AE3B02A695}"/>
                </a:ext>
              </a:extLst>
            </p:cNvPr>
            <p:cNvSpPr/>
            <p:nvPr/>
          </p:nvSpPr>
          <p:spPr>
            <a:xfrm>
              <a:off x="1250998" y="1830236"/>
              <a:ext cx="1271587" cy="3197529"/>
            </a:xfrm>
            <a:custGeom>
              <a:avLst/>
              <a:gdLst>
                <a:gd name="connsiteX0" fmla="*/ 767235 w 1271587"/>
                <a:gd name="connsiteY0" fmla="*/ 0 h 3197529"/>
                <a:gd name="connsiteX1" fmla="*/ 1271587 w 1271587"/>
                <a:gd name="connsiteY1" fmla="*/ 126088 h 3197529"/>
                <a:gd name="connsiteX2" fmla="*/ 1271587 w 1271587"/>
                <a:gd name="connsiteY2" fmla="*/ 3066470 h 3197529"/>
                <a:gd name="connsiteX3" fmla="*/ 747354 w 1271587"/>
                <a:gd name="connsiteY3" fmla="*/ 3197529 h 3197529"/>
                <a:gd name="connsiteX4" fmla="*/ 605625 w 1271587"/>
                <a:gd name="connsiteY4" fmla="*/ 3068717 h 3197529"/>
                <a:gd name="connsiteX5" fmla="*/ 0 w 1271587"/>
                <a:gd name="connsiteY5" fmla="*/ 1606609 h 3197529"/>
                <a:gd name="connsiteX6" fmla="*/ 752463 w 1271587"/>
                <a:gd name="connsiteY6" fmla="*/ 11047 h 3197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1587" h="3197529">
                  <a:moveTo>
                    <a:pt x="767235" y="0"/>
                  </a:moveTo>
                  <a:lnTo>
                    <a:pt x="1271587" y="126088"/>
                  </a:lnTo>
                  <a:lnTo>
                    <a:pt x="1271587" y="3066470"/>
                  </a:lnTo>
                  <a:lnTo>
                    <a:pt x="747354" y="3197529"/>
                  </a:lnTo>
                  <a:lnTo>
                    <a:pt x="605625" y="3068717"/>
                  </a:lnTo>
                  <a:cubicBezTo>
                    <a:pt x="231439" y="2694531"/>
                    <a:pt x="0" y="2177598"/>
                    <a:pt x="0" y="1606609"/>
                  </a:cubicBezTo>
                  <a:cubicBezTo>
                    <a:pt x="0" y="964247"/>
                    <a:pt x="292915" y="390299"/>
                    <a:pt x="752463" y="110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innerShdw blurRad="177800" dist="101600" dir="10800000">
                <a:srgbClr val="1F1F1F">
                  <a:alpha val="4980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3" name="5">
              <a:extLst>
                <a:ext uri="{FF2B5EF4-FFF2-40B4-BE49-F238E27FC236}">
                  <a16:creationId xmlns="" xmlns:a16="http://schemas.microsoft.com/office/drawing/2014/main" id="{079630A7-57DF-455D-93BB-4A639A271802}"/>
                </a:ext>
              </a:extLst>
            </p:cNvPr>
            <p:cNvSpPr txBox="1"/>
            <p:nvPr/>
          </p:nvSpPr>
          <p:spPr>
            <a:xfrm>
              <a:off x="1627452" y="2455107"/>
              <a:ext cx="738440" cy="192438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400" b="0" dirty="0">
                  <a:solidFill>
                    <a:schemeClr val="bg1"/>
                  </a:solidFill>
                  <a:cs typeface="+mn-ea"/>
                  <a:sym typeface="+mn-lt"/>
                </a:rPr>
                <a:t>案例分析</a:t>
              </a:r>
            </a:p>
          </p:txBody>
        </p:sp>
      </p:grpSp>
      <p:sp>
        <p:nvSpPr>
          <p:cNvPr id="74" name="5">
            <a:extLst>
              <a:ext uri="{FF2B5EF4-FFF2-40B4-BE49-F238E27FC236}">
                <a16:creationId xmlns="" xmlns:a16="http://schemas.microsoft.com/office/drawing/2014/main" id="{8895892E-40CD-4E6D-AB15-A60611009374}"/>
              </a:ext>
            </a:extLst>
          </p:cNvPr>
          <p:cNvSpPr txBox="1"/>
          <p:nvPr/>
        </p:nvSpPr>
        <p:spPr>
          <a:xfrm>
            <a:off x="2632940" y="1734344"/>
            <a:ext cx="627121" cy="461665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0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2400" b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6" name="5">
            <a:extLst>
              <a:ext uri="{FF2B5EF4-FFF2-40B4-BE49-F238E27FC236}">
                <a16:creationId xmlns="" xmlns:a16="http://schemas.microsoft.com/office/drawing/2014/main" id="{BABA74A2-6733-4C9E-A1D4-DF5A797BC1E7}"/>
              </a:ext>
            </a:extLst>
          </p:cNvPr>
          <p:cNvSpPr/>
          <p:nvPr/>
        </p:nvSpPr>
        <p:spPr>
          <a:xfrm>
            <a:off x="2687649" y="2201307"/>
            <a:ext cx="476980" cy="66437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perspectiveLeft" fov="2700000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7" name="5">
            <a:extLst>
              <a:ext uri="{FF2B5EF4-FFF2-40B4-BE49-F238E27FC236}">
                <a16:creationId xmlns="" xmlns:a16="http://schemas.microsoft.com/office/drawing/2014/main" id="{00970F21-CD99-444D-8A9F-A205CE462FA9}"/>
              </a:ext>
            </a:extLst>
          </p:cNvPr>
          <p:cNvSpPr txBox="1"/>
          <p:nvPr/>
        </p:nvSpPr>
        <p:spPr>
          <a:xfrm>
            <a:off x="3788666" y="1734344"/>
            <a:ext cx="627121" cy="461665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0" dirty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en-US" sz="2400" b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8" name="5">
            <a:extLst>
              <a:ext uri="{FF2B5EF4-FFF2-40B4-BE49-F238E27FC236}">
                <a16:creationId xmlns="" xmlns:a16="http://schemas.microsoft.com/office/drawing/2014/main" id="{AE36DB69-0CD1-4CA3-8EFE-86034B3B5B9D}"/>
              </a:ext>
            </a:extLst>
          </p:cNvPr>
          <p:cNvSpPr/>
          <p:nvPr/>
        </p:nvSpPr>
        <p:spPr>
          <a:xfrm>
            <a:off x="3867209" y="2201307"/>
            <a:ext cx="476980" cy="66437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9" name="5">
            <a:extLst>
              <a:ext uri="{FF2B5EF4-FFF2-40B4-BE49-F238E27FC236}">
                <a16:creationId xmlns="" xmlns:a16="http://schemas.microsoft.com/office/drawing/2014/main" id="{F4EE2B8A-29C4-4C21-B68F-0D46770BCBDF}"/>
              </a:ext>
            </a:extLst>
          </p:cNvPr>
          <p:cNvSpPr txBox="1"/>
          <p:nvPr/>
        </p:nvSpPr>
        <p:spPr>
          <a:xfrm>
            <a:off x="5034126" y="1734344"/>
            <a:ext cx="627121" cy="461665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0" dirty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en-US" sz="2400" b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0" name="5">
            <a:extLst>
              <a:ext uri="{FF2B5EF4-FFF2-40B4-BE49-F238E27FC236}">
                <a16:creationId xmlns="" xmlns:a16="http://schemas.microsoft.com/office/drawing/2014/main" id="{D137F6C4-ABFE-4162-94A8-979D9359BFB9}"/>
              </a:ext>
            </a:extLst>
          </p:cNvPr>
          <p:cNvSpPr/>
          <p:nvPr/>
        </p:nvSpPr>
        <p:spPr>
          <a:xfrm>
            <a:off x="5108162" y="2201307"/>
            <a:ext cx="476980" cy="66437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1" name="5">
            <a:extLst>
              <a:ext uri="{FF2B5EF4-FFF2-40B4-BE49-F238E27FC236}">
                <a16:creationId xmlns="" xmlns:a16="http://schemas.microsoft.com/office/drawing/2014/main" id="{D6A5B03E-4118-4CFA-8674-84AC49CE7502}"/>
              </a:ext>
            </a:extLst>
          </p:cNvPr>
          <p:cNvSpPr txBox="1"/>
          <p:nvPr/>
        </p:nvSpPr>
        <p:spPr>
          <a:xfrm>
            <a:off x="6247473" y="1734344"/>
            <a:ext cx="627121" cy="461665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0" dirty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en-US" sz="2400" b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2" name="5">
            <a:extLst>
              <a:ext uri="{FF2B5EF4-FFF2-40B4-BE49-F238E27FC236}">
                <a16:creationId xmlns="" xmlns:a16="http://schemas.microsoft.com/office/drawing/2014/main" id="{94B1605A-4894-4901-8990-AEE01FB01CA7}"/>
              </a:ext>
            </a:extLst>
          </p:cNvPr>
          <p:cNvSpPr/>
          <p:nvPr/>
        </p:nvSpPr>
        <p:spPr>
          <a:xfrm>
            <a:off x="6325048" y="2201307"/>
            <a:ext cx="476980" cy="66437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3" name="5">
            <a:extLst>
              <a:ext uri="{FF2B5EF4-FFF2-40B4-BE49-F238E27FC236}">
                <a16:creationId xmlns="" xmlns:a16="http://schemas.microsoft.com/office/drawing/2014/main" id="{4F97E7E3-97B0-499C-B62F-6A6D6B123DBE}"/>
              </a:ext>
            </a:extLst>
          </p:cNvPr>
          <p:cNvSpPr txBox="1"/>
          <p:nvPr/>
        </p:nvSpPr>
        <p:spPr>
          <a:xfrm>
            <a:off x="7408739" y="1734344"/>
            <a:ext cx="627121" cy="461665"/>
          </a:xfrm>
          <a:prstGeom prst="rect">
            <a:avLst/>
          </a:prstGeom>
          <a:noFill/>
          <a:scene3d>
            <a:camera prst="perspectiveLeft">
              <a:rot lat="0" lon="12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0" dirty="0">
                <a:solidFill>
                  <a:schemeClr val="accent1"/>
                </a:solidFill>
                <a:cs typeface="+mn-ea"/>
                <a:sym typeface="+mn-lt"/>
              </a:rPr>
              <a:t>05</a:t>
            </a:r>
            <a:endParaRPr lang="zh-CN" altLang="en-US" sz="2400" b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4" name="5">
            <a:extLst>
              <a:ext uri="{FF2B5EF4-FFF2-40B4-BE49-F238E27FC236}">
                <a16:creationId xmlns="" xmlns:a16="http://schemas.microsoft.com/office/drawing/2014/main" id="{2EBA1A2E-F13E-41D6-8D3A-DA61AD8D01FB}"/>
              </a:ext>
            </a:extLst>
          </p:cNvPr>
          <p:cNvSpPr/>
          <p:nvPr/>
        </p:nvSpPr>
        <p:spPr>
          <a:xfrm>
            <a:off x="7487200" y="2201307"/>
            <a:ext cx="476980" cy="66437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perspectiveLeft">
              <a:rot lat="0" lon="12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5" name="5">
            <a:extLst>
              <a:ext uri="{FF2B5EF4-FFF2-40B4-BE49-F238E27FC236}">
                <a16:creationId xmlns="" xmlns:a16="http://schemas.microsoft.com/office/drawing/2014/main" id="{5792F269-D393-462B-B695-A4ACB70FCDA5}"/>
              </a:ext>
            </a:extLst>
          </p:cNvPr>
          <p:cNvSpPr txBox="1"/>
          <p:nvPr/>
        </p:nvSpPr>
        <p:spPr>
          <a:xfrm>
            <a:off x="1998240" y="2409621"/>
            <a:ext cx="1269400" cy="307777"/>
          </a:xfrm>
          <a:prstGeom prst="rect">
            <a:avLst/>
          </a:prstGeom>
          <a:noFill/>
          <a:scene3d>
            <a:camera prst="perspectiveLeft" fov="2700000">
              <a:rot lat="0" lon="1200000" rev="0"/>
            </a:camera>
            <a:lightRig rig="threePt" dir="t"/>
          </a:scene3d>
        </p:spPr>
        <p:txBody>
          <a:bodyPr wrap="square" rtlCol="0">
            <a:spAutoFit/>
            <a:scene3d>
              <a:camera prst="perspectiveLeft" fov="2700000"/>
              <a:lightRig rig="threePt" dir="t"/>
            </a:scene3d>
          </a:bodyPr>
          <a:lstStyle/>
          <a:p>
            <a:pPr algn="l"/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案例分析</a:t>
            </a:r>
            <a:endParaRPr lang="zh-CN" altLang="en-US" sz="1400" b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6" name="5">
            <a:extLst>
              <a:ext uri="{FF2B5EF4-FFF2-40B4-BE49-F238E27FC236}">
                <a16:creationId xmlns="" xmlns:a16="http://schemas.microsoft.com/office/drawing/2014/main" id="{0EBDF8D9-40B5-4A51-8B4A-46C16274FF43}"/>
              </a:ext>
            </a:extLst>
          </p:cNvPr>
          <p:cNvSpPr txBox="1"/>
          <p:nvPr/>
        </p:nvSpPr>
        <p:spPr>
          <a:xfrm>
            <a:off x="3475700" y="2409014"/>
            <a:ext cx="1075192" cy="276999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rtlCol="0">
            <a:spAutoFit/>
            <a:scene3d>
              <a:camera prst="perspectiveLeft" fov="2700000"/>
              <a:lightRig rig="threePt" dir="t"/>
            </a:scene3d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案例分析</a:t>
            </a:r>
          </a:p>
        </p:txBody>
      </p:sp>
      <p:sp>
        <p:nvSpPr>
          <p:cNvPr id="87" name="5">
            <a:extLst>
              <a:ext uri="{FF2B5EF4-FFF2-40B4-BE49-F238E27FC236}">
                <a16:creationId xmlns="" xmlns:a16="http://schemas.microsoft.com/office/drawing/2014/main" id="{0F04ED10-A81A-4576-BCAC-423406EDB7B7}"/>
              </a:ext>
            </a:extLst>
          </p:cNvPr>
          <p:cNvSpPr txBox="1"/>
          <p:nvPr/>
        </p:nvSpPr>
        <p:spPr>
          <a:xfrm>
            <a:off x="4582833" y="2424391"/>
            <a:ext cx="1198892" cy="276999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rtlCol="0">
            <a:spAutoFit/>
            <a:scene3d>
              <a:camera prst="perspectiveLeft" fov="2700000"/>
              <a:lightRig rig="threePt" dir="t"/>
            </a:scene3d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案例分析</a:t>
            </a:r>
          </a:p>
        </p:txBody>
      </p:sp>
      <p:sp>
        <p:nvSpPr>
          <p:cNvPr id="88" name="5">
            <a:extLst>
              <a:ext uri="{FF2B5EF4-FFF2-40B4-BE49-F238E27FC236}">
                <a16:creationId xmlns="" xmlns:a16="http://schemas.microsoft.com/office/drawing/2014/main" id="{965EAA08-D311-433E-B0BD-487E52C62493}"/>
              </a:ext>
            </a:extLst>
          </p:cNvPr>
          <p:cNvSpPr txBox="1"/>
          <p:nvPr/>
        </p:nvSpPr>
        <p:spPr>
          <a:xfrm>
            <a:off x="5814665" y="2431274"/>
            <a:ext cx="1212496" cy="276999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rtlCol="0">
            <a:spAutoFit/>
            <a:scene3d>
              <a:camera prst="perspectiveLeft" fov="2700000"/>
              <a:lightRig rig="threePt" dir="t"/>
            </a:scene3d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案例分析</a:t>
            </a:r>
          </a:p>
        </p:txBody>
      </p:sp>
      <p:sp>
        <p:nvSpPr>
          <p:cNvPr id="89" name="5">
            <a:extLst>
              <a:ext uri="{FF2B5EF4-FFF2-40B4-BE49-F238E27FC236}">
                <a16:creationId xmlns="" xmlns:a16="http://schemas.microsoft.com/office/drawing/2014/main" id="{B67949C2-513A-4D95-A900-E8251FDE7692}"/>
              </a:ext>
            </a:extLst>
          </p:cNvPr>
          <p:cNvSpPr txBox="1"/>
          <p:nvPr/>
        </p:nvSpPr>
        <p:spPr>
          <a:xfrm>
            <a:off x="6998251" y="2431273"/>
            <a:ext cx="1212496" cy="276999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rtlCol="0">
            <a:spAutoFit/>
            <a:scene3d>
              <a:camera prst="perspectiveLeft" fov="2700000"/>
              <a:lightRig rig="threePt" dir="t"/>
            </a:scene3d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案例分析</a:t>
            </a:r>
          </a:p>
        </p:txBody>
      </p:sp>
      <p:sp>
        <p:nvSpPr>
          <p:cNvPr id="90" name="5">
            <a:extLst>
              <a:ext uri="{FF2B5EF4-FFF2-40B4-BE49-F238E27FC236}">
                <a16:creationId xmlns="" xmlns:a16="http://schemas.microsoft.com/office/drawing/2014/main" id="{0FAFFCFE-DAC7-45A6-A9BD-B5F4860DDD5C}"/>
              </a:ext>
            </a:extLst>
          </p:cNvPr>
          <p:cNvSpPr txBox="1"/>
          <p:nvPr/>
        </p:nvSpPr>
        <p:spPr>
          <a:xfrm>
            <a:off x="2234357" y="3070722"/>
            <a:ext cx="1025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b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</a:t>
            </a:r>
          </a:p>
        </p:txBody>
      </p:sp>
      <p:sp>
        <p:nvSpPr>
          <p:cNvPr id="91" name="5">
            <a:extLst>
              <a:ext uri="{FF2B5EF4-FFF2-40B4-BE49-F238E27FC236}">
                <a16:creationId xmlns="" xmlns:a16="http://schemas.microsoft.com/office/drawing/2014/main" id="{78A9D728-174A-4703-A857-F52DC83A726C}"/>
              </a:ext>
            </a:extLst>
          </p:cNvPr>
          <p:cNvSpPr txBox="1"/>
          <p:nvPr/>
        </p:nvSpPr>
        <p:spPr>
          <a:xfrm>
            <a:off x="3438323" y="3074109"/>
            <a:ext cx="1025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b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</a:t>
            </a:r>
          </a:p>
        </p:txBody>
      </p:sp>
      <p:sp>
        <p:nvSpPr>
          <p:cNvPr id="92" name="5">
            <a:extLst>
              <a:ext uri="{FF2B5EF4-FFF2-40B4-BE49-F238E27FC236}">
                <a16:creationId xmlns="" xmlns:a16="http://schemas.microsoft.com/office/drawing/2014/main" id="{04BC64E2-2EE7-4889-BB47-C9ED17BF6A6F}"/>
              </a:ext>
            </a:extLst>
          </p:cNvPr>
          <p:cNvSpPr txBox="1"/>
          <p:nvPr/>
        </p:nvSpPr>
        <p:spPr>
          <a:xfrm>
            <a:off x="4679419" y="3074109"/>
            <a:ext cx="1025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b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</a:t>
            </a:r>
          </a:p>
        </p:txBody>
      </p:sp>
      <p:sp>
        <p:nvSpPr>
          <p:cNvPr id="93" name="5">
            <a:extLst>
              <a:ext uri="{FF2B5EF4-FFF2-40B4-BE49-F238E27FC236}">
                <a16:creationId xmlns="" xmlns:a16="http://schemas.microsoft.com/office/drawing/2014/main" id="{D533079E-EE13-4BBB-8D9B-BD7163BE693A}"/>
              </a:ext>
            </a:extLst>
          </p:cNvPr>
          <p:cNvSpPr txBox="1"/>
          <p:nvPr/>
        </p:nvSpPr>
        <p:spPr>
          <a:xfrm>
            <a:off x="5953265" y="3087019"/>
            <a:ext cx="1025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b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</a:t>
            </a:r>
          </a:p>
        </p:txBody>
      </p:sp>
      <p:sp>
        <p:nvSpPr>
          <p:cNvPr id="94" name="5">
            <a:extLst>
              <a:ext uri="{FF2B5EF4-FFF2-40B4-BE49-F238E27FC236}">
                <a16:creationId xmlns="" xmlns:a16="http://schemas.microsoft.com/office/drawing/2014/main" id="{F85E4B14-4543-46D2-8369-B46522CF9536}"/>
              </a:ext>
            </a:extLst>
          </p:cNvPr>
          <p:cNvSpPr txBox="1"/>
          <p:nvPr/>
        </p:nvSpPr>
        <p:spPr>
          <a:xfrm>
            <a:off x="7068447" y="3074109"/>
            <a:ext cx="1025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b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单击添加详细文字说明，或复制文本黏贴自此右键只保留文字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281752073"/>
      </p:ext>
    </p:extLst>
  </p:cSld>
  <p:clrMapOvr>
    <a:masterClrMapping/>
  </p:clrMapOvr>
  <p:transition spd="slow" advClick="0" advTm="300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5" presetID="2" presetClass="entr" presetSubtype="8" accel="40000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accel="40000" fill="hold" nodeType="withEffect" p14:presetBounceEnd="4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accel="40000" fill="hold" nodeType="withEffect" p14:presetBounceEnd="4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accel="40000" fill="hold" nodeType="withEffect" p14:presetBounceEnd="4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accel="40000" fill="hold" nodeType="withEffect" p14:presetBounceEnd="4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58" grpId="0" animBg="1"/>
          <p:bldP spid="74" grpId="0"/>
          <p:bldP spid="76" grpId="0" animBg="1"/>
          <p:bldP spid="77" grpId="0"/>
          <p:bldP spid="78" grpId="0" animBg="1"/>
          <p:bldP spid="79" grpId="0"/>
          <p:bldP spid="80" grpId="0" animBg="1"/>
          <p:bldP spid="81" grpId="0"/>
          <p:bldP spid="82" grpId="0" animBg="1"/>
          <p:bldP spid="83" grpId="0"/>
          <p:bldP spid="84" grpId="0" animBg="1"/>
          <p:bldP spid="85" grpId="0"/>
          <p:bldP spid="86" grpId="0"/>
          <p:bldP spid="87" grpId="0"/>
          <p:bldP spid="88" grpId="0"/>
          <p:bldP spid="89" grpId="0"/>
          <p:bldP spid="90" grpId="0"/>
          <p:bldP spid="91" grpId="0"/>
          <p:bldP spid="92" grpId="0"/>
          <p:bldP spid="93" grpId="0"/>
          <p:bldP spid="9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31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5" presetID="2" presetClass="entr" presetSubtype="8" accel="4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8" accel="4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accel="4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accel="4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accel="4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4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58" grpId="0" animBg="1"/>
          <p:bldP spid="74" grpId="0"/>
          <p:bldP spid="76" grpId="0" animBg="1"/>
          <p:bldP spid="77" grpId="0"/>
          <p:bldP spid="78" grpId="0" animBg="1"/>
          <p:bldP spid="79" grpId="0"/>
          <p:bldP spid="80" grpId="0" animBg="1"/>
          <p:bldP spid="81" grpId="0"/>
          <p:bldP spid="82" grpId="0" animBg="1"/>
          <p:bldP spid="83" grpId="0"/>
          <p:bldP spid="84" grpId="0" animBg="1"/>
          <p:bldP spid="85" grpId="0"/>
          <p:bldP spid="86" grpId="0"/>
          <p:bldP spid="87" grpId="0"/>
          <p:bldP spid="88" grpId="0"/>
          <p:bldP spid="89" grpId="0"/>
          <p:bldP spid="90" grpId="0"/>
          <p:bldP spid="91" grpId="0"/>
          <p:bldP spid="92" grpId="0"/>
          <p:bldP spid="93" grpId="0"/>
          <p:bldP spid="94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问题评估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1303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ASSESSMENT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五角星 55"/>
          <p:cNvSpPr/>
          <p:nvPr/>
        </p:nvSpPr>
        <p:spPr>
          <a:xfrm>
            <a:off x="2085311" y="1738257"/>
            <a:ext cx="2165350" cy="2165350"/>
          </a:xfrm>
          <a:prstGeom prst="star5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57" name="组合 56"/>
          <p:cNvGrpSpPr/>
          <p:nvPr/>
        </p:nvGrpSpPr>
        <p:grpSpPr>
          <a:xfrm>
            <a:off x="2553348" y="2327468"/>
            <a:ext cx="1193616" cy="1196029"/>
            <a:chOff x="2845016" y="2727979"/>
            <a:chExt cx="1072726" cy="1074895"/>
          </a:xfrm>
        </p:grpSpPr>
        <p:grpSp>
          <p:nvGrpSpPr>
            <p:cNvPr id="98" name="Group 10"/>
            <p:cNvGrpSpPr/>
            <p:nvPr/>
          </p:nvGrpSpPr>
          <p:grpSpPr>
            <a:xfrm>
              <a:off x="2845016" y="2727979"/>
              <a:ext cx="1072726" cy="1074895"/>
              <a:chOff x="3692576" y="1742634"/>
              <a:chExt cx="2790379" cy="2796023"/>
            </a:xfrm>
          </p:grpSpPr>
          <p:grpSp>
            <p:nvGrpSpPr>
              <p:cNvPr id="100" name="组合 79"/>
              <p:cNvGrpSpPr>
                <a:grpSpLocks/>
              </p:cNvGrpSpPr>
              <p:nvPr/>
            </p:nvGrpSpPr>
            <p:grpSpPr bwMode="auto">
              <a:xfrm>
                <a:off x="3692576" y="1742634"/>
                <a:ext cx="2790379" cy="2796023"/>
                <a:chOff x="6379729" y="2488774"/>
                <a:chExt cx="2513016" cy="2513016"/>
              </a:xfrm>
            </p:grpSpPr>
            <p:sp>
              <p:nvSpPr>
                <p:cNvPr id="149" name="任意多边形 82"/>
                <p:cNvSpPr/>
                <p:nvPr/>
              </p:nvSpPr>
              <p:spPr>
                <a:xfrm rot="3738964">
                  <a:off x="6379729" y="2488774"/>
                  <a:ext cx="2513016" cy="2513016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17000">
                      <a:srgbClr val="FFFFFF"/>
                    </a:gs>
                    <a:gs pos="88000">
                      <a:srgbClr val="FFFFFF">
                        <a:lumMod val="72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127000" dist="63500" dir="7380000" sx="102000" sy="102000" algn="tr" rotWithShape="0">
                    <a:prstClr val="black">
                      <a:alpha val="39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0" name="任意多边形 83"/>
                <p:cNvSpPr/>
                <p:nvPr/>
              </p:nvSpPr>
              <p:spPr>
                <a:xfrm rot="16377237">
                  <a:off x="6409518" y="2506881"/>
                  <a:ext cx="2476803" cy="2476800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29000">
                      <a:srgbClr val="FFFFFF"/>
                    </a:gs>
                    <a:gs pos="98000">
                      <a:srgbClr val="FFFFFF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softEdge rad="0"/>
                </a:effec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8" name="椭圆 80"/>
              <p:cNvSpPr/>
              <p:nvPr/>
            </p:nvSpPr>
            <p:spPr bwMode="auto">
              <a:xfrm>
                <a:off x="4101618" y="2137562"/>
                <a:ext cx="2016471" cy="2020558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innerShdw blurRad="63500" dist="25400" dir="18660000">
                  <a:prstClr val="black">
                    <a:alpha val="35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33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99" name="TextBox 98"/>
            <p:cNvSpPr txBox="1"/>
            <p:nvPr/>
          </p:nvSpPr>
          <p:spPr>
            <a:xfrm>
              <a:off x="3008157" y="3020617"/>
              <a:ext cx="73923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标题</a:t>
              </a:r>
              <a:endParaRPr lang="en-US" altLang="zh-CN" sz="1600" dirty="0">
                <a:solidFill>
                  <a:prstClr val="white"/>
                </a:solidFill>
                <a:cs typeface="+mn-ea"/>
                <a:sym typeface="+mn-lt"/>
              </a:endParaRPr>
            </a:p>
            <a:p>
              <a:pPr algn="ctr"/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文字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2801635" y="1204653"/>
            <a:ext cx="725812" cy="727279"/>
            <a:chOff x="2845016" y="2727979"/>
            <a:chExt cx="1072726" cy="1074895"/>
          </a:xfrm>
        </p:grpSpPr>
        <p:grpSp>
          <p:nvGrpSpPr>
            <p:cNvPr id="92" name="Group 10"/>
            <p:cNvGrpSpPr/>
            <p:nvPr/>
          </p:nvGrpSpPr>
          <p:grpSpPr>
            <a:xfrm>
              <a:off x="2845016" y="2727979"/>
              <a:ext cx="1072726" cy="1074895"/>
              <a:chOff x="3692576" y="1742634"/>
              <a:chExt cx="2790379" cy="2796023"/>
            </a:xfrm>
          </p:grpSpPr>
          <p:grpSp>
            <p:nvGrpSpPr>
              <p:cNvPr id="94" name="组合 79"/>
              <p:cNvGrpSpPr>
                <a:grpSpLocks/>
              </p:cNvGrpSpPr>
              <p:nvPr/>
            </p:nvGrpSpPr>
            <p:grpSpPr bwMode="auto">
              <a:xfrm>
                <a:off x="3692576" y="1742634"/>
                <a:ext cx="2790379" cy="2796023"/>
                <a:chOff x="6379729" y="2488774"/>
                <a:chExt cx="2513016" cy="2513016"/>
              </a:xfrm>
            </p:grpSpPr>
            <p:sp>
              <p:nvSpPr>
                <p:cNvPr id="96" name="任意多边形 82"/>
                <p:cNvSpPr/>
                <p:nvPr/>
              </p:nvSpPr>
              <p:spPr>
                <a:xfrm rot="3738964">
                  <a:off x="6379729" y="2488774"/>
                  <a:ext cx="2513016" cy="2513016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17000">
                      <a:srgbClr val="FFFFFF"/>
                    </a:gs>
                    <a:gs pos="88000">
                      <a:srgbClr val="FFFFFF">
                        <a:lumMod val="72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127000" dist="63500" dir="7380000" sx="102000" sy="102000" algn="tr" rotWithShape="0">
                    <a:prstClr val="black">
                      <a:alpha val="39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7" name="任意多边形 83"/>
                <p:cNvSpPr/>
                <p:nvPr/>
              </p:nvSpPr>
              <p:spPr>
                <a:xfrm rot="16377237">
                  <a:off x="6409518" y="2506881"/>
                  <a:ext cx="2476803" cy="2476800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29000">
                      <a:srgbClr val="FFFFFF"/>
                    </a:gs>
                    <a:gs pos="98000">
                      <a:srgbClr val="FFFFFF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softEdge rad="0"/>
                </a:effec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5" name="椭圆 80"/>
              <p:cNvSpPr/>
              <p:nvPr/>
            </p:nvSpPr>
            <p:spPr bwMode="auto">
              <a:xfrm>
                <a:off x="4101618" y="2137562"/>
                <a:ext cx="2016471" cy="2020558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innerShdw blurRad="63500" dist="25400" dir="18660000">
                  <a:prstClr val="black">
                    <a:alpha val="35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33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3021853" y="3001038"/>
              <a:ext cx="739230" cy="5913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prstClr val="white"/>
                  </a:solidFill>
                  <a:cs typeface="+mn-ea"/>
                  <a:sym typeface="+mn-lt"/>
                </a:rPr>
                <a:t>01</a:t>
              </a:r>
              <a:endParaRPr lang="zh-CN" alt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057516" y="2191480"/>
            <a:ext cx="725812" cy="727279"/>
            <a:chOff x="2845016" y="2727979"/>
            <a:chExt cx="1072726" cy="1074895"/>
          </a:xfrm>
        </p:grpSpPr>
        <p:grpSp>
          <p:nvGrpSpPr>
            <p:cNvPr id="86" name="Group 10"/>
            <p:cNvGrpSpPr/>
            <p:nvPr/>
          </p:nvGrpSpPr>
          <p:grpSpPr>
            <a:xfrm>
              <a:off x="2845016" y="2727979"/>
              <a:ext cx="1072726" cy="1074895"/>
              <a:chOff x="3692576" y="1742634"/>
              <a:chExt cx="2790379" cy="2796023"/>
            </a:xfrm>
          </p:grpSpPr>
          <p:grpSp>
            <p:nvGrpSpPr>
              <p:cNvPr id="88" name="组合 79"/>
              <p:cNvGrpSpPr>
                <a:grpSpLocks/>
              </p:cNvGrpSpPr>
              <p:nvPr/>
            </p:nvGrpSpPr>
            <p:grpSpPr bwMode="auto">
              <a:xfrm>
                <a:off x="3692576" y="1742634"/>
                <a:ext cx="2790379" cy="2796023"/>
                <a:chOff x="6379729" y="2488774"/>
                <a:chExt cx="2513016" cy="2513016"/>
              </a:xfrm>
            </p:grpSpPr>
            <p:sp>
              <p:nvSpPr>
                <p:cNvPr id="90" name="任意多边形 82"/>
                <p:cNvSpPr/>
                <p:nvPr/>
              </p:nvSpPr>
              <p:spPr>
                <a:xfrm rot="3738964">
                  <a:off x="6379729" y="2488774"/>
                  <a:ext cx="2513016" cy="2513016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17000">
                      <a:srgbClr val="FFFFFF"/>
                    </a:gs>
                    <a:gs pos="88000">
                      <a:srgbClr val="FFFFFF">
                        <a:lumMod val="72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127000" dist="63500" dir="7380000" sx="102000" sy="102000" algn="tr" rotWithShape="0">
                    <a:prstClr val="black">
                      <a:alpha val="39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91" name="任意多边形 83"/>
                <p:cNvSpPr/>
                <p:nvPr/>
              </p:nvSpPr>
              <p:spPr>
                <a:xfrm rot="16377237">
                  <a:off x="6409518" y="2506881"/>
                  <a:ext cx="2476803" cy="2476800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29000">
                      <a:srgbClr val="FFFFFF"/>
                    </a:gs>
                    <a:gs pos="98000">
                      <a:srgbClr val="FFFFFF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softEdge rad="0"/>
                </a:effec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9" name="椭圆 80"/>
              <p:cNvSpPr/>
              <p:nvPr/>
            </p:nvSpPr>
            <p:spPr bwMode="auto">
              <a:xfrm>
                <a:off x="4101618" y="2137562"/>
                <a:ext cx="2016471" cy="2020558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innerShdw blurRad="63500" dist="25400" dir="18660000">
                  <a:prstClr val="black">
                    <a:alpha val="35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33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>
              <a:off x="3021853" y="2989776"/>
              <a:ext cx="739230" cy="5913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prstClr val="white"/>
                  </a:solidFill>
                  <a:cs typeface="+mn-ea"/>
                  <a:sym typeface="+mn-lt"/>
                </a:rPr>
                <a:t>02</a:t>
              </a:r>
              <a:endParaRPr lang="zh-CN" alt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581298" y="2178763"/>
            <a:ext cx="725812" cy="727279"/>
            <a:chOff x="2845016" y="2727979"/>
            <a:chExt cx="1072726" cy="1074895"/>
          </a:xfrm>
        </p:grpSpPr>
        <p:grpSp>
          <p:nvGrpSpPr>
            <p:cNvPr id="80" name="Group 10"/>
            <p:cNvGrpSpPr/>
            <p:nvPr/>
          </p:nvGrpSpPr>
          <p:grpSpPr>
            <a:xfrm>
              <a:off x="2845016" y="2727979"/>
              <a:ext cx="1072726" cy="1074895"/>
              <a:chOff x="3692576" y="1742634"/>
              <a:chExt cx="2790379" cy="2796023"/>
            </a:xfrm>
          </p:grpSpPr>
          <p:grpSp>
            <p:nvGrpSpPr>
              <p:cNvPr id="82" name="组合 79"/>
              <p:cNvGrpSpPr>
                <a:grpSpLocks/>
              </p:cNvGrpSpPr>
              <p:nvPr/>
            </p:nvGrpSpPr>
            <p:grpSpPr bwMode="auto">
              <a:xfrm>
                <a:off x="3692576" y="1742634"/>
                <a:ext cx="2790379" cy="2796023"/>
                <a:chOff x="6379729" y="2488774"/>
                <a:chExt cx="2513016" cy="2513016"/>
              </a:xfrm>
            </p:grpSpPr>
            <p:sp>
              <p:nvSpPr>
                <p:cNvPr id="84" name="任意多边形 82"/>
                <p:cNvSpPr/>
                <p:nvPr/>
              </p:nvSpPr>
              <p:spPr>
                <a:xfrm rot="3738964">
                  <a:off x="6379729" y="2488774"/>
                  <a:ext cx="2513016" cy="2513016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17000">
                      <a:srgbClr val="FFFFFF"/>
                    </a:gs>
                    <a:gs pos="88000">
                      <a:srgbClr val="FFFFFF">
                        <a:lumMod val="72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127000" dist="63500" dir="7380000" sx="102000" sy="102000" algn="tr" rotWithShape="0">
                    <a:prstClr val="black">
                      <a:alpha val="39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85" name="任意多边形 83"/>
                <p:cNvSpPr/>
                <p:nvPr/>
              </p:nvSpPr>
              <p:spPr>
                <a:xfrm rot="16377237">
                  <a:off x="6409518" y="2506881"/>
                  <a:ext cx="2476803" cy="2476800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29000">
                      <a:srgbClr val="FFFFFF"/>
                    </a:gs>
                    <a:gs pos="98000">
                      <a:srgbClr val="FFFFFF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softEdge rad="0"/>
                </a:effec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83" name="椭圆 80"/>
              <p:cNvSpPr/>
              <p:nvPr/>
            </p:nvSpPr>
            <p:spPr bwMode="auto">
              <a:xfrm>
                <a:off x="4101618" y="2137562"/>
                <a:ext cx="2016471" cy="2020558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innerShdw blurRad="63500" dist="25400" dir="18660000">
                  <a:prstClr val="black">
                    <a:alpha val="35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33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81" name="TextBox 80"/>
            <p:cNvSpPr txBox="1"/>
            <p:nvPr/>
          </p:nvSpPr>
          <p:spPr>
            <a:xfrm>
              <a:off x="3021853" y="2989776"/>
              <a:ext cx="739230" cy="5913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prstClr val="white"/>
                  </a:solidFill>
                  <a:cs typeface="+mn-ea"/>
                  <a:sym typeface="+mn-lt"/>
                </a:rPr>
                <a:t>03</a:t>
              </a:r>
              <a:endParaRPr lang="zh-CN" alt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066433" y="3640540"/>
            <a:ext cx="725812" cy="727279"/>
            <a:chOff x="2845016" y="2727979"/>
            <a:chExt cx="1072726" cy="1074895"/>
          </a:xfrm>
        </p:grpSpPr>
        <p:grpSp>
          <p:nvGrpSpPr>
            <p:cNvPr id="73" name="Group 10"/>
            <p:cNvGrpSpPr/>
            <p:nvPr/>
          </p:nvGrpSpPr>
          <p:grpSpPr>
            <a:xfrm>
              <a:off x="2845016" y="2727979"/>
              <a:ext cx="1072726" cy="1074895"/>
              <a:chOff x="3692576" y="1742634"/>
              <a:chExt cx="2790379" cy="2796023"/>
            </a:xfrm>
          </p:grpSpPr>
          <p:grpSp>
            <p:nvGrpSpPr>
              <p:cNvPr id="76" name="组合 79"/>
              <p:cNvGrpSpPr>
                <a:grpSpLocks/>
              </p:cNvGrpSpPr>
              <p:nvPr/>
            </p:nvGrpSpPr>
            <p:grpSpPr bwMode="auto">
              <a:xfrm>
                <a:off x="3692576" y="1742634"/>
                <a:ext cx="2790379" cy="2796023"/>
                <a:chOff x="6379729" y="2488774"/>
                <a:chExt cx="2513016" cy="2513016"/>
              </a:xfrm>
            </p:grpSpPr>
            <p:sp>
              <p:nvSpPr>
                <p:cNvPr id="78" name="任意多边形 82"/>
                <p:cNvSpPr/>
                <p:nvPr/>
              </p:nvSpPr>
              <p:spPr>
                <a:xfrm rot="3738964">
                  <a:off x="6379729" y="2488774"/>
                  <a:ext cx="2513016" cy="2513016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17000">
                      <a:srgbClr val="FFFFFF"/>
                    </a:gs>
                    <a:gs pos="88000">
                      <a:srgbClr val="FFFFFF">
                        <a:lumMod val="72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127000" dist="63500" dir="7380000" sx="102000" sy="102000" algn="tr" rotWithShape="0">
                    <a:prstClr val="black">
                      <a:alpha val="39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9" name="任意多边形 83"/>
                <p:cNvSpPr/>
                <p:nvPr/>
              </p:nvSpPr>
              <p:spPr>
                <a:xfrm rot="16377237">
                  <a:off x="6409518" y="2506881"/>
                  <a:ext cx="2476803" cy="2476800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29000">
                      <a:srgbClr val="FFFFFF"/>
                    </a:gs>
                    <a:gs pos="98000">
                      <a:srgbClr val="FFFFFF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softEdge rad="0"/>
                </a:effec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7" name="椭圆 80"/>
              <p:cNvSpPr/>
              <p:nvPr/>
            </p:nvSpPr>
            <p:spPr bwMode="auto">
              <a:xfrm>
                <a:off x="4101618" y="2137562"/>
                <a:ext cx="2016471" cy="2020558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innerShdw blurRad="63500" dist="25400" dir="18660000">
                  <a:prstClr val="black">
                    <a:alpha val="35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33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3021853" y="2989776"/>
              <a:ext cx="739230" cy="5913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prstClr val="white"/>
                  </a:solidFill>
                  <a:cs typeface="+mn-ea"/>
                  <a:sym typeface="+mn-lt"/>
                </a:rPr>
                <a:t>04</a:t>
              </a:r>
              <a:endParaRPr lang="zh-CN" alt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572651" y="3640540"/>
            <a:ext cx="725812" cy="727279"/>
            <a:chOff x="2845016" y="2727979"/>
            <a:chExt cx="1072726" cy="1074895"/>
          </a:xfrm>
        </p:grpSpPr>
        <p:grpSp>
          <p:nvGrpSpPr>
            <p:cNvPr id="67" name="Group 10"/>
            <p:cNvGrpSpPr/>
            <p:nvPr/>
          </p:nvGrpSpPr>
          <p:grpSpPr>
            <a:xfrm>
              <a:off x="2845016" y="2727979"/>
              <a:ext cx="1072726" cy="1074895"/>
              <a:chOff x="3692576" y="1742634"/>
              <a:chExt cx="2790379" cy="2796023"/>
            </a:xfrm>
          </p:grpSpPr>
          <p:grpSp>
            <p:nvGrpSpPr>
              <p:cNvPr id="69" name="组合 79"/>
              <p:cNvGrpSpPr>
                <a:grpSpLocks/>
              </p:cNvGrpSpPr>
              <p:nvPr/>
            </p:nvGrpSpPr>
            <p:grpSpPr bwMode="auto">
              <a:xfrm>
                <a:off x="3692576" y="1742634"/>
                <a:ext cx="2790379" cy="2796023"/>
                <a:chOff x="6379729" y="2488774"/>
                <a:chExt cx="2513016" cy="2513016"/>
              </a:xfrm>
            </p:grpSpPr>
            <p:sp>
              <p:nvSpPr>
                <p:cNvPr id="71" name="任意多边形 82"/>
                <p:cNvSpPr/>
                <p:nvPr/>
              </p:nvSpPr>
              <p:spPr>
                <a:xfrm rot="3738964">
                  <a:off x="6379729" y="2488774"/>
                  <a:ext cx="2513016" cy="2513016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17000">
                      <a:srgbClr val="FFFFFF"/>
                    </a:gs>
                    <a:gs pos="88000">
                      <a:srgbClr val="FFFFFF">
                        <a:lumMod val="72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127000" dist="63500" dir="7380000" sx="102000" sy="102000" algn="tr" rotWithShape="0">
                    <a:prstClr val="black">
                      <a:alpha val="39000"/>
                    </a:prstClr>
                  </a:outerShdw>
                </a:effectLst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72" name="任意多边形 83"/>
                <p:cNvSpPr/>
                <p:nvPr/>
              </p:nvSpPr>
              <p:spPr>
                <a:xfrm rot="16377237">
                  <a:off x="6409518" y="2506881"/>
                  <a:ext cx="2476803" cy="2476800"/>
                </a:xfrm>
                <a:custGeom>
                  <a:avLst/>
                  <a:gdLst>
                    <a:gd name="connsiteX0" fmla="*/ 0 w 1800200"/>
                    <a:gd name="connsiteY0" fmla="*/ 900100 h 1800200"/>
                    <a:gd name="connsiteX1" fmla="*/ 263634 w 1800200"/>
                    <a:gd name="connsiteY1" fmla="*/ 263633 h 1800200"/>
                    <a:gd name="connsiteX2" fmla="*/ 900101 w 1800200"/>
                    <a:gd name="connsiteY2" fmla="*/ 1 h 1800200"/>
                    <a:gd name="connsiteX3" fmla="*/ 1536568 w 1800200"/>
                    <a:gd name="connsiteY3" fmla="*/ 263635 h 1800200"/>
                    <a:gd name="connsiteX4" fmla="*/ 1800200 w 1800200"/>
                    <a:gd name="connsiteY4" fmla="*/ 900102 h 1800200"/>
                    <a:gd name="connsiteX5" fmla="*/ 1536567 w 1800200"/>
                    <a:gd name="connsiteY5" fmla="*/ 1536569 h 1800200"/>
                    <a:gd name="connsiteX6" fmla="*/ 900100 w 1800200"/>
                    <a:gd name="connsiteY6" fmla="*/ 1800202 h 1800200"/>
                    <a:gd name="connsiteX7" fmla="*/ 263633 w 1800200"/>
                    <a:gd name="connsiteY7" fmla="*/ 1536568 h 1800200"/>
                    <a:gd name="connsiteX8" fmla="*/ 0 w 1800200"/>
                    <a:gd name="connsiteY8" fmla="*/ 900101 h 1800200"/>
                    <a:gd name="connsiteX9" fmla="*/ 0 w 1800200"/>
                    <a:gd name="connsiteY9" fmla="*/ 900100 h 180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0200" h="1800200">
                      <a:moveTo>
                        <a:pt x="0" y="900100"/>
                      </a:moveTo>
                      <a:cubicBezTo>
                        <a:pt x="0" y="661379"/>
                        <a:pt x="94832" y="432435"/>
                        <a:pt x="263634" y="263633"/>
                      </a:cubicBezTo>
                      <a:cubicBezTo>
                        <a:pt x="432436" y="94832"/>
                        <a:pt x="661380" y="0"/>
                        <a:pt x="900101" y="1"/>
                      </a:cubicBezTo>
                      <a:cubicBezTo>
                        <a:pt x="1138822" y="1"/>
                        <a:pt x="1367766" y="94833"/>
                        <a:pt x="1536568" y="263635"/>
                      </a:cubicBezTo>
                      <a:cubicBezTo>
                        <a:pt x="1705369" y="432437"/>
                        <a:pt x="1800201" y="661381"/>
                        <a:pt x="1800200" y="900102"/>
                      </a:cubicBezTo>
                      <a:cubicBezTo>
                        <a:pt x="1800200" y="1138823"/>
                        <a:pt x="1705368" y="1367767"/>
                        <a:pt x="1536567" y="1536569"/>
                      </a:cubicBezTo>
                      <a:cubicBezTo>
                        <a:pt x="1367765" y="1705371"/>
                        <a:pt x="1138821" y="1800202"/>
                        <a:pt x="900100" y="1800202"/>
                      </a:cubicBezTo>
                      <a:cubicBezTo>
                        <a:pt x="661379" y="1800202"/>
                        <a:pt x="432435" y="1705370"/>
                        <a:pt x="263633" y="1536568"/>
                      </a:cubicBezTo>
                      <a:cubicBezTo>
                        <a:pt x="94832" y="1367766"/>
                        <a:pt x="0" y="1138822"/>
                        <a:pt x="0" y="900101"/>
                      </a:cubicBezTo>
                      <a:lnTo>
                        <a:pt x="0" y="900100"/>
                      </a:lnTo>
                      <a:close/>
                    </a:path>
                  </a:pathLst>
                </a:custGeom>
                <a:gradFill flip="none" rotWithShape="1">
                  <a:gsLst>
                    <a:gs pos="29000">
                      <a:srgbClr val="FFFFFF"/>
                    </a:gs>
                    <a:gs pos="98000">
                      <a:srgbClr val="FFFFFF">
                        <a:lumMod val="75000"/>
                      </a:srgbClr>
                    </a:gs>
                  </a:gsLst>
                  <a:lin ang="2700000" scaled="1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softEdge rad="0"/>
                </a:effectLst>
              </p:spPr>
              <p:txBody>
                <a:bodyPr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zh-CN" altLang="en-US" sz="3300" kern="0">
                    <a:solidFill>
                      <a:srgbClr val="FFFFFF"/>
                    </a:solidFill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70" name="椭圆 80"/>
              <p:cNvSpPr/>
              <p:nvPr/>
            </p:nvSpPr>
            <p:spPr bwMode="auto">
              <a:xfrm>
                <a:off x="4101618" y="2137562"/>
                <a:ext cx="2016471" cy="2020558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>
                <a:innerShdw blurRad="63500" dist="25400" dir="18660000">
                  <a:prstClr val="black">
                    <a:alpha val="35000"/>
                  </a:prst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3300" kern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3021853" y="2989776"/>
              <a:ext cx="739230" cy="5913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prstClr val="white"/>
                  </a:solidFill>
                  <a:cs typeface="+mn-ea"/>
                  <a:sym typeface="+mn-lt"/>
                </a:rPr>
                <a:t>05</a:t>
              </a:r>
              <a:endParaRPr lang="zh-CN" alt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627784" y="834266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790626" y="24181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283968" y="387031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41015" y="3870314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  <p:grpSp>
        <p:nvGrpSpPr>
          <p:cNvPr id="151" name="组合 150"/>
          <p:cNvGrpSpPr/>
          <p:nvPr/>
        </p:nvGrpSpPr>
        <p:grpSpPr>
          <a:xfrm>
            <a:off x="6012160" y="1635646"/>
            <a:ext cx="2808312" cy="2682876"/>
            <a:chOff x="763742" y="1605380"/>
            <a:chExt cx="2808312" cy="2682876"/>
          </a:xfrm>
        </p:grpSpPr>
        <p:sp>
          <p:nvSpPr>
            <p:cNvPr id="152" name="TextBox 151"/>
            <p:cNvSpPr txBox="1"/>
            <p:nvPr/>
          </p:nvSpPr>
          <p:spPr>
            <a:xfrm>
              <a:off x="763742" y="2164598"/>
              <a:ext cx="2808312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在此添加文字添加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在此添加文字介绍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在此添加文字介绍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在此添加文字添加在此添加文字添加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在此添加文字介绍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在此添加文字介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在此添加文字添加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在此添加文字添加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</a:p>
            <a:p>
              <a:pPr>
                <a:defRPr/>
              </a:pP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在此添加文字介绍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在此添加文字介绍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在此添加文字添加在此添加文字添加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在此添加文字介绍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在此添加文字介绍</a:t>
              </a:r>
              <a:r>
                <a:rPr lang="en-US" altLang="zh-CN" sz="1100" kern="0" dirty="0">
                  <a:solidFill>
                    <a:srgbClr val="7F7F7F"/>
                  </a:solidFill>
                  <a:cs typeface="+mn-ea"/>
                  <a:sym typeface="+mn-lt"/>
                </a:rPr>
                <a:t>· </a:t>
              </a:r>
              <a:r>
                <a:rPr lang="zh-CN" altLang="en-US" sz="1100" kern="0" dirty="0">
                  <a:solidFill>
                    <a:srgbClr val="7F7F7F"/>
                  </a:solidFill>
                  <a:cs typeface="+mn-ea"/>
                  <a:sym typeface="+mn-lt"/>
                </a:rPr>
                <a:t>在此添加文字添加</a:t>
              </a:r>
              <a:endParaRPr lang="en-US" altLang="zh-CN" sz="1100" kern="0" dirty="0">
                <a:solidFill>
                  <a:srgbClr val="7F7F7F"/>
                </a:solidFill>
                <a:cs typeface="+mn-ea"/>
                <a:sym typeface="+mn-lt"/>
              </a:endParaRPr>
            </a:p>
            <a:p>
              <a:pPr>
                <a:defRPr/>
              </a:pPr>
              <a:endParaRPr lang="en-US" altLang="zh-CN" sz="1100" kern="0" dirty="0">
                <a:solidFill>
                  <a:srgbClr val="7F7F7F"/>
                </a:solidFill>
                <a:cs typeface="+mn-ea"/>
                <a:sym typeface="+mn-lt"/>
              </a:endParaRPr>
            </a:p>
            <a:p>
              <a:pPr defTabSz="914400">
                <a:defRPr/>
              </a:pPr>
              <a:endParaRPr lang="en-US" altLang="zh-CN" sz="1100" kern="0" dirty="0">
                <a:solidFill>
                  <a:srgbClr val="7F7F7F"/>
                </a:solidFill>
                <a:cs typeface="+mn-ea"/>
                <a:sym typeface="+mn-lt"/>
              </a:endParaRPr>
            </a:p>
            <a:p>
              <a:pPr defTabSz="914400">
                <a:defRPr/>
              </a:pPr>
              <a:endParaRPr lang="en-US" altLang="zh-CN" sz="1100" kern="0" dirty="0">
                <a:solidFill>
                  <a:srgbClr val="7F7F7F"/>
                </a:solidFill>
                <a:cs typeface="+mn-ea"/>
                <a:sym typeface="+mn-lt"/>
              </a:endParaRPr>
            </a:p>
          </p:txBody>
        </p:sp>
        <p:grpSp>
          <p:nvGrpSpPr>
            <p:cNvPr id="153" name="组合 152"/>
            <p:cNvGrpSpPr/>
            <p:nvPr/>
          </p:nvGrpSpPr>
          <p:grpSpPr>
            <a:xfrm>
              <a:off x="866278" y="1605380"/>
              <a:ext cx="1134214" cy="385763"/>
              <a:chOff x="4452173" y="720606"/>
              <a:chExt cx="1134214" cy="385763"/>
            </a:xfrm>
          </p:grpSpPr>
          <p:grpSp>
            <p:nvGrpSpPr>
              <p:cNvPr id="154" name="组合 153"/>
              <p:cNvGrpSpPr/>
              <p:nvPr/>
            </p:nvGrpSpPr>
            <p:grpSpPr>
              <a:xfrm>
                <a:off x="4452173" y="720606"/>
                <a:ext cx="1134214" cy="385763"/>
                <a:chOff x="2099498" y="1186788"/>
                <a:chExt cx="1134214" cy="385763"/>
              </a:xfrm>
            </p:grpSpPr>
            <p:sp>
              <p:nvSpPr>
                <p:cNvPr id="156" name="圆角矩形 155"/>
                <p:cNvSpPr/>
                <p:nvPr/>
              </p:nvSpPr>
              <p:spPr>
                <a:xfrm>
                  <a:off x="2099498" y="1186788"/>
                  <a:ext cx="1134214" cy="385763"/>
                </a:xfrm>
                <a:prstGeom prst="roundRect">
                  <a:avLst/>
                </a:prstGeom>
                <a:gradFill flip="none" rotWithShape="1">
                  <a:gsLst>
                    <a:gs pos="100000">
                      <a:srgbClr val="FCFCFC"/>
                    </a:gs>
                    <a:gs pos="0">
                      <a:srgbClr val="CCCCCC"/>
                    </a:gs>
                  </a:gsLst>
                  <a:lin ang="7200000" scaled="0"/>
                  <a:tileRect/>
                </a:gradFill>
                <a:ln w="12700">
                  <a:gradFill>
                    <a:gsLst>
                      <a:gs pos="89000">
                        <a:schemeClr val="bg1">
                          <a:lumMod val="85000"/>
                        </a:schemeClr>
                      </a:gs>
                      <a:gs pos="0">
                        <a:schemeClr val="bg1"/>
                      </a:gs>
                    </a:gsLst>
                    <a:lin ang="7200000" scaled="0"/>
                  </a:gradFill>
                </a:ln>
                <a:effectLst>
                  <a:outerShdw blurRad="254000" dist="127000" dir="8160000" algn="tr" rotWithShape="0">
                    <a:prstClr val="black">
                      <a:alpha val="34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57" name="圆角矩形 156"/>
                <p:cNvSpPr/>
                <p:nvPr/>
              </p:nvSpPr>
              <p:spPr>
                <a:xfrm>
                  <a:off x="2163904" y="1212584"/>
                  <a:ext cx="1052212" cy="319506"/>
                </a:xfrm>
                <a:prstGeom prst="roundRect">
                  <a:avLst/>
                </a:prstGeom>
                <a:solidFill>
                  <a:schemeClr val="accent1"/>
                </a:solidFill>
                <a:ln w="25400" cap="flat" cmpd="sng" algn="ctr">
                  <a:noFill/>
                  <a:prstDash val="solid"/>
                </a:ln>
                <a:effectLst>
                  <a:innerShdw blurRad="63500" dist="25400" dir="18660000">
                    <a:prstClr val="black">
                      <a:alpha val="35000"/>
                    </a:prstClr>
                  </a:innerShdw>
                </a:effectLst>
              </p:spPr>
              <p:txBody>
                <a:bodyPr anchor="ctr"/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zh-CN" altLang="en-US" kern="0" dirty="0">
                    <a:solidFill>
                      <a:srgbClr val="FFFFFF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55" name="矩形 154"/>
              <p:cNvSpPr/>
              <p:nvPr/>
            </p:nvSpPr>
            <p:spPr>
              <a:xfrm>
                <a:off x="4516579" y="759599"/>
                <a:ext cx="100540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1600" dirty="0">
                    <a:solidFill>
                      <a:prstClr val="white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sp>
        <p:nvSpPr>
          <p:cNvPr id="158" name="TextBox 157"/>
          <p:cNvSpPr txBox="1"/>
          <p:nvPr/>
        </p:nvSpPr>
        <p:spPr>
          <a:xfrm>
            <a:off x="467544" y="2418122"/>
            <a:ext cx="1107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02302827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5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3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3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8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5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3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15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5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3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5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3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850"/>
                            </p:stCondLst>
                            <p:childTnLst>
                              <p:par>
                                <p:cTn id="5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5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3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00"/>
                            </p:stCondLst>
                            <p:childTnLst>
                              <p:par>
                                <p:cTn id="5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5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3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5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3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9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5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3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250"/>
                            </p:stCondLst>
                            <p:childTnLst>
                              <p:par>
                                <p:cTn id="7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5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3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600"/>
                            </p:stCondLst>
                            <p:childTnLst>
                              <p:par>
                                <p:cTn id="7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5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0" dur="3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95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3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300"/>
                            </p:stCondLst>
                            <p:childTnLst>
                              <p:par>
                                <p:cTn id="8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56" grpId="0" animBg="1"/>
      <p:bldP spid="63" grpId="0"/>
      <p:bldP spid="64" grpId="0"/>
      <p:bldP spid="65" grpId="0"/>
      <p:bldP spid="66" grpId="0"/>
      <p:bldP spid="1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研究成果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1511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ACHIEVEMENTS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5">
            <a:extLst>
              <a:ext uri="{FF2B5EF4-FFF2-40B4-BE49-F238E27FC236}">
                <a16:creationId xmlns="" xmlns:a16="http://schemas.microsoft.com/office/drawing/2014/main" id="{3C03E672-13F0-4933-AB26-7B402B917CD2}"/>
              </a:ext>
            </a:extLst>
          </p:cNvPr>
          <p:cNvGrpSpPr/>
          <p:nvPr/>
        </p:nvGrpSpPr>
        <p:grpSpPr>
          <a:xfrm>
            <a:off x="3363044" y="1642861"/>
            <a:ext cx="2473835" cy="2473833"/>
            <a:chOff x="4483280" y="1780062"/>
            <a:chExt cx="3297875" cy="3297872"/>
          </a:xfrm>
        </p:grpSpPr>
        <p:sp>
          <p:nvSpPr>
            <p:cNvPr id="16" name="5">
              <a:extLst>
                <a:ext uri="{FF2B5EF4-FFF2-40B4-BE49-F238E27FC236}">
                  <a16:creationId xmlns="" xmlns:a16="http://schemas.microsoft.com/office/drawing/2014/main" id="{FB60AF4A-4036-4EC3-B5EE-4B63377FD9AF}"/>
                </a:ext>
              </a:extLst>
            </p:cNvPr>
            <p:cNvSpPr/>
            <p:nvPr/>
          </p:nvSpPr>
          <p:spPr>
            <a:xfrm>
              <a:off x="4483280" y="3000465"/>
              <a:ext cx="886189" cy="859723"/>
            </a:xfrm>
            <a:custGeom>
              <a:avLst/>
              <a:gdLst>
                <a:gd name="connsiteX0" fmla="*/ 55320 w 886189"/>
                <a:gd name="connsiteY0" fmla="*/ 0 h 859064"/>
                <a:gd name="connsiteX1" fmla="*/ 456657 w 886189"/>
                <a:gd name="connsiteY1" fmla="*/ 0 h 859064"/>
                <a:gd name="connsiteX2" fmla="*/ 886189 w 886189"/>
                <a:gd name="connsiteY2" fmla="*/ 429532 h 859064"/>
                <a:gd name="connsiteX3" fmla="*/ 456657 w 886189"/>
                <a:gd name="connsiteY3" fmla="*/ 859064 h 859064"/>
                <a:gd name="connsiteX4" fmla="*/ 55320 w 886189"/>
                <a:gd name="connsiteY4" fmla="*/ 859064 h 859064"/>
                <a:gd name="connsiteX5" fmla="*/ 35550 w 886189"/>
                <a:gd name="connsiteY5" fmla="*/ 782176 h 859064"/>
                <a:gd name="connsiteX6" fmla="*/ 0 w 886189"/>
                <a:gd name="connsiteY6" fmla="*/ 429532 h 859064"/>
                <a:gd name="connsiteX7" fmla="*/ 35550 w 886189"/>
                <a:gd name="connsiteY7" fmla="*/ 76889 h 859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6189" h="859064">
                  <a:moveTo>
                    <a:pt x="55320" y="0"/>
                  </a:moveTo>
                  <a:lnTo>
                    <a:pt x="456657" y="0"/>
                  </a:lnTo>
                  <a:cubicBezTo>
                    <a:pt x="693881" y="0"/>
                    <a:pt x="886189" y="192308"/>
                    <a:pt x="886189" y="429532"/>
                  </a:cubicBezTo>
                  <a:cubicBezTo>
                    <a:pt x="886189" y="666756"/>
                    <a:pt x="693881" y="859064"/>
                    <a:pt x="456657" y="859064"/>
                  </a:cubicBezTo>
                  <a:lnTo>
                    <a:pt x="55320" y="859064"/>
                  </a:lnTo>
                  <a:lnTo>
                    <a:pt x="35550" y="782176"/>
                  </a:lnTo>
                  <a:cubicBezTo>
                    <a:pt x="12241" y="668269"/>
                    <a:pt x="0" y="550330"/>
                    <a:pt x="0" y="429532"/>
                  </a:cubicBezTo>
                  <a:cubicBezTo>
                    <a:pt x="0" y="308734"/>
                    <a:pt x="12241" y="190796"/>
                    <a:pt x="35550" y="76889"/>
                  </a:cubicBezTo>
                  <a:close/>
                </a:path>
              </a:pathLst>
            </a:custGeom>
            <a:solidFill>
              <a:schemeClr val="accent1"/>
            </a:solidFill>
            <a:ln w="349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 dirty="0">
                <a:cs typeface="+mn-ea"/>
                <a:sym typeface="+mn-lt"/>
              </a:endParaRPr>
            </a:p>
          </p:txBody>
        </p:sp>
        <p:sp>
          <p:nvSpPr>
            <p:cNvPr id="17" name="5">
              <a:extLst>
                <a:ext uri="{FF2B5EF4-FFF2-40B4-BE49-F238E27FC236}">
                  <a16:creationId xmlns="" xmlns:a16="http://schemas.microsoft.com/office/drawing/2014/main" id="{0F5A0EA8-6DB9-4255-965A-150B75FD4E3F}"/>
                </a:ext>
              </a:extLst>
            </p:cNvPr>
            <p:cNvSpPr/>
            <p:nvPr/>
          </p:nvSpPr>
          <p:spPr>
            <a:xfrm flipH="1">
              <a:off x="6894966" y="3000465"/>
              <a:ext cx="886189" cy="859723"/>
            </a:xfrm>
            <a:custGeom>
              <a:avLst/>
              <a:gdLst>
                <a:gd name="connsiteX0" fmla="*/ 55320 w 886189"/>
                <a:gd name="connsiteY0" fmla="*/ 0 h 859064"/>
                <a:gd name="connsiteX1" fmla="*/ 456657 w 886189"/>
                <a:gd name="connsiteY1" fmla="*/ 0 h 859064"/>
                <a:gd name="connsiteX2" fmla="*/ 886189 w 886189"/>
                <a:gd name="connsiteY2" fmla="*/ 429532 h 859064"/>
                <a:gd name="connsiteX3" fmla="*/ 456657 w 886189"/>
                <a:gd name="connsiteY3" fmla="*/ 859064 h 859064"/>
                <a:gd name="connsiteX4" fmla="*/ 55320 w 886189"/>
                <a:gd name="connsiteY4" fmla="*/ 859064 h 859064"/>
                <a:gd name="connsiteX5" fmla="*/ 35550 w 886189"/>
                <a:gd name="connsiteY5" fmla="*/ 782176 h 859064"/>
                <a:gd name="connsiteX6" fmla="*/ 0 w 886189"/>
                <a:gd name="connsiteY6" fmla="*/ 429532 h 859064"/>
                <a:gd name="connsiteX7" fmla="*/ 35550 w 886189"/>
                <a:gd name="connsiteY7" fmla="*/ 76889 h 859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6189" h="859064">
                  <a:moveTo>
                    <a:pt x="55320" y="0"/>
                  </a:moveTo>
                  <a:lnTo>
                    <a:pt x="456657" y="0"/>
                  </a:lnTo>
                  <a:cubicBezTo>
                    <a:pt x="693881" y="0"/>
                    <a:pt x="886189" y="192308"/>
                    <a:pt x="886189" y="429532"/>
                  </a:cubicBezTo>
                  <a:cubicBezTo>
                    <a:pt x="886189" y="666756"/>
                    <a:pt x="693881" y="859064"/>
                    <a:pt x="456657" y="859064"/>
                  </a:cubicBezTo>
                  <a:lnTo>
                    <a:pt x="55320" y="859064"/>
                  </a:lnTo>
                  <a:lnTo>
                    <a:pt x="35550" y="782176"/>
                  </a:lnTo>
                  <a:cubicBezTo>
                    <a:pt x="12241" y="668269"/>
                    <a:pt x="0" y="550330"/>
                    <a:pt x="0" y="429532"/>
                  </a:cubicBezTo>
                  <a:cubicBezTo>
                    <a:pt x="0" y="308734"/>
                    <a:pt x="12241" y="190796"/>
                    <a:pt x="35550" y="768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 dirty="0">
                <a:cs typeface="+mn-ea"/>
                <a:sym typeface="+mn-lt"/>
              </a:endParaRPr>
            </a:p>
          </p:txBody>
        </p:sp>
        <p:sp>
          <p:nvSpPr>
            <p:cNvPr id="18" name="5">
              <a:extLst>
                <a:ext uri="{FF2B5EF4-FFF2-40B4-BE49-F238E27FC236}">
                  <a16:creationId xmlns="" xmlns:a16="http://schemas.microsoft.com/office/drawing/2014/main" id="{587284F0-9CD1-413F-80A7-17FA6B455F4A}"/>
                </a:ext>
              </a:extLst>
            </p:cNvPr>
            <p:cNvSpPr/>
            <p:nvPr/>
          </p:nvSpPr>
          <p:spPr>
            <a:xfrm rot="5400000">
              <a:off x="5656038" y="1793625"/>
              <a:ext cx="886189" cy="859064"/>
            </a:xfrm>
            <a:custGeom>
              <a:avLst/>
              <a:gdLst>
                <a:gd name="connsiteX0" fmla="*/ 55320 w 886189"/>
                <a:gd name="connsiteY0" fmla="*/ 0 h 859064"/>
                <a:gd name="connsiteX1" fmla="*/ 456657 w 886189"/>
                <a:gd name="connsiteY1" fmla="*/ 0 h 859064"/>
                <a:gd name="connsiteX2" fmla="*/ 886189 w 886189"/>
                <a:gd name="connsiteY2" fmla="*/ 429532 h 859064"/>
                <a:gd name="connsiteX3" fmla="*/ 456657 w 886189"/>
                <a:gd name="connsiteY3" fmla="*/ 859064 h 859064"/>
                <a:gd name="connsiteX4" fmla="*/ 55320 w 886189"/>
                <a:gd name="connsiteY4" fmla="*/ 859064 h 859064"/>
                <a:gd name="connsiteX5" fmla="*/ 35550 w 886189"/>
                <a:gd name="connsiteY5" fmla="*/ 782176 h 859064"/>
                <a:gd name="connsiteX6" fmla="*/ 0 w 886189"/>
                <a:gd name="connsiteY6" fmla="*/ 429532 h 859064"/>
                <a:gd name="connsiteX7" fmla="*/ 35550 w 886189"/>
                <a:gd name="connsiteY7" fmla="*/ 76889 h 859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6189" h="859064">
                  <a:moveTo>
                    <a:pt x="55320" y="0"/>
                  </a:moveTo>
                  <a:lnTo>
                    <a:pt x="456657" y="0"/>
                  </a:lnTo>
                  <a:cubicBezTo>
                    <a:pt x="693881" y="0"/>
                    <a:pt x="886189" y="192308"/>
                    <a:pt x="886189" y="429532"/>
                  </a:cubicBezTo>
                  <a:cubicBezTo>
                    <a:pt x="886189" y="666756"/>
                    <a:pt x="693881" y="859064"/>
                    <a:pt x="456657" y="859064"/>
                  </a:cubicBezTo>
                  <a:lnTo>
                    <a:pt x="55320" y="859064"/>
                  </a:lnTo>
                  <a:lnTo>
                    <a:pt x="35550" y="782176"/>
                  </a:lnTo>
                  <a:cubicBezTo>
                    <a:pt x="12241" y="668269"/>
                    <a:pt x="0" y="550330"/>
                    <a:pt x="0" y="429532"/>
                  </a:cubicBezTo>
                  <a:cubicBezTo>
                    <a:pt x="0" y="308734"/>
                    <a:pt x="12241" y="190796"/>
                    <a:pt x="35550" y="7688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19" name="5">
              <a:extLst>
                <a:ext uri="{FF2B5EF4-FFF2-40B4-BE49-F238E27FC236}">
                  <a16:creationId xmlns="" xmlns:a16="http://schemas.microsoft.com/office/drawing/2014/main" id="{89C26827-2705-4BA7-B6C3-2CE829D7019A}"/>
                </a:ext>
              </a:extLst>
            </p:cNvPr>
            <p:cNvSpPr/>
            <p:nvPr/>
          </p:nvSpPr>
          <p:spPr>
            <a:xfrm rot="5400000" flipH="1">
              <a:off x="5656035" y="4205308"/>
              <a:ext cx="886189" cy="859064"/>
            </a:xfrm>
            <a:custGeom>
              <a:avLst/>
              <a:gdLst>
                <a:gd name="connsiteX0" fmla="*/ 55320 w 886189"/>
                <a:gd name="connsiteY0" fmla="*/ 0 h 859064"/>
                <a:gd name="connsiteX1" fmla="*/ 456657 w 886189"/>
                <a:gd name="connsiteY1" fmla="*/ 0 h 859064"/>
                <a:gd name="connsiteX2" fmla="*/ 886189 w 886189"/>
                <a:gd name="connsiteY2" fmla="*/ 429532 h 859064"/>
                <a:gd name="connsiteX3" fmla="*/ 456657 w 886189"/>
                <a:gd name="connsiteY3" fmla="*/ 859064 h 859064"/>
                <a:gd name="connsiteX4" fmla="*/ 55320 w 886189"/>
                <a:gd name="connsiteY4" fmla="*/ 859064 h 859064"/>
                <a:gd name="connsiteX5" fmla="*/ 35550 w 886189"/>
                <a:gd name="connsiteY5" fmla="*/ 782176 h 859064"/>
                <a:gd name="connsiteX6" fmla="*/ 0 w 886189"/>
                <a:gd name="connsiteY6" fmla="*/ 429532 h 859064"/>
                <a:gd name="connsiteX7" fmla="*/ 35550 w 886189"/>
                <a:gd name="connsiteY7" fmla="*/ 76889 h 859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6189" h="859064">
                  <a:moveTo>
                    <a:pt x="55320" y="0"/>
                  </a:moveTo>
                  <a:lnTo>
                    <a:pt x="456657" y="0"/>
                  </a:lnTo>
                  <a:cubicBezTo>
                    <a:pt x="693881" y="0"/>
                    <a:pt x="886189" y="192308"/>
                    <a:pt x="886189" y="429532"/>
                  </a:cubicBezTo>
                  <a:cubicBezTo>
                    <a:pt x="886189" y="666756"/>
                    <a:pt x="693881" y="859064"/>
                    <a:pt x="456657" y="859064"/>
                  </a:cubicBezTo>
                  <a:lnTo>
                    <a:pt x="55320" y="859064"/>
                  </a:lnTo>
                  <a:lnTo>
                    <a:pt x="35550" y="782176"/>
                  </a:lnTo>
                  <a:cubicBezTo>
                    <a:pt x="12241" y="668269"/>
                    <a:pt x="0" y="550330"/>
                    <a:pt x="0" y="429532"/>
                  </a:cubicBezTo>
                  <a:cubicBezTo>
                    <a:pt x="0" y="308734"/>
                    <a:pt x="12241" y="190796"/>
                    <a:pt x="35550" y="7688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 dirty="0">
                <a:cs typeface="+mn-ea"/>
                <a:sym typeface="+mn-lt"/>
              </a:endParaRPr>
            </a:p>
          </p:txBody>
        </p:sp>
        <p:sp>
          <p:nvSpPr>
            <p:cNvPr id="20" name="5 29">
              <a:extLst>
                <a:ext uri="{FF2B5EF4-FFF2-40B4-BE49-F238E27FC236}">
                  <a16:creationId xmlns="" xmlns:a16="http://schemas.microsoft.com/office/drawing/2014/main" id="{883CAAE7-A231-45CA-A73A-6F33C89EF483}"/>
                </a:ext>
              </a:extLst>
            </p:cNvPr>
            <p:cNvSpPr txBox="1"/>
            <p:nvPr/>
          </p:nvSpPr>
          <p:spPr>
            <a:xfrm>
              <a:off x="5770455" y="1929685"/>
              <a:ext cx="651088" cy="553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10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55">
              <a:extLst>
                <a:ext uri="{FF2B5EF4-FFF2-40B4-BE49-F238E27FC236}">
                  <a16:creationId xmlns="" xmlns:a16="http://schemas.microsoft.com/office/drawing/2014/main" id="{10843D31-433F-4CAF-B81E-3AAF99AD45CA}"/>
                </a:ext>
              </a:extLst>
            </p:cNvPr>
            <p:cNvSpPr txBox="1"/>
            <p:nvPr/>
          </p:nvSpPr>
          <p:spPr>
            <a:xfrm>
              <a:off x="5770455" y="4373234"/>
              <a:ext cx="651088" cy="553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10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5">
              <a:extLst>
                <a:ext uri="{FF2B5EF4-FFF2-40B4-BE49-F238E27FC236}">
                  <a16:creationId xmlns="" xmlns:a16="http://schemas.microsoft.com/office/drawing/2014/main" id="{84AA38F7-5312-4292-AC0A-B8F33AC93B1C}"/>
                </a:ext>
              </a:extLst>
            </p:cNvPr>
            <p:cNvSpPr txBox="1"/>
            <p:nvPr/>
          </p:nvSpPr>
          <p:spPr>
            <a:xfrm>
              <a:off x="7086109" y="3166799"/>
              <a:ext cx="651088" cy="553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10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5">
              <a:extLst>
                <a:ext uri="{FF2B5EF4-FFF2-40B4-BE49-F238E27FC236}">
                  <a16:creationId xmlns="" xmlns:a16="http://schemas.microsoft.com/office/drawing/2014/main" id="{34D3E604-CF48-410E-8A7E-E33462DAF0D4}"/>
                </a:ext>
              </a:extLst>
            </p:cNvPr>
            <p:cNvSpPr txBox="1"/>
            <p:nvPr/>
          </p:nvSpPr>
          <p:spPr>
            <a:xfrm>
              <a:off x="4545187" y="3166799"/>
              <a:ext cx="651088" cy="5539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100" b="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100" b="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5">
            <a:extLst>
              <a:ext uri="{FF2B5EF4-FFF2-40B4-BE49-F238E27FC236}">
                <a16:creationId xmlns="" xmlns:a16="http://schemas.microsoft.com/office/drawing/2014/main" id="{045C3617-B197-4DE6-B8FC-1C55AD1D279C}"/>
              </a:ext>
            </a:extLst>
          </p:cNvPr>
          <p:cNvGrpSpPr/>
          <p:nvPr/>
        </p:nvGrpSpPr>
        <p:grpSpPr>
          <a:xfrm>
            <a:off x="887980" y="1749281"/>
            <a:ext cx="1442593" cy="906699"/>
            <a:chOff x="6666419" y="3123010"/>
            <a:chExt cx="1923123" cy="1208721"/>
          </a:xfrm>
        </p:grpSpPr>
        <p:sp>
          <p:nvSpPr>
            <p:cNvPr id="30" name="5">
              <a:extLst>
                <a:ext uri="{FF2B5EF4-FFF2-40B4-BE49-F238E27FC236}">
                  <a16:creationId xmlns="" xmlns:a16="http://schemas.microsoft.com/office/drawing/2014/main" id="{40C35DF4-C6CE-4BCA-88CA-F3AE852EC2B9}"/>
                </a:ext>
              </a:extLst>
            </p:cNvPr>
            <p:cNvSpPr txBox="1"/>
            <p:nvPr/>
          </p:nvSpPr>
          <p:spPr>
            <a:xfrm>
              <a:off x="6666419" y="3123010"/>
              <a:ext cx="1923123" cy="41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0" dirty="0">
                  <a:solidFill>
                    <a:schemeClr val="accent3"/>
                  </a:solidFill>
                  <a:cs typeface="+mn-ea"/>
                  <a:sym typeface="+mn-lt"/>
                </a:rPr>
                <a:t>研究成果</a:t>
              </a:r>
            </a:p>
          </p:txBody>
        </p:sp>
        <p:sp>
          <p:nvSpPr>
            <p:cNvPr id="31" name="56">
              <a:extLst>
                <a:ext uri="{FF2B5EF4-FFF2-40B4-BE49-F238E27FC236}">
                  <a16:creationId xmlns="" xmlns:a16="http://schemas.microsoft.com/office/drawing/2014/main" id="{CFD5B8D5-5715-4186-967C-0196EE6F3D07}"/>
                </a:ext>
              </a:extLst>
            </p:cNvPr>
            <p:cNvSpPr txBox="1"/>
            <p:nvPr/>
          </p:nvSpPr>
          <p:spPr>
            <a:xfrm>
              <a:off x="7026927" y="3470107"/>
              <a:ext cx="1559316" cy="861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</a:p>
          </p:txBody>
        </p:sp>
      </p:grpSp>
      <p:sp>
        <p:nvSpPr>
          <p:cNvPr id="32" name="5">
            <a:extLst>
              <a:ext uri="{FF2B5EF4-FFF2-40B4-BE49-F238E27FC236}">
                <a16:creationId xmlns="" xmlns:a16="http://schemas.microsoft.com/office/drawing/2014/main" id="{4CEC7C89-88CF-4217-A8E4-82461E4EB129}"/>
              </a:ext>
            </a:extLst>
          </p:cNvPr>
          <p:cNvSpPr/>
          <p:nvPr/>
        </p:nvSpPr>
        <p:spPr>
          <a:xfrm>
            <a:off x="3223286" y="1492565"/>
            <a:ext cx="2759986" cy="2773543"/>
          </a:xfrm>
          <a:custGeom>
            <a:avLst/>
            <a:gdLst>
              <a:gd name="connsiteX0" fmla="*/ 2228564 w 3679342"/>
              <a:gd name="connsiteY0" fmla="*/ 0 h 3697415"/>
              <a:gd name="connsiteX1" fmla="*/ 2401628 w 3679342"/>
              <a:gd name="connsiteY1" fmla="*/ 44499 h 3697415"/>
              <a:gd name="connsiteX2" fmla="*/ 3672815 w 3679342"/>
              <a:gd name="connsiteY2" fmla="*/ 1388354 h 3697415"/>
              <a:gd name="connsiteX3" fmla="*/ 3679342 w 3679342"/>
              <a:gd name="connsiteY3" fmla="*/ 1419767 h 3697415"/>
              <a:gd name="connsiteX4" fmla="*/ 3033290 w 3679342"/>
              <a:gd name="connsiteY4" fmla="*/ 1419767 h 3697415"/>
              <a:gd name="connsiteX5" fmla="*/ 2603758 w 3679342"/>
              <a:gd name="connsiteY5" fmla="*/ 1849299 h 3697415"/>
              <a:gd name="connsiteX6" fmla="*/ 3033290 w 3679342"/>
              <a:gd name="connsiteY6" fmla="*/ 2278831 h 3697415"/>
              <a:gd name="connsiteX7" fmla="*/ 3678521 w 3679342"/>
              <a:gd name="connsiteY7" fmla="*/ 2278831 h 3697415"/>
              <a:gd name="connsiteX8" fmla="*/ 3644471 w 3679342"/>
              <a:gd name="connsiteY8" fmla="*/ 2411256 h 3697415"/>
              <a:gd name="connsiteX9" fmla="*/ 2300617 w 3679342"/>
              <a:gd name="connsiteY9" fmla="*/ 3682443 h 3697415"/>
              <a:gd name="connsiteX10" fmla="*/ 2228564 w 3679342"/>
              <a:gd name="connsiteY10" fmla="*/ 3697415 h 3697415"/>
              <a:gd name="connsiteX11" fmla="*/ 2228564 w 3679342"/>
              <a:gd name="connsiteY11" fmla="*/ 3083558 h 3697415"/>
              <a:gd name="connsiteX12" fmla="*/ 1799032 w 3679342"/>
              <a:gd name="connsiteY12" fmla="*/ 2654026 h 3697415"/>
              <a:gd name="connsiteX13" fmla="*/ 1369500 w 3679342"/>
              <a:gd name="connsiteY13" fmla="*/ 3083558 h 3697415"/>
              <a:gd name="connsiteX14" fmla="*/ 1369500 w 3679342"/>
              <a:gd name="connsiteY14" fmla="*/ 3679731 h 3697415"/>
              <a:gd name="connsiteX15" fmla="*/ 1233570 w 3679342"/>
              <a:gd name="connsiteY15" fmla="*/ 3639768 h 3697415"/>
              <a:gd name="connsiteX16" fmla="*/ 34871 w 3679342"/>
              <a:gd name="connsiteY16" fmla="*/ 2411256 h 3697415"/>
              <a:gd name="connsiteX17" fmla="*/ 821 w 3679342"/>
              <a:gd name="connsiteY17" fmla="*/ 2278831 h 3697415"/>
              <a:gd name="connsiteX18" fmla="*/ 564773 w 3679342"/>
              <a:gd name="connsiteY18" fmla="*/ 2278831 h 3697415"/>
              <a:gd name="connsiteX19" fmla="*/ 994305 w 3679342"/>
              <a:gd name="connsiteY19" fmla="*/ 1849299 h 3697415"/>
              <a:gd name="connsiteX20" fmla="*/ 564773 w 3679342"/>
              <a:gd name="connsiteY20" fmla="*/ 1419767 h 3697415"/>
              <a:gd name="connsiteX21" fmla="*/ 0 w 3679342"/>
              <a:gd name="connsiteY21" fmla="*/ 1419767 h 3697415"/>
              <a:gd name="connsiteX22" fmla="*/ 6527 w 3679342"/>
              <a:gd name="connsiteY22" fmla="*/ 1388354 h 3697415"/>
              <a:gd name="connsiteX23" fmla="*/ 1277714 w 3679342"/>
              <a:gd name="connsiteY23" fmla="*/ 44499 h 3697415"/>
              <a:gd name="connsiteX24" fmla="*/ 1369500 w 3679342"/>
              <a:gd name="connsiteY24" fmla="*/ 20898 h 3697415"/>
              <a:gd name="connsiteX25" fmla="*/ 1369500 w 3679342"/>
              <a:gd name="connsiteY25" fmla="*/ 615041 h 3697415"/>
              <a:gd name="connsiteX26" fmla="*/ 1799032 w 3679342"/>
              <a:gd name="connsiteY26" fmla="*/ 1044573 h 3697415"/>
              <a:gd name="connsiteX27" fmla="*/ 2228564 w 3679342"/>
              <a:gd name="connsiteY27" fmla="*/ 615041 h 369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3679342" h="3697415">
                <a:moveTo>
                  <a:pt x="2228564" y="0"/>
                </a:moveTo>
                <a:lnTo>
                  <a:pt x="2401628" y="44499"/>
                </a:lnTo>
                <a:cubicBezTo>
                  <a:pt x="3026654" y="238902"/>
                  <a:pt x="3512570" y="749041"/>
                  <a:pt x="3672815" y="1388354"/>
                </a:cubicBezTo>
                <a:lnTo>
                  <a:pt x="3679342" y="1419767"/>
                </a:lnTo>
                <a:lnTo>
                  <a:pt x="3033290" y="1419767"/>
                </a:lnTo>
                <a:cubicBezTo>
                  <a:pt x="2796066" y="1419767"/>
                  <a:pt x="2603758" y="1612075"/>
                  <a:pt x="2603758" y="1849299"/>
                </a:cubicBezTo>
                <a:cubicBezTo>
                  <a:pt x="2603758" y="2086523"/>
                  <a:pt x="2796066" y="2278831"/>
                  <a:pt x="3033290" y="2278831"/>
                </a:cubicBezTo>
                <a:lnTo>
                  <a:pt x="3678521" y="2278831"/>
                </a:lnTo>
                <a:lnTo>
                  <a:pt x="3644471" y="2411256"/>
                </a:lnTo>
                <a:cubicBezTo>
                  <a:pt x="3450068" y="3036282"/>
                  <a:pt x="2939929" y="3522198"/>
                  <a:pt x="2300617" y="3682443"/>
                </a:cubicBezTo>
                <a:lnTo>
                  <a:pt x="2228564" y="3697415"/>
                </a:lnTo>
                <a:lnTo>
                  <a:pt x="2228564" y="3083558"/>
                </a:lnTo>
                <a:cubicBezTo>
                  <a:pt x="2228564" y="2846334"/>
                  <a:pt x="2036256" y="2654026"/>
                  <a:pt x="1799032" y="2654026"/>
                </a:cubicBezTo>
                <a:cubicBezTo>
                  <a:pt x="1561808" y="2654026"/>
                  <a:pt x="1369500" y="2846334"/>
                  <a:pt x="1369500" y="3083558"/>
                </a:cubicBezTo>
                <a:lnTo>
                  <a:pt x="1369500" y="3679731"/>
                </a:lnTo>
                <a:lnTo>
                  <a:pt x="1233570" y="3639768"/>
                </a:lnTo>
                <a:cubicBezTo>
                  <a:pt x="662798" y="3446619"/>
                  <a:pt x="214320" y="2988203"/>
                  <a:pt x="34871" y="2411256"/>
                </a:cubicBezTo>
                <a:lnTo>
                  <a:pt x="821" y="2278831"/>
                </a:lnTo>
                <a:lnTo>
                  <a:pt x="564773" y="2278831"/>
                </a:lnTo>
                <a:cubicBezTo>
                  <a:pt x="801997" y="2278831"/>
                  <a:pt x="994305" y="2086523"/>
                  <a:pt x="994305" y="1849299"/>
                </a:cubicBezTo>
                <a:cubicBezTo>
                  <a:pt x="994305" y="1612075"/>
                  <a:pt x="801997" y="1419767"/>
                  <a:pt x="564773" y="1419767"/>
                </a:cubicBezTo>
                <a:lnTo>
                  <a:pt x="0" y="1419767"/>
                </a:lnTo>
                <a:lnTo>
                  <a:pt x="6527" y="1388354"/>
                </a:lnTo>
                <a:cubicBezTo>
                  <a:pt x="166772" y="749041"/>
                  <a:pt x="652689" y="238902"/>
                  <a:pt x="1277714" y="44499"/>
                </a:cubicBezTo>
                <a:lnTo>
                  <a:pt x="1369500" y="20898"/>
                </a:lnTo>
                <a:lnTo>
                  <a:pt x="1369500" y="615041"/>
                </a:lnTo>
                <a:cubicBezTo>
                  <a:pt x="1369500" y="852265"/>
                  <a:pt x="1561808" y="1044573"/>
                  <a:pt x="1799032" y="1044573"/>
                </a:cubicBezTo>
                <a:cubicBezTo>
                  <a:pt x="2036256" y="1044573"/>
                  <a:pt x="2228564" y="852265"/>
                  <a:pt x="2228564" y="615041"/>
                </a:cubicBez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203200" dist="1270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0" dirty="0">
              <a:cs typeface="+mn-ea"/>
              <a:sym typeface="+mn-lt"/>
            </a:endParaRPr>
          </a:p>
        </p:txBody>
      </p:sp>
      <p:grpSp>
        <p:nvGrpSpPr>
          <p:cNvPr id="33" name="5">
            <a:extLst>
              <a:ext uri="{FF2B5EF4-FFF2-40B4-BE49-F238E27FC236}">
                <a16:creationId xmlns="" xmlns:a16="http://schemas.microsoft.com/office/drawing/2014/main" id="{D2BBD5F9-FB6F-454D-B869-50E1D29073B4}"/>
              </a:ext>
            </a:extLst>
          </p:cNvPr>
          <p:cNvGrpSpPr/>
          <p:nvPr/>
        </p:nvGrpSpPr>
        <p:grpSpPr>
          <a:xfrm>
            <a:off x="4103130" y="2600615"/>
            <a:ext cx="939328" cy="939328"/>
            <a:chOff x="5469890" y="2802890"/>
            <a:chExt cx="1252220" cy="1252220"/>
          </a:xfrm>
        </p:grpSpPr>
        <p:sp>
          <p:nvSpPr>
            <p:cNvPr id="34" name="5">
              <a:extLst>
                <a:ext uri="{FF2B5EF4-FFF2-40B4-BE49-F238E27FC236}">
                  <a16:creationId xmlns="" xmlns:a16="http://schemas.microsoft.com/office/drawing/2014/main" id="{0411B365-43D8-41B3-8C7D-5150D791E899}"/>
                </a:ext>
              </a:extLst>
            </p:cNvPr>
            <p:cNvSpPr/>
            <p:nvPr/>
          </p:nvSpPr>
          <p:spPr>
            <a:xfrm>
              <a:off x="5469890" y="2802890"/>
              <a:ext cx="1252220" cy="1252220"/>
            </a:xfrm>
            <a:prstGeom prst="ellipse">
              <a:avLst/>
            </a:prstGeom>
            <a:gradFill>
              <a:gsLst>
                <a:gs pos="0">
                  <a:schemeClr val="bg1">
                    <a:lumMod val="72000"/>
                  </a:schemeClr>
                </a:gs>
                <a:gs pos="100000">
                  <a:schemeClr val="bg1">
                    <a:lumMod val="94000"/>
                    <a:lumOff val="6000"/>
                  </a:schemeClr>
                </a:gs>
              </a:gsLst>
              <a:lin ang="2700000" scaled="1"/>
            </a:gradFill>
            <a:ln>
              <a:noFill/>
            </a:ln>
            <a:effectLst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35" name="5">
              <a:extLst>
                <a:ext uri="{FF2B5EF4-FFF2-40B4-BE49-F238E27FC236}">
                  <a16:creationId xmlns="" xmlns:a16="http://schemas.microsoft.com/office/drawing/2014/main" id="{4695793F-69C3-486C-825F-46B64DB3095F}"/>
                </a:ext>
              </a:extLst>
            </p:cNvPr>
            <p:cNvSpPr txBox="1"/>
            <p:nvPr/>
          </p:nvSpPr>
          <p:spPr>
            <a:xfrm>
              <a:off x="5646079" y="3074506"/>
              <a:ext cx="926295" cy="697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0" dirty="0">
                  <a:gradFill>
                    <a:gsLst>
                      <a:gs pos="0">
                        <a:schemeClr val="accent1">
                          <a:lumMod val="60000"/>
                          <a:lumOff val="40000"/>
                        </a:schemeClr>
                      </a:gs>
                      <a:gs pos="45000">
                        <a:schemeClr val="accent1">
                          <a:lumMod val="75000"/>
                        </a:schemeClr>
                      </a:gs>
                    </a:gsLst>
                    <a:lin ang="2700000" scaled="1"/>
                  </a:gradFill>
                  <a:cs typeface="+mn-ea"/>
                  <a:sym typeface="+mn-lt"/>
                </a:rPr>
                <a:t>研究成果</a:t>
              </a:r>
            </a:p>
          </p:txBody>
        </p:sp>
      </p:grpSp>
      <p:grpSp>
        <p:nvGrpSpPr>
          <p:cNvPr id="36" name="5">
            <a:extLst>
              <a:ext uri="{FF2B5EF4-FFF2-40B4-BE49-F238E27FC236}">
                <a16:creationId xmlns="" xmlns:a16="http://schemas.microsoft.com/office/drawing/2014/main" id="{EF58AF81-54D3-47A1-9B7C-DFE3CC52B544}"/>
              </a:ext>
            </a:extLst>
          </p:cNvPr>
          <p:cNvGrpSpPr/>
          <p:nvPr/>
        </p:nvGrpSpPr>
        <p:grpSpPr>
          <a:xfrm>
            <a:off x="5196796" y="1928139"/>
            <a:ext cx="295315" cy="359961"/>
            <a:chOff x="3683997" y="856343"/>
            <a:chExt cx="576394" cy="702571"/>
          </a:xfrm>
          <a:solidFill>
            <a:srgbClr val="01ACBE"/>
          </a:solidFill>
        </p:grpSpPr>
        <p:sp>
          <p:nvSpPr>
            <p:cNvPr id="37" name="5">
              <a:extLst>
                <a:ext uri="{FF2B5EF4-FFF2-40B4-BE49-F238E27FC236}">
                  <a16:creationId xmlns="" xmlns:a16="http://schemas.microsoft.com/office/drawing/2014/main" id="{06820005-0288-44A0-B048-2D99F94957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683997" y="856343"/>
              <a:ext cx="576394" cy="702571"/>
            </a:xfrm>
            <a:custGeom>
              <a:avLst/>
              <a:gdLst>
                <a:gd name="T0" fmla="*/ 16 w 667"/>
                <a:gd name="T1" fmla="*/ 176 h 813"/>
                <a:gd name="T2" fmla="*/ 175 w 667"/>
                <a:gd name="T3" fmla="*/ 16 h 813"/>
                <a:gd name="T4" fmla="*/ 214 w 667"/>
                <a:gd name="T5" fmla="*/ 0 h 813"/>
                <a:gd name="T6" fmla="*/ 613 w 667"/>
                <a:gd name="T7" fmla="*/ 0 h 813"/>
                <a:gd name="T8" fmla="*/ 667 w 667"/>
                <a:gd name="T9" fmla="*/ 54 h 813"/>
                <a:gd name="T10" fmla="*/ 667 w 667"/>
                <a:gd name="T11" fmla="*/ 759 h 813"/>
                <a:gd name="T12" fmla="*/ 613 w 667"/>
                <a:gd name="T13" fmla="*/ 813 h 813"/>
                <a:gd name="T14" fmla="*/ 54 w 667"/>
                <a:gd name="T15" fmla="*/ 813 h 813"/>
                <a:gd name="T16" fmla="*/ 0 w 667"/>
                <a:gd name="T17" fmla="*/ 759 h 813"/>
                <a:gd name="T18" fmla="*/ 0 w 667"/>
                <a:gd name="T19" fmla="*/ 214 h 813"/>
                <a:gd name="T20" fmla="*/ 16 w 667"/>
                <a:gd name="T21" fmla="*/ 176 h 813"/>
                <a:gd name="T22" fmla="*/ 194 w 667"/>
                <a:gd name="T23" fmla="*/ 229 h 813"/>
                <a:gd name="T24" fmla="*/ 57 w 667"/>
                <a:gd name="T25" fmla="*/ 229 h 813"/>
                <a:gd name="T26" fmla="*/ 57 w 667"/>
                <a:gd name="T27" fmla="*/ 756 h 813"/>
                <a:gd name="T28" fmla="*/ 610 w 667"/>
                <a:gd name="T29" fmla="*/ 756 h 813"/>
                <a:gd name="T30" fmla="*/ 610 w 667"/>
                <a:gd name="T31" fmla="*/ 57 h 813"/>
                <a:gd name="T32" fmla="*/ 238 w 667"/>
                <a:gd name="T33" fmla="*/ 57 h 813"/>
                <a:gd name="T34" fmla="*/ 238 w 667"/>
                <a:gd name="T35" fmla="*/ 185 h 813"/>
                <a:gd name="T36" fmla="*/ 194 w 667"/>
                <a:gd name="T37" fmla="*/ 229 h 813"/>
                <a:gd name="T38" fmla="*/ 82 w 667"/>
                <a:gd name="T39" fmla="*/ 191 h 813"/>
                <a:gd name="T40" fmla="*/ 194 w 667"/>
                <a:gd name="T41" fmla="*/ 191 h 813"/>
                <a:gd name="T42" fmla="*/ 200 w 667"/>
                <a:gd name="T43" fmla="*/ 185 h 813"/>
                <a:gd name="T44" fmla="*/ 200 w 667"/>
                <a:gd name="T45" fmla="*/ 72 h 813"/>
                <a:gd name="T46" fmla="*/ 82 w 667"/>
                <a:gd name="T47" fmla="*/ 191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67" h="813">
                  <a:moveTo>
                    <a:pt x="16" y="176"/>
                  </a:moveTo>
                  <a:cubicBezTo>
                    <a:pt x="175" y="16"/>
                    <a:pt x="175" y="16"/>
                    <a:pt x="175" y="16"/>
                  </a:cubicBezTo>
                  <a:cubicBezTo>
                    <a:pt x="186" y="6"/>
                    <a:pt x="199" y="0"/>
                    <a:pt x="214" y="0"/>
                  </a:cubicBezTo>
                  <a:cubicBezTo>
                    <a:pt x="613" y="0"/>
                    <a:pt x="613" y="0"/>
                    <a:pt x="613" y="0"/>
                  </a:cubicBezTo>
                  <a:cubicBezTo>
                    <a:pt x="643" y="0"/>
                    <a:pt x="667" y="24"/>
                    <a:pt x="667" y="54"/>
                  </a:cubicBezTo>
                  <a:cubicBezTo>
                    <a:pt x="667" y="759"/>
                    <a:pt x="667" y="759"/>
                    <a:pt x="667" y="759"/>
                  </a:cubicBezTo>
                  <a:cubicBezTo>
                    <a:pt x="667" y="789"/>
                    <a:pt x="643" y="813"/>
                    <a:pt x="613" y="813"/>
                  </a:cubicBezTo>
                  <a:cubicBezTo>
                    <a:pt x="54" y="813"/>
                    <a:pt x="54" y="813"/>
                    <a:pt x="54" y="813"/>
                  </a:cubicBezTo>
                  <a:cubicBezTo>
                    <a:pt x="24" y="813"/>
                    <a:pt x="0" y="789"/>
                    <a:pt x="0" y="759"/>
                  </a:cubicBezTo>
                  <a:cubicBezTo>
                    <a:pt x="0" y="214"/>
                    <a:pt x="0" y="214"/>
                    <a:pt x="0" y="214"/>
                  </a:cubicBezTo>
                  <a:cubicBezTo>
                    <a:pt x="0" y="200"/>
                    <a:pt x="5" y="186"/>
                    <a:pt x="16" y="176"/>
                  </a:cubicBezTo>
                  <a:close/>
                  <a:moveTo>
                    <a:pt x="194" y="229"/>
                  </a:moveTo>
                  <a:cubicBezTo>
                    <a:pt x="57" y="229"/>
                    <a:pt x="57" y="229"/>
                    <a:pt x="57" y="229"/>
                  </a:cubicBezTo>
                  <a:cubicBezTo>
                    <a:pt x="57" y="756"/>
                    <a:pt x="57" y="756"/>
                    <a:pt x="57" y="756"/>
                  </a:cubicBezTo>
                  <a:cubicBezTo>
                    <a:pt x="610" y="756"/>
                    <a:pt x="610" y="756"/>
                    <a:pt x="610" y="756"/>
                  </a:cubicBezTo>
                  <a:cubicBezTo>
                    <a:pt x="610" y="57"/>
                    <a:pt x="610" y="57"/>
                    <a:pt x="610" y="57"/>
                  </a:cubicBezTo>
                  <a:cubicBezTo>
                    <a:pt x="238" y="57"/>
                    <a:pt x="238" y="57"/>
                    <a:pt x="238" y="57"/>
                  </a:cubicBezTo>
                  <a:cubicBezTo>
                    <a:pt x="238" y="185"/>
                    <a:pt x="238" y="185"/>
                    <a:pt x="238" y="185"/>
                  </a:cubicBezTo>
                  <a:cubicBezTo>
                    <a:pt x="238" y="210"/>
                    <a:pt x="218" y="229"/>
                    <a:pt x="194" y="229"/>
                  </a:cubicBezTo>
                  <a:close/>
                  <a:moveTo>
                    <a:pt x="82" y="191"/>
                  </a:moveTo>
                  <a:cubicBezTo>
                    <a:pt x="194" y="191"/>
                    <a:pt x="194" y="191"/>
                    <a:pt x="194" y="191"/>
                  </a:cubicBezTo>
                  <a:cubicBezTo>
                    <a:pt x="197" y="191"/>
                    <a:pt x="200" y="188"/>
                    <a:pt x="200" y="185"/>
                  </a:cubicBezTo>
                  <a:cubicBezTo>
                    <a:pt x="200" y="72"/>
                    <a:pt x="200" y="72"/>
                    <a:pt x="200" y="72"/>
                  </a:cubicBezTo>
                  <a:cubicBezTo>
                    <a:pt x="82" y="191"/>
                    <a:pt x="82" y="191"/>
                    <a:pt x="82" y="1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2" tIns="34296" rIns="68592" bIns="3429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38" name="5">
              <a:extLst>
                <a:ext uri="{FF2B5EF4-FFF2-40B4-BE49-F238E27FC236}">
                  <a16:creationId xmlns="" xmlns:a16="http://schemas.microsoft.com/office/drawing/2014/main" id="{0FA23262-D6F0-48C5-B50B-9FBAB1F77B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65921" y="1015436"/>
              <a:ext cx="412546" cy="433758"/>
            </a:xfrm>
            <a:custGeom>
              <a:avLst/>
              <a:gdLst>
                <a:gd name="T0" fmla="*/ 170 w 477"/>
                <a:gd name="T1" fmla="*/ 429 h 502"/>
                <a:gd name="T2" fmla="*/ 86 w 477"/>
                <a:gd name="T3" fmla="*/ 502 h 502"/>
                <a:gd name="T4" fmla="*/ 0 w 477"/>
                <a:gd name="T5" fmla="*/ 416 h 502"/>
                <a:gd name="T6" fmla="*/ 72 w 477"/>
                <a:gd name="T7" fmla="*/ 330 h 502"/>
                <a:gd name="T8" fmla="*/ 63 w 477"/>
                <a:gd name="T9" fmla="*/ 258 h 502"/>
                <a:gd name="T10" fmla="*/ 144 w 477"/>
                <a:gd name="T11" fmla="*/ 143 h 502"/>
                <a:gd name="T12" fmla="*/ 254 w 477"/>
                <a:gd name="T13" fmla="*/ 20 h 502"/>
                <a:gd name="T14" fmla="*/ 458 w 477"/>
                <a:gd name="T15" fmla="*/ 0 h 502"/>
                <a:gd name="T16" fmla="*/ 477 w 477"/>
                <a:gd name="T17" fmla="*/ 153 h 502"/>
                <a:gd name="T18" fmla="*/ 398 w 477"/>
                <a:gd name="T19" fmla="*/ 172 h 502"/>
                <a:gd name="T20" fmla="*/ 438 w 477"/>
                <a:gd name="T21" fmla="*/ 223 h 502"/>
                <a:gd name="T22" fmla="*/ 404 w 477"/>
                <a:gd name="T23" fmla="*/ 245 h 502"/>
                <a:gd name="T24" fmla="*/ 452 w 477"/>
                <a:gd name="T25" fmla="*/ 355 h 502"/>
                <a:gd name="T26" fmla="*/ 452 w 477"/>
                <a:gd name="T27" fmla="*/ 477 h 502"/>
                <a:gd name="T28" fmla="*/ 330 w 477"/>
                <a:gd name="T29" fmla="*/ 477 h 502"/>
                <a:gd name="T30" fmla="*/ 256 w 477"/>
                <a:gd name="T31" fmla="*/ 464 h 502"/>
                <a:gd name="T32" fmla="*/ 235 w 477"/>
                <a:gd name="T33" fmla="*/ 429 h 502"/>
                <a:gd name="T34" fmla="*/ 162 w 477"/>
                <a:gd name="T35" fmla="*/ 160 h 502"/>
                <a:gd name="T36" fmla="*/ 135 w 477"/>
                <a:gd name="T37" fmla="*/ 275 h 502"/>
                <a:gd name="T38" fmla="*/ 101 w 477"/>
                <a:gd name="T39" fmla="*/ 331 h 502"/>
                <a:gd name="T40" fmla="*/ 171 w 477"/>
                <a:gd name="T41" fmla="*/ 404 h 502"/>
                <a:gd name="T42" fmla="*/ 235 w 477"/>
                <a:gd name="T43" fmla="*/ 378 h 502"/>
                <a:gd name="T44" fmla="*/ 306 w 477"/>
                <a:gd name="T45" fmla="*/ 408 h 502"/>
                <a:gd name="T46" fmla="*/ 378 w 477"/>
                <a:gd name="T47" fmla="*/ 330 h 502"/>
                <a:gd name="T48" fmla="*/ 353 w 477"/>
                <a:gd name="T49" fmla="*/ 245 h 502"/>
                <a:gd name="T50" fmla="*/ 382 w 477"/>
                <a:gd name="T51" fmla="*/ 174 h 502"/>
                <a:gd name="T52" fmla="*/ 273 w 477"/>
                <a:gd name="T53" fmla="*/ 172 h 502"/>
                <a:gd name="T54" fmla="*/ 254 w 477"/>
                <a:gd name="T55" fmla="*/ 101 h 502"/>
                <a:gd name="T56" fmla="*/ 292 w 477"/>
                <a:gd name="T57" fmla="*/ 38 h 502"/>
                <a:gd name="T58" fmla="*/ 439 w 477"/>
                <a:gd name="T59" fmla="*/ 134 h 502"/>
                <a:gd name="T60" fmla="*/ 425 w 477"/>
                <a:gd name="T61" fmla="*/ 382 h 502"/>
                <a:gd name="T62" fmla="*/ 357 w 477"/>
                <a:gd name="T63" fmla="*/ 382 h 502"/>
                <a:gd name="T64" fmla="*/ 357 w 477"/>
                <a:gd name="T65" fmla="*/ 450 h 502"/>
                <a:gd name="T66" fmla="*/ 425 w 477"/>
                <a:gd name="T67" fmla="*/ 450 h 502"/>
                <a:gd name="T68" fmla="*/ 425 w 477"/>
                <a:gd name="T69" fmla="*/ 382 h 502"/>
                <a:gd name="T70" fmla="*/ 86 w 477"/>
                <a:gd name="T71" fmla="*/ 367 h 502"/>
                <a:gd name="T72" fmla="*/ 38 w 477"/>
                <a:gd name="T73" fmla="*/ 416 h 502"/>
                <a:gd name="T74" fmla="*/ 86 w 477"/>
                <a:gd name="T75" fmla="*/ 464 h 502"/>
                <a:gd name="T76" fmla="*/ 134 w 477"/>
                <a:gd name="T77" fmla="*/ 41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77" h="502">
                  <a:moveTo>
                    <a:pt x="235" y="429"/>
                  </a:moveTo>
                  <a:cubicBezTo>
                    <a:pt x="170" y="429"/>
                    <a:pt x="170" y="429"/>
                    <a:pt x="170" y="429"/>
                  </a:cubicBezTo>
                  <a:cubicBezTo>
                    <a:pt x="168" y="448"/>
                    <a:pt x="159" y="464"/>
                    <a:pt x="146" y="477"/>
                  </a:cubicBezTo>
                  <a:cubicBezTo>
                    <a:pt x="131" y="493"/>
                    <a:pt x="109" y="502"/>
                    <a:pt x="86" y="502"/>
                  </a:cubicBezTo>
                  <a:cubicBezTo>
                    <a:pt x="62" y="502"/>
                    <a:pt x="41" y="493"/>
                    <a:pt x="25" y="477"/>
                  </a:cubicBezTo>
                  <a:cubicBezTo>
                    <a:pt x="10" y="461"/>
                    <a:pt x="0" y="440"/>
                    <a:pt x="0" y="416"/>
                  </a:cubicBezTo>
                  <a:cubicBezTo>
                    <a:pt x="0" y="392"/>
                    <a:pt x="10" y="370"/>
                    <a:pt x="25" y="355"/>
                  </a:cubicBezTo>
                  <a:cubicBezTo>
                    <a:pt x="38" y="342"/>
                    <a:pt x="54" y="333"/>
                    <a:pt x="72" y="330"/>
                  </a:cubicBezTo>
                  <a:cubicBezTo>
                    <a:pt x="48" y="277"/>
                    <a:pt x="48" y="277"/>
                    <a:pt x="48" y="277"/>
                  </a:cubicBezTo>
                  <a:cubicBezTo>
                    <a:pt x="43" y="269"/>
                    <a:pt x="48" y="255"/>
                    <a:pt x="63" y="258"/>
                  </a:cubicBezTo>
                  <a:cubicBezTo>
                    <a:pt x="84" y="263"/>
                    <a:pt x="84" y="263"/>
                    <a:pt x="84" y="263"/>
                  </a:cubicBezTo>
                  <a:cubicBezTo>
                    <a:pt x="94" y="216"/>
                    <a:pt x="115" y="175"/>
                    <a:pt x="144" y="143"/>
                  </a:cubicBezTo>
                  <a:cubicBezTo>
                    <a:pt x="174" y="108"/>
                    <a:pt x="212" y="84"/>
                    <a:pt x="254" y="75"/>
                  </a:cubicBezTo>
                  <a:cubicBezTo>
                    <a:pt x="254" y="20"/>
                    <a:pt x="254" y="20"/>
                    <a:pt x="254" y="20"/>
                  </a:cubicBezTo>
                  <a:cubicBezTo>
                    <a:pt x="254" y="9"/>
                    <a:pt x="264" y="0"/>
                    <a:pt x="275" y="0"/>
                  </a:cubicBezTo>
                  <a:cubicBezTo>
                    <a:pt x="458" y="0"/>
                    <a:pt x="458" y="0"/>
                    <a:pt x="458" y="0"/>
                  </a:cubicBezTo>
                  <a:cubicBezTo>
                    <a:pt x="468" y="0"/>
                    <a:pt x="477" y="9"/>
                    <a:pt x="477" y="19"/>
                  </a:cubicBezTo>
                  <a:cubicBezTo>
                    <a:pt x="477" y="153"/>
                    <a:pt x="477" y="153"/>
                    <a:pt x="477" y="153"/>
                  </a:cubicBezTo>
                  <a:cubicBezTo>
                    <a:pt x="477" y="163"/>
                    <a:pt x="468" y="172"/>
                    <a:pt x="458" y="172"/>
                  </a:cubicBezTo>
                  <a:cubicBezTo>
                    <a:pt x="398" y="172"/>
                    <a:pt x="398" y="172"/>
                    <a:pt x="398" y="172"/>
                  </a:cubicBezTo>
                  <a:cubicBezTo>
                    <a:pt x="398" y="172"/>
                    <a:pt x="399" y="173"/>
                    <a:pt x="399" y="174"/>
                  </a:cubicBezTo>
                  <a:cubicBezTo>
                    <a:pt x="438" y="223"/>
                    <a:pt x="438" y="223"/>
                    <a:pt x="438" y="223"/>
                  </a:cubicBezTo>
                  <a:cubicBezTo>
                    <a:pt x="444" y="229"/>
                    <a:pt x="443" y="245"/>
                    <a:pt x="428" y="245"/>
                  </a:cubicBezTo>
                  <a:cubicBezTo>
                    <a:pt x="404" y="245"/>
                    <a:pt x="404" y="245"/>
                    <a:pt x="404" y="245"/>
                  </a:cubicBezTo>
                  <a:cubicBezTo>
                    <a:pt x="404" y="330"/>
                    <a:pt x="404" y="330"/>
                    <a:pt x="404" y="330"/>
                  </a:cubicBezTo>
                  <a:cubicBezTo>
                    <a:pt x="422" y="333"/>
                    <a:pt x="439" y="342"/>
                    <a:pt x="452" y="355"/>
                  </a:cubicBezTo>
                  <a:cubicBezTo>
                    <a:pt x="467" y="370"/>
                    <a:pt x="477" y="392"/>
                    <a:pt x="477" y="416"/>
                  </a:cubicBezTo>
                  <a:cubicBezTo>
                    <a:pt x="477" y="440"/>
                    <a:pt x="467" y="461"/>
                    <a:pt x="452" y="477"/>
                  </a:cubicBezTo>
                  <a:cubicBezTo>
                    <a:pt x="436" y="493"/>
                    <a:pt x="415" y="502"/>
                    <a:pt x="391" y="502"/>
                  </a:cubicBezTo>
                  <a:cubicBezTo>
                    <a:pt x="367" y="502"/>
                    <a:pt x="346" y="493"/>
                    <a:pt x="330" y="477"/>
                  </a:cubicBezTo>
                  <a:cubicBezTo>
                    <a:pt x="317" y="463"/>
                    <a:pt x="308" y="445"/>
                    <a:pt x="306" y="425"/>
                  </a:cubicBezTo>
                  <a:cubicBezTo>
                    <a:pt x="256" y="464"/>
                    <a:pt x="256" y="464"/>
                    <a:pt x="256" y="464"/>
                  </a:cubicBezTo>
                  <a:cubicBezTo>
                    <a:pt x="249" y="470"/>
                    <a:pt x="235" y="469"/>
                    <a:pt x="235" y="453"/>
                  </a:cubicBezTo>
                  <a:cubicBezTo>
                    <a:pt x="235" y="429"/>
                    <a:pt x="235" y="429"/>
                    <a:pt x="235" y="429"/>
                  </a:cubicBezTo>
                  <a:close/>
                  <a:moveTo>
                    <a:pt x="254" y="101"/>
                  </a:moveTo>
                  <a:cubicBezTo>
                    <a:pt x="219" y="110"/>
                    <a:pt x="188" y="131"/>
                    <a:pt x="162" y="160"/>
                  </a:cubicBezTo>
                  <a:cubicBezTo>
                    <a:pt x="137" y="189"/>
                    <a:pt x="118" y="226"/>
                    <a:pt x="109" y="269"/>
                  </a:cubicBezTo>
                  <a:cubicBezTo>
                    <a:pt x="135" y="275"/>
                    <a:pt x="135" y="275"/>
                    <a:pt x="135" y="275"/>
                  </a:cubicBezTo>
                  <a:cubicBezTo>
                    <a:pt x="148" y="278"/>
                    <a:pt x="147" y="292"/>
                    <a:pt x="140" y="298"/>
                  </a:cubicBezTo>
                  <a:cubicBezTo>
                    <a:pt x="101" y="331"/>
                    <a:pt x="101" y="331"/>
                    <a:pt x="101" y="331"/>
                  </a:cubicBezTo>
                  <a:cubicBezTo>
                    <a:pt x="118" y="334"/>
                    <a:pt x="134" y="342"/>
                    <a:pt x="146" y="355"/>
                  </a:cubicBezTo>
                  <a:cubicBezTo>
                    <a:pt x="159" y="368"/>
                    <a:pt x="168" y="385"/>
                    <a:pt x="171" y="404"/>
                  </a:cubicBezTo>
                  <a:cubicBezTo>
                    <a:pt x="235" y="404"/>
                    <a:pt x="235" y="404"/>
                    <a:pt x="235" y="404"/>
                  </a:cubicBezTo>
                  <a:cubicBezTo>
                    <a:pt x="235" y="378"/>
                    <a:pt x="235" y="378"/>
                    <a:pt x="235" y="378"/>
                  </a:cubicBezTo>
                  <a:cubicBezTo>
                    <a:pt x="235" y="365"/>
                    <a:pt x="248" y="363"/>
                    <a:pt x="256" y="369"/>
                  </a:cubicBezTo>
                  <a:cubicBezTo>
                    <a:pt x="306" y="408"/>
                    <a:pt x="306" y="408"/>
                    <a:pt x="306" y="408"/>
                  </a:cubicBezTo>
                  <a:cubicBezTo>
                    <a:pt x="308" y="387"/>
                    <a:pt x="317" y="368"/>
                    <a:pt x="330" y="355"/>
                  </a:cubicBezTo>
                  <a:cubicBezTo>
                    <a:pt x="343" y="342"/>
                    <a:pt x="360" y="333"/>
                    <a:pt x="378" y="330"/>
                  </a:cubicBezTo>
                  <a:cubicBezTo>
                    <a:pt x="378" y="245"/>
                    <a:pt x="378" y="245"/>
                    <a:pt x="378" y="245"/>
                  </a:cubicBezTo>
                  <a:cubicBezTo>
                    <a:pt x="353" y="245"/>
                    <a:pt x="353" y="245"/>
                    <a:pt x="353" y="245"/>
                  </a:cubicBezTo>
                  <a:cubicBezTo>
                    <a:pt x="340" y="245"/>
                    <a:pt x="338" y="230"/>
                    <a:pt x="344" y="223"/>
                  </a:cubicBezTo>
                  <a:cubicBezTo>
                    <a:pt x="382" y="174"/>
                    <a:pt x="382" y="174"/>
                    <a:pt x="382" y="174"/>
                  </a:cubicBezTo>
                  <a:cubicBezTo>
                    <a:pt x="383" y="173"/>
                    <a:pt x="383" y="172"/>
                    <a:pt x="384" y="172"/>
                  </a:cubicBezTo>
                  <a:cubicBezTo>
                    <a:pt x="273" y="172"/>
                    <a:pt x="273" y="172"/>
                    <a:pt x="273" y="172"/>
                  </a:cubicBezTo>
                  <a:cubicBezTo>
                    <a:pt x="263" y="172"/>
                    <a:pt x="254" y="164"/>
                    <a:pt x="254" y="153"/>
                  </a:cubicBezTo>
                  <a:cubicBezTo>
                    <a:pt x="254" y="101"/>
                    <a:pt x="254" y="101"/>
                    <a:pt x="254" y="101"/>
                  </a:cubicBezTo>
                  <a:close/>
                  <a:moveTo>
                    <a:pt x="439" y="38"/>
                  </a:moveTo>
                  <a:cubicBezTo>
                    <a:pt x="292" y="38"/>
                    <a:pt x="292" y="38"/>
                    <a:pt x="292" y="38"/>
                  </a:cubicBezTo>
                  <a:cubicBezTo>
                    <a:pt x="292" y="134"/>
                    <a:pt x="292" y="134"/>
                    <a:pt x="292" y="134"/>
                  </a:cubicBezTo>
                  <a:cubicBezTo>
                    <a:pt x="439" y="134"/>
                    <a:pt x="439" y="134"/>
                    <a:pt x="439" y="134"/>
                  </a:cubicBezTo>
                  <a:cubicBezTo>
                    <a:pt x="439" y="38"/>
                    <a:pt x="439" y="38"/>
                    <a:pt x="439" y="38"/>
                  </a:cubicBezTo>
                  <a:close/>
                  <a:moveTo>
                    <a:pt x="425" y="382"/>
                  </a:moveTo>
                  <a:cubicBezTo>
                    <a:pt x="416" y="373"/>
                    <a:pt x="404" y="367"/>
                    <a:pt x="391" y="367"/>
                  </a:cubicBezTo>
                  <a:cubicBezTo>
                    <a:pt x="378" y="367"/>
                    <a:pt x="366" y="373"/>
                    <a:pt x="357" y="382"/>
                  </a:cubicBezTo>
                  <a:cubicBezTo>
                    <a:pt x="349" y="390"/>
                    <a:pt x="343" y="402"/>
                    <a:pt x="343" y="416"/>
                  </a:cubicBezTo>
                  <a:cubicBezTo>
                    <a:pt x="343" y="429"/>
                    <a:pt x="349" y="441"/>
                    <a:pt x="357" y="450"/>
                  </a:cubicBezTo>
                  <a:cubicBezTo>
                    <a:pt x="366" y="459"/>
                    <a:pt x="378" y="464"/>
                    <a:pt x="391" y="464"/>
                  </a:cubicBezTo>
                  <a:cubicBezTo>
                    <a:pt x="404" y="464"/>
                    <a:pt x="416" y="459"/>
                    <a:pt x="425" y="450"/>
                  </a:cubicBezTo>
                  <a:cubicBezTo>
                    <a:pt x="434" y="441"/>
                    <a:pt x="439" y="429"/>
                    <a:pt x="439" y="416"/>
                  </a:cubicBezTo>
                  <a:cubicBezTo>
                    <a:pt x="439" y="402"/>
                    <a:pt x="434" y="390"/>
                    <a:pt x="425" y="382"/>
                  </a:cubicBezTo>
                  <a:close/>
                  <a:moveTo>
                    <a:pt x="120" y="382"/>
                  </a:moveTo>
                  <a:cubicBezTo>
                    <a:pt x="111" y="373"/>
                    <a:pt x="99" y="367"/>
                    <a:pt x="86" y="367"/>
                  </a:cubicBezTo>
                  <a:cubicBezTo>
                    <a:pt x="73" y="367"/>
                    <a:pt x="61" y="373"/>
                    <a:pt x="52" y="382"/>
                  </a:cubicBezTo>
                  <a:cubicBezTo>
                    <a:pt x="43" y="390"/>
                    <a:pt x="38" y="402"/>
                    <a:pt x="38" y="416"/>
                  </a:cubicBezTo>
                  <a:cubicBezTo>
                    <a:pt x="38" y="429"/>
                    <a:pt x="43" y="441"/>
                    <a:pt x="52" y="450"/>
                  </a:cubicBezTo>
                  <a:cubicBezTo>
                    <a:pt x="61" y="459"/>
                    <a:pt x="73" y="464"/>
                    <a:pt x="86" y="464"/>
                  </a:cubicBezTo>
                  <a:cubicBezTo>
                    <a:pt x="99" y="464"/>
                    <a:pt x="111" y="459"/>
                    <a:pt x="120" y="450"/>
                  </a:cubicBezTo>
                  <a:cubicBezTo>
                    <a:pt x="128" y="441"/>
                    <a:pt x="134" y="429"/>
                    <a:pt x="134" y="416"/>
                  </a:cubicBezTo>
                  <a:cubicBezTo>
                    <a:pt x="134" y="402"/>
                    <a:pt x="128" y="390"/>
                    <a:pt x="120" y="38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2" tIns="34296" rIns="68592" bIns="3429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cs typeface="+mn-ea"/>
                <a:sym typeface="+mn-lt"/>
              </a:endParaRPr>
            </a:p>
          </p:txBody>
        </p:sp>
      </p:grpSp>
      <p:grpSp>
        <p:nvGrpSpPr>
          <p:cNvPr id="39" name="5">
            <a:extLst>
              <a:ext uri="{FF2B5EF4-FFF2-40B4-BE49-F238E27FC236}">
                <a16:creationId xmlns="" xmlns:a16="http://schemas.microsoft.com/office/drawing/2014/main" id="{B66C5FB4-4805-4141-A6CD-1A7F16BF6F50}"/>
              </a:ext>
            </a:extLst>
          </p:cNvPr>
          <p:cNvGrpSpPr/>
          <p:nvPr/>
        </p:nvGrpSpPr>
        <p:grpSpPr>
          <a:xfrm>
            <a:off x="3666288" y="1947627"/>
            <a:ext cx="345908" cy="320985"/>
            <a:chOff x="7903081" y="894379"/>
            <a:chExt cx="675141" cy="626498"/>
          </a:xfrm>
          <a:solidFill>
            <a:schemeClr val="accent3"/>
          </a:solidFill>
        </p:grpSpPr>
        <p:sp>
          <p:nvSpPr>
            <p:cNvPr id="40" name="3">
              <a:extLst>
                <a:ext uri="{FF2B5EF4-FFF2-40B4-BE49-F238E27FC236}">
                  <a16:creationId xmlns="" xmlns:a16="http://schemas.microsoft.com/office/drawing/2014/main" id="{F04EEF37-22D6-4393-BB14-4E593E1C1A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0491" y="894379"/>
              <a:ext cx="321479" cy="213587"/>
            </a:xfrm>
            <a:custGeom>
              <a:avLst/>
              <a:gdLst>
                <a:gd name="T0" fmla="*/ 133 w 372"/>
                <a:gd name="T1" fmla="*/ 185 h 247"/>
                <a:gd name="T2" fmla="*/ 118 w 372"/>
                <a:gd name="T3" fmla="*/ 152 h 247"/>
                <a:gd name="T4" fmla="*/ 136 w 372"/>
                <a:gd name="T5" fmla="*/ 115 h 247"/>
                <a:gd name="T6" fmla="*/ 180 w 372"/>
                <a:gd name="T7" fmla="*/ 100 h 247"/>
                <a:gd name="T8" fmla="*/ 180 w 372"/>
                <a:gd name="T9" fmla="*/ 84 h 247"/>
                <a:gd name="T10" fmla="*/ 205 w 372"/>
                <a:gd name="T11" fmla="*/ 84 h 247"/>
                <a:gd name="T12" fmla="*/ 205 w 372"/>
                <a:gd name="T13" fmla="*/ 99 h 247"/>
                <a:gd name="T14" fmla="*/ 246 w 372"/>
                <a:gd name="T15" fmla="*/ 114 h 247"/>
                <a:gd name="T16" fmla="*/ 263 w 372"/>
                <a:gd name="T17" fmla="*/ 152 h 247"/>
                <a:gd name="T18" fmla="*/ 221 w 372"/>
                <a:gd name="T19" fmla="*/ 152 h 247"/>
                <a:gd name="T20" fmla="*/ 215 w 372"/>
                <a:gd name="T21" fmla="*/ 136 h 247"/>
                <a:gd name="T22" fmla="*/ 167 w 372"/>
                <a:gd name="T23" fmla="*/ 134 h 247"/>
                <a:gd name="T24" fmla="*/ 167 w 372"/>
                <a:gd name="T25" fmla="*/ 156 h 247"/>
                <a:gd name="T26" fmla="*/ 217 w 372"/>
                <a:gd name="T27" fmla="*/ 171 h 247"/>
                <a:gd name="T28" fmla="*/ 251 w 372"/>
                <a:gd name="T29" fmla="*/ 188 h 247"/>
                <a:gd name="T30" fmla="*/ 266 w 372"/>
                <a:gd name="T31" fmla="*/ 223 h 247"/>
                <a:gd name="T32" fmla="*/ 265 w 372"/>
                <a:gd name="T33" fmla="*/ 234 h 247"/>
                <a:gd name="T34" fmla="*/ 259 w 372"/>
                <a:gd name="T35" fmla="*/ 246 h 247"/>
                <a:gd name="T36" fmla="*/ 222 w 372"/>
                <a:gd name="T37" fmla="*/ 230 h 247"/>
                <a:gd name="T38" fmla="*/ 217 w 372"/>
                <a:gd name="T39" fmla="*/ 217 h 247"/>
                <a:gd name="T40" fmla="*/ 133 w 372"/>
                <a:gd name="T41" fmla="*/ 185 h 247"/>
                <a:gd name="T42" fmla="*/ 191 w 372"/>
                <a:gd name="T43" fmla="*/ 39 h 247"/>
                <a:gd name="T44" fmla="*/ 83 w 372"/>
                <a:gd name="T45" fmla="*/ 83 h 247"/>
                <a:gd name="T46" fmla="*/ 39 w 372"/>
                <a:gd name="T47" fmla="*/ 191 h 247"/>
                <a:gd name="T48" fmla="*/ 44 w 372"/>
                <a:gd name="T49" fmla="*/ 231 h 247"/>
                <a:gd name="T50" fmla="*/ 9 w 372"/>
                <a:gd name="T51" fmla="*/ 247 h 247"/>
                <a:gd name="T52" fmla="*/ 0 w 372"/>
                <a:gd name="T53" fmla="*/ 191 h 247"/>
                <a:gd name="T54" fmla="*/ 56 w 372"/>
                <a:gd name="T55" fmla="*/ 56 h 247"/>
                <a:gd name="T56" fmla="*/ 191 w 372"/>
                <a:gd name="T57" fmla="*/ 0 h 247"/>
                <a:gd name="T58" fmla="*/ 326 w 372"/>
                <a:gd name="T59" fmla="*/ 56 h 247"/>
                <a:gd name="T60" fmla="*/ 372 w 372"/>
                <a:gd name="T61" fmla="*/ 132 h 247"/>
                <a:gd name="T62" fmla="*/ 339 w 372"/>
                <a:gd name="T63" fmla="*/ 152 h 247"/>
                <a:gd name="T64" fmla="*/ 299 w 372"/>
                <a:gd name="T65" fmla="*/ 83 h 247"/>
                <a:gd name="T66" fmla="*/ 191 w 372"/>
                <a:gd name="T67" fmla="*/ 3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2" h="247">
                  <a:moveTo>
                    <a:pt x="133" y="185"/>
                  </a:moveTo>
                  <a:cubicBezTo>
                    <a:pt x="123" y="177"/>
                    <a:pt x="118" y="166"/>
                    <a:pt x="118" y="152"/>
                  </a:cubicBezTo>
                  <a:cubicBezTo>
                    <a:pt x="118" y="136"/>
                    <a:pt x="124" y="124"/>
                    <a:pt x="136" y="115"/>
                  </a:cubicBezTo>
                  <a:cubicBezTo>
                    <a:pt x="147" y="105"/>
                    <a:pt x="160" y="100"/>
                    <a:pt x="180" y="100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205" y="84"/>
                    <a:pt x="205" y="84"/>
                    <a:pt x="205" y="84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24" y="100"/>
                    <a:pt x="235" y="104"/>
                    <a:pt x="246" y="114"/>
                  </a:cubicBezTo>
                  <a:cubicBezTo>
                    <a:pt x="257" y="123"/>
                    <a:pt x="262" y="136"/>
                    <a:pt x="263" y="152"/>
                  </a:cubicBezTo>
                  <a:cubicBezTo>
                    <a:pt x="221" y="152"/>
                    <a:pt x="221" y="152"/>
                    <a:pt x="221" y="152"/>
                  </a:cubicBezTo>
                  <a:cubicBezTo>
                    <a:pt x="220" y="145"/>
                    <a:pt x="218" y="140"/>
                    <a:pt x="215" y="136"/>
                  </a:cubicBezTo>
                  <a:cubicBezTo>
                    <a:pt x="208" y="128"/>
                    <a:pt x="176" y="128"/>
                    <a:pt x="167" y="134"/>
                  </a:cubicBezTo>
                  <a:cubicBezTo>
                    <a:pt x="161" y="139"/>
                    <a:pt x="160" y="151"/>
                    <a:pt x="167" y="156"/>
                  </a:cubicBezTo>
                  <a:cubicBezTo>
                    <a:pt x="175" y="162"/>
                    <a:pt x="205" y="167"/>
                    <a:pt x="217" y="171"/>
                  </a:cubicBezTo>
                  <a:cubicBezTo>
                    <a:pt x="232" y="176"/>
                    <a:pt x="244" y="181"/>
                    <a:pt x="251" y="188"/>
                  </a:cubicBezTo>
                  <a:cubicBezTo>
                    <a:pt x="261" y="197"/>
                    <a:pt x="266" y="208"/>
                    <a:pt x="266" y="223"/>
                  </a:cubicBezTo>
                  <a:cubicBezTo>
                    <a:pt x="266" y="227"/>
                    <a:pt x="266" y="231"/>
                    <a:pt x="265" y="234"/>
                  </a:cubicBezTo>
                  <a:cubicBezTo>
                    <a:pt x="263" y="238"/>
                    <a:pt x="261" y="242"/>
                    <a:pt x="259" y="246"/>
                  </a:cubicBezTo>
                  <a:cubicBezTo>
                    <a:pt x="247" y="240"/>
                    <a:pt x="235" y="235"/>
                    <a:pt x="222" y="230"/>
                  </a:cubicBezTo>
                  <a:cubicBezTo>
                    <a:pt x="223" y="225"/>
                    <a:pt x="221" y="220"/>
                    <a:pt x="217" y="217"/>
                  </a:cubicBezTo>
                  <a:cubicBezTo>
                    <a:pt x="200" y="204"/>
                    <a:pt x="158" y="207"/>
                    <a:pt x="133" y="185"/>
                  </a:cubicBezTo>
                  <a:close/>
                  <a:moveTo>
                    <a:pt x="191" y="39"/>
                  </a:moveTo>
                  <a:cubicBezTo>
                    <a:pt x="149" y="39"/>
                    <a:pt x="111" y="56"/>
                    <a:pt x="83" y="83"/>
                  </a:cubicBezTo>
                  <a:cubicBezTo>
                    <a:pt x="56" y="111"/>
                    <a:pt x="39" y="149"/>
                    <a:pt x="39" y="191"/>
                  </a:cubicBezTo>
                  <a:cubicBezTo>
                    <a:pt x="39" y="205"/>
                    <a:pt x="40" y="219"/>
                    <a:pt x="44" y="231"/>
                  </a:cubicBezTo>
                  <a:cubicBezTo>
                    <a:pt x="32" y="236"/>
                    <a:pt x="20" y="241"/>
                    <a:pt x="9" y="247"/>
                  </a:cubicBezTo>
                  <a:cubicBezTo>
                    <a:pt x="3" y="229"/>
                    <a:pt x="0" y="210"/>
                    <a:pt x="0" y="191"/>
                  </a:cubicBezTo>
                  <a:cubicBezTo>
                    <a:pt x="0" y="138"/>
                    <a:pt x="22" y="91"/>
                    <a:pt x="56" y="56"/>
                  </a:cubicBezTo>
                  <a:cubicBezTo>
                    <a:pt x="91" y="22"/>
                    <a:pt x="138" y="0"/>
                    <a:pt x="191" y="0"/>
                  </a:cubicBezTo>
                  <a:cubicBezTo>
                    <a:pt x="244" y="0"/>
                    <a:pt x="291" y="22"/>
                    <a:pt x="326" y="56"/>
                  </a:cubicBezTo>
                  <a:cubicBezTo>
                    <a:pt x="347" y="77"/>
                    <a:pt x="363" y="103"/>
                    <a:pt x="372" y="132"/>
                  </a:cubicBezTo>
                  <a:cubicBezTo>
                    <a:pt x="361" y="138"/>
                    <a:pt x="349" y="145"/>
                    <a:pt x="339" y="152"/>
                  </a:cubicBezTo>
                  <a:cubicBezTo>
                    <a:pt x="332" y="126"/>
                    <a:pt x="318" y="102"/>
                    <a:pt x="299" y="83"/>
                  </a:cubicBezTo>
                  <a:cubicBezTo>
                    <a:pt x="271" y="56"/>
                    <a:pt x="233" y="39"/>
                    <a:pt x="191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2" tIns="34296" rIns="68592" bIns="3429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41" name="3出品 37">
              <a:extLst>
                <a:ext uri="{FF2B5EF4-FFF2-40B4-BE49-F238E27FC236}">
                  <a16:creationId xmlns="" xmlns:a16="http://schemas.microsoft.com/office/drawing/2014/main" id="{2DAF3494-FCEC-4CA0-B632-36F22E61E4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42846" y="1021288"/>
              <a:ext cx="335376" cy="351103"/>
            </a:xfrm>
            <a:custGeom>
              <a:avLst/>
              <a:gdLst>
                <a:gd name="T0" fmla="*/ 41 w 388"/>
                <a:gd name="T1" fmla="*/ 59 h 406"/>
                <a:gd name="T2" fmla="*/ 185 w 388"/>
                <a:gd name="T3" fmla="*/ 0 h 406"/>
                <a:gd name="T4" fmla="*/ 329 w 388"/>
                <a:gd name="T5" fmla="*/ 59 h 406"/>
                <a:gd name="T6" fmla="*/ 388 w 388"/>
                <a:gd name="T7" fmla="*/ 203 h 406"/>
                <a:gd name="T8" fmla="*/ 329 w 388"/>
                <a:gd name="T9" fmla="*/ 347 h 406"/>
                <a:gd name="T10" fmla="*/ 185 w 388"/>
                <a:gd name="T11" fmla="*/ 406 h 406"/>
                <a:gd name="T12" fmla="*/ 111 w 388"/>
                <a:gd name="T13" fmla="*/ 393 h 406"/>
                <a:gd name="T14" fmla="*/ 116 w 388"/>
                <a:gd name="T15" fmla="*/ 342 h 406"/>
                <a:gd name="T16" fmla="*/ 36 w 388"/>
                <a:gd name="T17" fmla="*/ 149 h 406"/>
                <a:gd name="T18" fmla="*/ 0 w 388"/>
                <a:gd name="T19" fmla="*/ 119 h 406"/>
                <a:gd name="T20" fmla="*/ 41 w 388"/>
                <a:gd name="T21" fmla="*/ 59 h 406"/>
                <a:gd name="T22" fmla="*/ 123 w 388"/>
                <a:gd name="T23" fmla="*/ 197 h 406"/>
                <a:gd name="T24" fmla="*/ 107 w 388"/>
                <a:gd name="T25" fmla="*/ 161 h 406"/>
                <a:gd name="T26" fmla="*/ 126 w 388"/>
                <a:gd name="T27" fmla="*/ 121 h 406"/>
                <a:gd name="T28" fmla="*/ 173 w 388"/>
                <a:gd name="T29" fmla="*/ 105 h 406"/>
                <a:gd name="T30" fmla="*/ 173 w 388"/>
                <a:gd name="T31" fmla="*/ 88 h 406"/>
                <a:gd name="T32" fmla="*/ 200 w 388"/>
                <a:gd name="T33" fmla="*/ 88 h 406"/>
                <a:gd name="T34" fmla="*/ 200 w 388"/>
                <a:gd name="T35" fmla="*/ 104 h 406"/>
                <a:gd name="T36" fmla="*/ 244 w 388"/>
                <a:gd name="T37" fmla="*/ 120 h 406"/>
                <a:gd name="T38" fmla="*/ 262 w 388"/>
                <a:gd name="T39" fmla="*/ 161 h 406"/>
                <a:gd name="T40" fmla="*/ 217 w 388"/>
                <a:gd name="T41" fmla="*/ 161 h 406"/>
                <a:gd name="T42" fmla="*/ 211 w 388"/>
                <a:gd name="T43" fmla="*/ 144 h 406"/>
                <a:gd name="T44" fmla="*/ 160 w 388"/>
                <a:gd name="T45" fmla="*/ 142 h 406"/>
                <a:gd name="T46" fmla="*/ 159 w 388"/>
                <a:gd name="T47" fmla="*/ 165 h 406"/>
                <a:gd name="T48" fmla="*/ 213 w 388"/>
                <a:gd name="T49" fmla="*/ 181 h 406"/>
                <a:gd name="T50" fmla="*/ 250 w 388"/>
                <a:gd name="T51" fmla="*/ 200 h 406"/>
                <a:gd name="T52" fmla="*/ 265 w 388"/>
                <a:gd name="T53" fmla="*/ 237 h 406"/>
                <a:gd name="T54" fmla="*/ 248 w 388"/>
                <a:gd name="T55" fmla="*/ 279 h 406"/>
                <a:gd name="T56" fmla="*/ 198 w 388"/>
                <a:gd name="T57" fmla="*/ 296 h 406"/>
                <a:gd name="T58" fmla="*/ 198 w 388"/>
                <a:gd name="T59" fmla="*/ 318 h 406"/>
                <a:gd name="T60" fmla="*/ 172 w 388"/>
                <a:gd name="T61" fmla="*/ 318 h 406"/>
                <a:gd name="T62" fmla="*/ 172 w 388"/>
                <a:gd name="T63" fmla="*/ 296 h 406"/>
                <a:gd name="T64" fmla="*/ 123 w 388"/>
                <a:gd name="T65" fmla="*/ 279 h 406"/>
                <a:gd name="T66" fmla="*/ 105 w 388"/>
                <a:gd name="T67" fmla="*/ 233 h 406"/>
                <a:gd name="T68" fmla="*/ 152 w 388"/>
                <a:gd name="T69" fmla="*/ 233 h 406"/>
                <a:gd name="T70" fmla="*/ 158 w 388"/>
                <a:gd name="T71" fmla="*/ 254 h 406"/>
                <a:gd name="T72" fmla="*/ 212 w 388"/>
                <a:gd name="T73" fmla="*/ 256 h 406"/>
                <a:gd name="T74" fmla="*/ 213 w 388"/>
                <a:gd name="T75" fmla="*/ 231 h 406"/>
                <a:gd name="T76" fmla="*/ 123 w 388"/>
                <a:gd name="T77" fmla="*/ 197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8" h="406">
                  <a:moveTo>
                    <a:pt x="41" y="59"/>
                  </a:moveTo>
                  <a:cubicBezTo>
                    <a:pt x="78" y="22"/>
                    <a:pt x="129" y="0"/>
                    <a:pt x="185" y="0"/>
                  </a:cubicBezTo>
                  <a:cubicBezTo>
                    <a:pt x="241" y="0"/>
                    <a:pt x="292" y="22"/>
                    <a:pt x="329" y="59"/>
                  </a:cubicBezTo>
                  <a:cubicBezTo>
                    <a:pt x="366" y="96"/>
                    <a:pt x="388" y="147"/>
                    <a:pt x="388" y="203"/>
                  </a:cubicBezTo>
                  <a:cubicBezTo>
                    <a:pt x="388" y="259"/>
                    <a:pt x="366" y="310"/>
                    <a:pt x="329" y="347"/>
                  </a:cubicBezTo>
                  <a:cubicBezTo>
                    <a:pt x="292" y="384"/>
                    <a:pt x="241" y="406"/>
                    <a:pt x="185" y="406"/>
                  </a:cubicBezTo>
                  <a:cubicBezTo>
                    <a:pt x="159" y="406"/>
                    <a:pt x="134" y="401"/>
                    <a:pt x="111" y="393"/>
                  </a:cubicBezTo>
                  <a:cubicBezTo>
                    <a:pt x="114" y="376"/>
                    <a:pt x="116" y="359"/>
                    <a:pt x="116" y="342"/>
                  </a:cubicBezTo>
                  <a:cubicBezTo>
                    <a:pt x="116" y="270"/>
                    <a:pt x="87" y="200"/>
                    <a:pt x="36" y="149"/>
                  </a:cubicBezTo>
                  <a:cubicBezTo>
                    <a:pt x="25" y="138"/>
                    <a:pt x="13" y="128"/>
                    <a:pt x="0" y="119"/>
                  </a:cubicBezTo>
                  <a:cubicBezTo>
                    <a:pt x="10" y="96"/>
                    <a:pt x="24" y="76"/>
                    <a:pt x="41" y="59"/>
                  </a:cubicBezTo>
                  <a:close/>
                  <a:moveTo>
                    <a:pt x="123" y="197"/>
                  </a:moveTo>
                  <a:cubicBezTo>
                    <a:pt x="112" y="188"/>
                    <a:pt x="107" y="176"/>
                    <a:pt x="107" y="161"/>
                  </a:cubicBezTo>
                  <a:cubicBezTo>
                    <a:pt x="107" y="144"/>
                    <a:pt x="113" y="131"/>
                    <a:pt x="126" y="121"/>
                  </a:cubicBezTo>
                  <a:cubicBezTo>
                    <a:pt x="138" y="111"/>
                    <a:pt x="152" y="105"/>
                    <a:pt x="173" y="105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200" y="88"/>
                    <a:pt x="200" y="88"/>
                    <a:pt x="200" y="88"/>
                  </a:cubicBezTo>
                  <a:cubicBezTo>
                    <a:pt x="200" y="104"/>
                    <a:pt x="200" y="104"/>
                    <a:pt x="200" y="104"/>
                  </a:cubicBezTo>
                  <a:cubicBezTo>
                    <a:pt x="220" y="105"/>
                    <a:pt x="233" y="110"/>
                    <a:pt x="244" y="120"/>
                  </a:cubicBezTo>
                  <a:cubicBezTo>
                    <a:pt x="255" y="130"/>
                    <a:pt x="261" y="143"/>
                    <a:pt x="262" y="161"/>
                  </a:cubicBezTo>
                  <a:cubicBezTo>
                    <a:pt x="217" y="161"/>
                    <a:pt x="217" y="161"/>
                    <a:pt x="217" y="161"/>
                  </a:cubicBezTo>
                  <a:cubicBezTo>
                    <a:pt x="216" y="154"/>
                    <a:pt x="214" y="148"/>
                    <a:pt x="211" y="144"/>
                  </a:cubicBezTo>
                  <a:cubicBezTo>
                    <a:pt x="203" y="135"/>
                    <a:pt x="168" y="135"/>
                    <a:pt x="160" y="142"/>
                  </a:cubicBezTo>
                  <a:cubicBezTo>
                    <a:pt x="152" y="147"/>
                    <a:pt x="152" y="160"/>
                    <a:pt x="159" y="165"/>
                  </a:cubicBezTo>
                  <a:cubicBezTo>
                    <a:pt x="168" y="172"/>
                    <a:pt x="200" y="177"/>
                    <a:pt x="213" y="181"/>
                  </a:cubicBezTo>
                  <a:cubicBezTo>
                    <a:pt x="229" y="186"/>
                    <a:pt x="242" y="193"/>
                    <a:pt x="250" y="200"/>
                  </a:cubicBezTo>
                  <a:cubicBezTo>
                    <a:pt x="260" y="209"/>
                    <a:pt x="265" y="221"/>
                    <a:pt x="265" y="237"/>
                  </a:cubicBezTo>
                  <a:cubicBezTo>
                    <a:pt x="265" y="256"/>
                    <a:pt x="260" y="270"/>
                    <a:pt x="248" y="279"/>
                  </a:cubicBezTo>
                  <a:cubicBezTo>
                    <a:pt x="236" y="289"/>
                    <a:pt x="222" y="295"/>
                    <a:pt x="198" y="296"/>
                  </a:cubicBezTo>
                  <a:cubicBezTo>
                    <a:pt x="198" y="318"/>
                    <a:pt x="198" y="318"/>
                    <a:pt x="198" y="318"/>
                  </a:cubicBezTo>
                  <a:cubicBezTo>
                    <a:pt x="172" y="318"/>
                    <a:pt x="172" y="318"/>
                    <a:pt x="172" y="318"/>
                  </a:cubicBezTo>
                  <a:cubicBezTo>
                    <a:pt x="172" y="296"/>
                    <a:pt x="172" y="296"/>
                    <a:pt x="172" y="296"/>
                  </a:cubicBezTo>
                  <a:cubicBezTo>
                    <a:pt x="150" y="295"/>
                    <a:pt x="136" y="290"/>
                    <a:pt x="123" y="279"/>
                  </a:cubicBezTo>
                  <a:cubicBezTo>
                    <a:pt x="111" y="268"/>
                    <a:pt x="105" y="252"/>
                    <a:pt x="105" y="233"/>
                  </a:cubicBezTo>
                  <a:cubicBezTo>
                    <a:pt x="152" y="233"/>
                    <a:pt x="152" y="233"/>
                    <a:pt x="152" y="233"/>
                  </a:cubicBezTo>
                  <a:cubicBezTo>
                    <a:pt x="153" y="243"/>
                    <a:pt x="155" y="250"/>
                    <a:pt x="158" y="254"/>
                  </a:cubicBezTo>
                  <a:cubicBezTo>
                    <a:pt x="167" y="265"/>
                    <a:pt x="203" y="263"/>
                    <a:pt x="212" y="256"/>
                  </a:cubicBezTo>
                  <a:cubicBezTo>
                    <a:pt x="220" y="251"/>
                    <a:pt x="221" y="237"/>
                    <a:pt x="213" y="231"/>
                  </a:cubicBezTo>
                  <a:cubicBezTo>
                    <a:pt x="195" y="216"/>
                    <a:pt x="150" y="220"/>
                    <a:pt x="123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2" tIns="34296" rIns="68592" bIns="3429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42" name="5">
              <a:extLst>
                <a:ext uri="{FF2B5EF4-FFF2-40B4-BE49-F238E27FC236}">
                  <a16:creationId xmlns="" xmlns:a16="http://schemas.microsoft.com/office/drawing/2014/main" id="{7CBCE279-F740-4B40-93F9-69296EF0D0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03081" y="1114915"/>
              <a:ext cx="406328" cy="405962"/>
            </a:xfrm>
            <a:custGeom>
              <a:avLst/>
              <a:gdLst>
                <a:gd name="T0" fmla="*/ 235 w 470"/>
                <a:gd name="T1" fmla="*/ 57 h 470"/>
                <a:gd name="T2" fmla="*/ 109 w 470"/>
                <a:gd name="T3" fmla="*/ 109 h 470"/>
                <a:gd name="T4" fmla="*/ 57 w 470"/>
                <a:gd name="T5" fmla="*/ 235 h 470"/>
                <a:gd name="T6" fmla="*/ 109 w 470"/>
                <a:gd name="T7" fmla="*/ 361 h 470"/>
                <a:gd name="T8" fmla="*/ 235 w 470"/>
                <a:gd name="T9" fmla="*/ 413 h 470"/>
                <a:gd name="T10" fmla="*/ 361 w 470"/>
                <a:gd name="T11" fmla="*/ 361 h 470"/>
                <a:gd name="T12" fmla="*/ 413 w 470"/>
                <a:gd name="T13" fmla="*/ 235 h 470"/>
                <a:gd name="T14" fmla="*/ 361 w 470"/>
                <a:gd name="T15" fmla="*/ 109 h 470"/>
                <a:gd name="T16" fmla="*/ 235 w 470"/>
                <a:gd name="T17" fmla="*/ 57 h 470"/>
                <a:gd name="T18" fmla="*/ 170 w 470"/>
                <a:gd name="T19" fmla="*/ 228 h 470"/>
                <a:gd name="T20" fmla="*/ 154 w 470"/>
                <a:gd name="T21" fmla="*/ 191 h 470"/>
                <a:gd name="T22" fmla="*/ 173 w 470"/>
                <a:gd name="T23" fmla="*/ 149 h 470"/>
                <a:gd name="T24" fmla="*/ 222 w 470"/>
                <a:gd name="T25" fmla="*/ 132 h 470"/>
                <a:gd name="T26" fmla="*/ 222 w 470"/>
                <a:gd name="T27" fmla="*/ 114 h 470"/>
                <a:gd name="T28" fmla="*/ 251 w 470"/>
                <a:gd name="T29" fmla="*/ 114 h 470"/>
                <a:gd name="T30" fmla="*/ 251 w 470"/>
                <a:gd name="T31" fmla="*/ 132 h 470"/>
                <a:gd name="T32" fmla="*/ 296 w 470"/>
                <a:gd name="T33" fmla="*/ 148 h 470"/>
                <a:gd name="T34" fmla="*/ 314 w 470"/>
                <a:gd name="T35" fmla="*/ 190 h 470"/>
                <a:gd name="T36" fmla="*/ 267 w 470"/>
                <a:gd name="T37" fmla="*/ 190 h 470"/>
                <a:gd name="T38" fmla="*/ 262 w 470"/>
                <a:gd name="T39" fmla="*/ 173 h 470"/>
                <a:gd name="T40" fmla="*/ 208 w 470"/>
                <a:gd name="T41" fmla="*/ 171 h 470"/>
                <a:gd name="T42" fmla="*/ 208 w 470"/>
                <a:gd name="T43" fmla="*/ 196 h 470"/>
                <a:gd name="T44" fmla="*/ 264 w 470"/>
                <a:gd name="T45" fmla="*/ 212 h 470"/>
                <a:gd name="T46" fmla="*/ 302 w 470"/>
                <a:gd name="T47" fmla="*/ 231 h 470"/>
                <a:gd name="T48" fmla="*/ 318 w 470"/>
                <a:gd name="T49" fmla="*/ 271 h 470"/>
                <a:gd name="T50" fmla="*/ 300 w 470"/>
                <a:gd name="T51" fmla="*/ 314 h 470"/>
                <a:gd name="T52" fmla="*/ 248 w 470"/>
                <a:gd name="T53" fmla="*/ 333 h 470"/>
                <a:gd name="T54" fmla="*/ 248 w 470"/>
                <a:gd name="T55" fmla="*/ 355 h 470"/>
                <a:gd name="T56" fmla="*/ 219 w 470"/>
                <a:gd name="T57" fmla="*/ 355 h 470"/>
                <a:gd name="T58" fmla="*/ 219 w 470"/>
                <a:gd name="T59" fmla="*/ 333 h 470"/>
                <a:gd name="T60" fmla="*/ 171 w 470"/>
                <a:gd name="T61" fmla="*/ 313 h 470"/>
                <a:gd name="T62" fmla="*/ 151 w 470"/>
                <a:gd name="T63" fmla="*/ 266 h 470"/>
                <a:gd name="T64" fmla="*/ 201 w 470"/>
                <a:gd name="T65" fmla="*/ 266 h 470"/>
                <a:gd name="T66" fmla="*/ 207 w 470"/>
                <a:gd name="T67" fmla="*/ 288 h 470"/>
                <a:gd name="T68" fmla="*/ 263 w 470"/>
                <a:gd name="T69" fmla="*/ 290 h 470"/>
                <a:gd name="T70" fmla="*/ 264 w 470"/>
                <a:gd name="T71" fmla="*/ 264 h 470"/>
                <a:gd name="T72" fmla="*/ 170 w 470"/>
                <a:gd name="T73" fmla="*/ 228 h 470"/>
                <a:gd name="T74" fmla="*/ 69 w 470"/>
                <a:gd name="T75" fmla="*/ 69 h 470"/>
                <a:gd name="T76" fmla="*/ 235 w 470"/>
                <a:gd name="T77" fmla="*/ 0 h 470"/>
                <a:gd name="T78" fmla="*/ 401 w 470"/>
                <a:gd name="T79" fmla="*/ 69 h 470"/>
                <a:gd name="T80" fmla="*/ 470 w 470"/>
                <a:gd name="T81" fmla="*/ 235 h 470"/>
                <a:gd name="T82" fmla="*/ 401 w 470"/>
                <a:gd name="T83" fmla="*/ 401 h 470"/>
                <a:gd name="T84" fmla="*/ 235 w 470"/>
                <a:gd name="T85" fmla="*/ 470 h 470"/>
                <a:gd name="T86" fmla="*/ 69 w 470"/>
                <a:gd name="T87" fmla="*/ 401 h 470"/>
                <a:gd name="T88" fmla="*/ 0 w 470"/>
                <a:gd name="T89" fmla="*/ 235 h 470"/>
                <a:gd name="T90" fmla="*/ 69 w 470"/>
                <a:gd name="T91" fmla="*/ 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70" h="470">
                  <a:moveTo>
                    <a:pt x="235" y="57"/>
                  </a:moveTo>
                  <a:cubicBezTo>
                    <a:pt x="186" y="57"/>
                    <a:pt x="141" y="77"/>
                    <a:pt x="109" y="109"/>
                  </a:cubicBezTo>
                  <a:cubicBezTo>
                    <a:pt x="77" y="141"/>
                    <a:pt x="57" y="186"/>
                    <a:pt x="57" y="235"/>
                  </a:cubicBezTo>
                  <a:cubicBezTo>
                    <a:pt x="57" y="284"/>
                    <a:pt x="77" y="328"/>
                    <a:pt x="109" y="361"/>
                  </a:cubicBezTo>
                  <a:cubicBezTo>
                    <a:pt x="141" y="393"/>
                    <a:pt x="186" y="413"/>
                    <a:pt x="235" y="413"/>
                  </a:cubicBezTo>
                  <a:cubicBezTo>
                    <a:pt x="284" y="413"/>
                    <a:pt x="328" y="393"/>
                    <a:pt x="361" y="361"/>
                  </a:cubicBezTo>
                  <a:cubicBezTo>
                    <a:pt x="393" y="328"/>
                    <a:pt x="413" y="284"/>
                    <a:pt x="413" y="235"/>
                  </a:cubicBezTo>
                  <a:cubicBezTo>
                    <a:pt x="413" y="186"/>
                    <a:pt x="393" y="141"/>
                    <a:pt x="361" y="109"/>
                  </a:cubicBezTo>
                  <a:cubicBezTo>
                    <a:pt x="328" y="77"/>
                    <a:pt x="284" y="57"/>
                    <a:pt x="235" y="57"/>
                  </a:cubicBezTo>
                  <a:close/>
                  <a:moveTo>
                    <a:pt x="170" y="228"/>
                  </a:moveTo>
                  <a:cubicBezTo>
                    <a:pt x="159" y="219"/>
                    <a:pt x="154" y="207"/>
                    <a:pt x="154" y="191"/>
                  </a:cubicBezTo>
                  <a:cubicBezTo>
                    <a:pt x="154" y="174"/>
                    <a:pt x="160" y="160"/>
                    <a:pt x="173" y="149"/>
                  </a:cubicBezTo>
                  <a:cubicBezTo>
                    <a:pt x="186" y="139"/>
                    <a:pt x="200" y="133"/>
                    <a:pt x="222" y="132"/>
                  </a:cubicBezTo>
                  <a:cubicBezTo>
                    <a:pt x="222" y="114"/>
                    <a:pt x="222" y="114"/>
                    <a:pt x="222" y="114"/>
                  </a:cubicBezTo>
                  <a:cubicBezTo>
                    <a:pt x="251" y="114"/>
                    <a:pt x="251" y="114"/>
                    <a:pt x="251" y="114"/>
                  </a:cubicBezTo>
                  <a:cubicBezTo>
                    <a:pt x="251" y="132"/>
                    <a:pt x="251" y="132"/>
                    <a:pt x="251" y="132"/>
                  </a:cubicBezTo>
                  <a:cubicBezTo>
                    <a:pt x="272" y="133"/>
                    <a:pt x="284" y="138"/>
                    <a:pt x="296" y="148"/>
                  </a:cubicBezTo>
                  <a:cubicBezTo>
                    <a:pt x="308" y="158"/>
                    <a:pt x="313" y="172"/>
                    <a:pt x="314" y="190"/>
                  </a:cubicBezTo>
                  <a:cubicBezTo>
                    <a:pt x="267" y="190"/>
                    <a:pt x="267" y="190"/>
                    <a:pt x="267" y="190"/>
                  </a:cubicBezTo>
                  <a:cubicBezTo>
                    <a:pt x="266" y="182"/>
                    <a:pt x="265" y="177"/>
                    <a:pt x="262" y="173"/>
                  </a:cubicBezTo>
                  <a:cubicBezTo>
                    <a:pt x="254" y="164"/>
                    <a:pt x="218" y="164"/>
                    <a:pt x="208" y="171"/>
                  </a:cubicBezTo>
                  <a:cubicBezTo>
                    <a:pt x="201" y="177"/>
                    <a:pt x="200" y="190"/>
                    <a:pt x="208" y="196"/>
                  </a:cubicBezTo>
                  <a:cubicBezTo>
                    <a:pt x="217" y="203"/>
                    <a:pt x="250" y="208"/>
                    <a:pt x="264" y="212"/>
                  </a:cubicBezTo>
                  <a:cubicBezTo>
                    <a:pt x="281" y="218"/>
                    <a:pt x="294" y="224"/>
                    <a:pt x="302" y="231"/>
                  </a:cubicBezTo>
                  <a:cubicBezTo>
                    <a:pt x="313" y="241"/>
                    <a:pt x="318" y="254"/>
                    <a:pt x="318" y="271"/>
                  </a:cubicBezTo>
                  <a:cubicBezTo>
                    <a:pt x="319" y="290"/>
                    <a:pt x="312" y="304"/>
                    <a:pt x="300" y="314"/>
                  </a:cubicBezTo>
                  <a:cubicBezTo>
                    <a:pt x="288" y="325"/>
                    <a:pt x="272" y="332"/>
                    <a:pt x="248" y="333"/>
                  </a:cubicBezTo>
                  <a:cubicBezTo>
                    <a:pt x="248" y="355"/>
                    <a:pt x="248" y="355"/>
                    <a:pt x="248" y="355"/>
                  </a:cubicBezTo>
                  <a:cubicBezTo>
                    <a:pt x="219" y="355"/>
                    <a:pt x="219" y="355"/>
                    <a:pt x="219" y="355"/>
                  </a:cubicBezTo>
                  <a:cubicBezTo>
                    <a:pt x="219" y="333"/>
                    <a:pt x="219" y="333"/>
                    <a:pt x="219" y="333"/>
                  </a:cubicBezTo>
                  <a:cubicBezTo>
                    <a:pt x="196" y="333"/>
                    <a:pt x="183" y="325"/>
                    <a:pt x="171" y="313"/>
                  </a:cubicBezTo>
                  <a:cubicBezTo>
                    <a:pt x="158" y="302"/>
                    <a:pt x="151" y="286"/>
                    <a:pt x="151" y="266"/>
                  </a:cubicBezTo>
                  <a:cubicBezTo>
                    <a:pt x="201" y="266"/>
                    <a:pt x="201" y="266"/>
                    <a:pt x="201" y="266"/>
                  </a:cubicBezTo>
                  <a:cubicBezTo>
                    <a:pt x="202" y="276"/>
                    <a:pt x="204" y="283"/>
                    <a:pt x="207" y="288"/>
                  </a:cubicBezTo>
                  <a:cubicBezTo>
                    <a:pt x="216" y="299"/>
                    <a:pt x="254" y="297"/>
                    <a:pt x="263" y="290"/>
                  </a:cubicBezTo>
                  <a:cubicBezTo>
                    <a:pt x="272" y="284"/>
                    <a:pt x="272" y="271"/>
                    <a:pt x="264" y="264"/>
                  </a:cubicBezTo>
                  <a:cubicBezTo>
                    <a:pt x="245" y="249"/>
                    <a:pt x="198" y="252"/>
                    <a:pt x="170" y="228"/>
                  </a:cubicBezTo>
                  <a:close/>
                  <a:moveTo>
                    <a:pt x="69" y="69"/>
                  </a:moveTo>
                  <a:cubicBezTo>
                    <a:pt x="111" y="26"/>
                    <a:pt x="170" y="0"/>
                    <a:pt x="235" y="0"/>
                  </a:cubicBezTo>
                  <a:cubicBezTo>
                    <a:pt x="300" y="0"/>
                    <a:pt x="359" y="26"/>
                    <a:pt x="401" y="69"/>
                  </a:cubicBezTo>
                  <a:cubicBezTo>
                    <a:pt x="444" y="111"/>
                    <a:pt x="470" y="170"/>
                    <a:pt x="470" y="235"/>
                  </a:cubicBezTo>
                  <a:cubicBezTo>
                    <a:pt x="470" y="300"/>
                    <a:pt x="444" y="359"/>
                    <a:pt x="401" y="401"/>
                  </a:cubicBezTo>
                  <a:cubicBezTo>
                    <a:pt x="359" y="444"/>
                    <a:pt x="300" y="470"/>
                    <a:pt x="235" y="470"/>
                  </a:cubicBezTo>
                  <a:cubicBezTo>
                    <a:pt x="170" y="470"/>
                    <a:pt x="111" y="444"/>
                    <a:pt x="69" y="401"/>
                  </a:cubicBezTo>
                  <a:cubicBezTo>
                    <a:pt x="26" y="359"/>
                    <a:pt x="0" y="300"/>
                    <a:pt x="0" y="235"/>
                  </a:cubicBezTo>
                  <a:cubicBezTo>
                    <a:pt x="0" y="170"/>
                    <a:pt x="26" y="111"/>
                    <a:pt x="6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2" tIns="34296" rIns="68592" bIns="3429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cs typeface="+mn-ea"/>
                <a:sym typeface="+mn-lt"/>
              </a:endParaRPr>
            </a:p>
          </p:txBody>
        </p:sp>
      </p:grpSp>
      <p:grpSp>
        <p:nvGrpSpPr>
          <p:cNvPr id="43" name="5">
            <a:extLst>
              <a:ext uri="{FF2B5EF4-FFF2-40B4-BE49-F238E27FC236}">
                <a16:creationId xmlns="" xmlns:a16="http://schemas.microsoft.com/office/drawing/2014/main" id="{A2D1FCE5-BBD0-421D-9012-5419B56BB547}"/>
              </a:ext>
            </a:extLst>
          </p:cNvPr>
          <p:cNvGrpSpPr/>
          <p:nvPr/>
        </p:nvGrpSpPr>
        <p:grpSpPr>
          <a:xfrm>
            <a:off x="5161287" y="3452404"/>
            <a:ext cx="366333" cy="359961"/>
            <a:chOff x="5037571" y="856343"/>
            <a:chExt cx="715006" cy="702571"/>
          </a:xfrm>
          <a:solidFill>
            <a:schemeClr val="accent1"/>
          </a:solidFill>
        </p:grpSpPr>
        <p:sp>
          <p:nvSpPr>
            <p:cNvPr id="44" name="5">
              <a:extLst>
                <a:ext uri="{FF2B5EF4-FFF2-40B4-BE49-F238E27FC236}">
                  <a16:creationId xmlns="" xmlns:a16="http://schemas.microsoft.com/office/drawing/2014/main" id="{CF44E75E-2363-4431-9DFC-CEB7BE64E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8769" y="856343"/>
              <a:ext cx="244675" cy="244675"/>
            </a:xfrm>
            <a:custGeom>
              <a:avLst/>
              <a:gdLst>
                <a:gd name="T0" fmla="*/ 19 w 283"/>
                <a:gd name="T1" fmla="*/ 0 h 283"/>
                <a:gd name="T2" fmla="*/ 264 w 283"/>
                <a:gd name="T3" fmla="*/ 0 h 283"/>
                <a:gd name="T4" fmla="*/ 276 w 283"/>
                <a:gd name="T5" fmla="*/ 4 h 283"/>
                <a:gd name="T6" fmla="*/ 224 w 283"/>
                <a:gd name="T7" fmla="*/ 38 h 283"/>
                <a:gd name="T8" fmla="*/ 97 w 283"/>
                <a:gd name="T9" fmla="*/ 38 h 283"/>
                <a:gd name="T10" fmla="*/ 90 w 283"/>
                <a:gd name="T11" fmla="*/ 38 h 283"/>
                <a:gd name="T12" fmla="*/ 38 w 283"/>
                <a:gd name="T13" fmla="*/ 38 h 283"/>
                <a:gd name="T14" fmla="*/ 38 w 283"/>
                <a:gd name="T15" fmla="*/ 245 h 283"/>
                <a:gd name="T16" fmla="*/ 103 w 283"/>
                <a:gd name="T17" fmla="*/ 245 h 283"/>
                <a:gd name="T18" fmla="*/ 127 w 283"/>
                <a:gd name="T19" fmla="*/ 245 h 283"/>
                <a:gd name="T20" fmla="*/ 245 w 283"/>
                <a:gd name="T21" fmla="*/ 245 h 283"/>
                <a:gd name="T22" fmla="*/ 245 w 283"/>
                <a:gd name="T23" fmla="*/ 152 h 283"/>
                <a:gd name="T24" fmla="*/ 283 w 283"/>
                <a:gd name="T25" fmla="*/ 115 h 283"/>
                <a:gd name="T26" fmla="*/ 283 w 283"/>
                <a:gd name="T27" fmla="*/ 264 h 283"/>
                <a:gd name="T28" fmla="*/ 264 w 283"/>
                <a:gd name="T29" fmla="*/ 283 h 283"/>
                <a:gd name="T30" fmla="*/ 19 w 283"/>
                <a:gd name="T31" fmla="*/ 283 h 283"/>
                <a:gd name="T32" fmla="*/ 0 w 283"/>
                <a:gd name="T33" fmla="*/ 264 h 283"/>
                <a:gd name="T34" fmla="*/ 0 w 283"/>
                <a:gd name="T35" fmla="*/ 19 h 283"/>
                <a:gd name="T36" fmla="*/ 19 w 283"/>
                <a:gd name="T37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283">
                  <a:moveTo>
                    <a:pt x="19" y="0"/>
                  </a:moveTo>
                  <a:cubicBezTo>
                    <a:pt x="264" y="0"/>
                    <a:pt x="264" y="0"/>
                    <a:pt x="264" y="0"/>
                  </a:cubicBezTo>
                  <a:cubicBezTo>
                    <a:pt x="269" y="0"/>
                    <a:pt x="273" y="2"/>
                    <a:pt x="276" y="4"/>
                  </a:cubicBezTo>
                  <a:cubicBezTo>
                    <a:pt x="259" y="16"/>
                    <a:pt x="242" y="27"/>
                    <a:pt x="224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5" y="38"/>
                    <a:pt x="92" y="38"/>
                    <a:pt x="90" y="38"/>
                  </a:cubicBezTo>
                  <a:cubicBezTo>
                    <a:pt x="38" y="38"/>
                    <a:pt x="38" y="38"/>
                    <a:pt x="38" y="38"/>
                  </a:cubicBezTo>
                  <a:cubicBezTo>
                    <a:pt x="38" y="245"/>
                    <a:pt x="38" y="245"/>
                    <a:pt x="38" y="245"/>
                  </a:cubicBezTo>
                  <a:cubicBezTo>
                    <a:pt x="103" y="245"/>
                    <a:pt x="103" y="245"/>
                    <a:pt x="103" y="245"/>
                  </a:cubicBezTo>
                  <a:cubicBezTo>
                    <a:pt x="111" y="247"/>
                    <a:pt x="119" y="247"/>
                    <a:pt x="127" y="245"/>
                  </a:cubicBezTo>
                  <a:cubicBezTo>
                    <a:pt x="245" y="245"/>
                    <a:pt x="245" y="245"/>
                    <a:pt x="245" y="245"/>
                  </a:cubicBezTo>
                  <a:cubicBezTo>
                    <a:pt x="245" y="152"/>
                    <a:pt x="245" y="152"/>
                    <a:pt x="245" y="152"/>
                  </a:cubicBezTo>
                  <a:cubicBezTo>
                    <a:pt x="258" y="140"/>
                    <a:pt x="270" y="128"/>
                    <a:pt x="283" y="115"/>
                  </a:cubicBezTo>
                  <a:cubicBezTo>
                    <a:pt x="283" y="264"/>
                    <a:pt x="283" y="264"/>
                    <a:pt x="283" y="264"/>
                  </a:cubicBezTo>
                  <a:cubicBezTo>
                    <a:pt x="283" y="274"/>
                    <a:pt x="275" y="283"/>
                    <a:pt x="264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9" y="283"/>
                    <a:pt x="0" y="274"/>
                    <a:pt x="0" y="26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9"/>
                    <a:pt x="9" y="0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2" tIns="34296" rIns="68592" bIns="3429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45" name="5">
              <a:extLst>
                <a:ext uri="{FF2B5EF4-FFF2-40B4-BE49-F238E27FC236}">
                  <a16:creationId xmlns="" xmlns:a16="http://schemas.microsoft.com/office/drawing/2014/main" id="{172DDABC-EE4A-48FD-AB3D-81BFB3FD2F7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7571" y="889259"/>
              <a:ext cx="423518" cy="669655"/>
            </a:xfrm>
            <a:custGeom>
              <a:avLst/>
              <a:gdLst>
                <a:gd name="T0" fmla="*/ 253 w 490"/>
                <a:gd name="T1" fmla="*/ 737 h 775"/>
                <a:gd name="T2" fmla="*/ 211 w 490"/>
                <a:gd name="T3" fmla="*/ 775 h 775"/>
                <a:gd name="T4" fmla="*/ 175 w 490"/>
                <a:gd name="T5" fmla="*/ 762 h 775"/>
                <a:gd name="T6" fmla="*/ 161 w 490"/>
                <a:gd name="T7" fmla="*/ 762 h 775"/>
                <a:gd name="T8" fmla="*/ 125 w 490"/>
                <a:gd name="T9" fmla="*/ 775 h 775"/>
                <a:gd name="T10" fmla="*/ 84 w 490"/>
                <a:gd name="T11" fmla="*/ 737 h 775"/>
                <a:gd name="T12" fmla="*/ 76 w 490"/>
                <a:gd name="T13" fmla="*/ 475 h 775"/>
                <a:gd name="T14" fmla="*/ 65 w 490"/>
                <a:gd name="T15" fmla="*/ 474 h 775"/>
                <a:gd name="T16" fmla="*/ 21 w 490"/>
                <a:gd name="T17" fmla="*/ 441 h 775"/>
                <a:gd name="T18" fmla="*/ 19 w 490"/>
                <a:gd name="T19" fmla="*/ 217 h 775"/>
                <a:gd name="T20" fmla="*/ 48 w 490"/>
                <a:gd name="T21" fmla="*/ 192 h 775"/>
                <a:gd name="T22" fmla="*/ 121 w 490"/>
                <a:gd name="T23" fmla="*/ 183 h 775"/>
                <a:gd name="T24" fmla="*/ 132 w 490"/>
                <a:gd name="T25" fmla="*/ 189 h 775"/>
                <a:gd name="T26" fmla="*/ 168 w 490"/>
                <a:gd name="T27" fmla="*/ 243 h 775"/>
                <a:gd name="T28" fmla="*/ 204 w 490"/>
                <a:gd name="T29" fmla="*/ 189 h 775"/>
                <a:gd name="T30" fmla="*/ 216 w 490"/>
                <a:gd name="T31" fmla="*/ 183 h 775"/>
                <a:gd name="T32" fmla="*/ 257 w 490"/>
                <a:gd name="T33" fmla="*/ 188 h 775"/>
                <a:gd name="T34" fmla="*/ 293 w 490"/>
                <a:gd name="T35" fmla="*/ 205 h 775"/>
                <a:gd name="T36" fmla="*/ 331 w 490"/>
                <a:gd name="T37" fmla="*/ 251 h 775"/>
                <a:gd name="T38" fmla="*/ 339 w 490"/>
                <a:gd name="T39" fmla="*/ 259 h 775"/>
                <a:gd name="T40" fmla="*/ 355 w 490"/>
                <a:gd name="T41" fmla="*/ 261 h 775"/>
                <a:gd name="T42" fmla="*/ 362 w 490"/>
                <a:gd name="T43" fmla="*/ 256 h 775"/>
                <a:gd name="T44" fmla="*/ 406 w 490"/>
                <a:gd name="T45" fmla="*/ 223 h 775"/>
                <a:gd name="T46" fmla="*/ 452 w 490"/>
                <a:gd name="T47" fmla="*/ 284 h 775"/>
                <a:gd name="T48" fmla="*/ 405 w 490"/>
                <a:gd name="T49" fmla="*/ 318 h 775"/>
                <a:gd name="T50" fmla="*/ 357 w 490"/>
                <a:gd name="T51" fmla="*/ 346 h 775"/>
                <a:gd name="T52" fmla="*/ 321 w 490"/>
                <a:gd name="T53" fmla="*/ 343 h 775"/>
                <a:gd name="T54" fmla="*/ 275 w 490"/>
                <a:gd name="T55" fmla="*/ 302 h 775"/>
                <a:gd name="T56" fmla="*/ 265 w 490"/>
                <a:gd name="T57" fmla="*/ 291 h 775"/>
                <a:gd name="T58" fmla="*/ 253 w 490"/>
                <a:gd name="T59" fmla="*/ 737 h 775"/>
                <a:gd name="T60" fmla="*/ 170 w 490"/>
                <a:gd name="T61" fmla="*/ 1 h 775"/>
                <a:gd name="T62" fmla="*/ 236 w 490"/>
                <a:gd name="T63" fmla="*/ 74 h 775"/>
                <a:gd name="T64" fmla="*/ 167 w 490"/>
                <a:gd name="T65" fmla="*/ 159 h 775"/>
                <a:gd name="T66" fmla="*/ 100 w 490"/>
                <a:gd name="T67" fmla="*/ 71 h 775"/>
                <a:gd name="T68" fmla="*/ 170 w 490"/>
                <a:gd name="T69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0" h="775">
                  <a:moveTo>
                    <a:pt x="253" y="737"/>
                  </a:moveTo>
                  <a:cubicBezTo>
                    <a:pt x="252" y="758"/>
                    <a:pt x="230" y="775"/>
                    <a:pt x="211" y="775"/>
                  </a:cubicBezTo>
                  <a:cubicBezTo>
                    <a:pt x="198" y="775"/>
                    <a:pt x="182" y="770"/>
                    <a:pt x="175" y="762"/>
                  </a:cubicBezTo>
                  <a:cubicBezTo>
                    <a:pt x="172" y="757"/>
                    <a:pt x="165" y="757"/>
                    <a:pt x="161" y="762"/>
                  </a:cubicBezTo>
                  <a:cubicBezTo>
                    <a:pt x="155" y="770"/>
                    <a:pt x="138" y="775"/>
                    <a:pt x="125" y="775"/>
                  </a:cubicBezTo>
                  <a:cubicBezTo>
                    <a:pt x="106" y="775"/>
                    <a:pt x="85" y="758"/>
                    <a:pt x="84" y="737"/>
                  </a:cubicBezTo>
                  <a:cubicBezTo>
                    <a:pt x="76" y="475"/>
                    <a:pt x="76" y="475"/>
                    <a:pt x="76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7" y="472"/>
                    <a:pt x="24" y="459"/>
                    <a:pt x="21" y="441"/>
                  </a:cubicBezTo>
                  <a:cubicBezTo>
                    <a:pt x="0" y="331"/>
                    <a:pt x="4" y="332"/>
                    <a:pt x="19" y="217"/>
                  </a:cubicBezTo>
                  <a:cubicBezTo>
                    <a:pt x="21" y="209"/>
                    <a:pt x="31" y="194"/>
                    <a:pt x="48" y="192"/>
                  </a:cubicBezTo>
                  <a:cubicBezTo>
                    <a:pt x="121" y="183"/>
                    <a:pt x="121" y="183"/>
                    <a:pt x="121" y="183"/>
                  </a:cubicBezTo>
                  <a:cubicBezTo>
                    <a:pt x="125" y="183"/>
                    <a:pt x="130" y="185"/>
                    <a:pt x="132" y="189"/>
                  </a:cubicBezTo>
                  <a:cubicBezTo>
                    <a:pt x="168" y="243"/>
                    <a:pt x="168" y="243"/>
                    <a:pt x="168" y="243"/>
                  </a:cubicBezTo>
                  <a:cubicBezTo>
                    <a:pt x="204" y="189"/>
                    <a:pt x="204" y="189"/>
                    <a:pt x="204" y="189"/>
                  </a:cubicBezTo>
                  <a:cubicBezTo>
                    <a:pt x="207" y="185"/>
                    <a:pt x="211" y="183"/>
                    <a:pt x="216" y="183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78" y="191"/>
                    <a:pt x="285" y="196"/>
                    <a:pt x="293" y="205"/>
                  </a:cubicBezTo>
                  <a:cubicBezTo>
                    <a:pt x="307" y="223"/>
                    <a:pt x="320" y="239"/>
                    <a:pt x="331" y="251"/>
                  </a:cubicBezTo>
                  <a:cubicBezTo>
                    <a:pt x="334" y="254"/>
                    <a:pt x="336" y="257"/>
                    <a:pt x="339" y="259"/>
                  </a:cubicBezTo>
                  <a:cubicBezTo>
                    <a:pt x="343" y="264"/>
                    <a:pt x="350" y="264"/>
                    <a:pt x="355" y="261"/>
                  </a:cubicBezTo>
                  <a:cubicBezTo>
                    <a:pt x="357" y="259"/>
                    <a:pt x="360" y="258"/>
                    <a:pt x="362" y="256"/>
                  </a:cubicBezTo>
                  <a:cubicBezTo>
                    <a:pt x="373" y="248"/>
                    <a:pt x="393" y="233"/>
                    <a:pt x="406" y="223"/>
                  </a:cubicBezTo>
                  <a:cubicBezTo>
                    <a:pt x="442" y="195"/>
                    <a:pt x="490" y="255"/>
                    <a:pt x="452" y="284"/>
                  </a:cubicBezTo>
                  <a:cubicBezTo>
                    <a:pt x="438" y="294"/>
                    <a:pt x="418" y="310"/>
                    <a:pt x="405" y="318"/>
                  </a:cubicBezTo>
                  <a:cubicBezTo>
                    <a:pt x="386" y="332"/>
                    <a:pt x="369" y="342"/>
                    <a:pt x="357" y="346"/>
                  </a:cubicBezTo>
                  <a:cubicBezTo>
                    <a:pt x="346" y="351"/>
                    <a:pt x="332" y="351"/>
                    <a:pt x="321" y="343"/>
                  </a:cubicBezTo>
                  <a:cubicBezTo>
                    <a:pt x="305" y="333"/>
                    <a:pt x="291" y="320"/>
                    <a:pt x="275" y="302"/>
                  </a:cubicBezTo>
                  <a:cubicBezTo>
                    <a:pt x="272" y="299"/>
                    <a:pt x="269" y="295"/>
                    <a:pt x="265" y="291"/>
                  </a:cubicBezTo>
                  <a:cubicBezTo>
                    <a:pt x="253" y="737"/>
                    <a:pt x="253" y="737"/>
                    <a:pt x="253" y="737"/>
                  </a:cubicBezTo>
                  <a:close/>
                  <a:moveTo>
                    <a:pt x="170" y="1"/>
                  </a:moveTo>
                  <a:cubicBezTo>
                    <a:pt x="207" y="2"/>
                    <a:pt x="237" y="34"/>
                    <a:pt x="236" y="74"/>
                  </a:cubicBezTo>
                  <a:cubicBezTo>
                    <a:pt x="235" y="113"/>
                    <a:pt x="204" y="160"/>
                    <a:pt x="167" y="159"/>
                  </a:cubicBezTo>
                  <a:cubicBezTo>
                    <a:pt x="129" y="159"/>
                    <a:pt x="100" y="110"/>
                    <a:pt x="100" y="71"/>
                  </a:cubicBezTo>
                  <a:cubicBezTo>
                    <a:pt x="101" y="32"/>
                    <a:pt x="132" y="0"/>
                    <a:pt x="17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2" tIns="34296" rIns="68592" bIns="3429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46" name="5">
              <a:extLst>
                <a:ext uri="{FF2B5EF4-FFF2-40B4-BE49-F238E27FC236}">
                  <a16:creationId xmlns="" xmlns:a16="http://schemas.microsoft.com/office/drawing/2014/main" id="{A5059C25-ACBE-4469-928D-554FCB107F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2772" y="870972"/>
              <a:ext cx="219805" cy="176283"/>
            </a:xfrm>
            <a:custGeom>
              <a:avLst/>
              <a:gdLst>
                <a:gd name="T0" fmla="*/ 35 w 254"/>
                <a:gd name="T1" fmla="*/ 62 h 204"/>
                <a:gd name="T2" fmla="*/ 0 w 254"/>
                <a:gd name="T3" fmla="*/ 66 h 204"/>
                <a:gd name="T4" fmla="*/ 11 w 254"/>
                <a:gd name="T5" fmla="*/ 171 h 204"/>
                <a:gd name="T6" fmla="*/ 48 w 254"/>
                <a:gd name="T7" fmla="*/ 195 h 204"/>
                <a:gd name="T8" fmla="*/ 243 w 254"/>
                <a:gd name="T9" fmla="*/ 20 h 204"/>
                <a:gd name="T10" fmla="*/ 230 w 254"/>
                <a:gd name="T11" fmla="*/ 7 h 204"/>
                <a:gd name="T12" fmla="*/ 53 w 254"/>
                <a:gd name="T13" fmla="*/ 116 h 204"/>
                <a:gd name="T14" fmla="*/ 35 w 254"/>
                <a:gd name="T15" fmla="*/ 6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04">
                  <a:moveTo>
                    <a:pt x="35" y="62"/>
                  </a:moveTo>
                  <a:cubicBezTo>
                    <a:pt x="31" y="48"/>
                    <a:pt x="0" y="51"/>
                    <a:pt x="0" y="66"/>
                  </a:cubicBezTo>
                  <a:cubicBezTo>
                    <a:pt x="0" y="113"/>
                    <a:pt x="4" y="130"/>
                    <a:pt x="11" y="171"/>
                  </a:cubicBezTo>
                  <a:cubicBezTo>
                    <a:pt x="14" y="186"/>
                    <a:pt x="36" y="204"/>
                    <a:pt x="48" y="195"/>
                  </a:cubicBezTo>
                  <a:cubicBezTo>
                    <a:pt x="133" y="135"/>
                    <a:pt x="169" y="92"/>
                    <a:pt x="243" y="20"/>
                  </a:cubicBezTo>
                  <a:cubicBezTo>
                    <a:pt x="254" y="9"/>
                    <a:pt x="240" y="0"/>
                    <a:pt x="230" y="7"/>
                  </a:cubicBezTo>
                  <a:cubicBezTo>
                    <a:pt x="158" y="56"/>
                    <a:pt x="123" y="73"/>
                    <a:pt x="53" y="116"/>
                  </a:cubicBezTo>
                  <a:cubicBezTo>
                    <a:pt x="42" y="95"/>
                    <a:pt x="40" y="80"/>
                    <a:pt x="35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2" tIns="34296" rIns="68592" bIns="3429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cs typeface="+mn-ea"/>
                <a:sym typeface="+mn-lt"/>
              </a:endParaRPr>
            </a:p>
          </p:txBody>
        </p:sp>
      </p:grpSp>
      <p:grpSp>
        <p:nvGrpSpPr>
          <p:cNvPr id="47" name="5">
            <a:extLst>
              <a:ext uri="{FF2B5EF4-FFF2-40B4-BE49-F238E27FC236}">
                <a16:creationId xmlns="" xmlns:a16="http://schemas.microsoft.com/office/drawing/2014/main" id="{E9B62A74-89CA-4F44-86D1-1CD9E8C471F2}"/>
              </a:ext>
            </a:extLst>
          </p:cNvPr>
          <p:cNvGrpSpPr/>
          <p:nvPr/>
        </p:nvGrpSpPr>
        <p:grpSpPr>
          <a:xfrm>
            <a:off x="3657575" y="3460835"/>
            <a:ext cx="363334" cy="343098"/>
            <a:chOff x="6460269" y="872801"/>
            <a:chExt cx="709154" cy="669655"/>
          </a:xfrm>
          <a:solidFill>
            <a:schemeClr val="accent1"/>
          </a:solidFill>
        </p:grpSpPr>
        <p:sp>
          <p:nvSpPr>
            <p:cNvPr id="48" name="3">
              <a:extLst>
                <a:ext uri="{FF2B5EF4-FFF2-40B4-BE49-F238E27FC236}">
                  <a16:creationId xmlns="" xmlns:a16="http://schemas.microsoft.com/office/drawing/2014/main" id="{9D58DAAA-F401-4DAB-A53B-16B5AFE0C5B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60269" y="872801"/>
              <a:ext cx="442902" cy="669655"/>
            </a:xfrm>
            <a:custGeom>
              <a:avLst/>
              <a:gdLst>
                <a:gd name="T0" fmla="*/ 250 w 512"/>
                <a:gd name="T1" fmla="*/ 737 h 775"/>
                <a:gd name="T2" fmla="*/ 209 w 512"/>
                <a:gd name="T3" fmla="*/ 775 h 775"/>
                <a:gd name="T4" fmla="*/ 173 w 512"/>
                <a:gd name="T5" fmla="*/ 762 h 775"/>
                <a:gd name="T6" fmla="*/ 159 w 512"/>
                <a:gd name="T7" fmla="*/ 762 h 775"/>
                <a:gd name="T8" fmla="*/ 124 w 512"/>
                <a:gd name="T9" fmla="*/ 775 h 775"/>
                <a:gd name="T10" fmla="*/ 83 w 512"/>
                <a:gd name="T11" fmla="*/ 737 h 775"/>
                <a:gd name="T12" fmla="*/ 75 w 512"/>
                <a:gd name="T13" fmla="*/ 475 h 775"/>
                <a:gd name="T14" fmla="*/ 65 w 512"/>
                <a:gd name="T15" fmla="*/ 474 h 775"/>
                <a:gd name="T16" fmla="*/ 21 w 512"/>
                <a:gd name="T17" fmla="*/ 441 h 775"/>
                <a:gd name="T18" fmla="*/ 19 w 512"/>
                <a:gd name="T19" fmla="*/ 214 h 775"/>
                <a:gd name="T20" fmla="*/ 48 w 512"/>
                <a:gd name="T21" fmla="*/ 189 h 775"/>
                <a:gd name="T22" fmla="*/ 119 w 512"/>
                <a:gd name="T23" fmla="*/ 181 h 775"/>
                <a:gd name="T24" fmla="*/ 131 w 512"/>
                <a:gd name="T25" fmla="*/ 186 h 775"/>
                <a:gd name="T26" fmla="*/ 166 w 512"/>
                <a:gd name="T27" fmla="*/ 239 h 775"/>
                <a:gd name="T28" fmla="*/ 202 w 512"/>
                <a:gd name="T29" fmla="*/ 186 h 775"/>
                <a:gd name="T30" fmla="*/ 213 w 512"/>
                <a:gd name="T31" fmla="*/ 181 h 775"/>
                <a:gd name="T32" fmla="*/ 269 w 512"/>
                <a:gd name="T33" fmla="*/ 184 h 775"/>
                <a:gd name="T34" fmla="*/ 286 w 512"/>
                <a:gd name="T35" fmla="*/ 190 h 775"/>
                <a:gd name="T36" fmla="*/ 361 w 512"/>
                <a:gd name="T37" fmla="*/ 220 h 775"/>
                <a:gd name="T38" fmla="*/ 454 w 512"/>
                <a:gd name="T39" fmla="*/ 179 h 775"/>
                <a:gd name="T40" fmla="*/ 503 w 512"/>
                <a:gd name="T41" fmla="*/ 193 h 775"/>
                <a:gd name="T42" fmla="*/ 488 w 512"/>
                <a:gd name="T43" fmla="*/ 243 h 775"/>
                <a:gd name="T44" fmla="*/ 382 w 512"/>
                <a:gd name="T45" fmla="*/ 290 h 775"/>
                <a:gd name="T46" fmla="*/ 359 w 512"/>
                <a:gd name="T47" fmla="*/ 294 h 775"/>
                <a:gd name="T48" fmla="*/ 266 w 512"/>
                <a:gd name="T49" fmla="*/ 263 h 775"/>
                <a:gd name="T50" fmla="*/ 261 w 512"/>
                <a:gd name="T51" fmla="*/ 265 h 775"/>
                <a:gd name="T52" fmla="*/ 250 w 512"/>
                <a:gd name="T53" fmla="*/ 737 h 775"/>
                <a:gd name="T54" fmla="*/ 168 w 512"/>
                <a:gd name="T55" fmla="*/ 1 h 775"/>
                <a:gd name="T56" fmla="*/ 233 w 512"/>
                <a:gd name="T57" fmla="*/ 72 h 775"/>
                <a:gd name="T58" fmla="*/ 165 w 512"/>
                <a:gd name="T59" fmla="*/ 157 h 775"/>
                <a:gd name="T60" fmla="*/ 99 w 512"/>
                <a:gd name="T61" fmla="*/ 70 h 775"/>
                <a:gd name="T62" fmla="*/ 168 w 512"/>
                <a:gd name="T63" fmla="*/ 1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2" h="775">
                  <a:moveTo>
                    <a:pt x="250" y="737"/>
                  </a:moveTo>
                  <a:cubicBezTo>
                    <a:pt x="249" y="758"/>
                    <a:pt x="228" y="775"/>
                    <a:pt x="209" y="775"/>
                  </a:cubicBezTo>
                  <a:cubicBezTo>
                    <a:pt x="196" y="775"/>
                    <a:pt x="180" y="770"/>
                    <a:pt x="173" y="762"/>
                  </a:cubicBezTo>
                  <a:cubicBezTo>
                    <a:pt x="170" y="757"/>
                    <a:pt x="163" y="757"/>
                    <a:pt x="159" y="762"/>
                  </a:cubicBezTo>
                  <a:cubicBezTo>
                    <a:pt x="153" y="770"/>
                    <a:pt x="137" y="775"/>
                    <a:pt x="124" y="775"/>
                  </a:cubicBezTo>
                  <a:cubicBezTo>
                    <a:pt x="105" y="775"/>
                    <a:pt x="84" y="758"/>
                    <a:pt x="83" y="737"/>
                  </a:cubicBezTo>
                  <a:cubicBezTo>
                    <a:pt x="75" y="475"/>
                    <a:pt x="75" y="475"/>
                    <a:pt x="75" y="475"/>
                  </a:cubicBezTo>
                  <a:cubicBezTo>
                    <a:pt x="65" y="474"/>
                    <a:pt x="65" y="474"/>
                    <a:pt x="65" y="474"/>
                  </a:cubicBezTo>
                  <a:cubicBezTo>
                    <a:pt x="46" y="472"/>
                    <a:pt x="24" y="460"/>
                    <a:pt x="21" y="441"/>
                  </a:cubicBezTo>
                  <a:cubicBezTo>
                    <a:pt x="0" y="333"/>
                    <a:pt x="4" y="328"/>
                    <a:pt x="19" y="214"/>
                  </a:cubicBezTo>
                  <a:cubicBezTo>
                    <a:pt x="21" y="206"/>
                    <a:pt x="30" y="191"/>
                    <a:pt x="48" y="189"/>
                  </a:cubicBezTo>
                  <a:cubicBezTo>
                    <a:pt x="119" y="181"/>
                    <a:pt x="119" y="181"/>
                    <a:pt x="119" y="181"/>
                  </a:cubicBezTo>
                  <a:cubicBezTo>
                    <a:pt x="124" y="180"/>
                    <a:pt x="128" y="182"/>
                    <a:pt x="131" y="186"/>
                  </a:cubicBezTo>
                  <a:cubicBezTo>
                    <a:pt x="166" y="239"/>
                    <a:pt x="166" y="239"/>
                    <a:pt x="166" y="239"/>
                  </a:cubicBezTo>
                  <a:cubicBezTo>
                    <a:pt x="202" y="186"/>
                    <a:pt x="202" y="186"/>
                    <a:pt x="202" y="186"/>
                  </a:cubicBezTo>
                  <a:cubicBezTo>
                    <a:pt x="204" y="182"/>
                    <a:pt x="209" y="180"/>
                    <a:pt x="213" y="181"/>
                  </a:cubicBezTo>
                  <a:cubicBezTo>
                    <a:pt x="219" y="181"/>
                    <a:pt x="248" y="183"/>
                    <a:pt x="269" y="184"/>
                  </a:cubicBezTo>
                  <a:cubicBezTo>
                    <a:pt x="275" y="185"/>
                    <a:pt x="281" y="186"/>
                    <a:pt x="286" y="190"/>
                  </a:cubicBezTo>
                  <a:cubicBezTo>
                    <a:pt x="309" y="204"/>
                    <a:pt x="334" y="215"/>
                    <a:pt x="361" y="220"/>
                  </a:cubicBezTo>
                  <a:cubicBezTo>
                    <a:pt x="393" y="209"/>
                    <a:pt x="424" y="195"/>
                    <a:pt x="454" y="179"/>
                  </a:cubicBezTo>
                  <a:cubicBezTo>
                    <a:pt x="471" y="169"/>
                    <a:pt x="493" y="176"/>
                    <a:pt x="503" y="193"/>
                  </a:cubicBezTo>
                  <a:cubicBezTo>
                    <a:pt x="512" y="211"/>
                    <a:pt x="506" y="233"/>
                    <a:pt x="488" y="243"/>
                  </a:cubicBezTo>
                  <a:cubicBezTo>
                    <a:pt x="452" y="262"/>
                    <a:pt x="420" y="274"/>
                    <a:pt x="382" y="290"/>
                  </a:cubicBezTo>
                  <a:cubicBezTo>
                    <a:pt x="375" y="293"/>
                    <a:pt x="367" y="295"/>
                    <a:pt x="359" y="294"/>
                  </a:cubicBezTo>
                  <a:cubicBezTo>
                    <a:pt x="326" y="288"/>
                    <a:pt x="296" y="279"/>
                    <a:pt x="266" y="263"/>
                  </a:cubicBezTo>
                  <a:cubicBezTo>
                    <a:pt x="261" y="265"/>
                    <a:pt x="261" y="265"/>
                    <a:pt x="261" y="265"/>
                  </a:cubicBezTo>
                  <a:cubicBezTo>
                    <a:pt x="250" y="737"/>
                    <a:pt x="250" y="737"/>
                    <a:pt x="250" y="737"/>
                  </a:cubicBezTo>
                  <a:close/>
                  <a:moveTo>
                    <a:pt x="168" y="1"/>
                  </a:moveTo>
                  <a:cubicBezTo>
                    <a:pt x="205" y="1"/>
                    <a:pt x="234" y="33"/>
                    <a:pt x="233" y="72"/>
                  </a:cubicBezTo>
                  <a:cubicBezTo>
                    <a:pt x="233" y="111"/>
                    <a:pt x="202" y="158"/>
                    <a:pt x="165" y="157"/>
                  </a:cubicBezTo>
                  <a:cubicBezTo>
                    <a:pt x="128" y="156"/>
                    <a:pt x="99" y="109"/>
                    <a:pt x="99" y="70"/>
                  </a:cubicBezTo>
                  <a:cubicBezTo>
                    <a:pt x="100" y="31"/>
                    <a:pt x="131" y="0"/>
                    <a:pt x="16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2" tIns="34296" rIns="68592" bIns="3429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cs typeface="+mn-ea"/>
                <a:sym typeface="+mn-lt"/>
              </a:endParaRPr>
            </a:p>
          </p:txBody>
        </p:sp>
        <p:sp>
          <p:nvSpPr>
            <p:cNvPr id="49" name="3">
              <a:extLst>
                <a:ext uri="{FF2B5EF4-FFF2-40B4-BE49-F238E27FC236}">
                  <a16:creationId xmlns="" xmlns:a16="http://schemas.microsoft.com/office/drawing/2014/main" id="{3B18777C-D241-4233-A650-D7749CB572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35299" y="1108698"/>
              <a:ext cx="434124" cy="433758"/>
            </a:xfrm>
            <a:custGeom>
              <a:avLst/>
              <a:gdLst>
                <a:gd name="T0" fmla="*/ 388 w 502"/>
                <a:gd name="T1" fmla="*/ 388 h 502"/>
                <a:gd name="T2" fmla="*/ 383 w 502"/>
                <a:gd name="T3" fmla="*/ 335 h 502"/>
                <a:gd name="T4" fmla="*/ 334 w 502"/>
                <a:gd name="T5" fmla="*/ 426 h 502"/>
                <a:gd name="T6" fmla="*/ 445 w 502"/>
                <a:gd name="T7" fmla="*/ 251 h 502"/>
                <a:gd name="T8" fmla="*/ 393 w 502"/>
                <a:gd name="T9" fmla="*/ 214 h 502"/>
                <a:gd name="T10" fmla="*/ 392 w 502"/>
                <a:gd name="T11" fmla="*/ 297 h 502"/>
                <a:gd name="T12" fmla="*/ 430 w 502"/>
                <a:gd name="T13" fmla="*/ 176 h 502"/>
                <a:gd name="T14" fmla="*/ 332 w 502"/>
                <a:gd name="T15" fmla="*/ 75 h 502"/>
                <a:gd name="T16" fmla="*/ 385 w 502"/>
                <a:gd name="T17" fmla="*/ 176 h 502"/>
                <a:gd name="T18" fmla="*/ 72 w 502"/>
                <a:gd name="T19" fmla="*/ 176 h 502"/>
                <a:gd name="T20" fmla="*/ 150 w 502"/>
                <a:gd name="T21" fmla="*/ 117 h 502"/>
                <a:gd name="T22" fmla="*/ 114 w 502"/>
                <a:gd name="T23" fmla="*/ 114 h 502"/>
                <a:gd name="T24" fmla="*/ 165 w 502"/>
                <a:gd name="T25" fmla="*/ 176 h 502"/>
                <a:gd name="T26" fmla="*/ 236 w 502"/>
                <a:gd name="T27" fmla="*/ 71 h 502"/>
                <a:gd name="T28" fmla="*/ 165 w 502"/>
                <a:gd name="T29" fmla="*/ 176 h 502"/>
                <a:gd name="T30" fmla="*/ 345 w 502"/>
                <a:gd name="T31" fmla="*/ 176 h 502"/>
                <a:gd name="T32" fmla="*/ 274 w 502"/>
                <a:gd name="T33" fmla="*/ 71 h 502"/>
                <a:gd name="T34" fmla="*/ 354 w 502"/>
                <a:gd name="T35" fmla="*/ 214 h 502"/>
                <a:gd name="T36" fmla="*/ 274 w 502"/>
                <a:gd name="T37" fmla="*/ 297 h 502"/>
                <a:gd name="T38" fmla="*/ 357 w 502"/>
                <a:gd name="T39" fmla="*/ 252 h 502"/>
                <a:gd name="T40" fmla="*/ 236 w 502"/>
                <a:gd name="T41" fmla="*/ 214 h 502"/>
                <a:gd name="T42" fmla="*/ 153 w 502"/>
                <a:gd name="T43" fmla="*/ 252 h 502"/>
                <a:gd name="T44" fmla="*/ 236 w 502"/>
                <a:gd name="T45" fmla="*/ 297 h 502"/>
                <a:gd name="T46" fmla="*/ 118 w 502"/>
                <a:gd name="T47" fmla="*/ 214 h 502"/>
                <a:gd name="T48" fmla="*/ 57 w 502"/>
                <a:gd name="T49" fmla="*/ 251 h 502"/>
                <a:gd name="T50" fmla="*/ 119 w 502"/>
                <a:gd name="T51" fmla="*/ 297 h 502"/>
                <a:gd name="T52" fmla="*/ 118 w 502"/>
                <a:gd name="T53" fmla="*/ 214 h 502"/>
                <a:gd name="T54" fmla="*/ 274 w 502"/>
                <a:gd name="T55" fmla="*/ 335 h 502"/>
                <a:gd name="T56" fmla="*/ 328 w 502"/>
                <a:gd name="T57" fmla="*/ 367 h 502"/>
                <a:gd name="T58" fmla="*/ 236 w 502"/>
                <a:gd name="T59" fmla="*/ 335 h 502"/>
                <a:gd name="T60" fmla="*/ 182 w 502"/>
                <a:gd name="T61" fmla="*/ 367 h 502"/>
                <a:gd name="T62" fmla="*/ 236 w 502"/>
                <a:gd name="T63" fmla="*/ 335 h 502"/>
                <a:gd name="T64" fmla="*/ 77 w 502"/>
                <a:gd name="T65" fmla="*/ 335 h 502"/>
                <a:gd name="T66" fmla="*/ 181 w 502"/>
                <a:gd name="T67" fmla="*/ 431 h 502"/>
                <a:gd name="T68" fmla="*/ 128 w 502"/>
                <a:gd name="T69" fmla="*/ 335 h 502"/>
                <a:gd name="T70" fmla="*/ 251 w 502"/>
                <a:gd name="T71" fmla="*/ 502 h 502"/>
                <a:gd name="T72" fmla="*/ 0 w 502"/>
                <a:gd name="T73" fmla="*/ 251 h 502"/>
                <a:gd name="T74" fmla="*/ 251 w 502"/>
                <a:gd name="T75" fmla="*/ 0 h 502"/>
                <a:gd name="T76" fmla="*/ 502 w 502"/>
                <a:gd name="T77" fmla="*/ 251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02" h="502">
                  <a:moveTo>
                    <a:pt x="334" y="426"/>
                  </a:moveTo>
                  <a:cubicBezTo>
                    <a:pt x="355" y="416"/>
                    <a:pt x="373" y="403"/>
                    <a:pt x="388" y="388"/>
                  </a:cubicBezTo>
                  <a:cubicBezTo>
                    <a:pt x="403" y="373"/>
                    <a:pt x="416" y="354"/>
                    <a:pt x="425" y="335"/>
                  </a:cubicBezTo>
                  <a:cubicBezTo>
                    <a:pt x="383" y="335"/>
                    <a:pt x="383" y="335"/>
                    <a:pt x="383" y="335"/>
                  </a:cubicBezTo>
                  <a:cubicBezTo>
                    <a:pt x="377" y="352"/>
                    <a:pt x="370" y="370"/>
                    <a:pt x="362" y="385"/>
                  </a:cubicBezTo>
                  <a:cubicBezTo>
                    <a:pt x="354" y="400"/>
                    <a:pt x="345" y="413"/>
                    <a:pt x="334" y="426"/>
                  </a:cubicBezTo>
                  <a:close/>
                  <a:moveTo>
                    <a:pt x="439" y="297"/>
                  </a:moveTo>
                  <a:cubicBezTo>
                    <a:pt x="443" y="282"/>
                    <a:pt x="445" y="267"/>
                    <a:pt x="445" y="251"/>
                  </a:cubicBezTo>
                  <a:cubicBezTo>
                    <a:pt x="445" y="238"/>
                    <a:pt x="444" y="226"/>
                    <a:pt x="442" y="214"/>
                  </a:cubicBezTo>
                  <a:cubicBezTo>
                    <a:pt x="393" y="214"/>
                    <a:pt x="393" y="214"/>
                    <a:pt x="393" y="214"/>
                  </a:cubicBezTo>
                  <a:cubicBezTo>
                    <a:pt x="395" y="227"/>
                    <a:pt x="395" y="239"/>
                    <a:pt x="395" y="252"/>
                  </a:cubicBezTo>
                  <a:cubicBezTo>
                    <a:pt x="395" y="267"/>
                    <a:pt x="394" y="282"/>
                    <a:pt x="392" y="297"/>
                  </a:cubicBezTo>
                  <a:cubicBezTo>
                    <a:pt x="439" y="297"/>
                    <a:pt x="439" y="297"/>
                    <a:pt x="439" y="297"/>
                  </a:cubicBezTo>
                  <a:close/>
                  <a:moveTo>
                    <a:pt x="430" y="176"/>
                  </a:moveTo>
                  <a:cubicBezTo>
                    <a:pt x="420" y="153"/>
                    <a:pt x="406" y="132"/>
                    <a:pt x="388" y="114"/>
                  </a:cubicBezTo>
                  <a:cubicBezTo>
                    <a:pt x="372" y="98"/>
                    <a:pt x="353" y="84"/>
                    <a:pt x="332" y="75"/>
                  </a:cubicBezTo>
                  <a:cubicBezTo>
                    <a:pt x="343" y="88"/>
                    <a:pt x="353" y="102"/>
                    <a:pt x="361" y="117"/>
                  </a:cubicBezTo>
                  <a:cubicBezTo>
                    <a:pt x="371" y="135"/>
                    <a:pt x="379" y="155"/>
                    <a:pt x="385" y="176"/>
                  </a:cubicBezTo>
                  <a:cubicBezTo>
                    <a:pt x="430" y="176"/>
                    <a:pt x="430" y="176"/>
                    <a:pt x="430" y="176"/>
                  </a:cubicBezTo>
                  <a:close/>
                  <a:moveTo>
                    <a:pt x="72" y="176"/>
                  </a:moveTo>
                  <a:cubicBezTo>
                    <a:pt x="125" y="176"/>
                    <a:pt x="125" y="176"/>
                    <a:pt x="125" y="176"/>
                  </a:cubicBezTo>
                  <a:cubicBezTo>
                    <a:pt x="131" y="155"/>
                    <a:pt x="139" y="135"/>
                    <a:pt x="150" y="117"/>
                  </a:cubicBezTo>
                  <a:cubicBezTo>
                    <a:pt x="159" y="100"/>
                    <a:pt x="170" y="84"/>
                    <a:pt x="183" y="69"/>
                  </a:cubicBezTo>
                  <a:cubicBezTo>
                    <a:pt x="157" y="79"/>
                    <a:pt x="133" y="94"/>
                    <a:pt x="114" y="114"/>
                  </a:cubicBezTo>
                  <a:cubicBezTo>
                    <a:pt x="96" y="132"/>
                    <a:pt x="82" y="153"/>
                    <a:pt x="72" y="176"/>
                  </a:cubicBezTo>
                  <a:close/>
                  <a:moveTo>
                    <a:pt x="165" y="176"/>
                  </a:moveTo>
                  <a:cubicBezTo>
                    <a:pt x="236" y="176"/>
                    <a:pt x="236" y="176"/>
                    <a:pt x="236" y="176"/>
                  </a:cubicBezTo>
                  <a:cubicBezTo>
                    <a:pt x="236" y="71"/>
                    <a:pt x="236" y="71"/>
                    <a:pt x="236" y="71"/>
                  </a:cubicBezTo>
                  <a:cubicBezTo>
                    <a:pt x="215" y="88"/>
                    <a:pt x="197" y="110"/>
                    <a:pt x="183" y="135"/>
                  </a:cubicBezTo>
                  <a:cubicBezTo>
                    <a:pt x="176" y="148"/>
                    <a:pt x="170" y="162"/>
                    <a:pt x="165" y="176"/>
                  </a:cubicBezTo>
                  <a:close/>
                  <a:moveTo>
                    <a:pt x="274" y="176"/>
                  </a:moveTo>
                  <a:cubicBezTo>
                    <a:pt x="345" y="176"/>
                    <a:pt x="345" y="176"/>
                    <a:pt x="345" y="176"/>
                  </a:cubicBezTo>
                  <a:cubicBezTo>
                    <a:pt x="341" y="162"/>
                    <a:pt x="335" y="148"/>
                    <a:pt x="327" y="135"/>
                  </a:cubicBezTo>
                  <a:cubicBezTo>
                    <a:pt x="314" y="110"/>
                    <a:pt x="296" y="88"/>
                    <a:pt x="274" y="71"/>
                  </a:cubicBezTo>
                  <a:cubicBezTo>
                    <a:pt x="274" y="176"/>
                    <a:pt x="274" y="176"/>
                    <a:pt x="274" y="176"/>
                  </a:cubicBezTo>
                  <a:close/>
                  <a:moveTo>
                    <a:pt x="354" y="214"/>
                  </a:moveTo>
                  <a:cubicBezTo>
                    <a:pt x="274" y="214"/>
                    <a:pt x="274" y="214"/>
                    <a:pt x="274" y="214"/>
                  </a:cubicBezTo>
                  <a:cubicBezTo>
                    <a:pt x="274" y="297"/>
                    <a:pt x="274" y="297"/>
                    <a:pt x="274" y="297"/>
                  </a:cubicBezTo>
                  <a:cubicBezTo>
                    <a:pt x="353" y="297"/>
                    <a:pt x="353" y="297"/>
                    <a:pt x="353" y="297"/>
                  </a:cubicBezTo>
                  <a:cubicBezTo>
                    <a:pt x="356" y="282"/>
                    <a:pt x="357" y="267"/>
                    <a:pt x="357" y="252"/>
                  </a:cubicBezTo>
                  <a:cubicBezTo>
                    <a:pt x="357" y="239"/>
                    <a:pt x="356" y="227"/>
                    <a:pt x="354" y="214"/>
                  </a:cubicBezTo>
                  <a:close/>
                  <a:moveTo>
                    <a:pt x="236" y="214"/>
                  </a:moveTo>
                  <a:cubicBezTo>
                    <a:pt x="156" y="214"/>
                    <a:pt x="156" y="214"/>
                    <a:pt x="156" y="214"/>
                  </a:cubicBezTo>
                  <a:cubicBezTo>
                    <a:pt x="154" y="227"/>
                    <a:pt x="153" y="239"/>
                    <a:pt x="153" y="252"/>
                  </a:cubicBezTo>
                  <a:cubicBezTo>
                    <a:pt x="153" y="267"/>
                    <a:pt x="155" y="282"/>
                    <a:pt x="158" y="297"/>
                  </a:cubicBezTo>
                  <a:cubicBezTo>
                    <a:pt x="236" y="297"/>
                    <a:pt x="236" y="297"/>
                    <a:pt x="236" y="297"/>
                  </a:cubicBezTo>
                  <a:cubicBezTo>
                    <a:pt x="236" y="214"/>
                    <a:pt x="236" y="214"/>
                    <a:pt x="236" y="214"/>
                  </a:cubicBezTo>
                  <a:close/>
                  <a:moveTo>
                    <a:pt x="118" y="214"/>
                  </a:moveTo>
                  <a:cubicBezTo>
                    <a:pt x="61" y="214"/>
                    <a:pt x="61" y="214"/>
                    <a:pt x="61" y="214"/>
                  </a:cubicBezTo>
                  <a:cubicBezTo>
                    <a:pt x="59" y="226"/>
                    <a:pt x="57" y="238"/>
                    <a:pt x="57" y="251"/>
                  </a:cubicBezTo>
                  <a:cubicBezTo>
                    <a:pt x="57" y="267"/>
                    <a:pt x="59" y="282"/>
                    <a:pt x="63" y="297"/>
                  </a:cubicBezTo>
                  <a:cubicBezTo>
                    <a:pt x="119" y="297"/>
                    <a:pt x="119" y="297"/>
                    <a:pt x="119" y="297"/>
                  </a:cubicBezTo>
                  <a:cubicBezTo>
                    <a:pt x="116" y="282"/>
                    <a:pt x="115" y="267"/>
                    <a:pt x="115" y="252"/>
                  </a:cubicBezTo>
                  <a:cubicBezTo>
                    <a:pt x="115" y="239"/>
                    <a:pt x="116" y="227"/>
                    <a:pt x="118" y="214"/>
                  </a:cubicBezTo>
                  <a:close/>
                  <a:moveTo>
                    <a:pt x="342" y="335"/>
                  </a:moveTo>
                  <a:cubicBezTo>
                    <a:pt x="274" y="335"/>
                    <a:pt x="274" y="335"/>
                    <a:pt x="274" y="335"/>
                  </a:cubicBezTo>
                  <a:cubicBezTo>
                    <a:pt x="274" y="433"/>
                    <a:pt x="274" y="433"/>
                    <a:pt x="274" y="433"/>
                  </a:cubicBezTo>
                  <a:cubicBezTo>
                    <a:pt x="296" y="415"/>
                    <a:pt x="315" y="392"/>
                    <a:pt x="328" y="367"/>
                  </a:cubicBezTo>
                  <a:cubicBezTo>
                    <a:pt x="334" y="357"/>
                    <a:pt x="338" y="346"/>
                    <a:pt x="342" y="335"/>
                  </a:cubicBezTo>
                  <a:close/>
                  <a:moveTo>
                    <a:pt x="236" y="335"/>
                  </a:moveTo>
                  <a:cubicBezTo>
                    <a:pt x="168" y="335"/>
                    <a:pt x="168" y="335"/>
                    <a:pt x="168" y="335"/>
                  </a:cubicBezTo>
                  <a:cubicBezTo>
                    <a:pt x="172" y="346"/>
                    <a:pt x="177" y="357"/>
                    <a:pt x="182" y="367"/>
                  </a:cubicBezTo>
                  <a:cubicBezTo>
                    <a:pt x="196" y="392"/>
                    <a:pt x="214" y="415"/>
                    <a:pt x="236" y="433"/>
                  </a:cubicBezTo>
                  <a:cubicBezTo>
                    <a:pt x="236" y="335"/>
                    <a:pt x="236" y="335"/>
                    <a:pt x="236" y="335"/>
                  </a:cubicBezTo>
                  <a:close/>
                  <a:moveTo>
                    <a:pt x="128" y="335"/>
                  </a:moveTo>
                  <a:cubicBezTo>
                    <a:pt x="77" y="335"/>
                    <a:pt x="77" y="335"/>
                    <a:pt x="77" y="335"/>
                  </a:cubicBezTo>
                  <a:cubicBezTo>
                    <a:pt x="86" y="354"/>
                    <a:pt x="99" y="373"/>
                    <a:pt x="114" y="388"/>
                  </a:cubicBezTo>
                  <a:cubicBezTo>
                    <a:pt x="133" y="407"/>
                    <a:pt x="155" y="422"/>
                    <a:pt x="181" y="431"/>
                  </a:cubicBezTo>
                  <a:cubicBezTo>
                    <a:pt x="168" y="417"/>
                    <a:pt x="158" y="402"/>
                    <a:pt x="149" y="385"/>
                  </a:cubicBezTo>
                  <a:cubicBezTo>
                    <a:pt x="140" y="370"/>
                    <a:pt x="133" y="352"/>
                    <a:pt x="128" y="335"/>
                  </a:cubicBezTo>
                  <a:close/>
                  <a:moveTo>
                    <a:pt x="429" y="428"/>
                  </a:moveTo>
                  <a:cubicBezTo>
                    <a:pt x="383" y="474"/>
                    <a:pt x="321" y="502"/>
                    <a:pt x="251" y="502"/>
                  </a:cubicBezTo>
                  <a:cubicBezTo>
                    <a:pt x="182" y="502"/>
                    <a:pt x="119" y="474"/>
                    <a:pt x="74" y="428"/>
                  </a:cubicBezTo>
                  <a:cubicBezTo>
                    <a:pt x="28" y="383"/>
                    <a:pt x="0" y="320"/>
                    <a:pt x="0" y="251"/>
                  </a:cubicBezTo>
                  <a:cubicBezTo>
                    <a:pt x="0" y="182"/>
                    <a:pt x="28" y="119"/>
                    <a:pt x="74" y="73"/>
                  </a:cubicBezTo>
                  <a:cubicBezTo>
                    <a:pt x="119" y="28"/>
                    <a:pt x="182" y="0"/>
                    <a:pt x="251" y="0"/>
                  </a:cubicBezTo>
                  <a:cubicBezTo>
                    <a:pt x="321" y="0"/>
                    <a:pt x="383" y="28"/>
                    <a:pt x="429" y="73"/>
                  </a:cubicBezTo>
                  <a:cubicBezTo>
                    <a:pt x="474" y="119"/>
                    <a:pt x="502" y="182"/>
                    <a:pt x="502" y="251"/>
                  </a:cubicBezTo>
                  <a:cubicBezTo>
                    <a:pt x="502" y="320"/>
                    <a:pt x="474" y="383"/>
                    <a:pt x="429" y="4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92" tIns="34296" rIns="68592" bIns="3429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b="0">
                <a:cs typeface="+mn-ea"/>
                <a:sym typeface="+mn-lt"/>
              </a:endParaRPr>
            </a:p>
          </p:txBody>
        </p:sp>
      </p:grpSp>
      <p:grpSp>
        <p:nvGrpSpPr>
          <p:cNvPr id="50" name="5">
            <a:extLst>
              <a:ext uri="{FF2B5EF4-FFF2-40B4-BE49-F238E27FC236}">
                <a16:creationId xmlns="" xmlns:a16="http://schemas.microsoft.com/office/drawing/2014/main" id="{4FA3EDCE-9A59-49C3-8245-21070AB7153E}"/>
              </a:ext>
            </a:extLst>
          </p:cNvPr>
          <p:cNvGrpSpPr/>
          <p:nvPr/>
        </p:nvGrpSpPr>
        <p:grpSpPr>
          <a:xfrm>
            <a:off x="2377854" y="2077898"/>
            <a:ext cx="1216077" cy="85740"/>
            <a:chOff x="3169920" y="2360011"/>
            <a:chExt cx="1621155" cy="114300"/>
          </a:xfrm>
        </p:grpSpPr>
        <p:sp>
          <p:nvSpPr>
            <p:cNvPr id="51" name="5">
              <a:extLst>
                <a:ext uri="{FF2B5EF4-FFF2-40B4-BE49-F238E27FC236}">
                  <a16:creationId xmlns="" xmlns:a16="http://schemas.microsoft.com/office/drawing/2014/main" id="{715EF92F-C8E0-4919-BFBB-B5F4175C2C0E}"/>
                </a:ext>
              </a:extLst>
            </p:cNvPr>
            <p:cNvSpPr/>
            <p:nvPr/>
          </p:nvSpPr>
          <p:spPr>
            <a:xfrm>
              <a:off x="4676775" y="2360011"/>
              <a:ext cx="114300" cy="114300"/>
            </a:xfrm>
            <a:prstGeom prst="ellipse">
              <a:avLst/>
            </a:prstGeom>
            <a:noFill/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cs typeface="+mn-ea"/>
                <a:sym typeface="+mn-lt"/>
              </a:endParaRPr>
            </a:p>
          </p:txBody>
        </p:sp>
        <p:cxnSp>
          <p:nvCxnSpPr>
            <p:cNvPr id="52" name="5">
              <a:extLst>
                <a:ext uri="{FF2B5EF4-FFF2-40B4-BE49-F238E27FC236}">
                  <a16:creationId xmlns="" xmlns:a16="http://schemas.microsoft.com/office/drawing/2014/main" id="{C1EBF82A-AD9F-4DB4-9967-0C5A4964C224}"/>
                </a:ext>
              </a:extLst>
            </p:cNvPr>
            <p:cNvCxnSpPr>
              <a:stCxn id="51" idx="2"/>
            </p:cNvCxnSpPr>
            <p:nvPr/>
          </p:nvCxnSpPr>
          <p:spPr>
            <a:xfrm flipH="1">
              <a:off x="3169920" y="2417161"/>
              <a:ext cx="1506855" cy="0"/>
            </a:xfrm>
            <a:prstGeom prst="line">
              <a:avLst/>
            </a:prstGeom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3" name="5">
            <a:extLst>
              <a:ext uri="{FF2B5EF4-FFF2-40B4-BE49-F238E27FC236}">
                <a16:creationId xmlns="" xmlns:a16="http://schemas.microsoft.com/office/drawing/2014/main" id="{6ABF1C61-613A-43C1-A2CA-2A7BA0787811}"/>
              </a:ext>
            </a:extLst>
          </p:cNvPr>
          <p:cNvCxnSpPr/>
          <p:nvPr/>
        </p:nvCxnSpPr>
        <p:spPr>
          <a:xfrm flipV="1">
            <a:off x="2377853" y="1838084"/>
            <a:ext cx="0" cy="555144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5">
            <a:extLst>
              <a:ext uri="{FF2B5EF4-FFF2-40B4-BE49-F238E27FC236}">
                <a16:creationId xmlns="" xmlns:a16="http://schemas.microsoft.com/office/drawing/2014/main" id="{90E30A0B-1948-430F-9D40-B170A40DD46E}"/>
              </a:ext>
            </a:extLst>
          </p:cNvPr>
          <p:cNvGrpSpPr/>
          <p:nvPr/>
        </p:nvGrpSpPr>
        <p:grpSpPr>
          <a:xfrm>
            <a:off x="853764" y="3244898"/>
            <a:ext cx="1481217" cy="902166"/>
            <a:chOff x="6620805" y="3134023"/>
            <a:chExt cx="1974613" cy="1202679"/>
          </a:xfrm>
        </p:grpSpPr>
        <p:sp>
          <p:nvSpPr>
            <p:cNvPr id="55" name="5">
              <a:extLst>
                <a:ext uri="{FF2B5EF4-FFF2-40B4-BE49-F238E27FC236}">
                  <a16:creationId xmlns="" xmlns:a16="http://schemas.microsoft.com/office/drawing/2014/main" id="{D2B0DF26-93EA-448A-8C33-5F8862261B42}"/>
                </a:ext>
              </a:extLst>
            </p:cNvPr>
            <p:cNvSpPr txBox="1"/>
            <p:nvPr/>
          </p:nvSpPr>
          <p:spPr>
            <a:xfrm>
              <a:off x="6620805" y="3134023"/>
              <a:ext cx="1923123" cy="41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dirty="0">
                  <a:solidFill>
                    <a:schemeClr val="accent3"/>
                  </a:solidFill>
                  <a:cs typeface="+mn-ea"/>
                  <a:sym typeface="+mn-lt"/>
                </a:rPr>
                <a:t>研究成果</a:t>
              </a:r>
            </a:p>
          </p:txBody>
        </p:sp>
        <p:sp>
          <p:nvSpPr>
            <p:cNvPr id="56" name="5">
              <a:extLst>
                <a:ext uri="{FF2B5EF4-FFF2-40B4-BE49-F238E27FC236}">
                  <a16:creationId xmlns="" xmlns:a16="http://schemas.microsoft.com/office/drawing/2014/main" id="{43C440D1-15BE-4367-8014-322867322767}"/>
                </a:ext>
              </a:extLst>
            </p:cNvPr>
            <p:cNvSpPr txBox="1"/>
            <p:nvPr/>
          </p:nvSpPr>
          <p:spPr>
            <a:xfrm>
              <a:off x="7036103" y="3475077"/>
              <a:ext cx="1559315" cy="861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57" name="5">
            <a:extLst>
              <a:ext uri="{FF2B5EF4-FFF2-40B4-BE49-F238E27FC236}">
                <a16:creationId xmlns="" xmlns:a16="http://schemas.microsoft.com/office/drawing/2014/main" id="{4A3379A1-FD3B-40C0-B40B-8C6A746C85CC}"/>
              </a:ext>
            </a:extLst>
          </p:cNvPr>
          <p:cNvGrpSpPr/>
          <p:nvPr/>
        </p:nvGrpSpPr>
        <p:grpSpPr>
          <a:xfrm>
            <a:off x="2377854" y="3565255"/>
            <a:ext cx="1216077" cy="85740"/>
            <a:chOff x="3169920" y="4342810"/>
            <a:chExt cx="1621155" cy="114300"/>
          </a:xfrm>
        </p:grpSpPr>
        <p:sp>
          <p:nvSpPr>
            <p:cNvPr id="62" name="51">
              <a:extLst>
                <a:ext uri="{FF2B5EF4-FFF2-40B4-BE49-F238E27FC236}">
                  <a16:creationId xmlns="" xmlns:a16="http://schemas.microsoft.com/office/drawing/2014/main" id="{509BEE40-BFC8-4B2B-BD0C-512B95871D9F}"/>
                </a:ext>
              </a:extLst>
            </p:cNvPr>
            <p:cNvSpPr/>
            <p:nvPr/>
          </p:nvSpPr>
          <p:spPr>
            <a:xfrm>
              <a:off x="4676775" y="4342810"/>
              <a:ext cx="114300" cy="114300"/>
            </a:xfrm>
            <a:prstGeom prst="ellipse">
              <a:avLst/>
            </a:prstGeom>
            <a:noFill/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cs typeface="+mn-ea"/>
                <a:sym typeface="+mn-lt"/>
              </a:endParaRPr>
            </a:p>
          </p:txBody>
        </p:sp>
        <p:cxnSp>
          <p:nvCxnSpPr>
            <p:cNvPr id="66" name="52">
              <a:extLst>
                <a:ext uri="{FF2B5EF4-FFF2-40B4-BE49-F238E27FC236}">
                  <a16:creationId xmlns="" xmlns:a16="http://schemas.microsoft.com/office/drawing/2014/main" id="{69A700DB-B2B1-44E0-ACB0-0BC9AAC72CD3}"/>
                </a:ext>
              </a:extLst>
            </p:cNvPr>
            <p:cNvCxnSpPr>
              <a:stCxn id="62" idx="2"/>
            </p:cNvCxnSpPr>
            <p:nvPr/>
          </p:nvCxnSpPr>
          <p:spPr>
            <a:xfrm flipH="1">
              <a:off x="3169920" y="4399960"/>
              <a:ext cx="1506855" cy="0"/>
            </a:xfrm>
            <a:prstGeom prst="line">
              <a:avLst/>
            </a:prstGeom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5">
            <a:extLst>
              <a:ext uri="{FF2B5EF4-FFF2-40B4-BE49-F238E27FC236}">
                <a16:creationId xmlns="" xmlns:a16="http://schemas.microsoft.com/office/drawing/2014/main" id="{C4868503-92F0-49FC-9F8C-0C467ECA5B94}"/>
              </a:ext>
            </a:extLst>
          </p:cNvPr>
          <p:cNvCxnSpPr/>
          <p:nvPr/>
        </p:nvCxnSpPr>
        <p:spPr>
          <a:xfrm flipV="1">
            <a:off x="2377853" y="3325442"/>
            <a:ext cx="0" cy="555144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511">
            <a:extLst>
              <a:ext uri="{FF2B5EF4-FFF2-40B4-BE49-F238E27FC236}">
                <a16:creationId xmlns="" xmlns:a16="http://schemas.microsoft.com/office/drawing/2014/main" id="{739FB55E-CB30-4E29-9B84-F11CE8897707}"/>
              </a:ext>
            </a:extLst>
          </p:cNvPr>
          <p:cNvGrpSpPr/>
          <p:nvPr/>
        </p:nvGrpSpPr>
        <p:grpSpPr>
          <a:xfrm>
            <a:off x="5591621" y="2077898"/>
            <a:ext cx="1216077" cy="85740"/>
            <a:chOff x="7454200" y="2360011"/>
            <a:chExt cx="1621155" cy="114300"/>
          </a:xfrm>
        </p:grpSpPr>
        <p:sp>
          <p:nvSpPr>
            <p:cNvPr id="69" name="52">
              <a:extLst>
                <a:ext uri="{FF2B5EF4-FFF2-40B4-BE49-F238E27FC236}">
                  <a16:creationId xmlns="" xmlns:a16="http://schemas.microsoft.com/office/drawing/2014/main" id="{1639DCD5-79AB-4B0D-823D-D3CD3E628D3B}"/>
                </a:ext>
              </a:extLst>
            </p:cNvPr>
            <p:cNvSpPr/>
            <p:nvPr/>
          </p:nvSpPr>
          <p:spPr>
            <a:xfrm flipH="1">
              <a:off x="7454200" y="2360011"/>
              <a:ext cx="114300" cy="114300"/>
            </a:xfrm>
            <a:prstGeom prst="ellipse">
              <a:avLst/>
            </a:prstGeom>
            <a:noFill/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cs typeface="+mn-ea"/>
                <a:sym typeface="+mn-lt"/>
              </a:endParaRPr>
            </a:p>
          </p:txBody>
        </p:sp>
        <p:cxnSp>
          <p:nvCxnSpPr>
            <p:cNvPr id="70" name="5品 73">
              <a:extLst>
                <a:ext uri="{FF2B5EF4-FFF2-40B4-BE49-F238E27FC236}">
                  <a16:creationId xmlns="" xmlns:a16="http://schemas.microsoft.com/office/drawing/2014/main" id="{C06D8AD3-4238-434F-8D0A-61A2961B0F52}"/>
                </a:ext>
              </a:extLst>
            </p:cNvPr>
            <p:cNvCxnSpPr>
              <a:stCxn id="69" idx="2"/>
            </p:cNvCxnSpPr>
            <p:nvPr/>
          </p:nvCxnSpPr>
          <p:spPr>
            <a:xfrm>
              <a:off x="7568500" y="2417161"/>
              <a:ext cx="1506855" cy="0"/>
            </a:xfrm>
            <a:prstGeom prst="line">
              <a:avLst/>
            </a:prstGeom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1" name="5">
            <a:extLst>
              <a:ext uri="{FF2B5EF4-FFF2-40B4-BE49-F238E27FC236}">
                <a16:creationId xmlns="" xmlns:a16="http://schemas.microsoft.com/office/drawing/2014/main" id="{51321617-B617-4CAF-9F83-1613B5B78492}"/>
              </a:ext>
            </a:extLst>
          </p:cNvPr>
          <p:cNvCxnSpPr/>
          <p:nvPr/>
        </p:nvCxnSpPr>
        <p:spPr>
          <a:xfrm flipH="1" flipV="1">
            <a:off x="6807698" y="1838084"/>
            <a:ext cx="0" cy="555144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55">
            <a:extLst>
              <a:ext uri="{FF2B5EF4-FFF2-40B4-BE49-F238E27FC236}">
                <a16:creationId xmlns="" xmlns:a16="http://schemas.microsoft.com/office/drawing/2014/main" id="{E43ACFB8-AB16-414F-8ECC-E9DE072AB62B}"/>
              </a:ext>
            </a:extLst>
          </p:cNvPr>
          <p:cNvGrpSpPr/>
          <p:nvPr/>
        </p:nvGrpSpPr>
        <p:grpSpPr>
          <a:xfrm>
            <a:off x="5591621" y="3565255"/>
            <a:ext cx="1216077" cy="85740"/>
            <a:chOff x="7454200" y="4342810"/>
            <a:chExt cx="1621155" cy="114300"/>
          </a:xfrm>
        </p:grpSpPr>
        <p:sp>
          <p:nvSpPr>
            <p:cNvPr id="73" name="5 76">
              <a:extLst>
                <a:ext uri="{FF2B5EF4-FFF2-40B4-BE49-F238E27FC236}">
                  <a16:creationId xmlns="" xmlns:a16="http://schemas.microsoft.com/office/drawing/2014/main" id="{F55FD3AE-67A9-4DD6-AE7B-11734CD20CD5}"/>
                </a:ext>
              </a:extLst>
            </p:cNvPr>
            <p:cNvSpPr/>
            <p:nvPr/>
          </p:nvSpPr>
          <p:spPr>
            <a:xfrm flipH="1">
              <a:off x="7454200" y="4342810"/>
              <a:ext cx="114300" cy="114300"/>
            </a:xfrm>
            <a:prstGeom prst="ellipse">
              <a:avLst/>
            </a:prstGeom>
            <a:noFill/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cs typeface="+mn-ea"/>
                <a:sym typeface="+mn-lt"/>
              </a:endParaRPr>
            </a:p>
          </p:txBody>
        </p:sp>
        <p:cxnSp>
          <p:nvCxnSpPr>
            <p:cNvPr id="74" name="5 77">
              <a:extLst>
                <a:ext uri="{FF2B5EF4-FFF2-40B4-BE49-F238E27FC236}">
                  <a16:creationId xmlns="" xmlns:a16="http://schemas.microsoft.com/office/drawing/2014/main" id="{E2F2A4D3-3DEC-465B-829A-FD640A51EB10}"/>
                </a:ext>
              </a:extLst>
            </p:cNvPr>
            <p:cNvCxnSpPr>
              <a:stCxn id="73" idx="2"/>
            </p:cNvCxnSpPr>
            <p:nvPr/>
          </p:nvCxnSpPr>
          <p:spPr>
            <a:xfrm>
              <a:off x="7568500" y="4399960"/>
              <a:ext cx="1506855" cy="0"/>
            </a:xfrm>
            <a:prstGeom prst="line">
              <a:avLst/>
            </a:prstGeom>
            <a:ln w="63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6" name="5">
            <a:extLst>
              <a:ext uri="{FF2B5EF4-FFF2-40B4-BE49-F238E27FC236}">
                <a16:creationId xmlns="" xmlns:a16="http://schemas.microsoft.com/office/drawing/2014/main" id="{17C1435B-8FD7-4390-B9C2-5AFDE004636A}"/>
              </a:ext>
            </a:extLst>
          </p:cNvPr>
          <p:cNvCxnSpPr/>
          <p:nvPr/>
        </p:nvCxnSpPr>
        <p:spPr>
          <a:xfrm flipH="1" flipV="1">
            <a:off x="6807698" y="3325442"/>
            <a:ext cx="0" cy="555144"/>
          </a:xfrm>
          <a:prstGeom prst="line">
            <a:avLst/>
          </a:prstGeom>
          <a:ln w="63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5">
            <a:extLst>
              <a:ext uri="{FF2B5EF4-FFF2-40B4-BE49-F238E27FC236}">
                <a16:creationId xmlns="" xmlns:a16="http://schemas.microsoft.com/office/drawing/2014/main" id="{655F3A07-F8A9-4D53-A309-77CA65A4FCE4}"/>
              </a:ext>
            </a:extLst>
          </p:cNvPr>
          <p:cNvGrpSpPr/>
          <p:nvPr/>
        </p:nvGrpSpPr>
        <p:grpSpPr>
          <a:xfrm>
            <a:off x="6809895" y="1745435"/>
            <a:ext cx="1646715" cy="904963"/>
            <a:chOff x="7106148" y="3117888"/>
            <a:chExt cx="2195238" cy="1206409"/>
          </a:xfrm>
        </p:grpSpPr>
        <p:sp>
          <p:nvSpPr>
            <p:cNvPr id="78" name="5">
              <a:extLst>
                <a:ext uri="{FF2B5EF4-FFF2-40B4-BE49-F238E27FC236}">
                  <a16:creationId xmlns="" xmlns:a16="http://schemas.microsoft.com/office/drawing/2014/main" id="{DCBE8862-A1C8-40EB-910D-760E7A0B31C8}"/>
                </a:ext>
              </a:extLst>
            </p:cNvPr>
            <p:cNvSpPr txBox="1"/>
            <p:nvPr/>
          </p:nvSpPr>
          <p:spPr>
            <a:xfrm>
              <a:off x="7106148" y="3117888"/>
              <a:ext cx="2195238" cy="41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accent3"/>
                  </a:solidFill>
                  <a:cs typeface="+mn-ea"/>
                  <a:sym typeface="+mn-lt"/>
                </a:rPr>
                <a:t>研究成果</a:t>
              </a:r>
            </a:p>
          </p:txBody>
        </p:sp>
        <p:sp>
          <p:nvSpPr>
            <p:cNvPr id="79" name="5">
              <a:extLst>
                <a:ext uri="{FF2B5EF4-FFF2-40B4-BE49-F238E27FC236}">
                  <a16:creationId xmlns="" xmlns:a16="http://schemas.microsoft.com/office/drawing/2014/main" id="{BA01BD36-338D-413E-9E48-24108354A998}"/>
                </a:ext>
              </a:extLst>
            </p:cNvPr>
            <p:cNvSpPr txBox="1"/>
            <p:nvPr/>
          </p:nvSpPr>
          <p:spPr>
            <a:xfrm>
              <a:off x="7115246" y="3462671"/>
              <a:ext cx="1559317" cy="8616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80" name="5">
            <a:extLst>
              <a:ext uri="{FF2B5EF4-FFF2-40B4-BE49-F238E27FC236}">
                <a16:creationId xmlns="" xmlns:a16="http://schemas.microsoft.com/office/drawing/2014/main" id="{04F51EC3-0E8B-4C7D-82B2-89075682C670}"/>
              </a:ext>
            </a:extLst>
          </p:cNvPr>
          <p:cNvGrpSpPr/>
          <p:nvPr/>
        </p:nvGrpSpPr>
        <p:grpSpPr>
          <a:xfrm>
            <a:off x="6812280" y="3279261"/>
            <a:ext cx="1644331" cy="920351"/>
            <a:chOff x="7109327" y="3179834"/>
            <a:chExt cx="2192060" cy="1226922"/>
          </a:xfrm>
        </p:grpSpPr>
        <p:sp>
          <p:nvSpPr>
            <p:cNvPr id="81" name="5">
              <a:extLst>
                <a:ext uri="{FF2B5EF4-FFF2-40B4-BE49-F238E27FC236}">
                  <a16:creationId xmlns="" xmlns:a16="http://schemas.microsoft.com/office/drawing/2014/main" id="{77DAA474-7AB8-4DA3-977D-E5D85FE1D934}"/>
                </a:ext>
              </a:extLst>
            </p:cNvPr>
            <p:cNvSpPr txBox="1"/>
            <p:nvPr/>
          </p:nvSpPr>
          <p:spPr>
            <a:xfrm>
              <a:off x="7109327" y="3179834"/>
              <a:ext cx="2192060" cy="4102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accent3"/>
                  </a:solidFill>
                  <a:cs typeface="+mn-ea"/>
                  <a:sym typeface="+mn-lt"/>
                </a:rPr>
                <a:t>研究成果</a:t>
              </a:r>
            </a:p>
          </p:txBody>
        </p:sp>
        <p:sp>
          <p:nvSpPr>
            <p:cNvPr id="82" name="5">
              <a:extLst>
                <a:ext uri="{FF2B5EF4-FFF2-40B4-BE49-F238E27FC236}">
                  <a16:creationId xmlns="" xmlns:a16="http://schemas.microsoft.com/office/drawing/2014/main" id="{205317FB-BF12-4EA6-9280-6C810CA6F065}"/>
                </a:ext>
              </a:extLst>
            </p:cNvPr>
            <p:cNvSpPr txBox="1"/>
            <p:nvPr/>
          </p:nvSpPr>
          <p:spPr>
            <a:xfrm>
              <a:off x="7115246" y="3545131"/>
              <a:ext cx="1559315" cy="8616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点击添加文字说明或复制文本黏贴自此内容要言简意赅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833085184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8" presetClass="emph" presetSubtype="0" accel="10000" decel="1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00"/>
                            </p:stCondLst>
                            <p:childTnLst>
                              <p:par>
                                <p:cTn id="4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1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00"/>
                            </p:stCondLst>
                            <p:childTnLst>
                              <p:par>
                                <p:cTn id="6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1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6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100"/>
                            </p:stCondLst>
                            <p:childTnLst>
                              <p:par>
                                <p:cTn id="73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6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1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600"/>
                            </p:stCondLst>
                            <p:childTnLst>
                              <p:par>
                                <p:cTn id="8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100"/>
                            </p:stCondLst>
                            <p:childTnLst>
                              <p:par>
                                <p:cTn id="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600"/>
                            </p:stCondLst>
                            <p:childTnLst>
                              <p:par>
                                <p:cTn id="9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100"/>
                            </p:stCondLst>
                            <p:childTnLst>
                              <p:par>
                                <p:cTn id="9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600"/>
                            </p:stCondLst>
                            <p:childTnLst>
                              <p:par>
                                <p:cTn id="1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32" grpId="0" animBg="1"/>
      <p:bldP spid="32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DA8A04B-4205-4709-ADD2-CACA29069A14}"/>
              </a:ext>
            </a:extLst>
          </p:cNvPr>
          <p:cNvGrpSpPr/>
          <p:nvPr/>
        </p:nvGrpSpPr>
        <p:grpSpPr>
          <a:xfrm>
            <a:off x="1819060" y="1635645"/>
            <a:ext cx="2153160" cy="2151189"/>
            <a:chOff x="2901282" y="1140640"/>
            <a:chExt cx="2729752" cy="2727253"/>
          </a:xfrm>
        </p:grpSpPr>
        <p:sp>
          <p:nvSpPr>
            <p:cNvPr id="12" name="椭圆 11"/>
            <p:cNvSpPr/>
            <p:nvPr/>
          </p:nvSpPr>
          <p:spPr>
            <a:xfrm>
              <a:off x="2901282" y="1140640"/>
              <a:ext cx="2729752" cy="27272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r>
                <a:rPr lang="en-US" altLang="zh-CN" sz="4500" b="1" dirty="0">
                  <a:solidFill>
                    <a:srgbClr val="002060"/>
                  </a:solidFill>
                  <a:cs typeface="+mn-ea"/>
                  <a:sym typeface="+mn-lt"/>
                </a:rPr>
                <a:t>05</a:t>
              </a:r>
            </a:p>
          </p:txBody>
        </p:sp>
        <p:sp>
          <p:nvSpPr>
            <p:cNvPr id="49" name="圆: 空心 48">
              <a:extLst>
                <a:ext uri="{FF2B5EF4-FFF2-40B4-BE49-F238E27FC236}">
                  <a16:creationId xmlns="" xmlns:a16="http://schemas.microsoft.com/office/drawing/2014/main" id="{14474218-3A66-4380-914B-ECA0BCA0065B}"/>
                </a:ext>
              </a:extLst>
            </p:cNvPr>
            <p:cNvSpPr/>
            <p:nvPr/>
          </p:nvSpPr>
          <p:spPr bwMode="auto">
            <a:xfrm>
              <a:off x="3042023" y="1280131"/>
              <a:ext cx="2448271" cy="2448271"/>
            </a:xfrm>
            <a:prstGeom prst="donut">
              <a:avLst>
                <a:gd name="adj" fmla="val 1934"/>
              </a:avLst>
            </a:pr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3" name="椭圆 2">
            <a:extLst>
              <a:ext uri="{FF2B5EF4-FFF2-40B4-BE49-F238E27FC236}">
                <a16:creationId xmlns="" xmlns:a16="http://schemas.microsoft.com/office/drawing/2014/main" id="{06F69CF3-5769-4B78-93B7-5CC592B61755}"/>
              </a:ext>
            </a:extLst>
          </p:cNvPr>
          <p:cNvSpPr/>
          <p:nvPr/>
        </p:nvSpPr>
        <p:spPr bwMode="auto">
          <a:xfrm>
            <a:off x="1599496" y="1415095"/>
            <a:ext cx="2592288" cy="2592288"/>
          </a:xfrm>
          <a:prstGeom prst="ellipse">
            <a:avLst/>
          </a:prstGeom>
          <a:noFill/>
          <a:ln w="15875">
            <a:solidFill>
              <a:schemeClr val="accent1"/>
            </a:solidFill>
            <a:prstDash val="dash"/>
          </a:ln>
          <a:effectLst>
            <a:innerShdw blurRad="63500" dist="25400" dir="81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485" name="文本框 13"/>
          <p:cNvSpPr txBox="1">
            <a:spLocks noChangeArrowheads="1"/>
          </p:cNvSpPr>
          <p:nvPr/>
        </p:nvSpPr>
        <p:spPr bwMode="auto">
          <a:xfrm>
            <a:off x="4308849" y="2323361"/>
            <a:ext cx="4079105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3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解决方案及总结</a:t>
            </a:r>
          </a:p>
        </p:txBody>
      </p:sp>
      <p:sp>
        <p:nvSpPr>
          <p:cNvPr id="50" name="TextBox 27">
            <a:extLst>
              <a:ext uri="{FF2B5EF4-FFF2-40B4-BE49-F238E27FC236}">
                <a16:creationId xmlns="" xmlns:a16="http://schemas.microsoft.com/office/drawing/2014/main" id="{F4C22D15-FA53-419F-AA60-01AE0C9FBCF2}"/>
              </a:ext>
            </a:extLst>
          </p:cNvPr>
          <p:cNvSpPr txBox="1"/>
          <p:nvPr/>
        </p:nvSpPr>
        <p:spPr>
          <a:xfrm>
            <a:off x="5138968" y="2895759"/>
            <a:ext cx="17411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RESULTS OF EXPRIMENTAL DATA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2770134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485" grpId="0"/>
      <p:bldP spid="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="" xmlns:a16="http://schemas.microsoft.com/office/drawing/2014/main" id="{06F69CF3-5769-4B78-93B7-5CC592B61755}"/>
              </a:ext>
            </a:extLst>
          </p:cNvPr>
          <p:cNvSpPr/>
          <p:nvPr/>
        </p:nvSpPr>
        <p:spPr bwMode="auto">
          <a:xfrm>
            <a:off x="1599496" y="1415095"/>
            <a:ext cx="2592288" cy="2592288"/>
          </a:xfrm>
          <a:prstGeom prst="ellipse">
            <a:avLst/>
          </a:prstGeom>
          <a:noFill/>
          <a:ln w="15875">
            <a:solidFill>
              <a:schemeClr val="accent1"/>
            </a:solidFill>
            <a:prstDash val="dash"/>
          </a:ln>
          <a:effectLst>
            <a:innerShdw blurRad="63500" dist="25400" dir="81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DA8A04B-4205-4709-ADD2-CACA29069A14}"/>
              </a:ext>
            </a:extLst>
          </p:cNvPr>
          <p:cNvGrpSpPr/>
          <p:nvPr/>
        </p:nvGrpSpPr>
        <p:grpSpPr>
          <a:xfrm>
            <a:off x="1819060" y="1635645"/>
            <a:ext cx="2153160" cy="2151189"/>
            <a:chOff x="2901282" y="1140640"/>
            <a:chExt cx="2729752" cy="2727253"/>
          </a:xfrm>
        </p:grpSpPr>
        <p:sp>
          <p:nvSpPr>
            <p:cNvPr id="12" name="椭圆 11"/>
            <p:cNvSpPr/>
            <p:nvPr/>
          </p:nvSpPr>
          <p:spPr>
            <a:xfrm>
              <a:off x="2901282" y="1140640"/>
              <a:ext cx="2729752" cy="2727253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r>
                <a:rPr lang="en-US" altLang="zh-CN" sz="4500" b="1" dirty="0">
                  <a:solidFill>
                    <a:srgbClr val="002060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49" name="圆: 空心 48">
              <a:extLst>
                <a:ext uri="{FF2B5EF4-FFF2-40B4-BE49-F238E27FC236}">
                  <a16:creationId xmlns="" xmlns:a16="http://schemas.microsoft.com/office/drawing/2014/main" id="{14474218-3A66-4380-914B-ECA0BCA0065B}"/>
                </a:ext>
              </a:extLst>
            </p:cNvPr>
            <p:cNvSpPr/>
            <p:nvPr/>
          </p:nvSpPr>
          <p:spPr bwMode="auto">
            <a:xfrm>
              <a:off x="3042023" y="1280131"/>
              <a:ext cx="2448271" cy="2448271"/>
            </a:xfrm>
            <a:prstGeom prst="donut">
              <a:avLst>
                <a:gd name="adj" fmla="val 1934"/>
              </a:avLst>
            </a:pr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sp>
        <p:nvSpPr>
          <p:cNvPr id="20485" name="文本框 13"/>
          <p:cNvSpPr txBox="1">
            <a:spLocks noChangeArrowheads="1"/>
          </p:cNvSpPr>
          <p:nvPr/>
        </p:nvSpPr>
        <p:spPr bwMode="auto">
          <a:xfrm>
            <a:off x="4309319" y="2422699"/>
            <a:ext cx="3362300" cy="577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3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课题背景及内容</a:t>
            </a:r>
          </a:p>
        </p:txBody>
      </p:sp>
      <p:sp>
        <p:nvSpPr>
          <p:cNvPr id="50" name="TextBox 27">
            <a:extLst>
              <a:ext uri="{FF2B5EF4-FFF2-40B4-BE49-F238E27FC236}">
                <a16:creationId xmlns="" xmlns:a16="http://schemas.microsoft.com/office/drawing/2014/main" id="{F4C22D15-FA53-419F-AA60-01AE0C9FBCF2}"/>
              </a:ext>
            </a:extLst>
          </p:cNvPr>
          <p:cNvSpPr txBox="1"/>
          <p:nvPr/>
        </p:nvSpPr>
        <p:spPr>
          <a:xfrm>
            <a:off x="4828933" y="2892058"/>
            <a:ext cx="232307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BACKGROUND OF THE SUBJECT AND CONTENT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2112178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5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0485" grpId="0"/>
      <p:bldP spid="5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方案评估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1388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SOLUTION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4791181" y="926509"/>
            <a:ext cx="1215828" cy="1216106"/>
            <a:chOff x="4915371" y="926509"/>
            <a:chExt cx="1215828" cy="1216106"/>
          </a:xfrm>
        </p:grpSpPr>
        <p:sp>
          <p:nvSpPr>
            <p:cNvPr id="16" name="任意多边形 15"/>
            <p:cNvSpPr/>
            <p:nvPr/>
          </p:nvSpPr>
          <p:spPr>
            <a:xfrm rot="13526553">
              <a:off x="4915232" y="926648"/>
              <a:ext cx="1216106" cy="1215828"/>
            </a:xfrm>
            <a:custGeom>
              <a:avLst/>
              <a:gdLst>
                <a:gd name="connsiteX0" fmla="*/ 1384172 w 1621474"/>
                <a:gd name="connsiteY0" fmla="*/ 1383803 h 1621104"/>
                <a:gd name="connsiteX1" fmla="*/ 811277 w 1621474"/>
                <a:gd name="connsiteY1" fmla="*/ 1621104 h 1621104"/>
                <a:gd name="connsiteX2" fmla="*/ 1082 w 1621474"/>
                <a:gd name="connsiteY2" fmla="*/ 1621103 h 1621104"/>
                <a:gd name="connsiteX3" fmla="*/ 1082 w 1621474"/>
                <a:gd name="connsiteY3" fmla="*/ 820934 h 1621104"/>
                <a:gd name="connsiteX4" fmla="*/ 0 w 1621474"/>
                <a:gd name="connsiteY4" fmla="*/ 810196 h 1621104"/>
                <a:gd name="connsiteX5" fmla="*/ 1 w 1621474"/>
                <a:gd name="connsiteY5" fmla="*/ 810196 h 1621104"/>
                <a:gd name="connsiteX6" fmla="*/ 810197 w 1621474"/>
                <a:gd name="connsiteY6" fmla="*/ 0 h 1621104"/>
                <a:gd name="connsiteX7" fmla="*/ 1620392 w 1621474"/>
                <a:gd name="connsiteY7" fmla="*/ 0 h 1621104"/>
                <a:gd name="connsiteX8" fmla="*/ 1620392 w 1621474"/>
                <a:gd name="connsiteY8" fmla="*/ 800170 h 1621104"/>
                <a:gd name="connsiteX9" fmla="*/ 1621474 w 1621474"/>
                <a:gd name="connsiteY9" fmla="*/ 810908 h 1621104"/>
                <a:gd name="connsiteX10" fmla="*/ 1621473 w 1621474"/>
                <a:gd name="connsiteY10" fmla="*/ 810908 h 1621104"/>
                <a:gd name="connsiteX11" fmla="*/ 1384172 w 1621474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1384172" y="1383803"/>
                  </a:moveTo>
                  <a:cubicBezTo>
                    <a:pt x="1237556" y="1530420"/>
                    <a:pt x="1035007" y="1621104"/>
                    <a:pt x="811277" y="1621104"/>
                  </a:cubicBezTo>
                  <a:lnTo>
                    <a:pt x="1082" y="1621103"/>
                  </a:lnTo>
                  <a:lnTo>
                    <a:pt x="1082" y="820934"/>
                  </a:lnTo>
                  <a:lnTo>
                    <a:pt x="0" y="810196"/>
                  </a:lnTo>
                  <a:lnTo>
                    <a:pt x="1" y="810196"/>
                  </a:lnTo>
                  <a:cubicBezTo>
                    <a:pt x="1" y="362737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70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034638"/>
                    <a:pt x="1530789" y="1237186"/>
                    <a:pt x="1384172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Oval 167"/>
            <p:cNvSpPr>
              <a:spLocks noChangeAspect="1"/>
            </p:cNvSpPr>
            <p:nvPr/>
          </p:nvSpPr>
          <p:spPr>
            <a:xfrm rot="10773447" flipV="1">
              <a:off x="5119993" y="1123814"/>
              <a:ext cx="813676" cy="813676"/>
            </a:xfrm>
            <a:prstGeom prst="ellipse">
              <a:avLst/>
            </a:pr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 dirty="0">
                <a:cs typeface="+mn-ea"/>
                <a:sym typeface="+mn-lt"/>
              </a:endParaRPr>
            </a:p>
          </p:txBody>
        </p:sp>
        <p:sp>
          <p:nvSpPr>
            <p:cNvPr id="18" name="Freeform 10"/>
            <p:cNvSpPr>
              <a:spLocks noEditPoints="1"/>
            </p:cNvSpPr>
            <p:nvPr/>
          </p:nvSpPr>
          <p:spPr bwMode="auto">
            <a:xfrm>
              <a:off x="5278042" y="1354931"/>
              <a:ext cx="421481" cy="395288"/>
            </a:xfrm>
            <a:custGeom>
              <a:avLst/>
              <a:gdLst>
                <a:gd name="T0" fmla="*/ 541812 w 415"/>
                <a:gd name="T1" fmla="*/ 94584 h 390"/>
                <a:gd name="T2" fmla="*/ 137817 w 415"/>
                <a:gd name="T3" fmla="*/ 94584 h 390"/>
                <a:gd name="T4" fmla="*/ 110794 w 415"/>
                <a:gd name="T5" fmla="*/ 36482 h 390"/>
                <a:gd name="T6" fmla="*/ 4053 w 415"/>
                <a:gd name="T7" fmla="*/ 13512 h 390"/>
                <a:gd name="T8" fmla="*/ 89176 w 415"/>
                <a:gd name="T9" fmla="*/ 66209 h 390"/>
                <a:gd name="T10" fmla="*/ 172947 w 415"/>
                <a:gd name="T11" fmla="*/ 343205 h 390"/>
                <a:gd name="T12" fmla="*/ 148627 w 415"/>
                <a:gd name="T13" fmla="*/ 431033 h 390"/>
                <a:gd name="T14" fmla="*/ 174299 w 415"/>
                <a:gd name="T15" fmla="*/ 437789 h 390"/>
                <a:gd name="T16" fmla="*/ 214833 w 415"/>
                <a:gd name="T17" fmla="*/ 526968 h 390"/>
                <a:gd name="T18" fmla="*/ 254017 w 415"/>
                <a:gd name="T19" fmla="*/ 437789 h 390"/>
                <a:gd name="T20" fmla="*/ 358055 w 415"/>
                <a:gd name="T21" fmla="*/ 474271 h 390"/>
                <a:gd name="T22" fmla="*/ 464796 w 415"/>
                <a:gd name="T23" fmla="*/ 474271 h 390"/>
                <a:gd name="T24" fmla="*/ 467499 w 415"/>
                <a:gd name="T25" fmla="*/ 437789 h 390"/>
                <a:gd name="T26" fmla="*/ 467499 w 415"/>
                <a:gd name="T27" fmla="*/ 408062 h 390"/>
                <a:gd name="T28" fmla="*/ 198619 w 415"/>
                <a:gd name="T29" fmla="*/ 362122 h 390"/>
                <a:gd name="T30" fmla="*/ 467499 w 415"/>
                <a:gd name="T31" fmla="*/ 363473 h 390"/>
                <a:gd name="T32" fmla="*/ 559377 w 415"/>
                <a:gd name="T33" fmla="*/ 117554 h 390"/>
                <a:gd name="T34" fmla="*/ 214833 w 415"/>
                <a:gd name="T35" fmla="*/ 497242 h 390"/>
                <a:gd name="T36" fmla="*/ 214833 w 415"/>
                <a:gd name="T37" fmla="*/ 449950 h 390"/>
                <a:gd name="T38" fmla="*/ 214833 w 415"/>
                <a:gd name="T39" fmla="*/ 497242 h 390"/>
                <a:gd name="T40" fmla="*/ 387781 w 415"/>
                <a:gd name="T41" fmla="*/ 474271 h 390"/>
                <a:gd name="T42" fmla="*/ 435071 w 415"/>
                <a:gd name="T43" fmla="*/ 474271 h 390"/>
                <a:gd name="T44" fmla="*/ 505331 w 415"/>
                <a:gd name="T45" fmla="*/ 170251 h 390"/>
                <a:gd name="T46" fmla="*/ 413452 w 415"/>
                <a:gd name="T47" fmla="*/ 131066 h 390"/>
                <a:gd name="T48" fmla="*/ 505331 w 415"/>
                <a:gd name="T49" fmla="*/ 170251 h 390"/>
                <a:gd name="T50" fmla="*/ 413452 w 415"/>
                <a:gd name="T51" fmla="*/ 252674 h 390"/>
                <a:gd name="T52" fmla="*/ 493170 w 415"/>
                <a:gd name="T53" fmla="*/ 206734 h 390"/>
                <a:gd name="T54" fmla="*/ 295902 w 415"/>
                <a:gd name="T55" fmla="*/ 206734 h 390"/>
                <a:gd name="T56" fmla="*/ 378323 w 415"/>
                <a:gd name="T57" fmla="*/ 252674 h 390"/>
                <a:gd name="T58" fmla="*/ 295902 w 415"/>
                <a:gd name="T59" fmla="*/ 206734 h 390"/>
                <a:gd name="T60" fmla="*/ 295902 w 415"/>
                <a:gd name="T61" fmla="*/ 326990 h 390"/>
                <a:gd name="T62" fmla="*/ 378323 w 415"/>
                <a:gd name="T63" fmla="*/ 289157 h 390"/>
                <a:gd name="T64" fmla="*/ 175650 w 415"/>
                <a:gd name="T65" fmla="*/ 206734 h 390"/>
                <a:gd name="T66" fmla="*/ 259421 w 415"/>
                <a:gd name="T67" fmla="*/ 252674 h 390"/>
                <a:gd name="T68" fmla="*/ 175650 w 415"/>
                <a:gd name="T69" fmla="*/ 206734 h 390"/>
                <a:gd name="T70" fmla="*/ 378323 w 415"/>
                <a:gd name="T71" fmla="*/ 131066 h 390"/>
                <a:gd name="T72" fmla="*/ 295902 w 415"/>
                <a:gd name="T73" fmla="*/ 170251 h 390"/>
                <a:gd name="T74" fmla="*/ 259421 w 415"/>
                <a:gd name="T75" fmla="*/ 131066 h 390"/>
                <a:gd name="T76" fmla="*/ 163489 w 415"/>
                <a:gd name="T77" fmla="*/ 170251 h 390"/>
                <a:gd name="T78" fmla="*/ 259421 w 415"/>
                <a:gd name="T79" fmla="*/ 131066 h 390"/>
                <a:gd name="T80" fmla="*/ 259421 w 415"/>
                <a:gd name="T81" fmla="*/ 289157 h 390"/>
                <a:gd name="T82" fmla="*/ 217535 w 415"/>
                <a:gd name="T83" fmla="*/ 326990 h 390"/>
                <a:gd name="T84" fmla="*/ 413452 w 415"/>
                <a:gd name="T85" fmla="*/ 326990 h 390"/>
                <a:gd name="T86" fmla="*/ 467499 w 415"/>
                <a:gd name="T87" fmla="*/ 289157 h 390"/>
                <a:gd name="T88" fmla="*/ 413452 w 415"/>
                <a:gd name="T89" fmla="*/ 326990 h 39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15" h="390">
                  <a:moveTo>
                    <a:pt x="412" y="76"/>
                  </a:moveTo>
                  <a:cubicBezTo>
                    <a:pt x="410" y="72"/>
                    <a:pt x="406" y="70"/>
                    <a:pt x="401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2" y="70"/>
                    <a:pt x="102" y="70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8" y="31"/>
                    <a:pt x="85" y="28"/>
                    <a:pt x="82" y="27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3" y="0"/>
                    <a:pt x="5" y="3"/>
                    <a:pt x="3" y="10"/>
                  </a:cubicBezTo>
                  <a:cubicBezTo>
                    <a:pt x="0" y="17"/>
                    <a:pt x="3" y="25"/>
                    <a:pt x="10" y="27"/>
                  </a:cubicBezTo>
                  <a:cubicBezTo>
                    <a:pt x="66" y="49"/>
                    <a:pt x="66" y="49"/>
                    <a:pt x="66" y="49"/>
                  </a:cubicBezTo>
                  <a:cubicBezTo>
                    <a:pt x="135" y="247"/>
                    <a:pt x="135" y="247"/>
                    <a:pt x="135" y="247"/>
                  </a:cubicBezTo>
                  <a:cubicBezTo>
                    <a:pt x="132" y="248"/>
                    <a:pt x="130" y="251"/>
                    <a:pt x="128" y="254"/>
                  </a:cubicBezTo>
                  <a:cubicBezTo>
                    <a:pt x="109" y="309"/>
                    <a:pt x="109" y="309"/>
                    <a:pt x="109" y="309"/>
                  </a:cubicBezTo>
                  <a:cubicBezTo>
                    <a:pt x="107" y="313"/>
                    <a:pt x="108" y="316"/>
                    <a:pt x="110" y="319"/>
                  </a:cubicBezTo>
                  <a:cubicBezTo>
                    <a:pt x="112" y="322"/>
                    <a:pt x="115" y="324"/>
                    <a:pt x="119" y="324"/>
                  </a:cubicBezTo>
                  <a:cubicBezTo>
                    <a:pt x="129" y="324"/>
                    <a:pt x="129" y="324"/>
                    <a:pt x="129" y="324"/>
                  </a:cubicBezTo>
                  <a:cubicBezTo>
                    <a:pt x="123" y="331"/>
                    <a:pt x="119" y="340"/>
                    <a:pt x="119" y="351"/>
                  </a:cubicBezTo>
                  <a:cubicBezTo>
                    <a:pt x="119" y="372"/>
                    <a:pt x="137" y="390"/>
                    <a:pt x="159" y="390"/>
                  </a:cubicBezTo>
                  <a:cubicBezTo>
                    <a:pt x="181" y="390"/>
                    <a:pt x="198" y="372"/>
                    <a:pt x="198" y="351"/>
                  </a:cubicBezTo>
                  <a:cubicBezTo>
                    <a:pt x="198" y="340"/>
                    <a:pt x="194" y="331"/>
                    <a:pt x="188" y="324"/>
                  </a:cubicBezTo>
                  <a:cubicBezTo>
                    <a:pt x="275" y="324"/>
                    <a:pt x="275" y="324"/>
                    <a:pt x="275" y="324"/>
                  </a:cubicBezTo>
                  <a:cubicBezTo>
                    <a:pt x="268" y="331"/>
                    <a:pt x="265" y="340"/>
                    <a:pt x="265" y="351"/>
                  </a:cubicBezTo>
                  <a:cubicBezTo>
                    <a:pt x="265" y="372"/>
                    <a:pt x="282" y="390"/>
                    <a:pt x="304" y="390"/>
                  </a:cubicBezTo>
                  <a:cubicBezTo>
                    <a:pt x="326" y="390"/>
                    <a:pt x="344" y="372"/>
                    <a:pt x="344" y="351"/>
                  </a:cubicBezTo>
                  <a:cubicBezTo>
                    <a:pt x="344" y="340"/>
                    <a:pt x="340" y="331"/>
                    <a:pt x="334" y="324"/>
                  </a:cubicBezTo>
                  <a:cubicBezTo>
                    <a:pt x="346" y="324"/>
                    <a:pt x="346" y="324"/>
                    <a:pt x="346" y="324"/>
                  </a:cubicBezTo>
                  <a:cubicBezTo>
                    <a:pt x="352" y="324"/>
                    <a:pt x="357" y="319"/>
                    <a:pt x="357" y="313"/>
                  </a:cubicBezTo>
                  <a:cubicBezTo>
                    <a:pt x="357" y="307"/>
                    <a:pt x="352" y="302"/>
                    <a:pt x="346" y="302"/>
                  </a:cubicBezTo>
                  <a:cubicBezTo>
                    <a:pt x="135" y="302"/>
                    <a:pt x="135" y="302"/>
                    <a:pt x="135" y="302"/>
                  </a:cubicBezTo>
                  <a:cubicBezTo>
                    <a:pt x="147" y="268"/>
                    <a:pt x="147" y="268"/>
                    <a:pt x="147" y="268"/>
                  </a:cubicBezTo>
                  <a:cubicBezTo>
                    <a:pt x="148" y="268"/>
                    <a:pt x="150" y="269"/>
                    <a:pt x="152" y="269"/>
                  </a:cubicBezTo>
                  <a:cubicBezTo>
                    <a:pt x="346" y="269"/>
                    <a:pt x="346" y="269"/>
                    <a:pt x="346" y="269"/>
                  </a:cubicBezTo>
                  <a:cubicBezTo>
                    <a:pt x="352" y="269"/>
                    <a:pt x="357" y="265"/>
                    <a:pt x="359" y="260"/>
                  </a:cubicBezTo>
                  <a:cubicBezTo>
                    <a:pt x="414" y="87"/>
                    <a:pt x="414" y="87"/>
                    <a:pt x="414" y="87"/>
                  </a:cubicBezTo>
                  <a:cubicBezTo>
                    <a:pt x="415" y="83"/>
                    <a:pt x="415" y="79"/>
                    <a:pt x="412" y="76"/>
                  </a:cubicBezTo>
                  <a:moveTo>
                    <a:pt x="159" y="368"/>
                  </a:moveTo>
                  <a:cubicBezTo>
                    <a:pt x="149" y="368"/>
                    <a:pt x="141" y="360"/>
                    <a:pt x="141" y="351"/>
                  </a:cubicBezTo>
                  <a:cubicBezTo>
                    <a:pt x="141" y="341"/>
                    <a:pt x="149" y="333"/>
                    <a:pt x="159" y="333"/>
                  </a:cubicBezTo>
                  <a:cubicBezTo>
                    <a:pt x="168" y="333"/>
                    <a:pt x="176" y="341"/>
                    <a:pt x="176" y="351"/>
                  </a:cubicBezTo>
                  <a:cubicBezTo>
                    <a:pt x="176" y="360"/>
                    <a:pt x="168" y="368"/>
                    <a:pt x="159" y="368"/>
                  </a:cubicBezTo>
                  <a:moveTo>
                    <a:pt x="304" y="368"/>
                  </a:moveTo>
                  <a:cubicBezTo>
                    <a:pt x="295" y="368"/>
                    <a:pt x="287" y="360"/>
                    <a:pt x="287" y="351"/>
                  </a:cubicBezTo>
                  <a:cubicBezTo>
                    <a:pt x="287" y="341"/>
                    <a:pt x="295" y="333"/>
                    <a:pt x="304" y="333"/>
                  </a:cubicBezTo>
                  <a:cubicBezTo>
                    <a:pt x="314" y="333"/>
                    <a:pt x="322" y="341"/>
                    <a:pt x="322" y="351"/>
                  </a:cubicBezTo>
                  <a:cubicBezTo>
                    <a:pt x="322" y="360"/>
                    <a:pt x="314" y="368"/>
                    <a:pt x="304" y="368"/>
                  </a:cubicBezTo>
                  <a:moveTo>
                    <a:pt x="374" y="126"/>
                  </a:moveTo>
                  <a:cubicBezTo>
                    <a:pt x="306" y="126"/>
                    <a:pt x="306" y="126"/>
                    <a:pt x="306" y="126"/>
                  </a:cubicBezTo>
                  <a:cubicBezTo>
                    <a:pt x="306" y="97"/>
                    <a:pt x="306" y="97"/>
                    <a:pt x="306" y="97"/>
                  </a:cubicBezTo>
                  <a:cubicBezTo>
                    <a:pt x="383" y="97"/>
                    <a:pt x="383" y="97"/>
                    <a:pt x="383" y="97"/>
                  </a:cubicBezTo>
                  <a:lnTo>
                    <a:pt x="374" y="126"/>
                  </a:lnTo>
                  <a:close/>
                  <a:moveTo>
                    <a:pt x="354" y="187"/>
                  </a:moveTo>
                  <a:cubicBezTo>
                    <a:pt x="306" y="187"/>
                    <a:pt x="306" y="187"/>
                    <a:pt x="306" y="187"/>
                  </a:cubicBezTo>
                  <a:cubicBezTo>
                    <a:pt x="306" y="153"/>
                    <a:pt x="306" y="153"/>
                    <a:pt x="306" y="153"/>
                  </a:cubicBezTo>
                  <a:cubicBezTo>
                    <a:pt x="365" y="153"/>
                    <a:pt x="365" y="153"/>
                    <a:pt x="365" y="153"/>
                  </a:cubicBezTo>
                  <a:lnTo>
                    <a:pt x="354" y="187"/>
                  </a:lnTo>
                  <a:close/>
                  <a:moveTo>
                    <a:pt x="219" y="153"/>
                  </a:moveTo>
                  <a:cubicBezTo>
                    <a:pt x="280" y="153"/>
                    <a:pt x="280" y="153"/>
                    <a:pt x="280" y="153"/>
                  </a:cubicBezTo>
                  <a:cubicBezTo>
                    <a:pt x="280" y="187"/>
                    <a:pt x="280" y="187"/>
                    <a:pt x="280" y="187"/>
                  </a:cubicBezTo>
                  <a:cubicBezTo>
                    <a:pt x="219" y="187"/>
                    <a:pt x="219" y="187"/>
                    <a:pt x="219" y="187"/>
                  </a:cubicBezTo>
                  <a:lnTo>
                    <a:pt x="219" y="153"/>
                  </a:lnTo>
                  <a:close/>
                  <a:moveTo>
                    <a:pt x="280" y="242"/>
                  </a:moveTo>
                  <a:cubicBezTo>
                    <a:pt x="219" y="242"/>
                    <a:pt x="219" y="242"/>
                    <a:pt x="219" y="242"/>
                  </a:cubicBezTo>
                  <a:cubicBezTo>
                    <a:pt x="219" y="214"/>
                    <a:pt x="219" y="214"/>
                    <a:pt x="219" y="214"/>
                  </a:cubicBezTo>
                  <a:cubicBezTo>
                    <a:pt x="280" y="214"/>
                    <a:pt x="280" y="214"/>
                    <a:pt x="280" y="214"/>
                  </a:cubicBezTo>
                  <a:lnTo>
                    <a:pt x="280" y="242"/>
                  </a:lnTo>
                  <a:close/>
                  <a:moveTo>
                    <a:pt x="130" y="153"/>
                  </a:moveTo>
                  <a:cubicBezTo>
                    <a:pt x="192" y="153"/>
                    <a:pt x="192" y="153"/>
                    <a:pt x="192" y="153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142" y="187"/>
                    <a:pt x="142" y="187"/>
                    <a:pt x="142" y="187"/>
                  </a:cubicBezTo>
                  <a:lnTo>
                    <a:pt x="130" y="153"/>
                  </a:lnTo>
                  <a:close/>
                  <a:moveTo>
                    <a:pt x="219" y="97"/>
                  </a:moveTo>
                  <a:cubicBezTo>
                    <a:pt x="280" y="97"/>
                    <a:pt x="280" y="97"/>
                    <a:pt x="280" y="97"/>
                  </a:cubicBezTo>
                  <a:cubicBezTo>
                    <a:pt x="280" y="126"/>
                    <a:pt x="280" y="126"/>
                    <a:pt x="280" y="126"/>
                  </a:cubicBezTo>
                  <a:cubicBezTo>
                    <a:pt x="219" y="126"/>
                    <a:pt x="219" y="126"/>
                    <a:pt x="219" y="126"/>
                  </a:cubicBezTo>
                  <a:lnTo>
                    <a:pt x="219" y="97"/>
                  </a:lnTo>
                  <a:close/>
                  <a:moveTo>
                    <a:pt x="192" y="97"/>
                  </a:moveTo>
                  <a:cubicBezTo>
                    <a:pt x="192" y="126"/>
                    <a:pt x="192" y="126"/>
                    <a:pt x="192" y="126"/>
                  </a:cubicBezTo>
                  <a:cubicBezTo>
                    <a:pt x="121" y="126"/>
                    <a:pt x="121" y="126"/>
                    <a:pt x="121" y="126"/>
                  </a:cubicBezTo>
                  <a:cubicBezTo>
                    <a:pt x="111" y="97"/>
                    <a:pt x="111" y="97"/>
                    <a:pt x="111" y="97"/>
                  </a:cubicBezTo>
                  <a:lnTo>
                    <a:pt x="192" y="97"/>
                  </a:lnTo>
                  <a:close/>
                  <a:moveTo>
                    <a:pt x="151" y="214"/>
                  </a:moveTo>
                  <a:cubicBezTo>
                    <a:pt x="192" y="214"/>
                    <a:pt x="192" y="214"/>
                    <a:pt x="192" y="214"/>
                  </a:cubicBezTo>
                  <a:cubicBezTo>
                    <a:pt x="192" y="242"/>
                    <a:pt x="192" y="242"/>
                    <a:pt x="192" y="242"/>
                  </a:cubicBezTo>
                  <a:cubicBezTo>
                    <a:pt x="161" y="242"/>
                    <a:pt x="161" y="242"/>
                    <a:pt x="161" y="242"/>
                  </a:cubicBezTo>
                  <a:lnTo>
                    <a:pt x="151" y="214"/>
                  </a:lnTo>
                  <a:close/>
                  <a:moveTo>
                    <a:pt x="306" y="242"/>
                  </a:moveTo>
                  <a:cubicBezTo>
                    <a:pt x="306" y="214"/>
                    <a:pt x="306" y="214"/>
                    <a:pt x="306" y="214"/>
                  </a:cubicBezTo>
                  <a:cubicBezTo>
                    <a:pt x="346" y="214"/>
                    <a:pt x="346" y="214"/>
                    <a:pt x="346" y="214"/>
                  </a:cubicBezTo>
                  <a:cubicBezTo>
                    <a:pt x="337" y="242"/>
                    <a:pt x="337" y="242"/>
                    <a:pt x="337" y="242"/>
                  </a:cubicBezTo>
                  <a:lnTo>
                    <a:pt x="306" y="2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92519" y="1556452"/>
            <a:ext cx="1215828" cy="1216107"/>
            <a:chOff x="6116709" y="1556452"/>
            <a:chExt cx="1215828" cy="1216107"/>
          </a:xfrm>
        </p:grpSpPr>
        <p:sp>
          <p:nvSpPr>
            <p:cNvPr id="20" name="任意多边形 19"/>
            <p:cNvSpPr/>
            <p:nvPr/>
          </p:nvSpPr>
          <p:spPr>
            <a:xfrm rot="2700000" flipH="1" flipV="1">
              <a:off x="6116569" y="1556592"/>
              <a:ext cx="1216107" cy="1215828"/>
            </a:xfrm>
            <a:custGeom>
              <a:avLst/>
              <a:gdLst>
                <a:gd name="connsiteX0" fmla="*/ 237303 w 1621476"/>
                <a:gd name="connsiteY0" fmla="*/ 237301 h 1621104"/>
                <a:gd name="connsiteX1" fmla="*/ 810198 w 1621476"/>
                <a:gd name="connsiteY1" fmla="*/ 0 h 1621104"/>
                <a:gd name="connsiteX2" fmla="*/ 1620393 w 1621476"/>
                <a:gd name="connsiteY2" fmla="*/ 0 h 1621104"/>
                <a:gd name="connsiteX3" fmla="*/ 1620393 w 1621476"/>
                <a:gd name="connsiteY3" fmla="*/ 800169 h 1621104"/>
                <a:gd name="connsiteX4" fmla="*/ 1621476 w 1621476"/>
                <a:gd name="connsiteY4" fmla="*/ 810908 h 1621104"/>
                <a:gd name="connsiteX5" fmla="*/ 1621474 w 1621476"/>
                <a:gd name="connsiteY5" fmla="*/ 810908 h 1621104"/>
                <a:gd name="connsiteX6" fmla="*/ 811278 w 1621476"/>
                <a:gd name="connsiteY6" fmla="*/ 1621103 h 1621104"/>
                <a:gd name="connsiteX7" fmla="*/ 1083 w 1621476"/>
                <a:gd name="connsiteY7" fmla="*/ 1621104 h 1621104"/>
                <a:gd name="connsiteX8" fmla="*/ 1083 w 1621476"/>
                <a:gd name="connsiteY8" fmla="*/ 820935 h 1621104"/>
                <a:gd name="connsiteX9" fmla="*/ 0 w 1621476"/>
                <a:gd name="connsiteY9" fmla="*/ 810196 h 1621104"/>
                <a:gd name="connsiteX10" fmla="*/ 2 w 1621476"/>
                <a:gd name="connsiteY10" fmla="*/ 810196 h 1621104"/>
                <a:gd name="connsiteX11" fmla="*/ 237303 w 1621476"/>
                <a:gd name="connsiteY11" fmla="*/ 237301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6" h="1621104">
                  <a:moveTo>
                    <a:pt x="237303" y="237301"/>
                  </a:moveTo>
                  <a:cubicBezTo>
                    <a:pt x="383920" y="90684"/>
                    <a:pt x="586468" y="0"/>
                    <a:pt x="810198" y="0"/>
                  </a:cubicBezTo>
                  <a:lnTo>
                    <a:pt x="1620393" y="0"/>
                  </a:lnTo>
                  <a:lnTo>
                    <a:pt x="1620393" y="800169"/>
                  </a:lnTo>
                  <a:lnTo>
                    <a:pt x="1621476" y="810908"/>
                  </a:lnTo>
                  <a:lnTo>
                    <a:pt x="1621474" y="810908"/>
                  </a:lnTo>
                  <a:cubicBezTo>
                    <a:pt x="1621474" y="1258367"/>
                    <a:pt x="1258737" y="1621104"/>
                    <a:pt x="811278" y="1621103"/>
                  </a:cubicBezTo>
                  <a:lnTo>
                    <a:pt x="1083" y="1621104"/>
                  </a:lnTo>
                  <a:lnTo>
                    <a:pt x="1083" y="820935"/>
                  </a:lnTo>
                  <a:lnTo>
                    <a:pt x="0" y="810196"/>
                  </a:lnTo>
                  <a:lnTo>
                    <a:pt x="2" y="810196"/>
                  </a:lnTo>
                  <a:cubicBezTo>
                    <a:pt x="2" y="586466"/>
                    <a:pt x="90686" y="383917"/>
                    <a:pt x="237303" y="237301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Oval 161"/>
            <p:cNvSpPr>
              <a:spLocks noChangeAspect="1"/>
            </p:cNvSpPr>
            <p:nvPr/>
          </p:nvSpPr>
          <p:spPr>
            <a:xfrm flipH="1">
              <a:off x="6327692" y="1749915"/>
              <a:ext cx="813676" cy="813676"/>
            </a:xfrm>
            <a:prstGeom prst="ellipse">
              <a:avLst/>
            </a:pr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cs typeface="+mn-ea"/>
                <a:sym typeface="+mn-lt"/>
              </a:endParaRPr>
            </a:p>
          </p:txBody>
        </p:sp>
        <p:sp>
          <p:nvSpPr>
            <p:cNvPr id="22" name="Freeform 63"/>
            <p:cNvSpPr>
              <a:spLocks noChangeAspect="1" noEditPoints="1"/>
            </p:cNvSpPr>
            <p:nvPr/>
          </p:nvSpPr>
          <p:spPr bwMode="auto">
            <a:xfrm>
              <a:off x="6549629" y="1939529"/>
              <a:ext cx="359569" cy="409575"/>
            </a:xfrm>
            <a:custGeom>
              <a:avLst/>
              <a:gdLst>
                <a:gd name="T0" fmla="*/ 435111 w 352"/>
                <a:gd name="T1" fmla="*/ 284936 h 400"/>
                <a:gd name="T2" fmla="*/ 324628 w 352"/>
                <a:gd name="T3" fmla="*/ 182686 h 400"/>
                <a:gd name="T4" fmla="*/ 342360 w 352"/>
                <a:gd name="T5" fmla="*/ 182686 h 400"/>
                <a:gd name="T6" fmla="*/ 426927 w 352"/>
                <a:gd name="T7" fmla="*/ 155420 h 400"/>
                <a:gd name="T8" fmla="*/ 386007 w 352"/>
                <a:gd name="T9" fmla="*/ 130880 h 400"/>
                <a:gd name="T10" fmla="*/ 398283 w 352"/>
                <a:gd name="T11" fmla="*/ 111793 h 400"/>
                <a:gd name="T12" fmla="*/ 394191 w 352"/>
                <a:gd name="T13" fmla="*/ 102250 h 400"/>
                <a:gd name="T14" fmla="*/ 323264 w 352"/>
                <a:gd name="T15" fmla="*/ 132243 h 400"/>
                <a:gd name="T16" fmla="*/ 315080 w 352"/>
                <a:gd name="T17" fmla="*/ 21813 h 400"/>
                <a:gd name="T18" fmla="*/ 193686 w 352"/>
                <a:gd name="T19" fmla="*/ 23177 h 400"/>
                <a:gd name="T20" fmla="*/ 185502 w 352"/>
                <a:gd name="T21" fmla="*/ 147240 h 400"/>
                <a:gd name="T22" fmla="*/ 165042 w 352"/>
                <a:gd name="T23" fmla="*/ 152693 h 400"/>
                <a:gd name="T24" fmla="*/ 151402 w 352"/>
                <a:gd name="T25" fmla="*/ 162236 h 400"/>
                <a:gd name="T26" fmla="*/ 173226 w 352"/>
                <a:gd name="T27" fmla="*/ 177233 h 400"/>
                <a:gd name="T28" fmla="*/ 46375 w 352"/>
                <a:gd name="T29" fmla="*/ 291753 h 400"/>
                <a:gd name="T30" fmla="*/ 203233 w 352"/>
                <a:gd name="T31" fmla="*/ 533062 h 400"/>
                <a:gd name="T32" fmla="*/ 467846 w 352"/>
                <a:gd name="T33" fmla="*/ 365372 h 400"/>
                <a:gd name="T34" fmla="*/ 413287 w 352"/>
                <a:gd name="T35" fmla="*/ 148603 h 400"/>
                <a:gd name="T36" fmla="*/ 342360 w 352"/>
                <a:gd name="T37" fmla="*/ 167690 h 400"/>
                <a:gd name="T38" fmla="*/ 331448 w 352"/>
                <a:gd name="T39" fmla="*/ 166326 h 400"/>
                <a:gd name="T40" fmla="*/ 381915 w 352"/>
                <a:gd name="T41" fmla="*/ 115883 h 400"/>
                <a:gd name="T42" fmla="*/ 325992 w 352"/>
                <a:gd name="T43" fmla="*/ 151330 h 400"/>
                <a:gd name="T44" fmla="*/ 381915 w 352"/>
                <a:gd name="T45" fmla="*/ 115883 h 400"/>
                <a:gd name="T46" fmla="*/ 297348 w 352"/>
                <a:gd name="T47" fmla="*/ 429449 h 400"/>
                <a:gd name="T48" fmla="*/ 249609 w 352"/>
                <a:gd name="T49" fmla="*/ 444446 h 400"/>
                <a:gd name="T50" fmla="*/ 230513 w 352"/>
                <a:gd name="T51" fmla="*/ 468986 h 400"/>
                <a:gd name="T52" fmla="*/ 200505 w 352"/>
                <a:gd name="T53" fmla="*/ 438992 h 400"/>
                <a:gd name="T54" fmla="*/ 166406 w 352"/>
                <a:gd name="T55" fmla="*/ 408999 h 400"/>
                <a:gd name="T56" fmla="*/ 211417 w 352"/>
                <a:gd name="T57" fmla="*/ 381732 h 400"/>
                <a:gd name="T58" fmla="*/ 230513 w 352"/>
                <a:gd name="T59" fmla="*/ 410362 h 400"/>
                <a:gd name="T60" fmla="*/ 193686 w 352"/>
                <a:gd name="T61" fmla="*/ 351739 h 400"/>
                <a:gd name="T62" fmla="*/ 166406 w 352"/>
                <a:gd name="T63" fmla="*/ 306749 h 400"/>
                <a:gd name="T64" fmla="*/ 230513 w 352"/>
                <a:gd name="T65" fmla="*/ 250853 h 400"/>
                <a:gd name="T66" fmla="*/ 249609 w 352"/>
                <a:gd name="T67" fmla="*/ 238583 h 400"/>
                <a:gd name="T68" fmla="*/ 293256 w 352"/>
                <a:gd name="T69" fmla="*/ 264486 h 400"/>
                <a:gd name="T70" fmla="*/ 265977 w 352"/>
                <a:gd name="T71" fmla="*/ 304023 h 400"/>
                <a:gd name="T72" fmla="*/ 249609 w 352"/>
                <a:gd name="T73" fmla="*/ 284936 h 400"/>
                <a:gd name="T74" fmla="*/ 301440 w 352"/>
                <a:gd name="T75" fmla="*/ 343559 h 400"/>
                <a:gd name="T76" fmla="*/ 313716 w 352"/>
                <a:gd name="T77" fmla="*/ 410362 h 40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352" h="400">
                  <a:moveTo>
                    <a:pt x="343" y="268"/>
                  </a:moveTo>
                  <a:cubicBezTo>
                    <a:pt x="339" y="245"/>
                    <a:pt x="331" y="231"/>
                    <a:pt x="319" y="209"/>
                  </a:cubicBezTo>
                  <a:cubicBezTo>
                    <a:pt x="308" y="192"/>
                    <a:pt x="288" y="172"/>
                    <a:pt x="273" y="160"/>
                  </a:cubicBezTo>
                  <a:cubicBezTo>
                    <a:pt x="262" y="151"/>
                    <a:pt x="249" y="143"/>
                    <a:pt x="238" y="134"/>
                  </a:cubicBezTo>
                  <a:cubicBezTo>
                    <a:pt x="241" y="134"/>
                    <a:pt x="241" y="134"/>
                    <a:pt x="241" y="134"/>
                  </a:cubicBezTo>
                  <a:cubicBezTo>
                    <a:pt x="251" y="134"/>
                    <a:pt x="251" y="134"/>
                    <a:pt x="251" y="134"/>
                  </a:cubicBezTo>
                  <a:cubicBezTo>
                    <a:pt x="258" y="134"/>
                    <a:pt x="266" y="134"/>
                    <a:pt x="274" y="133"/>
                  </a:cubicBezTo>
                  <a:cubicBezTo>
                    <a:pt x="283" y="132"/>
                    <a:pt x="306" y="128"/>
                    <a:pt x="313" y="114"/>
                  </a:cubicBezTo>
                  <a:cubicBezTo>
                    <a:pt x="318" y="104"/>
                    <a:pt x="314" y="99"/>
                    <a:pt x="311" y="97"/>
                  </a:cubicBezTo>
                  <a:cubicBezTo>
                    <a:pt x="306" y="93"/>
                    <a:pt x="295" y="94"/>
                    <a:pt x="283" y="96"/>
                  </a:cubicBezTo>
                  <a:cubicBezTo>
                    <a:pt x="288" y="92"/>
                    <a:pt x="291" y="88"/>
                    <a:pt x="292" y="84"/>
                  </a:cubicBezTo>
                  <a:cubicBezTo>
                    <a:pt x="292" y="84"/>
                    <a:pt x="292" y="83"/>
                    <a:pt x="292" y="82"/>
                  </a:cubicBezTo>
                  <a:cubicBezTo>
                    <a:pt x="292" y="80"/>
                    <a:pt x="292" y="78"/>
                    <a:pt x="290" y="76"/>
                  </a:cubicBezTo>
                  <a:cubicBezTo>
                    <a:pt x="289" y="75"/>
                    <a:pt x="289" y="75"/>
                    <a:pt x="289" y="75"/>
                  </a:cubicBezTo>
                  <a:cubicBezTo>
                    <a:pt x="287" y="74"/>
                    <a:pt x="287" y="74"/>
                    <a:pt x="287" y="74"/>
                  </a:cubicBezTo>
                  <a:cubicBezTo>
                    <a:pt x="272" y="72"/>
                    <a:pt x="251" y="83"/>
                    <a:pt x="237" y="97"/>
                  </a:cubicBezTo>
                  <a:cubicBezTo>
                    <a:pt x="252" y="77"/>
                    <a:pt x="280" y="51"/>
                    <a:pt x="285" y="30"/>
                  </a:cubicBezTo>
                  <a:cubicBezTo>
                    <a:pt x="266" y="29"/>
                    <a:pt x="247" y="25"/>
                    <a:pt x="231" y="16"/>
                  </a:cubicBezTo>
                  <a:cubicBezTo>
                    <a:pt x="216" y="8"/>
                    <a:pt x="209" y="0"/>
                    <a:pt x="191" y="3"/>
                  </a:cubicBezTo>
                  <a:cubicBezTo>
                    <a:pt x="174" y="5"/>
                    <a:pt x="158" y="13"/>
                    <a:pt x="142" y="17"/>
                  </a:cubicBezTo>
                  <a:cubicBezTo>
                    <a:pt x="124" y="22"/>
                    <a:pt x="108" y="15"/>
                    <a:pt x="90" y="18"/>
                  </a:cubicBezTo>
                  <a:cubicBezTo>
                    <a:pt x="87" y="49"/>
                    <a:pt x="125" y="79"/>
                    <a:pt x="136" y="108"/>
                  </a:cubicBezTo>
                  <a:cubicBezTo>
                    <a:pt x="131" y="109"/>
                    <a:pt x="126" y="110"/>
                    <a:pt x="121" y="112"/>
                  </a:cubicBezTo>
                  <a:cubicBezTo>
                    <a:pt x="121" y="112"/>
                    <a:pt x="121" y="112"/>
                    <a:pt x="121" y="112"/>
                  </a:cubicBezTo>
                  <a:cubicBezTo>
                    <a:pt x="118" y="113"/>
                    <a:pt x="115" y="114"/>
                    <a:pt x="114" y="116"/>
                  </a:cubicBezTo>
                  <a:cubicBezTo>
                    <a:pt x="111" y="119"/>
                    <a:pt x="111" y="119"/>
                    <a:pt x="111" y="119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16" y="127"/>
                    <a:pt x="120" y="129"/>
                    <a:pt x="127" y="130"/>
                  </a:cubicBezTo>
                  <a:cubicBezTo>
                    <a:pt x="113" y="139"/>
                    <a:pt x="96" y="149"/>
                    <a:pt x="84" y="159"/>
                  </a:cubicBezTo>
                  <a:cubicBezTo>
                    <a:pt x="69" y="172"/>
                    <a:pt x="46" y="198"/>
                    <a:pt x="34" y="214"/>
                  </a:cubicBezTo>
                  <a:cubicBezTo>
                    <a:pt x="13" y="240"/>
                    <a:pt x="0" y="275"/>
                    <a:pt x="6" y="307"/>
                  </a:cubicBezTo>
                  <a:cubicBezTo>
                    <a:pt x="18" y="370"/>
                    <a:pt x="92" y="391"/>
                    <a:pt x="149" y="391"/>
                  </a:cubicBezTo>
                  <a:cubicBezTo>
                    <a:pt x="212" y="391"/>
                    <a:pt x="293" y="400"/>
                    <a:pt x="335" y="348"/>
                  </a:cubicBezTo>
                  <a:cubicBezTo>
                    <a:pt x="352" y="327"/>
                    <a:pt x="347" y="295"/>
                    <a:pt x="343" y="268"/>
                  </a:cubicBezTo>
                  <a:close/>
                  <a:moveTo>
                    <a:pt x="305" y="105"/>
                  </a:moveTo>
                  <a:cubicBezTo>
                    <a:pt x="305" y="105"/>
                    <a:pt x="305" y="106"/>
                    <a:pt x="303" y="109"/>
                  </a:cubicBezTo>
                  <a:cubicBezTo>
                    <a:pt x="299" y="117"/>
                    <a:pt x="284" y="121"/>
                    <a:pt x="273" y="123"/>
                  </a:cubicBezTo>
                  <a:cubicBezTo>
                    <a:pt x="266" y="124"/>
                    <a:pt x="258" y="124"/>
                    <a:pt x="251" y="123"/>
                  </a:cubicBezTo>
                  <a:cubicBezTo>
                    <a:pt x="243" y="123"/>
                    <a:pt x="243" y="123"/>
                    <a:pt x="243" y="123"/>
                  </a:cubicBezTo>
                  <a:cubicBezTo>
                    <a:pt x="243" y="122"/>
                    <a:pt x="243" y="122"/>
                    <a:pt x="243" y="122"/>
                  </a:cubicBezTo>
                  <a:cubicBezTo>
                    <a:pt x="263" y="112"/>
                    <a:pt x="300" y="101"/>
                    <a:pt x="305" y="105"/>
                  </a:cubicBezTo>
                  <a:close/>
                  <a:moveTo>
                    <a:pt x="280" y="85"/>
                  </a:moveTo>
                  <a:cubicBezTo>
                    <a:pt x="275" y="90"/>
                    <a:pt x="260" y="99"/>
                    <a:pt x="251" y="104"/>
                  </a:cubicBezTo>
                  <a:cubicBezTo>
                    <a:pt x="247" y="106"/>
                    <a:pt x="243" y="108"/>
                    <a:pt x="239" y="111"/>
                  </a:cubicBezTo>
                  <a:cubicBezTo>
                    <a:pt x="239" y="111"/>
                    <a:pt x="239" y="111"/>
                    <a:pt x="239" y="111"/>
                  </a:cubicBezTo>
                  <a:cubicBezTo>
                    <a:pt x="249" y="98"/>
                    <a:pt x="267" y="86"/>
                    <a:pt x="280" y="85"/>
                  </a:cubicBezTo>
                  <a:close/>
                  <a:moveTo>
                    <a:pt x="230" y="301"/>
                  </a:moveTo>
                  <a:cubicBezTo>
                    <a:pt x="227" y="306"/>
                    <a:pt x="223" y="311"/>
                    <a:pt x="218" y="315"/>
                  </a:cubicBezTo>
                  <a:cubicBezTo>
                    <a:pt x="213" y="319"/>
                    <a:pt x="208" y="322"/>
                    <a:pt x="203" y="323"/>
                  </a:cubicBezTo>
                  <a:cubicBezTo>
                    <a:pt x="197" y="325"/>
                    <a:pt x="191" y="326"/>
                    <a:pt x="183" y="326"/>
                  </a:cubicBezTo>
                  <a:cubicBezTo>
                    <a:pt x="183" y="344"/>
                    <a:pt x="183" y="344"/>
                    <a:pt x="183" y="344"/>
                  </a:cubicBezTo>
                  <a:cubicBezTo>
                    <a:pt x="169" y="344"/>
                    <a:pt x="169" y="344"/>
                    <a:pt x="169" y="344"/>
                  </a:cubicBezTo>
                  <a:cubicBezTo>
                    <a:pt x="169" y="326"/>
                    <a:pt x="169" y="326"/>
                    <a:pt x="169" y="326"/>
                  </a:cubicBezTo>
                  <a:cubicBezTo>
                    <a:pt x="160" y="326"/>
                    <a:pt x="152" y="324"/>
                    <a:pt x="147" y="322"/>
                  </a:cubicBezTo>
                  <a:cubicBezTo>
                    <a:pt x="141" y="320"/>
                    <a:pt x="136" y="317"/>
                    <a:pt x="132" y="313"/>
                  </a:cubicBezTo>
                  <a:cubicBezTo>
                    <a:pt x="127" y="309"/>
                    <a:pt x="124" y="305"/>
                    <a:pt x="122" y="300"/>
                  </a:cubicBezTo>
                  <a:cubicBezTo>
                    <a:pt x="120" y="296"/>
                    <a:pt x="118" y="291"/>
                    <a:pt x="117" y="284"/>
                  </a:cubicBezTo>
                  <a:cubicBezTo>
                    <a:pt x="155" y="280"/>
                    <a:pt x="155" y="280"/>
                    <a:pt x="155" y="280"/>
                  </a:cubicBezTo>
                  <a:cubicBezTo>
                    <a:pt x="156" y="286"/>
                    <a:pt x="158" y="291"/>
                    <a:pt x="160" y="293"/>
                  </a:cubicBezTo>
                  <a:cubicBezTo>
                    <a:pt x="162" y="296"/>
                    <a:pt x="165" y="299"/>
                    <a:pt x="169" y="301"/>
                  </a:cubicBezTo>
                  <a:cubicBezTo>
                    <a:pt x="169" y="267"/>
                    <a:pt x="169" y="267"/>
                    <a:pt x="169" y="267"/>
                  </a:cubicBezTo>
                  <a:cubicBezTo>
                    <a:pt x="156" y="264"/>
                    <a:pt x="147" y="261"/>
                    <a:pt x="142" y="258"/>
                  </a:cubicBezTo>
                  <a:cubicBezTo>
                    <a:pt x="137" y="255"/>
                    <a:pt x="132" y="251"/>
                    <a:pt x="128" y="246"/>
                  </a:cubicBezTo>
                  <a:cubicBezTo>
                    <a:pt x="124" y="240"/>
                    <a:pt x="122" y="233"/>
                    <a:pt x="122" y="225"/>
                  </a:cubicBezTo>
                  <a:cubicBezTo>
                    <a:pt x="122" y="213"/>
                    <a:pt x="126" y="204"/>
                    <a:pt x="134" y="196"/>
                  </a:cubicBezTo>
                  <a:cubicBezTo>
                    <a:pt x="142" y="189"/>
                    <a:pt x="154" y="185"/>
                    <a:pt x="169" y="184"/>
                  </a:cubicBezTo>
                  <a:cubicBezTo>
                    <a:pt x="169" y="175"/>
                    <a:pt x="169" y="175"/>
                    <a:pt x="169" y="175"/>
                  </a:cubicBezTo>
                  <a:cubicBezTo>
                    <a:pt x="183" y="175"/>
                    <a:pt x="183" y="175"/>
                    <a:pt x="183" y="175"/>
                  </a:cubicBezTo>
                  <a:cubicBezTo>
                    <a:pt x="183" y="184"/>
                    <a:pt x="183" y="184"/>
                    <a:pt x="183" y="184"/>
                  </a:cubicBezTo>
                  <a:cubicBezTo>
                    <a:pt x="197" y="185"/>
                    <a:pt x="208" y="188"/>
                    <a:pt x="215" y="194"/>
                  </a:cubicBezTo>
                  <a:cubicBezTo>
                    <a:pt x="223" y="200"/>
                    <a:pt x="228" y="208"/>
                    <a:pt x="230" y="218"/>
                  </a:cubicBezTo>
                  <a:cubicBezTo>
                    <a:pt x="195" y="223"/>
                    <a:pt x="195" y="223"/>
                    <a:pt x="195" y="223"/>
                  </a:cubicBezTo>
                  <a:cubicBezTo>
                    <a:pt x="193" y="219"/>
                    <a:pt x="191" y="216"/>
                    <a:pt x="190" y="214"/>
                  </a:cubicBezTo>
                  <a:cubicBezTo>
                    <a:pt x="189" y="212"/>
                    <a:pt x="186" y="211"/>
                    <a:pt x="183" y="209"/>
                  </a:cubicBezTo>
                  <a:cubicBezTo>
                    <a:pt x="183" y="236"/>
                    <a:pt x="183" y="236"/>
                    <a:pt x="183" y="236"/>
                  </a:cubicBezTo>
                  <a:cubicBezTo>
                    <a:pt x="202" y="241"/>
                    <a:pt x="215" y="247"/>
                    <a:pt x="221" y="252"/>
                  </a:cubicBezTo>
                  <a:cubicBezTo>
                    <a:pt x="230" y="260"/>
                    <a:pt x="234" y="270"/>
                    <a:pt x="234" y="282"/>
                  </a:cubicBezTo>
                  <a:cubicBezTo>
                    <a:pt x="234" y="288"/>
                    <a:pt x="233" y="295"/>
                    <a:pt x="230" y="30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199994" y="2190937"/>
            <a:ext cx="1215828" cy="1216106"/>
            <a:chOff x="7324184" y="2190937"/>
            <a:chExt cx="1215828" cy="1216106"/>
          </a:xfrm>
        </p:grpSpPr>
        <p:sp>
          <p:nvSpPr>
            <p:cNvPr id="29" name="任意多边形 28"/>
            <p:cNvSpPr/>
            <p:nvPr/>
          </p:nvSpPr>
          <p:spPr>
            <a:xfrm rot="2726553" flipH="1" flipV="1">
              <a:off x="7324045" y="2191076"/>
              <a:ext cx="1216106" cy="1215828"/>
            </a:xfrm>
            <a:custGeom>
              <a:avLst/>
              <a:gdLst>
                <a:gd name="connsiteX0" fmla="*/ 237302 w 1621474"/>
                <a:gd name="connsiteY0" fmla="*/ 237301 h 1621104"/>
                <a:gd name="connsiteX1" fmla="*/ 810197 w 1621474"/>
                <a:gd name="connsiteY1" fmla="*/ 0 h 1621104"/>
                <a:gd name="connsiteX2" fmla="*/ 1620392 w 1621474"/>
                <a:gd name="connsiteY2" fmla="*/ 0 h 1621104"/>
                <a:gd name="connsiteX3" fmla="*/ 1620392 w 1621474"/>
                <a:gd name="connsiteY3" fmla="*/ 800178 h 1621104"/>
                <a:gd name="connsiteX4" fmla="*/ 1621474 w 1621474"/>
                <a:gd name="connsiteY4" fmla="*/ 810908 h 1621104"/>
                <a:gd name="connsiteX5" fmla="*/ 1621473 w 1621474"/>
                <a:gd name="connsiteY5" fmla="*/ 810908 h 1621104"/>
                <a:gd name="connsiteX6" fmla="*/ 811277 w 1621474"/>
                <a:gd name="connsiteY6" fmla="*/ 1621104 h 1621104"/>
                <a:gd name="connsiteX7" fmla="*/ 1082 w 1621474"/>
                <a:gd name="connsiteY7" fmla="*/ 1621103 h 1621104"/>
                <a:gd name="connsiteX8" fmla="*/ 1082 w 1621474"/>
                <a:gd name="connsiteY8" fmla="*/ 820926 h 1621104"/>
                <a:gd name="connsiteX9" fmla="*/ 0 w 1621474"/>
                <a:gd name="connsiteY9" fmla="*/ 810195 h 1621104"/>
                <a:gd name="connsiteX10" fmla="*/ 1 w 1621474"/>
                <a:gd name="connsiteY10" fmla="*/ 810196 h 1621104"/>
                <a:gd name="connsiteX11" fmla="*/ 237302 w 1621474"/>
                <a:gd name="connsiteY11" fmla="*/ 237301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237302" y="237301"/>
                  </a:moveTo>
                  <a:cubicBezTo>
                    <a:pt x="383918" y="90684"/>
                    <a:pt x="586468" y="0"/>
                    <a:pt x="810197" y="0"/>
                  </a:cubicBezTo>
                  <a:lnTo>
                    <a:pt x="1620392" y="0"/>
                  </a:lnTo>
                  <a:lnTo>
                    <a:pt x="1620392" y="800178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258367"/>
                    <a:pt x="1258736" y="1621104"/>
                    <a:pt x="811277" y="1621104"/>
                  </a:cubicBezTo>
                  <a:lnTo>
                    <a:pt x="1082" y="1621103"/>
                  </a:lnTo>
                  <a:lnTo>
                    <a:pt x="1082" y="820926"/>
                  </a:lnTo>
                  <a:lnTo>
                    <a:pt x="0" y="810195"/>
                  </a:lnTo>
                  <a:lnTo>
                    <a:pt x="1" y="810196"/>
                  </a:lnTo>
                  <a:cubicBezTo>
                    <a:pt x="1" y="586466"/>
                    <a:pt x="90685" y="383917"/>
                    <a:pt x="237302" y="237301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0" name="Oval 159"/>
            <p:cNvSpPr>
              <a:spLocks noChangeAspect="1"/>
            </p:cNvSpPr>
            <p:nvPr/>
          </p:nvSpPr>
          <p:spPr>
            <a:xfrm rot="10773447" flipV="1">
              <a:off x="7529929" y="2387484"/>
              <a:ext cx="813676" cy="813676"/>
            </a:xfrm>
            <a:prstGeom prst="ellipse">
              <a:avLst/>
            </a:pr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 dirty="0">
                <a:cs typeface="+mn-ea"/>
                <a:sym typeface="+mn-lt"/>
              </a:endParaRPr>
            </a:p>
          </p:txBody>
        </p:sp>
        <p:sp>
          <p:nvSpPr>
            <p:cNvPr id="31" name="Freeform 285"/>
            <p:cNvSpPr>
              <a:spLocks noEditPoints="1"/>
            </p:cNvSpPr>
            <p:nvPr/>
          </p:nvSpPr>
          <p:spPr bwMode="auto">
            <a:xfrm>
              <a:off x="7730728" y="2594372"/>
              <a:ext cx="403622" cy="408384"/>
            </a:xfrm>
            <a:custGeom>
              <a:avLst/>
              <a:gdLst>
                <a:gd name="T0" fmla="*/ 270443 w 201"/>
                <a:gd name="T1" fmla="*/ 161055 h 203"/>
                <a:gd name="T2" fmla="*/ 155304 w 201"/>
                <a:gd name="T3" fmla="*/ 276477 h 203"/>
                <a:gd name="T4" fmla="*/ 270443 w 201"/>
                <a:gd name="T5" fmla="*/ 394584 h 203"/>
                <a:gd name="T6" fmla="*/ 385583 w 201"/>
                <a:gd name="T7" fmla="*/ 276477 h 203"/>
                <a:gd name="T8" fmla="*/ 270443 w 201"/>
                <a:gd name="T9" fmla="*/ 161055 h 203"/>
                <a:gd name="T10" fmla="*/ 481978 w 201"/>
                <a:gd name="T11" fmla="*/ 271109 h 203"/>
                <a:gd name="T12" fmla="*/ 481978 w 201"/>
                <a:gd name="T13" fmla="*/ 255003 h 203"/>
                <a:gd name="T14" fmla="*/ 538209 w 201"/>
                <a:gd name="T15" fmla="*/ 241582 h 203"/>
                <a:gd name="T16" fmla="*/ 516788 w 201"/>
                <a:gd name="T17" fmla="*/ 163739 h 203"/>
                <a:gd name="T18" fmla="*/ 460557 w 201"/>
                <a:gd name="T19" fmla="*/ 179845 h 203"/>
                <a:gd name="T20" fmla="*/ 433780 w 201"/>
                <a:gd name="T21" fmla="*/ 136897 h 203"/>
                <a:gd name="T22" fmla="*/ 471268 w 201"/>
                <a:gd name="T23" fmla="*/ 91264 h 203"/>
                <a:gd name="T24" fmla="*/ 409681 w 201"/>
                <a:gd name="T25" fmla="*/ 40264 h 203"/>
                <a:gd name="T26" fmla="*/ 372194 w 201"/>
                <a:gd name="T27" fmla="*/ 85896 h 203"/>
                <a:gd name="T28" fmla="*/ 307931 w 201"/>
                <a:gd name="T29" fmla="*/ 61738 h 203"/>
                <a:gd name="T30" fmla="*/ 307931 w 201"/>
                <a:gd name="T31" fmla="*/ 2684 h 203"/>
                <a:gd name="T32" fmla="*/ 270443 w 201"/>
                <a:gd name="T33" fmla="*/ 0 h 203"/>
                <a:gd name="T34" fmla="*/ 230278 w 201"/>
                <a:gd name="T35" fmla="*/ 2684 h 203"/>
                <a:gd name="T36" fmla="*/ 230278 w 201"/>
                <a:gd name="T37" fmla="*/ 61738 h 203"/>
                <a:gd name="T38" fmla="*/ 182081 w 201"/>
                <a:gd name="T39" fmla="*/ 77843 h 203"/>
                <a:gd name="T40" fmla="*/ 147271 w 201"/>
                <a:gd name="T41" fmla="*/ 29527 h 203"/>
                <a:gd name="T42" fmla="*/ 83007 w 201"/>
                <a:gd name="T43" fmla="*/ 75159 h 203"/>
                <a:gd name="T44" fmla="*/ 115139 w 201"/>
                <a:gd name="T45" fmla="*/ 123475 h 203"/>
                <a:gd name="T46" fmla="*/ 85685 w 201"/>
                <a:gd name="T47" fmla="*/ 161055 h 203"/>
                <a:gd name="T48" fmla="*/ 32132 w 201"/>
                <a:gd name="T49" fmla="*/ 142265 h 203"/>
                <a:gd name="T50" fmla="*/ 2678 w 201"/>
                <a:gd name="T51" fmla="*/ 217424 h 203"/>
                <a:gd name="T52" fmla="*/ 58908 w 201"/>
                <a:gd name="T53" fmla="*/ 236214 h 203"/>
                <a:gd name="T54" fmla="*/ 56231 w 201"/>
                <a:gd name="T55" fmla="*/ 271109 h 203"/>
                <a:gd name="T56" fmla="*/ 56231 w 201"/>
                <a:gd name="T57" fmla="*/ 287214 h 203"/>
                <a:gd name="T58" fmla="*/ 0 w 201"/>
                <a:gd name="T59" fmla="*/ 303320 h 203"/>
                <a:gd name="T60" fmla="*/ 18744 w 201"/>
                <a:gd name="T61" fmla="*/ 381163 h 203"/>
                <a:gd name="T62" fmla="*/ 74974 w 201"/>
                <a:gd name="T63" fmla="*/ 365057 h 203"/>
                <a:gd name="T64" fmla="*/ 104429 w 201"/>
                <a:gd name="T65" fmla="*/ 408005 h 203"/>
                <a:gd name="T66" fmla="*/ 66941 w 201"/>
                <a:gd name="T67" fmla="*/ 453638 h 203"/>
                <a:gd name="T68" fmla="*/ 125850 w 201"/>
                <a:gd name="T69" fmla="*/ 504638 h 203"/>
                <a:gd name="T70" fmla="*/ 163337 w 201"/>
                <a:gd name="T71" fmla="*/ 459006 h 203"/>
                <a:gd name="T72" fmla="*/ 230278 w 201"/>
                <a:gd name="T73" fmla="*/ 483164 h 203"/>
                <a:gd name="T74" fmla="*/ 230278 w 201"/>
                <a:gd name="T75" fmla="*/ 542218 h 203"/>
                <a:gd name="T76" fmla="*/ 270443 w 201"/>
                <a:gd name="T77" fmla="*/ 544902 h 203"/>
                <a:gd name="T78" fmla="*/ 307931 w 201"/>
                <a:gd name="T79" fmla="*/ 542218 h 203"/>
                <a:gd name="T80" fmla="*/ 307931 w 201"/>
                <a:gd name="T81" fmla="*/ 483164 h 203"/>
                <a:gd name="T82" fmla="*/ 358806 w 201"/>
                <a:gd name="T83" fmla="*/ 467059 h 203"/>
                <a:gd name="T84" fmla="*/ 390938 w 201"/>
                <a:gd name="T85" fmla="*/ 515375 h 203"/>
                <a:gd name="T86" fmla="*/ 455202 w 201"/>
                <a:gd name="T87" fmla="*/ 469743 h 203"/>
                <a:gd name="T88" fmla="*/ 423070 w 201"/>
                <a:gd name="T89" fmla="*/ 421427 h 203"/>
                <a:gd name="T90" fmla="*/ 452524 w 201"/>
                <a:gd name="T91" fmla="*/ 381163 h 203"/>
                <a:gd name="T92" fmla="*/ 508755 w 201"/>
                <a:gd name="T93" fmla="*/ 402637 h 203"/>
                <a:gd name="T94" fmla="*/ 535531 w 201"/>
                <a:gd name="T95" fmla="*/ 324794 h 203"/>
                <a:gd name="T96" fmla="*/ 479301 w 201"/>
                <a:gd name="T97" fmla="*/ 306004 h 203"/>
                <a:gd name="T98" fmla="*/ 481978 w 201"/>
                <a:gd name="T99" fmla="*/ 271109 h 203"/>
                <a:gd name="T100" fmla="*/ 270443 w 201"/>
                <a:gd name="T101" fmla="*/ 424111 h 203"/>
                <a:gd name="T102" fmla="*/ 125850 w 201"/>
                <a:gd name="T103" fmla="*/ 276477 h 203"/>
                <a:gd name="T104" fmla="*/ 270443 w 201"/>
                <a:gd name="T105" fmla="*/ 131528 h 203"/>
                <a:gd name="T106" fmla="*/ 415037 w 201"/>
                <a:gd name="T107" fmla="*/ 276477 h 203"/>
                <a:gd name="T108" fmla="*/ 270443 w 201"/>
                <a:gd name="T109" fmla="*/ 424111 h 20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01" h="203">
                  <a:moveTo>
                    <a:pt x="101" y="60"/>
                  </a:moveTo>
                  <a:cubicBezTo>
                    <a:pt x="77" y="60"/>
                    <a:pt x="58" y="80"/>
                    <a:pt x="58" y="103"/>
                  </a:cubicBezTo>
                  <a:cubicBezTo>
                    <a:pt x="58" y="127"/>
                    <a:pt x="77" y="147"/>
                    <a:pt x="101" y="147"/>
                  </a:cubicBezTo>
                  <a:cubicBezTo>
                    <a:pt x="125" y="147"/>
                    <a:pt x="144" y="127"/>
                    <a:pt x="144" y="103"/>
                  </a:cubicBezTo>
                  <a:cubicBezTo>
                    <a:pt x="144" y="80"/>
                    <a:pt x="125" y="60"/>
                    <a:pt x="101" y="60"/>
                  </a:cubicBezTo>
                  <a:close/>
                  <a:moveTo>
                    <a:pt x="180" y="101"/>
                  </a:moveTo>
                  <a:cubicBezTo>
                    <a:pt x="180" y="99"/>
                    <a:pt x="180" y="97"/>
                    <a:pt x="180" y="95"/>
                  </a:cubicBezTo>
                  <a:cubicBezTo>
                    <a:pt x="201" y="90"/>
                    <a:pt x="201" y="90"/>
                    <a:pt x="201" y="90"/>
                  </a:cubicBezTo>
                  <a:cubicBezTo>
                    <a:pt x="200" y="80"/>
                    <a:pt x="197" y="70"/>
                    <a:pt x="193" y="61"/>
                  </a:cubicBezTo>
                  <a:cubicBezTo>
                    <a:pt x="172" y="67"/>
                    <a:pt x="172" y="67"/>
                    <a:pt x="172" y="67"/>
                  </a:cubicBezTo>
                  <a:cubicBezTo>
                    <a:pt x="170" y="61"/>
                    <a:pt x="166" y="56"/>
                    <a:pt x="162" y="51"/>
                  </a:cubicBezTo>
                  <a:cubicBezTo>
                    <a:pt x="176" y="34"/>
                    <a:pt x="176" y="34"/>
                    <a:pt x="176" y="34"/>
                  </a:cubicBezTo>
                  <a:cubicBezTo>
                    <a:pt x="170" y="27"/>
                    <a:pt x="162" y="20"/>
                    <a:pt x="153" y="15"/>
                  </a:cubicBezTo>
                  <a:cubicBezTo>
                    <a:pt x="139" y="32"/>
                    <a:pt x="139" y="32"/>
                    <a:pt x="139" y="32"/>
                  </a:cubicBezTo>
                  <a:cubicBezTo>
                    <a:pt x="132" y="28"/>
                    <a:pt x="124" y="25"/>
                    <a:pt x="115" y="2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1" y="1"/>
                    <a:pt x="106" y="0"/>
                    <a:pt x="101" y="0"/>
                  </a:cubicBezTo>
                  <a:cubicBezTo>
                    <a:pt x="95" y="0"/>
                    <a:pt x="91" y="1"/>
                    <a:pt x="86" y="1"/>
                  </a:cubicBezTo>
                  <a:cubicBezTo>
                    <a:pt x="86" y="23"/>
                    <a:pt x="86" y="23"/>
                    <a:pt x="86" y="23"/>
                  </a:cubicBezTo>
                  <a:cubicBezTo>
                    <a:pt x="79" y="24"/>
                    <a:pt x="73" y="26"/>
                    <a:pt x="68" y="29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46" y="15"/>
                    <a:pt x="38" y="21"/>
                    <a:pt x="31" y="28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39" y="50"/>
                    <a:pt x="35" y="55"/>
                    <a:pt x="32" y="60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7" y="62"/>
                    <a:pt x="3" y="71"/>
                    <a:pt x="1" y="81"/>
                  </a:cubicBezTo>
                  <a:cubicBezTo>
                    <a:pt x="22" y="88"/>
                    <a:pt x="22" y="88"/>
                    <a:pt x="22" y="88"/>
                  </a:cubicBezTo>
                  <a:cubicBezTo>
                    <a:pt x="21" y="93"/>
                    <a:pt x="21" y="97"/>
                    <a:pt x="21" y="101"/>
                  </a:cubicBezTo>
                  <a:cubicBezTo>
                    <a:pt x="21" y="103"/>
                    <a:pt x="21" y="105"/>
                    <a:pt x="21" y="10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1" y="123"/>
                    <a:pt x="4" y="133"/>
                    <a:pt x="7" y="142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1" y="142"/>
                    <a:pt x="35" y="147"/>
                    <a:pt x="39" y="152"/>
                  </a:cubicBezTo>
                  <a:cubicBezTo>
                    <a:pt x="25" y="169"/>
                    <a:pt x="25" y="169"/>
                    <a:pt x="25" y="169"/>
                  </a:cubicBezTo>
                  <a:cubicBezTo>
                    <a:pt x="31" y="176"/>
                    <a:pt x="39" y="182"/>
                    <a:pt x="47" y="188"/>
                  </a:cubicBezTo>
                  <a:cubicBezTo>
                    <a:pt x="61" y="171"/>
                    <a:pt x="61" y="171"/>
                    <a:pt x="61" y="171"/>
                  </a:cubicBezTo>
                  <a:cubicBezTo>
                    <a:pt x="69" y="175"/>
                    <a:pt x="77" y="178"/>
                    <a:pt x="86" y="180"/>
                  </a:cubicBezTo>
                  <a:cubicBezTo>
                    <a:pt x="86" y="202"/>
                    <a:pt x="86" y="202"/>
                    <a:pt x="86" y="202"/>
                  </a:cubicBezTo>
                  <a:cubicBezTo>
                    <a:pt x="91" y="202"/>
                    <a:pt x="95" y="203"/>
                    <a:pt x="101" y="203"/>
                  </a:cubicBezTo>
                  <a:cubicBezTo>
                    <a:pt x="106" y="203"/>
                    <a:pt x="111" y="202"/>
                    <a:pt x="115" y="202"/>
                  </a:cubicBezTo>
                  <a:cubicBezTo>
                    <a:pt x="115" y="180"/>
                    <a:pt x="115" y="180"/>
                    <a:pt x="115" y="180"/>
                  </a:cubicBezTo>
                  <a:cubicBezTo>
                    <a:pt x="122" y="179"/>
                    <a:pt x="128" y="177"/>
                    <a:pt x="134" y="174"/>
                  </a:cubicBezTo>
                  <a:cubicBezTo>
                    <a:pt x="146" y="192"/>
                    <a:pt x="146" y="192"/>
                    <a:pt x="146" y="192"/>
                  </a:cubicBezTo>
                  <a:cubicBezTo>
                    <a:pt x="155" y="188"/>
                    <a:pt x="163" y="182"/>
                    <a:pt x="170" y="175"/>
                  </a:cubicBezTo>
                  <a:cubicBezTo>
                    <a:pt x="158" y="157"/>
                    <a:pt x="158" y="157"/>
                    <a:pt x="158" y="157"/>
                  </a:cubicBezTo>
                  <a:cubicBezTo>
                    <a:pt x="162" y="153"/>
                    <a:pt x="166" y="148"/>
                    <a:pt x="169" y="142"/>
                  </a:cubicBezTo>
                  <a:cubicBezTo>
                    <a:pt x="190" y="150"/>
                    <a:pt x="190" y="150"/>
                    <a:pt x="190" y="150"/>
                  </a:cubicBezTo>
                  <a:cubicBezTo>
                    <a:pt x="194" y="141"/>
                    <a:pt x="198" y="131"/>
                    <a:pt x="200" y="121"/>
                  </a:cubicBezTo>
                  <a:cubicBezTo>
                    <a:pt x="179" y="114"/>
                    <a:pt x="179" y="114"/>
                    <a:pt x="179" y="114"/>
                  </a:cubicBezTo>
                  <a:cubicBezTo>
                    <a:pt x="180" y="110"/>
                    <a:pt x="180" y="106"/>
                    <a:pt x="180" y="101"/>
                  </a:cubicBezTo>
                  <a:close/>
                  <a:moveTo>
                    <a:pt x="101" y="158"/>
                  </a:moveTo>
                  <a:cubicBezTo>
                    <a:pt x="71" y="158"/>
                    <a:pt x="47" y="133"/>
                    <a:pt x="47" y="103"/>
                  </a:cubicBezTo>
                  <a:cubicBezTo>
                    <a:pt x="47" y="73"/>
                    <a:pt x="71" y="49"/>
                    <a:pt x="101" y="49"/>
                  </a:cubicBezTo>
                  <a:cubicBezTo>
                    <a:pt x="131" y="49"/>
                    <a:pt x="155" y="73"/>
                    <a:pt x="155" y="103"/>
                  </a:cubicBezTo>
                  <a:cubicBezTo>
                    <a:pt x="155" y="133"/>
                    <a:pt x="131" y="158"/>
                    <a:pt x="101" y="1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790176" y="3441097"/>
            <a:ext cx="1215828" cy="1216106"/>
            <a:chOff x="4914366" y="3441097"/>
            <a:chExt cx="1215828" cy="1216106"/>
          </a:xfrm>
        </p:grpSpPr>
        <p:sp>
          <p:nvSpPr>
            <p:cNvPr id="33" name="任意多边形 32"/>
            <p:cNvSpPr/>
            <p:nvPr/>
          </p:nvSpPr>
          <p:spPr>
            <a:xfrm rot="13500000">
              <a:off x="4914227" y="3441236"/>
              <a:ext cx="1216106" cy="1215828"/>
            </a:xfrm>
            <a:custGeom>
              <a:avLst/>
              <a:gdLst>
                <a:gd name="connsiteX0" fmla="*/ 1384172 w 1621474"/>
                <a:gd name="connsiteY0" fmla="*/ 1383803 h 1621104"/>
                <a:gd name="connsiteX1" fmla="*/ 811277 w 1621474"/>
                <a:gd name="connsiteY1" fmla="*/ 1621104 h 1621104"/>
                <a:gd name="connsiteX2" fmla="*/ 1082 w 1621474"/>
                <a:gd name="connsiteY2" fmla="*/ 1621104 h 1621104"/>
                <a:gd name="connsiteX3" fmla="*/ 1082 w 1621474"/>
                <a:gd name="connsiteY3" fmla="*/ 820931 h 1621104"/>
                <a:gd name="connsiteX4" fmla="*/ 0 w 1621474"/>
                <a:gd name="connsiteY4" fmla="*/ 810196 h 1621104"/>
                <a:gd name="connsiteX5" fmla="*/ 1 w 1621474"/>
                <a:gd name="connsiteY5" fmla="*/ 810195 h 1621104"/>
                <a:gd name="connsiteX6" fmla="*/ 810197 w 1621474"/>
                <a:gd name="connsiteY6" fmla="*/ 0 h 1621104"/>
                <a:gd name="connsiteX7" fmla="*/ 1620392 w 1621474"/>
                <a:gd name="connsiteY7" fmla="*/ 0 h 1621104"/>
                <a:gd name="connsiteX8" fmla="*/ 1620392 w 1621474"/>
                <a:gd name="connsiteY8" fmla="*/ 800172 h 1621104"/>
                <a:gd name="connsiteX9" fmla="*/ 1621474 w 1621474"/>
                <a:gd name="connsiteY9" fmla="*/ 810908 h 1621104"/>
                <a:gd name="connsiteX10" fmla="*/ 1621473 w 1621474"/>
                <a:gd name="connsiteY10" fmla="*/ 810908 h 1621104"/>
                <a:gd name="connsiteX11" fmla="*/ 1384172 w 1621474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1384172" y="1383803"/>
                  </a:moveTo>
                  <a:cubicBezTo>
                    <a:pt x="1237556" y="1530419"/>
                    <a:pt x="1035006" y="1621104"/>
                    <a:pt x="811277" y="1621104"/>
                  </a:cubicBezTo>
                  <a:lnTo>
                    <a:pt x="1082" y="1621104"/>
                  </a:lnTo>
                  <a:lnTo>
                    <a:pt x="1082" y="820931"/>
                  </a:lnTo>
                  <a:lnTo>
                    <a:pt x="0" y="810196"/>
                  </a:lnTo>
                  <a:lnTo>
                    <a:pt x="1" y="810195"/>
                  </a:lnTo>
                  <a:cubicBezTo>
                    <a:pt x="1" y="362737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72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034637"/>
                    <a:pt x="1530789" y="1237186"/>
                    <a:pt x="1384172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4" name="Oval 165"/>
            <p:cNvSpPr>
              <a:spLocks noChangeAspect="1"/>
            </p:cNvSpPr>
            <p:nvPr/>
          </p:nvSpPr>
          <p:spPr>
            <a:xfrm flipH="1">
              <a:off x="5112707" y="3642046"/>
              <a:ext cx="813676" cy="813676"/>
            </a:xfrm>
            <a:prstGeom prst="ellipse">
              <a:avLst/>
            </a:pr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 dirty="0">
                <a:cs typeface="+mn-ea"/>
                <a:sym typeface="+mn-lt"/>
              </a:endParaRPr>
            </a:p>
          </p:txBody>
        </p:sp>
        <p:sp>
          <p:nvSpPr>
            <p:cNvPr id="35" name="Freeform 307"/>
            <p:cNvSpPr>
              <a:spLocks noChangeAspect="1" noEditPoints="1"/>
            </p:cNvSpPr>
            <p:nvPr/>
          </p:nvSpPr>
          <p:spPr bwMode="auto">
            <a:xfrm>
              <a:off x="5382817" y="3842147"/>
              <a:ext cx="288131" cy="419100"/>
            </a:xfrm>
            <a:custGeom>
              <a:avLst/>
              <a:gdLst>
                <a:gd name="T0" fmla="*/ 238258 w 243"/>
                <a:gd name="T1" fmla="*/ 6329 h 354"/>
                <a:gd name="T2" fmla="*/ 372377 w 243"/>
                <a:gd name="T3" fmla="*/ 143991 h 354"/>
                <a:gd name="T4" fmla="*/ 334508 w 243"/>
                <a:gd name="T5" fmla="*/ 319628 h 354"/>
                <a:gd name="T6" fmla="*/ 317152 w 243"/>
                <a:gd name="T7" fmla="*/ 384503 h 354"/>
                <a:gd name="T8" fmla="*/ 313996 w 243"/>
                <a:gd name="T9" fmla="*/ 436719 h 354"/>
                <a:gd name="T10" fmla="*/ 288750 w 243"/>
                <a:gd name="T11" fmla="*/ 509506 h 354"/>
                <a:gd name="T12" fmla="*/ 225635 w 243"/>
                <a:gd name="T13" fmla="*/ 560140 h 354"/>
                <a:gd name="T14" fmla="*/ 99406 w 243"/>
                <a:gd name="T15" fmla="*/ 519000 h 354"/>
                <a:gd name="T16" fmla="*/ 67848 w 243"/>
                <a:gd name="T17" fmla="*/ 444631 h 354"/>
                <a:gd name="T18" fmla="*/ 67848 w 243"/>
                <a:gd name="T19" fmla="*/ 400326 h 354"/>
                <a:gd name="T20" fmla="*/ 61537 w 243"/>
                <a:gd name="T21" fmla="*/ 365515 h 354"/>
                <a:gd name="T22" fmla="*/ 15779 w 243"/>
                <a:gd name="T23" fmla="*/ 257918 h 354"/>
                <a:gd name="T24" fmla="*/ 116762 w 243"/>
                <a:gd name="T25" fmla="*/ 15823 h 354"/>
                <a:gd name="T26" fmla="*/ 179877 w 243"/>
                <a:gd name="T27" fmla="*/ 0 h 354"/>
                <a:gd name="T28" fmla="*/ 190922 w 243"/>
                <a:gd name="T29" fmla="*/ 387668 h 354"/>
                <a:gd name="T30" fmla="*/ 284016 w 243"/>
                <a:gd name="T31" fmla="*/ 368680 h 354"/>
                <a:gd name="T32" fmla="*/ 323463 w 243"/>
                <a:gd name="T33" fmla="*/ 265829 h 354"/>
                <a:gd name="T34" fmla="*/ 287172 w 243"/>
                <a:gd name="T35" fmla="*/ 69622 h 354"/>
                <a:gd name="T36" fmla="*/ 41025 w 243"/>
                <a:gd name="T37" fmla="*/ 218360 h 354"/>
                <a:gd name="T38" fmla="*/ 97828 w 243"/>
                <a:gd name="T39" fmla="*/ 371844 h 354"/>
                <a:gd name="T40" fmla="*/ 190922 w 243"/>
                <a:gd name="T41" fmla="*/ 387668 h 354"/>
                <a:gd name="T42" fmla="*/ 116762 w 243"/>
                <a:gd name="T43" fmla="*/ 401908 h 354"/>
                <a:gd name="T44" fmla="*/ 116762 w 243"/>
                <a:gd name="T45" fmla="*/ 433555 h 354"/>
                <a:gd name="T46" fmla="*/ 266660 w 243"/>
                <a:gd name="T47" fmla="*/ 433555 h 354"/>
                <a:gd name="T48" fmla="*/ 266660 w 243"/>
                <a:gd name="T49" fmla="*/ 401908 h 354"/>
                <a:gd name="T50" fmla="*/ 190922 w 243"/>
                <a:gd name="T51" fmla="*/ 447796 h 354"/>
                <a:gd name="T52" fmla="*/ 100984 w 243"/>
                <a:gd name="T53" fmla="*/ 457289 h 354"/>
                <a:gd name="T54" fmla="*/ 220902 w 243"/>
                <a:gd name="T55" fmla="*/ 479442 h 354"/>
                <a:gd name="T56" fmla="*/ 280861 w 243"/>
                <a:gd name="T57" fmla="*/ 469948 h 354"/>
                <a:gd name="T58" fmla="*/ 190922 w 243"/>
                <a:gd name="T59" fmla="*/ 447796 h 354"/>
                <a:gd name="T60" fmla="*/ 157787 w 243"/>
                <a:gd name="T61" fmla="*/ 525329 h 354"/>
                <a:gd name="T62" fmla="*/ 250881 w 243"/>
                <a:gd name="T63" fmla="*/ 495265 h 35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43" h="354">
                  <a:moveTo>
                    <a:pt x="128" y="0"/>
                  </a:moveTo>
                  <a:cubicBezTo>
                    <a:pt x="136" y="1"/>
                    <a:pt x="144" y="2"/>
                    <a:pt x="151" y="4"/>
                  </a:cubicBezTo>
                  <a:cubicBezTo>
                    <a:pt x="172" y="9"/>
                    <a:pt x="190" y="20"/>
                    <a:pt x="205" y="35"/>
                  </a:cubicBezTo>
                  <a:cubicBezTo>
                    <a:pt x="221" y="51"/>
                    <a:pt x="231" y="69"/>
                    <a:pt x="236" y="91"/>
                  </a:cubicBezTo>
                  <a:cubicBezTo>
                    <a:pt x="243" y="121"/>
                    <a:pt x="240" y="149"/>
                    <a:pt x="225" y="177"/>
                  </a:cubicBezTo>
                  <a:cubicBezTo>
                    <a:pt x="221" y="185"/>
                    <a:pt x="216" y="194"/>
                    <a:pt x="212" y="202"/>
                  </a:cubicBezTo>
                  <a:cubicBezTo>
                    <a:pt x="206" y="214"/>
                    <a:pt x="203" y="226"/>
                    <a:pt x="202" y="238"/>
                  </a:cubicBezTo>
                  <a:cubicBezTo>
                    <a:pt x="202" y="240"/>
                    <a:pt x="201" y="241"/>
                    <a:pt x="201" y="243"/>
                  </a:cubicBezTo>
                  <a:cubicBezTo>
                    <a:pt x="200" y="246"/>
                    <a:pt x="200" y="255"/>
                    <a:pt x="200" y="258"/>
                  </a:cubicBezTo>
                  <a:cubicBezTo>
                    <a:pt x="202" y="264"/>
                    <a:pt x="201" y="270"/>
                    <a:pt x="199" y="276"/>
                  </a:cubicBezTo>
                  <a:cubicBezTo>
                    <a:pt x="198" y="278"/>
                    <a:pt x="198" y="279"/>
                    <a:pt x="199" y="281"/>
                  </a:cubicBezTo>
                  <a:cubicBezTo>
                    <a:pt x="205" y="297"/>
                    <a:pt x="198" y="314"/>
                    <a:pt x="183" y="322"/>
                  </a:cubicBezTo>
                  <a:cubicBezTo>
                    <a:pt x="181" y="322"/>
                    <a:pt x="180" y="324"/>
                    <a:pt x="180" y="325"/>
                  </a:cubicBezTo>
                  <a:cubicBezTo>
                    <a:pt x="173" y="342"/>
                    <a:pt x="161" y="353"/>
                    <a:pt x="143" y="354"/>
                  </a:cubicBezTo>
                  <a:cubicBezTo>
                    <a:pt x="127" y="354"/>
                    <a:pt x="111" y="354"/>
                    <a:pt x="96" y="353"/>
                  </a:cubicBezTo>
                  <a:cubicBezTo>
                    <a:pt x="80" y="352"/>
                    <a:pt x="69" y="342"/>
                    <a:pt x="63" y="328"/>
                  </a:cubicBezTo>
                  <a:cubicBezTo>
                    <a:pt x="62" y="324"/>
                    <a:pt x="60" y="322"/>
                    <a:pt x="57" y="321"/>
                  </a:cubicBezTo>
                  <a:cubicBezTo>
                    <a:pt x="43" y="313"/>
                    <a:pt x="37" y="296"/>
                    <a:pt x="43" y="281"/>
                  </a:cubicBezTo>
                  <a:cubicBezTo>
                    <a:pt x="44" y="279"/>
                    <a:pt x="44" y="278"/>
                    <a:pt x="43" y="276"/>
                  </a:cubicBezTo>
                  <a:cubicBezTo>
                    <a:pt x="40" y="268"/>
                    <a:pt x="40" y="261"/>
                    <a:pt x="43" y="253"/>
                  </a:cubicBezTo>
                  <a:cubicBezTo>
                    <a:pt x="43" y="252"/>
                    <a:pt x="43" y="250"/>
                    <a:pt x="43" y="248"/>
                  </a:cubicBezTo>
                  <a:cubicBezTo>
                    <a:pt x="41" y="242"/>
                    <a:pt x="40" y="237"/>
                    <a:pt x="39" y="231"/>
                  </a:cubicBezTo>
                  <a:cubicBezTo>
                    <a:pt x="37" y="218"/>
                    <a:pt x="32" y="206"/>
                    <a:pt x="26" y="195"/>
                  </a:cubicBezTo>
                  <a:cubicBezTo>
                    <a:pt x="21" y="184"/>
                    <a:pt x="15" y="174"/>
                    <a:pt x="10" y="163"/>
                  </a:cubicBezTo>
                  <a:cubicBezTo>
                    <a:pt x="2" y="143"/>
                    <a:pt x="0" y="121"/>
                    <a:pt x="4" y="100"/>
                  </a:cubicBezTo>
                  <a:cubicBezTo>
                    <a:pt x="11" y="57"/>
                    <a:pt x="35" y="27"/>
                    <a:pt x="74" y="10"/>
                  </a:cubicBezTo>
                  <a:cubicBezTo>
                    <a:pt x="86" y="4"/>
                    <a:pt x="98" y="1"/>
                    <a:pt x="111" y="1"/>
                  </a:cubicBezTo>
                  <a:cubicBezTo>
                    <a:pt x="112" y="0"/>
                    <a:pt x="113" y="0"/>
                    <a:pt x="114" y="0"/>
                  </a:cubicBezTo>
                  <a:lnTo>
                    <a:pt x="128" y="0"/>
                  </a:lnTo>
                  <a:close/>
                  <a:moveTo>
                    <a:pt x="121" y="245"/>
                  </a:moveTo>
                  <a:cubicBezTo>
                    <a:pt x="136" y="245"/>
                    <a:pt x="151" y="245"/>
                    <a:pt x="167" y="245"/>
                  </a:cubicBezTo>
                  <a:cubicBezTo>
                    <a:pt x="176" y="245"/>
                    <a:pt x="179" y="242"/>
                    <a:pt x="180" y="233"/>
                  </a:cubicBezTo>
                  <a:cubicBezTo>
                    <a:pt x="182" y="223"/>
                    <a:pt x="184" y="213"/>
                    <a:pt x="187" y="203"/>
                  </a:cubicBezTo>
                  <a:cubicBezTo>
                    <a:pt x="192" y="191"/>
                    <a:pt x="199" y="180"/>
                    <a:pt x="205" y="168"/>
                  </a:cubicBezTo>
                  <a:cubicBezTo>
                    <a:pt x="212" y="156"/>
                    <a:pt x="216" y="143"/>
                    <a:pt x="217" y="128"/>
                  </a:cubicBezTo>
                  <a:cubicBezTo>
                    <a:pt x="220" y="94"/>
                    <a:pt x="208" y="66"/>
                    <a:pt x="182" y="44"/>
                  </a:cubicBezTo>
                  <a:cubicBezTo>
                    <a:pt x="149" y="17"/>
                    <a:pt x="106" y="15"/>
                    <a:pt x="70" y="37"/>
                  </a:cubicBezTo>
                  <a:cubicBezTo>
                    <a:pt x="35" y="58"/>
                    <a:pt x="19" y="98"/>
                    <a:pt x="26" y="138"/>
                  </a:cubicBezTo>
                  <a:cubicBezTo>
                    <a:pt x="28" y="152"/>
                    <a:pt x="35" y="165"/>
                    <a:pt x="42" y="177"/>
                  </a:cubicBezTo>
                  <a:cubicBezTo>
                    <a:pt x="52" y="195"/>
                    <a:pt x="60" y="214"/>
                    <a:pt x="62" y="235"/>
                  </a:cubicBezTo>
                  <a:cubicBezTo>
                    <a:pt x="62" y="242"/>
                    <a:pt x="66" y="245"/>
                    <a:pt x="73" y="245"/>
                  </a:cubicBezTo>
                  <a:cubicBezTo>
                    <a:pt x="89" y="245"/>
                    <a:pt x="105" y="245"/>
                    <a:pt x="121" y="245"/>
                  </a:cubicBezTo>
                  <a:moveTo>
                    <a:pt x="121" y="254"/>
                  </a:moveTo>
                  <a:cubicBezTo>
                    <a:pt x="105" y="254"/>
                    <a:pt x="89" y="254"/>
                    <a:pt x="74" y="254"/>
                  </a:cubicBezTo>
                  <a:cubicBezTo>
                    <a:pt x="69" y="254"/>
                    <a:pt x="65" y="256"/>
                    <a:pt x="64" y="260"/>
                  </a:cubicBezTo>
                  <a:cubicBezTo>
                    <a:pt x="61" y="267"/>
                    <a:pt x="66" y="274"/>
                    <a:pt x="74" y="274"/>
                  </a:cubicBezTo>
                  <a:cubicBezTo>
                    <a:pt x="96" y="274"/>
                    <a:pt x="118" y="274"/>
                    <a:pt x="140" y="274"/>
                  </a:cubicBezTo>
                  <a:cubicBezTo>
                    <a:pt x="149" y="274"/>
                    <a:pt x="159" y="274"/>
                    <a:pt x="169" y="274"/>
                  </a:cubicBezTo>
                  <a:cubicBezTo>
                    <a:pt x="173" y="274"/>
                    <a:pt x="176" y="272"/>
                    <a:pt x="178" y="268"/>
                  </a:cubicBezTo>
                  <a:cubicBezTo>
                    <a:pt x="181" y="261"/>
                    <a:pt x="176" y="254"/>
                    <a:pt x="169" y="254"/>
                  </a:cubicBezTo>
                  <a:cubicBezTo>
                    <a:pt x="153" y="254"/>
                    <a:pt x="137" y="254"/>
                    <a:pt x="121" y="254"/>
                  </a:cubicBezTo>
                  <a:moveTo>
                    <a:pt x="121" y="283"/>
                  </a:moveTo>
                  <a:cubicBezTo>
                    <a:pt x="105" y="283"/>
                    <a:pt x="89" y="283"/>
                    <a:pt x="74" y="283"/>
                  </a:cubicBezTo>
                  <a:cubicBezTo>
                    <a:pt x="69" y="283"/>
                    <a:pt x="65" y="285"/>
                    <a:pt x="64" y="289"/>
                  </a:cubicBezTo>
                  <a:cubicBezTo>
                    <a:pt x="61" y="296"/>
                    <a:pt x="66" y="303"/>
                    <a:pt x="74" y="303"/>
                  </a:cubicBezTo>
                  <a:cubicBezTo>
                    <a:pt x="96" y="303"/>
                    <a:pt x="118" y="303"/>
                    <a:pt x="140" y="303"/>
                  </a:cubicBezTo>
                  <a:cubicBezTo>
                    <a:pt x="149" y="303"/>
                    <a:pt x="159" y="303"/>
                    <a:pt x="169" y="303"/>
                  </a:cubicBezTo>
                  <a:cubicBezTo>
                    <a:pt x="173" y="303"/>
                    <a:pt x="176" y="301"/>
                    <a:pt x="178" y="297"/>
                  </a:cubicBezTo>
                  <a:cubicBezTo>
                    <a:pt x="181" y="290"/>
                    <a:pt x="176" y="283"/>
                    <a:pt x="169" y="283"/>
                  </a:cubicBezTo>
                  <a:cubicBezTo>
                    <a:pt x="153" y="283"/>
                    <a:pt x="137" y="283"/>
                    <a:pt x="121" y="283"/>
                  </a:cubicBezTo>
                  <a:moveTo>
                    <a:pt x="82" y="313"/>
                  </a:moveTo>
                  <a:cubicBezTo>
                    <a:pt x="82" y="323"/>
                    <a:pt x="90" y="331"/>
                    <a:pt x="100" y="332"/>
                  </a:cubicBezTo>
                  <a:cubicBezTo>
                    <a:pt x="114" y="332"/>
                    <a:pt x="128" y="332"/>
                    <a:pt x="142" y="332"/>
                  </a:cubicBezTo>
                  <a:cubicBezTo>
                    <a:pt x="152" y="331"/>
                    <a:pt x="159" y="323"/>
                    <a:pt x="159" y="313"/>
                  </a:cubicBezTo>
                  <a:lnTo>
                    <a:pt x="82" y="3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002609" y="2820663"/>
            <a:ext cx="1215828" cy="1216106"/>
            <a:chOff x="6126799" y="2820663"/>
            <a:chExt cx="1215828" cy="1216106"/>
          </a:xfrm>
        </p:grpSpPr>
        <p:sp>
          <p:nvSpPr>
            <p:cNvPr id="37" name="任意多边形 36"/>
            <p:cNvSpPr/>
            <p:nvPr/>
          </p:nvSpPr>
          <p:spPr>
            <a:xfrm rot="13500000">
              <a:off x="6126660" y="2820802"/>
              <a:ext cx="1216106" cy="1215828"/>
            </a:xfrm>
            <a:custGeom>
              <a:avLst/>
              <a:gdLst>
                <a:gd name="connsiteX0" fmla="*/ 1384173 w 1621475"/>
                <a:gd name="connsiteY0" fmla="*/ 1383803 h 1621104"/>
                <a:gd name="connsiteX1" fmla="*/ 811277 w 1621475"/>
                <a:gd name="connsiteY1" fmla="*/ 1621103 h 1621104"/>
                <a:gd name="connsiteX2" fmla="*/ 1082 w 1621475"/>
                <a:gd name="connsiteY2" fmla="*/ 1621104 h 1621104"/>
                <a:gd name="connsiteX3" fmla="*/ 1082 w 1621475"/>
                <a:gd name="connsiteY3" fmla="*/ 820935 h 1621104"/>
                <a:gd name="connsiteX4" fmla="*/ 0 w 1621475"/>
                <a:gd name="connsiteY4" fmla="*/ 810196 h 1621104"/>
                <a:gd name="connsiteX5" fmla="*/ 1 w 1621475"/>
                <a:gd name="connsiteY5" fmla="*/ 810196 h 1621104"/>
                <a:gd name="connsiteX6" fmla="*/ 810197 w 1621475"/>
                <a:gd name="connsiteY6" fmla="*/ 0 h 1621104"/>
                <a:gd name="connsiteX7" fmla="*/ 1620392 w 1621475"/>
                <a:gd name="connsiteY7" fmla="*/ 0 h 1621104"/>
                <a:gd name="connsiteX8" fmla="*/ 1620392 w 1621475"/>
                <a:gd name="connsiteY8" fmla="*/ 800169 h 1621104"/>
                <a:gd name="connsiteX9" fmla="*/ 1621475 w 1621475"/>
                <a:gd name="connsiteY9" fmla="*/ 810908 h 1621104"/>
                <a:gd name="connsiteX10" fmla="*/ 1621473 w 1621475"/>
                <a:gd name="connsiteY10" fmla="*/ 810908 h 1621104"/>
                <a:gd name="connsiteX11" fmla="*/ 1384173 w 1621475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5" h="1621104">
                  <a:moveTo>
                    <a:pt x="1384173" y="1383803"/>
                  </a:moveTo>
                  <a:cubicBezTo>
                    <a:pt x="1237555" y="1530420"/>
                    <a:pt x="1035006" y="1621104"/>
                    <a:pt x="811277" y="1621103"/>
                  </a:cubicBezTo>
                  <a:lnTo>
                    <a:pt x="1082" y="1621104"/>
                  </a:lnTo>
                  <a:lnTo>
                    <a:pt x="1082" y="820935"/>
                  </a:lnTo>
                  <a:lnTo>
                    <a:pt x="0" y="810196"/>
                  </a:lnTo>
                  <a:lnTo>
                    <a:pt x="1" y="810196"/>
                  </a:lnTo>
                  <a:cubicBezTo>
                    <a:pt x="1" y="362736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69"/>
                  </a:lnTo>
                  <a:lnTo>
                    <a:pt x="1621475" y="810908"/>
                  </a:lnTo>
                  <a:lnTo>
                    <a:pt x="1621473" y="810908"/>
                  </a:lnTo>
                  <a:cubicBezTo>
                    <a:pt x="1621473" y="1034637"/>
                    <a:pt x="1530789" y="1237186"/>
                    <a:pt x="1384173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8" name="Oval 163"/>
            <p:cNvSpPr>
              <a:spLocks noChangeAspect="1"/>
            </p:cNvSpPr>
            <p:nvPr/>
          </p:nvSpPr>
          <p:spPr>
            <a:xfrm flipH="1">
              <a:off x="6351069" y="3009511"/>
              <a:ext cx="813676" cy="813676"/>
            </a:xfrm>
            <a:prstGeom prst="ellipse">
              <a:avLst/>
            </a:pr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 dirty="0">
                <a:cs typeface="+mn-ea"/>
                <a:sym typeface="+mn-lt"/>
              </a:endParaRPr>
            </a:p>
          </p:txBody>
        </p:sp>
        <p:sp>
          <p:nvSpPr>
            <p:cNvPr id="39" name="Freeform 267"/>
            <p:cNvSpPr>
              <a:spLocks/>
            </p:cNvSpPr>
            <p:nvPr/>
          </p:nvSpPr>
          <p:spPr bwMode="auto">
            <a:xfrm>
              <a:off x="6556772" y="3234929"/>
              <a:ext cx="404813" cy="180975"/>
            </a:xfrm>
            <a:custGeom>
              <a:avLst/>
              <a:gdLst>
                <a:gd name="T0" fmla="*/ 267797 w 967"/>
                <a:gd name="T1" fmla="*/ 242133 h 434"/>
                <a:gd name="T2" fmla="*/ 0 w 967"/>
                <a:gd name="T3" fmla="*/ 121067 h 434"/>
                <a:gd name="T4" fmla="*/ 274492 w 967"/>
                <a:gd name="T5" fmla="*/ 0 h 434"/>
                <a:gd name="T6" fmla="*/ 539499 w 967"/>
                <a:gd name="T7" fmla="*/ 118277 h 434"/>
                <a:gd name="T8" fmla="*/ 267797 w 967"/>
                <a:gd name="T9" fmla="*/ 242133 h 4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67" h="434">
                  <a:moveTo>
                    <a:pt x="480" y="434"/>
                  </a:moveTo>
                  <a:lnTo>
                    <a:pt x="0" y="217"/>
                  </a:lnTo>
                  <a:lnTo>
                    <a:pt x="492" y="0"/>
                  </a:lnTo>
                  <a:lnTo>
                    <a:pt x="967" y="212"/>
                  </a:lnTo>
                  <a:lnTo>
                    <a:pt x="480" y="4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Rectangle 268"/>
            <p:cNvSpPr>
              <a:spLocks noChangeArrowheads="1"/>
            </p:cNvSpPr>
            <p:nvPr/>
          </p:nvSpPr>
          <p:spPr bwMode="auto">
            <a:xfrm>
              <a:off x="6943726" y="3320654"/>
              <a:ext cx="11906" cy="13215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Oval 269"/>
            <p:cNvSpPr>
              <a:spLocks noChangeArrowheads="1"/>
            </p:cNvSpPr>
            <p:nvPr/>
          </p:nvSpPr>
          <p:spPr bwMode="auto">
            <a:xfrm>
              <a:off x="6930629" y="3438525"/>
              <a:ext cx="39290" cy="392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微软雅黑" pitchFamily="34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270"/>
            <p:cNvSpPr>
              <a:spLocks/>
            </p:cNvSpPr>
            <p:nvPr/>
          </p:nvSpPr>
          <p:spPr bwMode="auto">
            <a:xfrm>
              <a:off x="6925866" y="3458766"/>
              <a:ext cx="28575" cy="89297"/>
            </a:xfrm>
            <a:custGeom>
              <a:avLst/>
              <a:gdLst>
                <a:gd name="T0" fmla="*/ 20931 w 29"/>
                <a:gd name="T1" fmla="*/ 6571 h 90"/>
                <a:gd name="T2" fmla="*/ 7849 w 29"/>
                <a:gd name="T3" fmla="*/ 118277 h 90"/>
                <a:gd name="T4" fmla="*/ 37938 w 29"/>
                <a:gd name="T5" fmla="*/ 118277 h 90"/>
                <a:gd name="T6" fmla="*/ 37938 w 29"/>
                <a:gd name="T7" fmla="*/ 0 h 90"/>
                <a:gd name="T8" fmla="*/ 20931 w 29"/>
                <a:gd name="T9" fmla="*/ 6571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90">
                  <a:moveTo>
                    <a:pt x="16" y="5"/>
                  </a:moveTo>
                  <a:cubicBezTo>
                    <a:pt x="16" y="5"/>
                    <a:pt x="0" y="39"/>
                    <a:pt x="6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0"/>
                    <a:pt x="16" y="8"/>
                    <a:pt x="16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271"/>
            <p:cNvSpPr>
              <a:spLocks/>
            </p:cNvSpPr>
            <p:nvPr/>
          </p:nvSpPr>
          <p:spPr bwMode="auto">
            <a:xfrm>
              <a:off x="6948488" y="3458766"/>
              <a:ext cx="28575" cy="89297"/>
            </a:xfrm>
            <a:custGeom>
              <a:avLst/>
              <a:gdLst>
                <a:gd name="T0" fmla="*/ 17007 w 29"/>
                <a:gd name="T1" fmla="*/ 6571 h 90"/>
                <a:gd name="T2" fmla="*/ 30089 w 29"/>
                <a:gd name="T3" fmla="*/ 118277 h 90"/>
                <a:gd name="T4" fmla="*/ 0 w 29"/>
                <a:gd name="T5" fmla="*/ 118277 h 90"/>
                <a:gd name="T6" fmla="*/ 0 w 29"/>
                <a:gd name="T7" fmla="*/ 0 h 90"/>
                <a:gd name="T8" fmla="*/ 17007 w 29"/>
                <a:gd name="T9" fmla="*/ 6571 h 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" h="90">
                  <a:moveTo>
                    <a:pt x="13" y="5"/>
                  </a:moveTo>
                  <a:cubicBezTo>
                    <a:pt x="13" y="5"/>
                    <a:pt x="29" y="39"/>
                    <a:pt x="23" y="90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3" y="8"/>
                    <a:pt x="13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272"/>
            <p:cNvSpPr>
              <a:spLocks/>
            </p:cNvSpPr>
            <p:nvPr/>
          </p:nvSpPr>
          <p:spPr bwMode="auto">
            <a:xfrm>
              <a:off x="6636544" y="3380185"/>
              <a:ext cx="234554" cy="173831"/>
            </a:xfrm>
            <a:custGeom>
              <a:avLst/>
              <a:gdLst>
                <a:gd name="T0" fmla="*/ 312430 w 237"/>
                <a:gd name="T1" fmla="*/ 0 h 176"/>
                <a:gd name="T2" fmla="*/ 155556 w 237"/>
                <a:gd name="T3" fmla="*/ 72528 h 176"/>
                <a:gd name="T4" fmla="*/ 0 w 237"/>
                <a:gd name="T5" fmla="*/ 0 h 176"/>
                <a:gd name="T6" fmla="*/ 0 w 237"/>
                <a:gd name="T7" fmla="*/ 179343 h 176"/>
                <a:gd name="T8" fmla="*/ 151601 w 237"/>
                <a:gd name="T9" fmla="*/ 232091 h 176"/>
                <a:gd name="T10" fmla="*/ 151601 w 237"/>
                <a:gd name="T11" fmla="*/ 232091 h 176"/>
                <a:gd name="T12" fmla="*/ 155556 w 237"/>
                <a:gd name="T13" fmla="*/ 232091 h 176"/>
                <a:gd name="T14" fmla="*/ 160829 w 237"/>
                <a:gd name="T15" fmla="*/ 232091 h 176"/>
                <a:gd name="T16" fmla="*/ 160829 w 237"/>
                <a:gd name="T17" fmla="*/ 232091 h 176"/>
                <a:gd name="T18" fmla="*/ 312430 w 237"/>
                <a:gd name="T19" fmla="*/ 179343 h 176"/>
                <a:gd name="T20" fmla="*/ 312430 w 237"/>
                <a:gd name="T21" fmla="*/ 0 h 1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37" h="176">
                  <a:moveTo>
                    <a:pt x="237" y="0"/>
                  </a:moveTo>
                  <a:cubicBezTo>
                    <a:pt x="237" y="1"/>
                    <a:pt x="138" y="47"/>
                    <a:pt x="118" y="55"/>
                  </a:cubicBezTo>
                  <a:cubicBezTo>
                    <a:pt x="99" y="47"/>
                    <a:pt x="0" y="1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32" y="170"/>
                    <a:pt x="95" y="175"/>
                    <a:pt x="115" y="176"/>
                  </a:cubicBezTo>
                  <a:cubicBezTo>
                    <a:pt x="115" y="176"/>
                    <a:pt x="115" y="176"/>
                    <a:pt x="115" y="176"/>
                  </a:cubicBezTo>
                  <a:cubicBezTo>
                    <a:pt x="115" y="176"/>
                    <a:pt x="116" y="176"/>
                    <a:pt x="118" y="176"/>
                  </a:cubicBezTo>
                  <a:cubicBezTo>
                    <a:pt x="121" y="176"/>
                    <a:pt x="122" y="176"/>
                    <a:pt x="122" y="176"/>
                  </a:cubicBezTo>
                  <a:cubicBezTo>
                    <a:pt x="122" y="176"/>
                    <a:pt x="122" y="176"/>
                    <a:pt x="122" y="176"/>
                  </a:cubicBezTo>
                  <a:cubicBezTo>
                    <a:pt x="142" y="175"/>
                    <a:pt x="205" y="170"/>
                    <a:pt x="237" y="136"/>
                  </a:cubicBezTo>
                  <a:lnTo>
                    <a:pt x="2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788024" y="2185384"/>
            <a:ext cx="1215828" cy="1216106"/>
            <a:chOff x="4912214" y="2185384"/>
            <a:chExt cx="1215828" cy="1216106"/>
          </a:xfrm>
        </p:grpSpPr>
        <p:sp>
          <p:nvSpPr>
            <p:cNvPr id="46" name="任意多边形 45"/>
            <p:cNvSpPr/>
            <p:nvPr/>
          </p:nvSpPr>
          <p:spPr>
            <a:xfrm rot="13500000">
              <a:off x="4912075" y="2185523"/>
              <a:ext cx="1216106" cy="1215828"/>
            </a:xfrm>
            <a:custGeom>
              <a:avLst/>
              <a:gdLst>
                <a:gd name="connsiteX0" fmla="*/ 1384172 w 1621474"/>
                <a:gd name="connsiteY0" fmla="*/ 1383803 h 1621104"/>
                <a:gd name="connsiteX1" fmla="*/ 811277 w 1621474"/>
                <a:gd name="connsiteY1" fmla="*/ 1621104 h 1621104"/>
                <a:gd name="connsiteX2" fmla="*/ 1082 w 1621474"/>
                <a:gd name="connsiteY2" fmla="*/ 1621104 h 1621104"/>
                <a:gd name="connsiteX3" fmla="*/ 1082 w 1621474"/>
                <a:gd name="connsiteY3" fmla="*/ 820931 h 1621104"/>
                <a:gd name="connsiteX4" fmla="*/ 0 w 1621474"/>
                <a:gd name="connsiteY4" fmla="*/ 810196 h 1621104"/>
                <a:gd name="connsiteX5" fmla="*/ 1 w 1621474"/>
                <a:gd name="connsiteY5" fmla="*/ 810195 h 1621104"/>
                <a:gd name="connsiteX6" fmla="*/ 810197 w 1621474"/>
                <a:gd name="connsiteY6" fmla="*/ 0 h 1621104"/>
                <a:gd name="connsiteX7" fmla="*/ 1620392 w 1621474"/>
                <a:gd name="connsiteY7" fmla="*/ 0 h 1621104"/>
                <a:gd name="connsiteX8" fmla="*/ 1620392 w 1621474"/>
                <a:gd name="connsiteY8" fmla="*/ 800172 h 1621104"/>
                <a:gd name="connsiteX9" fmla="*/ 1621474 w 1621474"/>
                <a:gd name="connsiteY9" fmla="*/ 810908 h 1621104"/>
                <a:gd name="connsiteX10" fmla="*/ 1621473 w 1621474"/>
                <a:gd name="connsiteY10" fmla="*/ 810908 h 1621104"/>
                <a:gd name="connsiteX11" fmla="*/ 1384172 w 1621474"/>
                <a:gd name="connsiteY11" fmla="*/ 1383803 h 162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474" h="1621104">
                  <a:moveTo>
                    <a:pt x="1384172" y="1383803"/>
                  </a:moveTo>
                  <a:cubicBezTo>
                    <a:pt x="1237556" y="1530420"/>
                    <a:pt x="1035006" y="1621104"/>
                    <a:pt x="811277" y="1621104"/>
                  </a:cubicBezTo>
                  <a:lnTo>
                    <a:pt x="1082" y="1621104"/>
                  </a:lnTo>
                  <a:lnTo>
                    <a:pt x="1082" y="820931"/>
                  </a:lnTo>
                  <a:lnTo>
                    <a:pt x="0" y="810196"/>
                  </a:lnTo>
                  <a:lnTo>
                    <a:pt x="1" y="810195"/>
                  </a:lnTo>
                  <a:cubicBezTo>
                    <a:pt x="1" y="362737"/>
                    <a:pt x="362738" y="0"/>
                    <a:pt x="810197" y="0"/>
                  </a:cubicBezTo>
                  <a:lnTo>
                    <a:pt x="1620392" y="0"/>
                  </a:lnTo>
                  <a:lnTo>
                    <a:pt x="1620392" y="800172"/>
                  </a:lnTo>
                  <a:lnTo>
                    <a:pt x="1621474" y="810908"/>
                  </a:lnTo>
                  <a:lnTo>
                    <a:pt x="1621473" y="810908"/>
                  </a:lnTo>
                  <a:cubicBezTo>
                    <a:pt x="1621473" y="1034637"/>
                    <a:pt x="1530789" y="1237186"/>
                    <a:pt x="1384172" y="1383803"/>
                  </a:cubicBezTo>
                  <a:close/>
                </a:path>
              </a:pathLst>
            </a:custGeom>
            <a:solidFill>
              <a:srgbClr val="F0F0F0"/>
            </a:solidFill>
            <a:ln w="28575" cap="flat" cmpd="sng" algn="ctr">
              <a:gradFill flip="none" rotWithShape="1">
                <a:gsLst>
                  <a:gs pos="0">
                    <a:srgbClr val="FFFFFF"/>
                  </a:gs>
                  <a:gs pos="100000">
                    <a:srgbClr val="D9D9DA"/>
                  </a:gs>
                </a:gsLst>
                <a:lin ang="16200000" scaled="0"/>
                <a:tileRect/>
              </a:gradFill>
              <a:prstDash val="solid"/>
              <a:miter lim="800000"/>
            </a:ln>
            <a:effectLst>
              <a:outerShdw blurRad="228600" dist="63500" dir="8100000" algn="tr" rotWithShape="0">
                <a:prstClr val="black">
                  <a:alpha val="40000"/>
                </a:prstClr>
              </a:outerShdw>
            </a:effectLst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id-ID" kern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7" name="Oval 157"/>
            <p:cNvSpPr>
              <a:spLocks noChangeAspect="1"/>
            </p:cNvSpPr>
            <p:nvPr/>
          </p:nvSpPr>
          <p:spPr>
            <a:xfrm flipH="1">
              <a:off x="5112884" y="2386332"/>
              <a:ext cx="813676" cy="813676"/>
            </a:xfrm>
            <a:prstGeom prst="ellipse">
              <a:avLst/>
            </a:pr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innerShdw blurRad="152400" dist="76200" dir="13500000">
                <a:prstClr val="black">
                  <a:alpha val="28000"/>
                </a:prstClr>
              </a:innerShdw>
            </a:effectLst>
          </p:spPr>
          <p:txBody>
            <a:bodyPr lIns="68580" tIns="34290" rIns="68580" bIns="34290"/>
            <a:lstStyle/>
            <a:p>
              <a:pPr>
                <a:defRPr/>
              </a:pPr>
              <a:endParaRPr lang="id-ID">
                <a:cs typeface="+mn-ea"/>
                <a:sym typeface="+mn-lt"/>
              </a:endParaRPr>
            </a:p>
          </p:txBody>
        </p:sp>
        <p:sp>
          <p:nvSpPr>
            <p:cNvPr id="48" name="Freeform 910"/>
            <p:cNvSpPr>
              <a:spLocks/>
            </p:cNvSpPr>
            <p:nvPr/>
          </p:nvSpPr>
          <p:spPr bwMode="auto">
            <a:xfrm>
              <a:off x="5320904" y="2615804"/>
              <a:ext cx="377428" cy="381000"/>
            </a:xfrm>
            <a:custGeom>
              <a:avLst/>
              <a:gdLst>
                <a:gd name="T0" fmla="*/ 251521 w 280"/>
                <a:gd name="T1" fmla="*/ 0 h 283"/>
                <a:gd name="T2" fmla="*/ 0 w 280"/>
                <a:gd name="T3" fmla="*/ 218818 h 283"/>
                <a:gd name="T4" fmla="*/ 61084 w 280"/>
                <a:gd name="T5" fmla="*/ 186533 h 283"/>
                <a:gd name="T6" fmla="*/ 125761 w 280"/>
                <a:gd name="T7" fmla="*/ 222405 h 283"/>
                <a:gd name="T8" fmla="*/ 188641 w 280"/>
                <a:gd name="T9" fmla="*/ 186533 h 283"/>
                <a:gd name="T10" fmla="*/ 242538 w 280"/>
                <a:gd name="T11" fmla="*/ 209850 h 283"/>
                <a:gd name="T12" fmla="*/ 242538 w 280"/>
                <a:gd name="T13" fmla="*/ 347956 h 283"/>
                <a:gd name="T14" fmla="*/ 231759 w 280"/>
                <a:gd name="T15" fmla="*/ 347956 h 283"/>
                <a:gd name="T16" fmla="*/ 231759 w 280"/>
                <a:gd name="T17" fmla="*/ 398177 h 283"/>
                <a:gd name="T18" fmla="*/ 231759 w 280"/>
                <a:gd name="T19" fmla="*/ 448398 h 283"/>
                <a:gd name="T20" fmla="*/ 228165 w 280"/>
                <a:gd name="T21" fmla="*/ 464540 h 283"/>
                <a:gd name="T22" fmla="*/ 210200 w 280"/>
                <a:gd name="T23" fmla="*/ 473508 h 283"/>
                <a:gd name="T24" fmla="*/ 203013 w 280"/>
                <a:gd name="T25" fmla="*/ 473508 h 283"/>
                <a:gd name="T26" fmla="*/ 192234 w 280"/>
                <a:gd name="T27" fmla="*/ 468127 h 283"/>
                <a:gd name="T28" fmla="*/ 188641 w 280"/>
                <a:gd name="T29" fmla="*/ 460953 h 283"/>
                <a:gd name="T30" fmla="*/ 186844 w 280"/>
                <a:gd name="T31" fmla="*/ 450191 h 283"/>
                <a:gd name="T32" fmla="*/ 181454 w 280"/>
                <a:gd name="T33" fmla="*/ 437636 h 283"/>
                <a:gd name="T34" fmla="*/ 167082 w 280"/>
                <a:gd name="T35" fmla="*/ 430462 h 283"/>
                <a:gd name="T36" fmla="*/ 154506 w 280"/>
                <a:gd name="T37" fmla="*/ 435842 h 283"/>
                <a:gd name="T38" fmla="*/ 149116 w 280"/>
                <a:gd name="T39" fmla="*/ 450191 h 283"/>
                <a:gd name="T40" fmla="*/ 152709 w 280"/>
                <a:gd name="T41" fmla="*/ 473508 h 283"/>
                <a:gd name="T42" fmla="*/ 163489 w 280"/>
                <a:gd name="T43" fmla="*/ 491444 h 283"/>
                <a:gd name="T44" fmla="*/ 192234 w 280"/>
                <a:gd name="T45" fmla="*/ 505792 h 283"/>
                <a:gd name="T46" fmla="*/ 210200 w 280"/>
                <a:gd name="T47" fmla="*/ 507586 h 283"/>
                <a:gd name="T48" fmla="*/ 210200 w 280"/>
                <a:gd name="T49" fmla="*/ 507586 h 283"/>
                <a:gd name="T50" fmla="*/ 210200 w 280"/>
                <a:gd name="T51" fmla="*/ 507586 h 283"/>
                <a:gd name="T52" fmla="*/ 210200 w 280"/>
                <a:gd name="T53" fmla="*/ 507586 h 283"/>
                <a:gd name="T54" fmla="*/ 210200 w 280"/>
                <a:gd name="T55" fmla="*/ 507586 h 283"/>
                <a:gd name="T56" fmla="*/ 210200 w 280"/>
                <a:gd name="T57" fmla="*/ 507586 h 283"/>
                <a:gd name="T58" fmla="*/ 210200 w 280"/>
                <a:gd name="T59" fmla="*/ 507586 h 283"/>
                <a:gd name="T60" fmla="*/ 210200 w 280"/>
                <a:gd name="T61" fmla="*/ 507586 h 283"/>
                <a:gd name="T62" fmla="*/ 256911 w 280"/>
                <a:gd name="T63" fmla="*/ 487857 h 283"/>
                <a:gd name="T64" fmla="*/ 271283 w 280"/>
                <a:gd name="T65" fmla="*/ 448398 h 283"/>
                <a:gd name="T66" fmla="*/ 271283 w 280"/>
                <a:gd name="T67" fmla="*/ 448398 h 283"/>
                <a:gd name="T68" fmla="*/ 271283 w 280"/>
                <a:gd name="T69" fmla="*/ 448398 h 283"/>
                <a:gd name="T70" fmla="*/ 271283 w 280"/>
                <a:gd name="T71" fmla="*/ 398177 h 283"/>
                <a:gd name="T72" fmla="*/ 271283 w 280"/>
                <a:gd name="T73" fmla="*/ 347956 h 283"/>
                <a:gd name="T74" fmla="*/ 260504 w 280"/>
                <a:gd name="T75" fmla="*/ 347956 h 283"/>
                <a:gd name="T76" fmla="*/ 260504 w 280"/>
                <a:gd name="T77" fmla="*/ 209850 h 283"/>
                <a:gd name="T78" fmla="*/ 314401 w 280"/>
                <a:gd name="T79" fmla="*/ 188327 h 283"/>
                <a:gd name="T80" fmla="*/ 377282 w 280"/>
                <a:gd name="T81" fmla="*/ 222405 h 283"/>
                <a:gd name="T82" fmla="*/ 441958 w 280"/>
                <a:gd name="T83" fmla="*/ 188327 h 283"/>
                <a:gd name="T84" fmla="*/ 503042 w 280"/>
                <a:gd name="T85" fmla="*/ 220612 h 283"/>
                <a:gd name="T86" fmla="*/ 251521 w 280"/>
                <a:gd name="T87" fmla="*/ 0 h 28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80" h="283">
                  <a:moveTo>
                    <a:pt x="140" y="0"/>
                  </a:moveTo>
                  <a:cubicBezTo>
                    <a:pt x="68" y="0"/>
                    <a:pt x="9" y="54"/>
                    <a:pt x="0" y="122"/>
                  </a:cubicBezTo>
                  <a:cubicBezTo>
                    <a:pt x="7" y="112"/>
                    <a:pt x="20" y="104"/>
                    <a:pt x="34" y="104"/>
                  </a:cubicBezTo>
                  <a:cubicBezTo>
                    <a:pt x="50" y="104"/>
                    <a:pt x="63" y="112"/>
                    <a:pt x="70" y="124"/>
                  </a:cubicBezTo>
                  <a:cubicBezTo>
                    <a:pt x="76" y="113"/>
                    <a:pt x="89" y="104"/>
                    <a:pt x="105" y="104"/>
                  </a:cubicBezTo>
                  <a:cubicBezTo>
                    <a:pt x="117" y="104"/>
                    <a:pt x="128" y="110"/>
                    <a:pt x="135" y="117"/>
                  </a:cubicBezTo>
                  <a:cubicBezTo>
                    <a:pt x="135" y="194"/>
                    <a:pt x="135" y="194"/>
                    <a:pt x="135" y="194"/>
                  </a:cubicBezTo>
                  <a:cubicBezTo>
                    <a:pt x="129" y="194"/>
                    <a:pt x="129" y="194"/>
                    <a:pt x="129" y="194"/>
                  </a:cubicBezTo>
                  <a:cubicBezTo>
                    <a:pt x="129" y="194"/>
                    <a:pt x="129" y="208"/>
                    <a:pt x="129" y="222"/>
                  </a:cubicBezTo>
                  <a:cubicBezTo>
                    <a:pt x="129" y="236"/>
                    <a:pt x="129" y="250"/>
                    <a:pt x="129" y="250"/>
                  </a:cubicBezTo>
                  <a:cubicBezTo>
                    <a:pt x="129" y="252"/>
                    <a:pt x="129" y="256"/>
                    <a:pt x="127" y="259"/>
                  </a:cubicBezTo>
                  <a:cubicBezTo>
                    <a:pt x="125" y="262"/>
                    <a:pt x="122" y="264"/>
                    <a:pt x="117" y="264"/>
                  </a:cubicBezTo>
                  <a:cubicBezTo>
                    <a:pt x="116" y="264"/>
                    <a:pt x="115" y="264"/>
                    <a:pt x="113" y="264"/>
                  </a:cubicBezTo>
                  <a:cubicBezTo>
                    <a:pt x="111" y="263"/>
                    <a:pt x="109" y="262"/>
                    <a:pt x="107" y="261"/>
                  </a:cubicBezTo>
                  <a:cubicBezTo>
                    <a:pt x="106" y="259"/>
                    <a:pt x="106" y="258"/>
                    <a:pt x="105" y="257"/>
                  </a:cubicBezTo>
                  <a:cubicBezTo>
                    <a:pt x="104" y="255"/>
                    <a:pt x="104" y="253"/>
                    <a:pt x="104" y="251"/>
                  </a:cubicBezTo>
                  <a:cubicBezTo>
                    <a:pt x="104" y="248"/>
                    <a:pt x="103" y="245"/>
                    <a:pt x="101" y="244"/>
                  </a:cubicBezTo>
                  <a:cubicBezTo>
                    <a:pt x="99" y="242"/>
                    <a:pt x="96" y="240"/>
                    <a:pt x="93" y="240"/>
                  </a:cubicBezTo>
                  <a:cubicBezTo>
                    <a:pt x="90" y="240"/>
                    <a:pt x="88" y="242"/>
                    <a:pt x="86" y="243"/>
                  </a:cubicBezTo>
                  <a:cubicBezTo>
                    <a:pt x="84" y="245"/>
                    <a:pt x="83" y="248"/>
                    <a:pt x="83" y="251"/>
                  </a:cubicBezTo>
                  <a:cubicBezTo>
                    <a:pt x="83" y="256"/>
                    <a:pt x="83" y="260"/>
                    <a:pt x="85" y="264"/>
                  </a:cubicBezTo>
                  <a:cubicBezTo>
                    <a:pt x="86" y="267"/>
                    <a:pt x="88" y="271"/>
                    <a:pt x="91" y="274"/>
                  </a:cubicBezTo>
                  <a:cubicBezTo>
                    <a:pt x="96" y="278"/>
                    <a:pt x="102" y="281"/>
                    <a:pt x="107" y="282"/>
                  </a:cubicBezTo>
                  <a:cubicBezTo>
                    <a:pt x="112" y="283"/>
                    <a:pt x="116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17" y="283"/>
                    <a:pt x="117" y="283"/>
                    <a:pt x="117" y="283"/>
                  </a:cubicBezTo>
                  <a:cubicBezTo>
                    <a:pt x="129" y="283"/>
                    <a:pt x="137" y="278"/>
                    <a:pt x="143" y="272"/>
                  </a:cubicBezTo>
                  <a:cubicBezTo>
                    <a:pt x="148" y="265"/>
                    <a:pt x="150" y="257"/>
                    <a:pt x="151" y="250"/>
                  </a:cubicBezTo>
                  <a:cubicBezTo>
                    <a:pt x="151" y="250"/>
                    <a:pt x="151" y="250"/>
                    <a:pt x="151" y="250"/>
                  </a:cubicBezTo>
                  <a:cubicBezTo>
                    <a:pt x="151" y="250"/>
                    <a:pt x="151" y="250"/>
                    <a:pt x="151" y="250"/>
                  </a:cubicBezTo>
                  <a:cubicBezTo>
                    <a:pt x="151" y="222"/>
                    <a:pt x="151" y="222"/>
                    <a:pt x="151" y="222"/>
                  </a:cubicBezTo>
                  <a:cubicBezTo>
                    <a:pt x="151" y="194"/>
                    <a:pt x="151" y="194"/>
                    <a:pt x="151" y="194"/>
                  </a:cubicBezTo>
                  <a:cubicBezTo>
                    <a:pt x="145" y="194"/>
                    <a:pt x="145" y="194"/>
                    <a:pt x="145" y="194"/>
                  </a:cubicBezTo>
                  <a:cubicBezTo>
                    <a:pt x="145" y="117"/>
                    <a:pt x="145" y="117"/>
                    <a:pt x="145" y="117"/>
                  </a:cubicBezTo>
                  <a:cubicBezTo>
                    <a:pt x="152" y="109"/>
                    <a:pt x="163" y="104"/>
                    <a:pt x="175" y="105"/>
                  </a:cubicBezTo>
                  <a:cubicBezTo>
                    <a:pt x="191" y="105"/>
                    <a:pt x="204" y="113"/>
                    <a:pt x="210" y="124"/>
                  </a:cubicBezTo>
                  <a:cubicBezTo>
                    <a:pt x="217" y="113"/>
                    <a:pt x="230" y="105"/>
                    <a:pt x="246" y="105"/>
                  </a:cubicBezTo>
                  <a:cubicBezTo>
                    <a:pt x="260" y="105"/>
                    <a:pt x="273" y="112"/>
                    <a:pt x="280" y="123"/>
                  </a:cubicBezTo>
                  <a:cubicBezTo>
                    <a:pt x="271" y="54"/>
                    <a:pt x="212" y="0"/>
                    <a:pt x="1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27584" y="915566"/>
            <a:ext cx="2952328" cy="902385"/>
            <a:chOff x="971600" y="915566"/>
            <a:chExt cx="2952328" cy="902385"/>
          </a:xfrm>
        </p:grpSpPr>
        <p:grpSp>
          <p:nvGrpSpPr>
            <p:cNvPr id="50" name="组合 49"/>
            <p:cNvGrpSpPr/>
            <p:nvPr/>
          </p:nvGrpSpPr>
          <p:grpSpPr>
            <a:xfrm>
              <a:off x="1475656" y="915566"/>
              <a:ext cx="2448272" cy="902385"/>
              <a:chOff x="2195736" y="1145381"/>
              <a:chExt cx="2448272" cy="902385"/>
            </a:xfrm>
          </p:grpSpPr>
          <p:sp>
            <p:nvSpPr>
              <p:cNvPr id="52" name="文本框 131"/>
              <p:cNvSpPr txBox="1"/>
              <p:nvPr/>
            </p:nvSpPr>
            <p:spPr>
              <a:xfrm>
                <a:off x="2195736" y="1424518"/>
                <a:ext cx="2448272" cy="6232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just"/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您的内容打在这里，在此框中选择粘贴，并选择只保留文字。您的内容打在这里，在此框中选择粘贴，并选择只保留文字。</a:t>
                </a:r>
              </a:p>
              <a:p>
                <a:pPr algn="just"/>
                <a:endPara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文本框 131"/>
              <p:cNvSpPr txBox="1"/>
              <p:nvPr/>
            </p:nvSpPr>
            <p:spPr>
              <a:xfrm>
                <a:off x="2195736" y="1145381"/>
                <a:ext cx="1775168" cy="346249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just"/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sp>
          <p:nvSpPr>
            <p:cNvPr id="51" name="文本框 131"/>
            <p:cNvSpPr txBox="1"/>
            <p:nvPr/>
          </p:nvSpPr>
          <p:spPr>
            <a:xfrm>
              <a:off x="971600" y="1193634"/>
              <a:ext cx="50405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01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27584" y="1875673"/>
            <a:ext cx="2952328" cy="902385"/>
            <a:chOff x="971600" y="915566"/>
            <a:chExt cx="2952328" cy="902385"/>
          </a:xfrm>
        </p:grpSpPr>
        <p:grpSp>
          <p:nvGrpSpPr>
            <p:cNvPr id="55" name="组合 54"/>
            <p:cNvGrpSpPr/>
            <p:nvPr/>
          </p:nvGrpSpPr>
          <p:grpSpPr>
            <a:xfrm>
              <a:off x="1475656" y="915566"/>
              <a:ext cx="2448272" cy="902385"/>
              <a:chOff x="2195736" y="1145381"/>
              <a:chExt cx="2448272" cy="902385"/>
            </a:xfrm>
          </p:grpSpPr>
          <p:sp>
            <p:nvSpPr>
              <p:cNvPr id="57" name="文本框 131"/>
              <p:cNvSpPr txBox="1"/>
              <p:nvPr/>
            </p:nvSpPr>
            <p:spPr>
              <a:xfrm>
                <a:off x="2195736" y="1424518"/>
                <a:ext cx="2448272" cy="6232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just"/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您的内容打在这里，在此框中选择粘贴，并选择只保留文字。您的内容打在这里，在此框中选择粘贴，并选择只保留文字。</a:t>
                </a:r>
              </a:p>
              <a:p>
                <a:pPr algn="just"/>
                <a:endPara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2" name="文本框 131"/>
              <p:cNvSpPr txBox="1"/>
              <p:nvPr/>
            </p:nvSpPr>
            <p:spPr>
              <a:xfrm>
                <a:off x="2195736" y="1145381"/>
                <a:ext cx="1775168" cy="346249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just"/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sp>
          <p:nvSpPr>
            <p:cNvPr id="56" name="文本框 131"/>
            <p:cNvSpPr txBox="1"/>
            <p:nvPr/>
          </p:nvSpPr>
          <p:spPr>
            <a:xfrm>
              <a:off x="971600" y="1193634"/>
              <a:ext cx="50405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02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27584" y="2835780"/>
            <a:ext cx="2952328" cy="902385"/>
            <a:chOff x="971600" y="915566"/>
            <a:chExt cx="2952328" cy="902385"/>
          </a:xfrm>
        </p:grpSpPr>
        <p:grpSp>
          <p:nvGrpSpPr>
            <p:cNvPr id="67" name="组合 66"/>
            <p:cNvGrpSpPr/>
            <p:nvPr/>
          </p:nvGrpSpPr>
          <p:grpSpPr>
            <a:xfrm>
              <a:off x="1475656" y="915566"/>
              <a:ext cx="2448272" cy="902385"/>
              <a:chOff x="2195736" y="1145381"/>
              <a:chExt cx="2448272" cy="902385"/>
            </a:xfrm>
          </p:grpSpPr>
          <p:sp>
            <p:nvSpPr>
              <p:cNvPr id="69" name="文本框 131"/>
              <p:cNvSpPr txBox="1"/>
              <p:nvPr/>
            </p:nvSpPr>
            <p:spPr>
              <a:xfrm>
                <a:off x="2195736" y="1424518"/>
                <a:ext cx="2448272" cy="6232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just"/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您的内容打在这里，在此框中选择粘贴，并选择只保留文字。您的内容打在这里，在此框中选择粘贴，并选择只保留文字。</a:t>
                </a:r>
              </a:p>
              <a:p>
                <a:pPr algn="just"/>
                <a:endPara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文本框 131"/>
              <p:cNvSpPr txBox="1"/>
              <p:nvPr/>
            </p:nvSpPr>
            <p:spPr>
              <a:xfrm>
                <a:off x="2195736" y="1145381"/>
                <a:ext cx="1775168" cy="346249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just"/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sp>
          <p:nvSpPr>
            <p:cNvPr id="68" name="文本框 131"/>
            <p:cNvSpPr txBox="1"/>
            <p:nvPr/>
          </p:nvSpPr>
          <p:spPr>
            <a:xfrm>
              <a:off x="971600" y="1193634"/>
              <a:ext cx="50405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03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27584" y="3795886"/>
            <a:ext cx="2952328" cy="902385"/>
            <a:chOff x="971600" y="915566"/>
            <a:chExt cx="2952328" cy="902385"/>
          </a:xfrm>
        </p:grpSpPr>
        <p:grpSp>
          <p:nvGrpSpPr>
            <p:cNvPr id="72" name="组合 71"/>
            <p:cNvGrpSpPr/>
            <p:nvPr/>
          </p:nvGrpSpPr>
          <p:grpSpPr>
            <a:xfrm>
              <a:off x="1475656" y="915566"/>
              <a:ext cx="2448272" cy="902385"/>
              <a:chOff x="2195736" y="1145381"/>
              <a:chExt cx="2448272" cy="902385"/>
            </a:xfrm>
          </p:grpSpPr>
          <p:sp>
            <p:nvSpPr>
              <p:cNvPr id="74" name="文本框 131"/>
              <p:cNvSpPr txBox="1"/>
              <p:nvPr/>
            </p:nvSpPr>
            <p:spPr>
              <a:xfrm>
                <a:off x="2195736" y="1424518"/>
                <a:ext cx="2448272" cy="623248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just"/>
                <a:r>
                  <a:rPr lang="zh-CN" altLang="en-US" sz="9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您的内容打在这里，在此框中选择粘贴，并选择只保留文字。您的内容打在这里，在此框中选择粘贴，并选择只保留文字。</a:t>
                </a:r>
              </a:p>
              <a:p>
                <a:pPr algn="just"/>
                <a:endPara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文本框 131"/>
              <p:cNvSpPr txBox="1"/>
              <p:nvPr/>
            </p:nvSpPr>
            <p:spPr>
              <a:xfrm>
                <a:off x="2195736" y="1145381"/>
                <a:ext cx="1775168" cy="346249"/>
              </a:xfrm>
              <a:prstGeom prst="rect">
                <a:avLst/>
              </a:prstGeom>
              <a:noFill/>
            </p:spPr>
            <p:txBody>
              <a:bodyPr wrap="square" lIns="68580" tIns="34290" rIns="68580" bIns="34290" rtlCol="0">
                <a:spAutoFit/>
              </a:bodyPr>
              <a:lstStyle/>
              <a:p>
                <a:pPr algn="just"/>
                <a:r>
                  <a:rPr lang="zh-CN" altLang="en-US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sp>
          <p:nvSpPr>
            <p:cNvPr id="73" name="文本框 131"/>
            <p:cNvSpPr txBox="1"/>
            <p:nvPr/>
          </p:nvSpPr>
          <p:spPr>
            <a:xfrm>
              <a:off x="971600" y="1193634"/>
              <a:ext cx="504056" cy="346249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04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4174637925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5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8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15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85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2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50"/>
                            </p:stCondLst>
                            <p:childTnLst>
                              <p:par>
                                <p:cTn id="6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9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250"/>
                            </p:stCondLst>
                            <p:childTnLst>
                              <p:par>
                                <p:cTn id="7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解决方案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2076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PROJECT EVALUATION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C77C6CF7-487F-4E36-8858-F7D507F3DF75}"/>
              </a:ext>
            </a:extLst>
          </p:cNvPr>
          <p:cNvGrpSpPr/>
          <p:nvPr/>
        </p:nvGrpSpPr>
        <p:grpSpPr>
          <a:xfrm>
            <a:off x="1678745" y="1771911"/>
            <a:ext cx="5777157" cy="861332"/>
            <a:chOff x="1678745" y="1771911"/>
            <a:chExt cx="5777157" cy="452840"/>
          </a:xfrm>
        </p:grpSpPr>
        <p:sp>
          <p:nvSpPr>
            <p:cNvPr id="37" name="右中括号 36">
              <a:extLst>
                <a:ext uri="{FF2B5EF4-FFF2-40B4-BE49-F238E27FC236}">
                  <a16:creationId xmlns="" xmlns:a16="http://schemas.microsoft.com/office/drawing/2014/main" id="{45D3BBE5-A7A9-4531-AD03-AA41B537951A}"/>
                </a:ext>
              </a:extLst>
            </p:cNvPr>
            <p:cNvSpPr/>
            <p:nvPr/>
          </p:nvSpPr>
          <p:spPr>
            <a:xfrm rot="16200000">
              <a:off x="4340904" y="-890248"/>
              <a:ext cx="452840" cy="5777157"/>
            </a:xfrm>
            <a:prstGeom prst="rightBracket">
              <a:avLst>
                <a:gd name="adj" fmla="val 125234"/>
              </a:avLst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右中括号 37">
              <a:extLst>
                <a:ext uri="{FF2B5EF4-FFF2-40B4-BE49-F238E27FC236}">
                  <a16:creationId xmlns="" xmlns:a16="http://schemas.microsoft.com/office/drawing/2014/main" id="{2436911A-9092-4053-9395-C039C37B3DC6}"/>
                </a:ext>
              </a:extLst>
            </p:cNvPr>
            <p:cNvSpPr/>
            <p:nvPr/>
          </p:nvSpPr>
          <p:spPr>
            <a:xfrm rot="16200000">
              <a:off x="4346004" y="1033135"/>
              <a:ext cx="452840" cy="1930391"/>
            </a:xfrm>
            <a:prstGeom prst="rightBracket">
              <a:avLst>
                <a:gd name="adj" fmla="val 125234"/>
              </a:avLst>
            </a:prstGeom>
            <a:ln w="1905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EC6DA4C2-6C23-47BF-87E2-17B5AA788CA0}"/>
              </a:ext>
            </a:extLst>
          </p:cNvPr>
          <p:cNvGrpSpPr/>
          <p:nvPr/>
        </p:nvGrpSpPr>
        <p:grpSpPr>
          <a:xfrm>
            <a:off x="990599" y="2627583"/>
            <a:ext cx="1376285" cy="1552797"/>
            <a:chOff x="990601" y="2208865"/>
            <a:chExt cx="1376285" cy="1552797"/>
          </a:xfrm>
        </p:grpSpPr>
        <p:sp>
          <p:nvSpPr>
            <p:cNvPr id="40" name="星形: 七角 39">
              <a:extLst>
                <a:ext uri="{FF2B5EF4-FFF2-40B4-BE49-F238E27FC236}">
                  <a16:creationId xmlns="" xmlns:a16="http://schemas.microsoft.com/office/drawing/2014/main" id="{2DD74AFD-F5AF-4805-93C2-CA9B8E36A1C7}"/>
                </a:ext>
              </a:extLst>
            </p:cNvPr>
            <p:cNvSpPr/>
            <p:nvPr/>
          </p:nvSpPr>
          <p:spPr>
            <a:xfrm>
              <a:off x="1316558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任意多边形: 形状 40">
              <a:extLst>
                <a:ext uri="{FF2B5EF4-FFF2-40B4-BE49-F238E27FC236}">
                  <a16:creationId xmlns="" xmlns:a16="http://schemas.microsoft.com/office/drawing/2014/main" id="{EC82C3CA-4223-4EAB-8526-A92D9F4A1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4874" y="2369622"/>
              <a:ext cx="207741" cy="402859"/>
            </a:xfrm>
            <a:custGeom>
              <a:avLst/>
              <a:gdLst>
                <a:gd name="connsiteX0" fmla="*/ 159127 w 313668"/>
                <a:gd name="connsiteY0" fmla="*/ 411396 h 608274"/>
                <a:gd name="connsiteX1" fmla="*/ 159127 w 313668"/>
                <a:gd name="connsiteY1" fmla="*/ 577440 h 608274"/>
                <a:gd name="connsiteX2" fmla="*/ 128336 w 313668"/>
                <a:gd name="connsiteY2" fmla="*/ 608274 h 608274"/>
                <a:gd name="connsiteX3" fmla="*/ 97453 w 313668"/>
                <a:gd name="connsiteY3" fmla="*/ 577440 h 608274"/>
                <a:gd name="connsiteX4" fmla="*/ 97453 w 313668"/>
                <a:gd name="connsiteY4" fmla="*/ 458706 h 608274"/>
                <a:gd name="connsiteX5" fmla="*/ 128221 w 313668"/>
                <a:gd name="connsiteY5" fmla="*/ 306395 h 608274"/>
                <a:gd name="connsiteX6" fmla="*/ 168122 w 313668"/>
                <a:gd name="connsiteY6" fmla="*/ 358410 h 608274"/>
                <a:gd name="connsiteX7" fmla="*/ 171347 w 313668"/>
                <a:gd name="connsiteY7" fmla="*/ 370377 h 608274"/>
                <a:gd name="connsiteX8" fmla="*/ 165173 w 313668"/>
                <a:gd name="connsiteY8" fmla="*/ 381149 h 608274"/>
                <a:gd name="connsiteX9" fmla="*/ 71917 w 313668"/>
                <a:gd name="connsiteY9" fmla="*/ 452588 h 608274"/>
                <a:gd name="connsiteX10" fmla="*/ 62057 w 313668"/>
                <a:gd name="connsiteY10" fmla="*/ 455994 h 608274"/>
                <a:gd name="connsiteX11" fmla="*/ 49156 w 313668"/>
                <a:gd name="connsiteY11" fmla="*/ 449642 h 608274"/>
                <a:gd name="connsiteX12" fmla="*/ 3357 w 313668"/>
                <a:gd name="connsiteY12" fmla="*/ 390079 h 608274"/>
                <a:gd name="connsiteX13" fmla="*/ 132 w 313668"/>
                <a:gd name="connsiteY13" fmla="*/ 378019 h 608274"/>
                <a:gd name="connsiteX14" fmla="*/ 6398 w 313668"/>
                <a:gd name="connsiteY14" fmla="*/ 367339 h 608274"/>
                <a:gd name="connsiteX15" fmla="*/ 9162 w 313668"/>
                <a:gd name="connsiteY15" fmla="*/ 365130 h 608274"/>
                <a:gd name="connsiteX16" fmla="*/ 43904 w 313668"/>
                <a:gd name="connsiteY16" fmla="*/ 407754 h 608274"/>
                <a:gd name="connsiteX17" fmla="*/ 59661 w 313668"/>
                <a:gd name="connsiteY17" fmla="*/ 410240 h 608274"/>
                <a:gd name="connsiteX18" fmla="*/ 107948 w 313668"/>
                <a:gd name="connsiteY18" fmla="*/ 375165 h 608274"/>
                <a:gd name="connsiteX19" fmla="*/ 126009 w 313668"/>
                <a:gd name="connsiteY19" fmla="*/ 319836 h 608274"/>
                <a:gd name="connsiteX20" fmla="*/ 128221 w 313668"/>
                <a:gd name="connsiteY20" fmla="*/ 306395 h 608274"/>
                <a:gd name="connsiteX21" fmla="*/ 163534 w 313668"/>
                <a:gd name="connsiteY21" fmla="*/ 163741 h 608274"/>
                <a:gd name="connsiteX22" fmla="*/ 160861 w 313668"/>
                <a:gd name="connsiteY22" fmla="*/ 166411 h 608274"/>
                <a:gd name="connsiteX23" fmla="*/ 160861 w 313668"/>
                <a:gd name="connsiteY23" fmla="*/ 185098 h 608274"/>
                <a:gd name="connsiteX24" fmla="*/ 163534 w 313668"/>
                <a:gd name="connsiteY24" fmla="*/ 187767 h 608274"/>
                <a:gd name="connsiteX25" fmla="*/ 179484 w 313668"/>
                <a:gd name="connsiteY25" fmla="*/ 187767 h 608274"/>
                <a:gd name="connsiteX26" fmla="*/ 182157 w 313668"/>
                <a:gd name="connsiteY26" fmla="*/ 185098 h 608274"/>
                <a:gd name="connsiteX27" fmla="*/ 182157 w 313668"/>
                <a:gd name="connsiteY27" fmla="*/ 166411 h 608274"/>
                <a:gd name="connsiteX28" fmla="*/ 179484 w 313668"/>
                <a:gd name="connsiteY28" fmla="*/ 163741 h 608274"/>
                <a:gd name="connsiteX29" fmla="*/ 131358 w 313668"/>
                <a:gd name="connsiteY29" fmla="*/ 155456 h 608274"/>
                <a:gd name="connsiteX30" fmla="*/ 211383 w 313668"/>
                <a:gd name="connsiteY30" fmla="*/ 155456 h 608274"/>
                <a:gd name="connsiteX31" fmla="*/ 260338 w 313668"/>
                <a:gd name="connsiteY31" fmla="*/ 190989 h 608274"/>
                <a:gd name="connsiteX32" fmla="*/ 312151 w 313668"/>
                <a:gd name="connsiteY32" fmla="*/ 350060 h 608274"/>
                <a:gd name="connsiteX33" fmla="*/ 292606 w 313668"/>
                <a:gd name="connsiteY33" fmla="*/ 388447 h 608274"/>
                <a:gd name="connsiteX34" fmla="*/ 283110 w 313668"/>
                <a:gd name="connsiteY34" fmla="*/ 389920 h 608274"/>
                <a:gd name="connsiteX35" fmla="*/ 254069 w 313668"/>
                <a:gd name="connsiteY35" fmla="*/ 368931 h 608274"/>
                <a:gd name="connsiteX36" fmla="*/ 245310 w 313668"/>
                <a:gd name="connsiteY36" fmla="*/ 341867 h 608274"/>
                <a:gd name="connsiteX37" fmla="*/ 245310 w 313668"/>
                <a:gd name="connsiteY37" fmla="*/ 383108 h 608274"/>
                <a:gd name="connsiteX38" fmla="*/ 245310 w 313668"/>
                <a:gd name="connsiteY38" fmla="*/ 577436 h 608274"/>
                <a:gd name="connsiteX39" fmla="*/ 214425 w 313668"/>
                <a:gd name="connsiteY39" fmla="*/ 608274 h 608274"/>
                <a:gd name="connsiteX40" fmla="*/ 183540 w 313668"/>
                <a:gd name="connsiteY40" fmla="*/ 577436 h 608274"/>
                <a:gd name="connsiteX41" fmla="*/ 183540 w 313668"/>
                <a:gd name="connsiteY41" fmla="*/ 391301 h 608274"/>
                <a:gd name="connsiteX42" fmla="*/ 191561 w 313668"/>
                <a:gd name="connsiteY42" fmla="*/ 373074 h 608274"/>
                <a:gd name="connsiteX43" fmla="*/ 184278 w 313668"/>
                <a:gd name="connsiteY43" fmla="*/ 346102 h 608274"/>
                <a:gd name="connsiteX44" fmla="*/ 181789 w 313668"/>
                <a:gd name="connsiteY44" fmla="*/ 342788 h 608274"/>
                <a:gd name="connsiteX45" fmla="*/ 197646 w 313668"/>
                <a:gd name="connsiteY45" fmla="*/ 323825 h 608274"/>
                <a:gd name="connsiteX46" fmla="*/ 201242 w 313668"/>
                <a:gd name="connsiteY46" fmla="*/ 310661 h 608274"/>
                <a:gd name="connsiteX47" fmla="*/ 185015 w 313668"/>
                <a:gd name="connsiteY47" fmla="*/ 216396 h 608274"/>
                <a:gd name="connsiteX48" fmla="*/ 182526 w 313668"/>
                <a:gd name="connsiteY48" fmla="*/ 201760 h 608274"/>
                <a:gd name="connsiteX49" fmla="*/ 179853 w 313668"/>
                <a:gd name="connsiteY49" fmla="*/ 199550 h 608274"/>
                <a:gd name="connsiteX50" fmla="*/ 162797 w 313668"/>
                <a:gd name="connsiteY50" fmla="*/ 199550 h 608274"/>
                <a:gd name="connsiteX51" fmla="*/ 160123 w 313668"/>
                <a:gd name="connsiteY51" fmla="*/ 201760 h 608274"/>
                <a:gd name="connsiteX52" fmla="*/ 157634 w 313668"/>
                <a:gd name="connsiteY52" fmla="*/ 216396 h 608274"/>
                <a:gd name="connsiteX53" fmla="*/ 144266 w 313668"/>
                <a:gd name="connsiteY53" fmla="*/ 293999 h 608274"/>
                <a:gd name="connsiteX54" fmla="*/ 138550 w 313668"/>
                <a:gd name="connsiteY54" fmla="*/ 286450 h 608274"/>
                <a:gd name="connsiteX55" fmla="*/ 119650 w 313668"/>
                <a:gd name="connsiteY55" fmla="*/ 273747 h 608274"/>
                <a:gd name="connsiteX56" fmla="*/ 119189 w 313668"/>
                <a:gd name="connsiteY56" fmla="*/ 275127 h 608274"/>
                <a:gd name="connsiteX57" fmla="*/ 88580 w 313668"/>
                <a:gd name="connsiteY57" fmla="*/ 368931 h 608274"/>
                <a:gd name="connsiteX58" fmla="*/ 50135 w 313668"/>
                <a:gd name="connsiteY58" fmla="*/ 388447 h 608274"/>
                <a:gd name="connsiteX59" fmla="*/ 30590 w 313668"/>
                <a:gd name="connsiteY59" fmla="*/ 350060 h 608274"/>
                <a:gd name="connsiteX60" fmla="*/ 61107 w 313668"/>
                <a:gd name="connsiteY60" fmla="*/ 256256 h 608274"/>
                <a:gd name="connsiteX61" fmla="*/ 82403 w 313668"/>
                <a:gd name="connsiteY61" fmla="*/ 190989 h 608274"/>
                <a:gd name="connsiteX62" fmla="*/ 131358 w 313668"/>
                <a:gd name="connsiteY62" fmla="*/ 155456 h 608274"/>
                <a:gd name="connsiteX63" fmla="*/ 171336 w 313668"/>
                <a:gd name="connsiteY63" fmla="*/ 0 h 608274"/>
                <a:gd name="connsiteX64" fmla="*/ 238585 w 313668"/>
                <a:gd name="connsiteY64" fmla="*/ 67108 h 608274"/>
                <a:gd name="connsiteX65" fmla="*/ 171336 w 313668"/>
                <a:gd name="connsiteY65" fmla="*/ 134216 h 608274"/>
                <a:gd name="connsiteX66" fmla="*/ 104087 w 313668"/>
                <a:gd name="connsiteY66" fmla="*/ 67108 h 608274"/>
                <a:gd name="connsiteX67" fmla="*/ 171336 w 313668"/>
                <a:gd name="connsiteY67" fmla="*/ 0 h 60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13668" h="608274">
                  <a:moveTo>
                    <a:pt x="159127" y="411396"/>
                  </a:moveTo>
                  <a:lnTo>
                    <a:pt x="159127" y="577440"/>
                  </a:lnTo>
                  <a:cubicBezTo>
                    <a:pt x="159127" y="594468"/>
                    <a:pt x="145391" y="608274"/>
                    <a:pt x="128336" y="608274"/>
                  </a:cubicBezTo>
                  <a:cubicBezTo>
                    <a:pt x="111282" y="608274"/>
                    <a:pt x="97453" y="594468"/>
                    <a:pt x="97453" y="577440"/>
                  </a:cubicBezTo>
                  <a:lnTo>
                    <a:pt x="97453" y="458706"/>
                  </a:lnTo>
                  <a:close/>
                  <a:moveTo>
                    <a:pt x="128221" y="306395"/>
                  </a:moveTo>
                  <a:lnTo>
                    <a:pt x="168122" y="358410"/>
                  </a:lnTo>
                  <a:cubicBezTo>
                    <a:pt x="170794" y="361816"/>
                    <a:pt x="171900" y="366143"/>
                    <a:pt x="171347" y="370377"/>
                  </a:cubicBezTo>
                  <a:cubicBezTo>
                    <a:pt x="170794" y="374612"/>
                    <a:pt x="168583" y="378479"/>
                    <a:pt x="165173" y="381149"/>
                  </a:cubicBezTo>
                  <a:lnTo>
                    <a:pt x="71917" y="452588"/>
                  </a:lnTo>
                  <a:cubicBezTo>
                    <a:pt x="68968" y="454889"/>
                    <a:pt x="65467" y="455994"/>
                    <a:pt x="62057" y="455994"/>
                  </a:cubicBezTo>
                  <a:cubicBezTo>
                    <a:pt x="57173" y="455994"/>
                    <a:pt x="52289" y="453785"/>
                    <a:pt x="49156" y="449642"/>
                  </a:cubicBezTo>
                  <a:lnTo>
                    <a:pt x="3357" y="390079"/>
                  </a:lnTo>
                  <a:cubicBezTo>
                    <a:pt x="777" y="386672"/>
                    <a:pt x="-421" y="382345"/>
                    <a:pt x="132" y="378019"/>
                  </a:cubicBezTo>
                  <a:cubicBezTo>
                    <a:pt x="685" y="373784"/>
                    <a:pt x="2988" y="369917"/>
                    <a:pt x="6398" y="367339"/>
                  </a:cubicBezTo>
                  <a:lnTo>
                    <a:pt x="9162" y="365130"/>
                  </a:lnTo>
                  <a:cubicBezTo>
                    <a:pt x="11374" y="384279"/>
                    <a:pt x="24367" y="401402"/>
                    <a:pt x="43904" y="407754"/>
                  </a:cubicBezTo>
                  <a:cubicBezTo>
                    <a:pt x="49064" y="409411"/>
                    <a:pt x="54409" y="410240"/>
                    <a:pt x="59661" y="410240"/>
                  </a:cubicBezTo>
                  <a:cubicBezTo>
                    <a:pt x="81040" y="410240"/>
                    <a:pt x="100945" y="396615"/>
                    <a:pt x="107948" y="375165"/>
                  </a:cubicBezTo>
                  <a:lnTo>
                    <a:pt x="126009" y="319836"/>
                  </a:lnTo>
                  <a:cubicBezTo>
                    <a:pt x="127484" y="315325"/>
                    <a:pt x="128037" y="310906"/>
                    <a:pt x="128221" y="306395"/>
                  </a:cubicBezTo>
                  <a:close/>
                  <a:moveTo>
                    <a:pt x="163534" y="163741"/>
                  </a:moveTo>
                  <a:cubicBezTo>
                    <a:pt x="162059" y="163741"/>
                    <a:pt x="160861" y="164938"/>
                    <a:pt x="160861" y="166411"/>
                  </a:cubicBezTo>
                  <a:lnTo>
                    <a:pt x="160861" y="185098"/>
                  </a:lnTo>
                  <a:cubicBezTo>
                    <a:pt x="160861" y="186571"/>
                    <a:pt x="162059" y="187767"/>
                    <a:pt x="163534" y="187767"/>
                  </a:cubicBezTo>
                  <a:lnTo>
                    <a:pt x="179484" y="187767"/>
                  </a:lnTo>
                  <a:cubicBezTo>
                    <a:pt x="180959" y="187767"/>
                    <a:pt x="182157" y="186571"/>
                    <a:pt x="182157" y="185098"/>
                  </a:cubicBezTo>
                  <a:lnTo>
                    <a:pt x="182157" y="166411"/>
                  </a:lnTo>
                  <a:cubicBezTo>
                    <a:pt x="182157" y="164938"/>
                    <a:pt x="180959" y="163741"/>
                    <a:pt x="179484" y="163741"/>
                  </a:cubicBezTo>
                  <a:close/>
                  <a:moveTo>
                    <a:pt x="131358" y="155456"/>
                  </a:moveTo>
                  <a:lnTo>
                    <a:pt x="211383" y="155456"/>
                  </a:lnTo>
                  <a:cubicBezTo>
                    <a:pt x="233694" y="155456"/>
                    <a:pt x="253424" y="169725"/>
                    <a:pt x="260338" y="190989"/>
                  </a:cubicBezTo>
                  <a:lnTo>
                    <a:pt x="312151" y="350060"/>
                  </a:lnTo>
                  <a:cubicBezTo>
                    <a:pt x="317406" y="366078"/>
                    <a:pt x="308556" y="383292"/>
                    <a:pt x="292606" y="388447"/>
                  </a:cubicBezTo>
                  <a:cubicBezTo>
                    <a:pt x="289471" y="389460"/>
                    <a:pt x="286245" y="389920"/>
                    <a:pt x="283110" y="389920"/>
                  </a:cubicBezTo>
                  <a:cubicBezTo>
                    <a:pt x="270295" y="389920"/>
                    <a:pt x="258310" y="381819"/>
                    <a:pt x="254069" y="368931"/>
                  </a:cubicBezTo>
                  <a:lnTo>
                    <a:pt x="245310" y="341867"/>
                  </a:lnTo>
                  <a:lnTo>
                    <a:pt x="245310" y="383108"/>
                  </a:lnTo>
                  <a:lnTo>
                    <a:pt x="245310" y="577436"/>
                  </a:lnTo>
                  <a:cubicBezTo>
                    <a:pt x="245310" y="594466"/>
                    <a:pt x="231481" y="608274"/>
                    <a:pt x="214425" y="608274"/>
                  </a:cubicBezTo>
                  <a:cubicBezTo>
                    <a:pt x="197369" y="608274"/>
                    <a:pt x="183540" y="594466"/>
                    <a:pt x="183540" y="577436"/>
                  </a:cubicBezTo>
                  <a:lnTo>
                    <a:pt x="183540" y="391301"/>
                  </a:lnTo>
                  <a:cubicBezTo>
                    <a:pt x="187873" y="386146"/>
                    <a:pt x="190639" y="379886"/>
                    <a:pt x="191561" y="373074"/>
                  </a:cubicBezTo>
                  <a:cubicBezTo>
                    <a:pt x="192852" y="363316"/>
                    <a:pt x="190271" y="353742"/>
                    <a:pt x="184278" y="346102"/>
                  </a:cubicBezTo>
                  <a:lnTo>
                    <a:pt x="181789" y="342788"/>
                  </a:lnTo>
                  <a:lnTo>
                    <a:pt x="197646" y="323825"/>
                  </a:lnTo>
                  <a:cubicBezTo>
                    <a:pt x="200688" y="320142"/>
                    <a:pt x="201979" y="315355"/>
                    <a:pt x="201242" y="310661"/>
                  </a:cubicBezTo>
                  <a:lnTo>
                    <a:pt x="185015" y="216396"/>
                  </a:lnTo>
                  <a:lnTo>
                    <a:pt x="182526" y="201760"/>
                  </a:lnTo>
                  <a:cubicBezTo>
                    <a:pt x="182250" y="200471"/>
                    <a:pt x="181143" y="199550"/>
                    <a:pt x="179853" y="199550"/>
                  </a:cubicBezTo>
                  <a:lnTo>
                    <a:pt x="162797" y="199550"/>
                  </a:lnTo>
                  <a:cubicBezTo>
                    <a:pt x="161506" y="199550"/>
                    <a:pt x="160400" y="200471"/>
                    <a:pt x="160123" y="201760"/>
                  </a:cubicBezTo>
                  <a:lnTo>
                    <a:pt x="157634" y="216396"/>
                  </a:lnTo>
                  <a:lnTo>
                    <a:pt x="144266" y="293999"/>
                  </a:lnTo>
                  <a:lnTo>
                    <a:pt x="138550" y="286450"/>
                  </a:lnTo>
                  <a:cubicBezTo>
                    <a:pt x="133663" y="280191"/>
                    <a:pt x="127025" y="275864"/>
                    <a:pt x="119650" y="273747"/>
                  </a:cubicBezTo>
                  <a:lnTo>
                    <a:pt x="119189" y="275127"/>
                  </a:lnTo>
                  <a:lnTo>
                    <a:pt x="88580" y="368931"/>
                  </a:lnTo>
                  <a:cubicBezTo>
                    <a:pt x="83418" y="384949"/>
                    <a:pt x="66177" y="393694"/>
                    <a:pt x="50135" y="388447"/>
                  </a:cubicBezTo>
                  <a:cubicBezTo>
                    <a:pt x="34094" y="383200"/>
                    <a:pt x="25335" y="366078"/>
                    <a:pt x="30590" y="350060"/>
                  </a:cubicBezTo>
                  <a:lnTo>
                    <a:pt x="61107" y="256256"/>
                  </a:lnTo>
                  <a:lnTo>
                    <a:pt x="82403" y="190989"/>
                  </a:lnTo>
                  <a:cubicBezTo>
                    <a:pt x="89318" y="169725"/>
                    <a:pt x="108955" y="155456"/>
                    <a:pt x="131358" y="155456"/>
                  </a:cubicBezTo>
                  <a:close/>
                  <a:moveTo>
                    <a:pt x="171336" y="0"/>
                  </a:moveTo>
                  <a:cubicBezTo>
                    <a:pt x="208477" y="0"/>
                    <a:pt x="238585" y="30045"/>
                    <a:pt x="238585" y="67108"/>
                  </a:cubicBezTo>
                  <a:cubicBezTo>
                    <a:pt x="238585" y="104171"/>
                    <a:pt x="208477" y="134216"/>
                    <a:pt x="171336" y="134216"/>
                  </a:cubicBezTo>
                  <a:cubicBezTo>
                    <a:pt x="134195" y="134216"/>
                    <a:pt x="104087" y="104171"/>
                    <a:pt x="104087" y="67108"/>
                  </a:cubicBezTo>
                  <a:cubicBezTo>
                    <a:pt x="104087" y="30045"/>
                    <a:pt x="134195" y="0"/>
                    <a:pt x="17133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B435DABE-2DFD-4F25-B1C3-06AB450583A4}"/>
                </a:ext>
              </a:extLst>
            </p:cNvPr>
            <p:cNvGrpSpPr/>
            <p:nvPr/>
          </p:nvGrpSpPr>
          <p:grpSpPr>
            <a:xfrm>
              <a:off x="990601" y="3129869"/>
              <a:ext cx="1376285" cy="631793"/>
              <a:chOff x="5122025" y="525814"/>
              <a:chExt cx="2020976" cy="927740"/>
            </a:xfrm>
          </p:grpSpPr>
          <p:sp>
            <p:nvSpPr>
              <p:cNvPr id="43" name="文本框 48">
                <a:extLst>
                  <a:ext uri="{FF2B5EF4-FFF2-40B4-BE49-F238E27FC236}">
                    <a16:creationId xmlns="" xmlns:a16="http://schemas.microsoft.com/office/drawing/2014/main" id="{F9A9516E-D3A4-492D-8BE8-DEE3E7C97FA4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="" xmlns:a16="http://schemas.microsoft.com/office/drawing/2014/main" id="{F7329504-F81B-4774-A492-DB3FC372440A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1400" b="1" dirty="0">
                    <a:solidFill>
                      <a:srgbClr val="595959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="" xmlns:a16="http://schemas.microsoft.com/office/drawing/2014/main" id="{F58570E2-B71A-4BC1-9F1B-47CA080D5474}"/>
              </a:ext>
            </a:extLst>
          </p:cNvPr>
          <p:cNvGrpSpPr/>
          <p:nvPr/>
        </p:nvGrpSpPr>
        <p:grpSpPr>
          <a:xfrm>
            <a:off x="2919084" y="2627583"/>
            <a:ext cx="1376285" cy="1552797"/>
            <a:chOff x="2919086" y="2208865"/>
            <a:chExt cx="1376285" cy="1552797"/>
          </a:xfrm>
        </p:grpSpPr>
        <p:sp>
          <p:nvSpPr>
            <p:cNvPr id="46" name="星形: 七角 45">
              <a:extLst>
                <a:ext uri="{FF2B5EF4-FFF2-40B4-BE49-F238E27FC236}">
                  <a16:creationId xmlns="" xmlns:a16="http://schemas.microsoft.com/office/drawing/2014/main" id="{4E125DE0-FA66-4A9E-AC09-BBE3732772FD}"/>
                </a:ext>
              </a:extLst>
            </p:cNvPr>
            <p:cNvSpPr/>
            <p:nvPr/>
          </p:nvSpPr>
          <p:spPr>
            <a:xfrm>
              <a:off x="3245396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任意多边形: 形状 46">
              <a:extLst>
                <a:ext uri="{FF2B5EF4-FFF2-40B4-BE49-F238E27FC236}">
                  <a16:creationId xmlns="" xmlns:a16="http://schemas.microsoft.com/office/drawing/2014/main" id="{9C338004-8E1F-4EDF-BA4C-9E40093DA57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396531" y="2379846"/>
              <a:ext cx="421395" cy="398296"/>
            </a:xfrm>
            <a:custGeom>
              <a:avLst/>
              <a:gdLst>
                <a:gd name="connsiteX0" fmla="*/ 7031 w 607639"/>
                <a:gd name="connsiteY0" fmla="*/ 350992 h 574332"/>
                <a:gd name="connsiteX1" fmla="*/ 600519 w 607639"/>
                <a:gd name="connsiteY1" fmla="*/ 350992 h 574332"/>
                <a:gd name="connsiteX2" fmla="*/ 607639 w 607639"/>
                <a:gd name="connsiteY2" fmla="*/ 358013 h 574332"/>
                <a:gd name="connsiteX3" fmla="*/ 607639 w 607639"/>
                <a:gd name="connsiteY3" fmla="*/ 393207 h 574332"/>
                <a:gd name="connsiteX4" fmla="*/ 558152 w 607639"/>
                <a:gd name="connsiteY4" fmla="*/ 442621 h 574332"/>
                <a:gd name="connsiteX5" fmla="*/ 383613 w 607639"/>
                <a:gd name="connsiteY5" fmla="*/ 442621 h 574332"/>
                <a:gd name="connsiteX6" fmla="*/ 405330 w 607639"/>
                <a:gd name="connsiteY6" fmla="*/ 532028 h 574332"/>
                <a:gd name="connsiteX7" fmla="*/ 432121 w 607639"/>
                <a:gd name="connsiteY7" fmla="*/ 532028 h 574332"/>
                <a:gd name="connsiteX8" fmla="*/ 453304 w 607639"/>
                <a:gd name="connsiteY8" fmla="*/ 553180 h 574332"/>
                <a:gd name="connsiteX9" fmla="*/ 432121 w 607639"/>
                <a:gd name="connsiteY9" fmla="*/ 574332 h 574332"/>
                <a:gd name="connsiteX10" fmla="*/ 175429 w 607639"/>
                <a:gd name="connsiteY10" fmla="*/ 574332 h 574332"/>
                <a:gd name="connsiteX11" fmla="*/ 154246 w 607639"/>
                <a:gd name="connsiteY11" fmla="*/ 553180 h 574332"/>
                <a:gd name="connsiteX12" fmla="*/ 175429 w 607639"/>
                <a:gd name="connsiteY12" fmla="*/ 532028 h 574332"/>
                <a:gd name="connsiteX13" fmla="*/ 202309 w 607639"/>
                <a:gd name="connsiteY13" fmla="*/ 532028 h 574332"/>
                <a:gd name="connsiteX14" fmla="*/ 224026 w 607639"/>
                <a:gd name="connsiteY14" fmla="*/ 442621 h 574332"/>
                <a:gd name="connsiteX15" fmla="*/ 49487 w 607639"/>
                <a:gd name="connsiteY15" fmla="*/ 442621 h 574332"/>
                <a:gd name="connsiteX16" fmla="*/ 0 w 607639"/>
                <a:gd name="connsiteY16" fmla="*/ 393207 h 574332"/>
                <a:gd name="connsiteX17" fmla="*/ 0 w 607639"/>
                <a:gd name="connsiteY17" fmla="*/ 358013 h 574332"/>
                <a:gd name="connsiteX18" fmla="*/ 7031 w 607639"/>
                <a:gd name="connsiteY18" fmla="*/ 350992 h 574332"/>
                <a:gd name="connsiteX19" fmla="*/ 459979 w 607639"/>
                <a:gd name="connsiteY19" fmla="*/ 139441 h 574332"/>
                <a:gd name="connsiteX20" fmla="*/ 445827 w 607639"/>
                <a:gd name="connsiteY20" fmla="*/ 153572 h 574332"/>
                <a:gd name="connsiteX21" fmla="*/ 445827 w 607639"/>
                <a:gd name="connsiteY21" fmla="*/ 256042 h 574332"/>
                <a:gd name="connsiteX22" fmla="*/ 459979 w 607639"/>
                <a:gd name="connsiteY22" fmla="*/ 270173 h 574332"/>
                <a:gd name="connsiteX23" fmla="*/ 521749 w 607639"/>
                <a:gd name="connsiteY23" fmla="*/ 270173 h 574332"/>
                <a:gd name="connsiteX24" fmla="*/ 535901 w 607639"/>
                <a:gd name="connsiteY24" fmla="*/ 256042 h 574332"/>
                <a:gd name="connsiteX25" fmla="*/ 535901 w 607639"/>
                <a:gd name="connsiteY25" fmla="*/ 153572 h 574332"/>
                <a:gd name="connsiteX26" fmla="*/ 521749 w 607639"/>
                <a:gd name="connsiteY26" fmla="*/ 139441 h 574332"/>
                <a:gd name="connsiteX27" fmla="*/ 85890 w 607639"/>
                <a:gd name="connsiteY27" fmla="*/ 124955 h 574332"/>
                <a:gd name="connsiteX28" fmla="*/ 71738 w 607639"/>
                <a:gd name="connsiteY28" fmla="*/ 139086 h 574332"/>
                <a:gd name="connsiteX29" fmla="*/ 71738 w 607639"/>
                <a:gd name="connsiteY29" fmla="*/ 256042 h 574332"/>
                <a:gd name="connsiteX30" fmla="*/ 85890 w 607639"/>
                <a:gd name="connsiteY30" fmla="*/ 270173 h 574332"/>
                <a:gd name="connsiteX31" fmla="*/ 147571 w 607639"/>
                <a:gd name="connsiteY31" fmla="*/ 270173 h 574332"/>
                <a:gd name="connsiteX32" fmla="*/ 161723 w 607639"/>
                <a:gd name="connsiteY32" fmla="*/ 256042 h 574332"/>
                <a:gd name="connsiteX33" fmla="*/ 161723 w 607639"/>
                <a:gd name="connsiteY33" fmla="*/ 139086 h 574332"/>
                <a:gd name="connsiteX34" fmla="*/ 147571 w 607639"/>
                <a:gd name="connsiteY34" fmla="*/ 124955 h 574332"/>
                <a:gd name="connsiteX35" fmla="*/ 210586 w 607639"/>
                <a:gd name="connsiteY35" fmla="*/ 81585 h 574332"/>
                <a:gd name="connsiteX36" fmla="*/ 196435 w 607639"/>
                <a:gd name="connsiteY36" fmla="*/ 95627 h 574332"/>
                <a:gd name="connsiteX37" fmla="*/ 196435 w 607639"/>
                <a:gd name="connsiteY37" fmla="*/ 256042 h 574332"/>
                <a:gd name="connsiteX38" fmla="*/ 210586 w 607639"/>
                <a:gd name="connsiteY38" fmla="*/ 270173 h 574332"/>
                <a:gd name="connsiteX39" fmla="*/ 272356 w 607639"/>
                <a:gd name="connsiteY39" fmla="*/ 270173 h 574332"/>
                <a:gd name="connsiteX40" fmla="*/ 286419 w 607639"/>
                <a:gd name="connsiteY40" fmla="*/ 256042 h 574332"/>
                <a:gd name="connsiteX41" fmla="*/ 286419 w 607639"/>
                <a:gd name="connsiteY41" fmla="*/ 95627 h 574332"/>
                <a:gd name="connsiteX42" fmla="*/ 272356 w 607639"/>
                <a:gd name="connsiteY42" fmla="*/ 81585 h 574332"/>
                <a:gd name="connsiteX43" fmla="*/ 335283 w 607639"/>
                <a:gd name="connsiteY43" fmla="*/ 52613 h 574332"/>
                <a:gd name="connsiteX44" fmla="*/ 321131 w 607639"/>
                <a:gd name="connsiteY44" fmla="*/ 66743 h 574332"/>
                <a:gd name="connsiteX45" fmla="*/ 321131 w 607639"/>
                <a:gd name="connsiteY45" fmla="*/ 256042 h 574332"/>
                <a:gd name="connsiteX46" fmla="*/ 335283 w 607639"/>
                <a:gd name="connsiteY46" fmla="*/ 270173 h 574332"/>
                <a:gd name="connsiteX47" fmla="*/ 397053 w 607639"/>
                <a:gd name="connsiteY47" fmla="*/ 270173 h 574332"/>
                <a:gd name="connsiteX48" fmla="*/ 411115 w 607639"/>
                <a:gd name="connsiteY48" fmla="*/ 256042 h 574332"/>
                <a:gd name="connsiteX49" fmla="*/ 411115 w 607639"/>
                <a:gd name="connsiteY49" fmla="*/ 66743 h 574332"/>
                <a:gd name="connsiteX50" fmla="*/ 397053 w 607639"/>
                <a:gd name="connsiteY50" fmla="*/ 52613 h 574332"/>
                <a:gd name="connsiteX51" fmla="*/ 49487 w 607639"/>
                <a:gd name="connsiteY51" fmla="*/ 0 h 574332"/>
                <a:gd name="connsiteX52" fmla="*/ 558152 w 607639"/>
                <a:gd name="connsiteY52" fmla="*/ 0 h 574332"/>
                <a:gd name="connsiteX53" fmla="*/ 607639 w 607639"/>
                <a:gd name="connsiteY53" fmla="*/ 49413 h 574332"/>
                <a:gd name="connsiteX54" fmla="*/ 607639 w 607639"/>
                <a:gd name="connsiteY54" fmla="*/ 315675 h 574332"/>
                <a:gd name="connsiteX55" fmla="*/ 600519 w 607639"/>
                <a:gd name="connsiteY55" fmla="*/ 322696 h 574332"/>
                <a:gd name="connsiteX56" fmla="*/ 7031 w 607639"/>
                <a:gd name="connsiteY56" fmla="*/ 322696 h 574332"/>
                <a:gd name="connsiteX57" fmla="*/ 0 w 607639"/>
                <a:gd name="connsiteY57" fmla="*/ 315675 h 574332"/>
                <a:gd name="connsiteX58" fmla="*/ 0 w 607639"/>
                <a:gd name="connsiteY58" fmla="*/ 49413 h 574332"/>
                <a:gd name="connsiteX59" fmla="*/ 49487 w 607639"/>
                <a:gd name="connsiteY59" fmla="*/ 0 h 574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607639" h="574332">
                  <a:moveTo>
                    <a:pt x="7031" y="350992"/>
                  </a:moveTo>
                  <a:lnTo>
                    <a:pt x="600519" y="350992"/>
                  </a:lnTo>
                  <a:cubicBezTo>
                    <a:pt x="604435" y="350992"/>
                    <a:pt x="607639" y="354103"/>
                    <a:pt x="607639" y="358013"/>
                  </a:cubicBezTo>
                  <a:lnTo>
                    <a:pt x="607639" y="393207"/>
                  </a:lnTo>
                  <a:cubicBezTo>
                    <a:pt x="607639" y="420492"/>
                    <a:pt x="585477" y="442621"/>
                    <a:pt x="558152" y="442621"/>
                  </a:cubicBezTo>
                  <a:lnTo>
                    <a:pt x="383613" y="442621"/>
                  </a:lnTo>
                  <a:lnTo>
                    <a:pt x="405330" y="532028"/>
                  </a:lnTo>
                  <a:lnTo>
                    <a:pt x="432121" y="532028"/>
                  </a:lnTo>
                  <a:cubicBezTo>
                    <a:pt x="443869" y="532028"/>
                    <a:pt x="453304" y="541538"/>
                    <a:pt x="453304" y="553180"/>
                  </a:cubicBezTo>
                  <a:cubicBezTo>
                    <a:pt x="453304" y="564912"/>
                    <a:pt x="443869" y="574332"/>
                    <a:pt x="432121" y="574332"/>
                  </a:cubicBezTo>
                  <a:lnTo>
                    <a:pt x="175429" y="574332"/>
                  </a:lnTo>
                  <a:cubicBezTo>
                    <a:pt x="163770" y="574332"/>
                    <a:pt x="154246" y="564912"/>
                    <a:pt x="154246" y="553180"/>
                  </a:cubicBezTo>
                  <a:cubicBezTo>
                    <a:pt x="154246" y="541538"/>
                    <a:pt x="163770" y="532028"/>
                    <a:pt x="175429" y="532028"/>
                  </a:cubicBezTo>
                  <a:lnTo>
                    <a:pt x="202309" y="532028"/>
                  </a:lnTo>
                  <a:lnTo>
                    <a:pt x="224026" y="442621"/>
                  </a:lnTo>
                  <a:lnTo>
                    <a:pt x="49487" y="442621"/>
                  </a:lnTo>
                  <a:cubicBezTo>
                    <a:pt x="22162" y="442621"/>
                    <a:pt x="0" y="420492"/>
                    <a:pt x="0" y="393207"/>
                  </a:cubicBezTo>
                  <a:lnTo>
                    <a:pt x="0" y="358013"/>
                  </a:lnTo>
                  <a:cubicBezTo>
                    <a:pt x="0" y="354103"/>
                    <a:pt x="3204" y="350992"/>
                    <a:pt x="7031" y="350992"/>
                  </a:cubicBezTo>
                  <a:close/>
                  <a:moveTo>
                    <a:pt x="459979" y="139441"/>
                  </a:moveTo>
                  <a:cubicBezTo>
                    <a:pt x="452236" y="139441"/>
                    <a:pt x="445827" y="145751"/>
                    <a:pt x="445827" y="153572"/>
                  </a:cubicBezTo>
                  <a:lnTo>
                    <a:pt x="445827" y="256042"/>
                  </a:lnTo>
                  <a:cubicBezTo>
                    <a:pt x="445827" y="263863"/>
                    <a:pt x="452236" y="270173"/>
                    <a:pt x="459979" y="270173"/>
                  </a:cubicBezTo>
                  <a:lnTo>
                    <a:pt x="521749" y="270173"/>
                  </a:lnTo>
                  <a:cubicBezTo>
                    <a:pt x="529492" y="270173"/>
                    <a:pt x="535901" y="263863"/>
                    <a:pt x="535901" y="256042"/>
                  </a:cubicBezTo>
                  <a:lnTo>
                    <a:pt x="535901" y="153572"/>
                  </a:lnTo>
                  <a:cubicBezTo>
                    <a:pt x="535901" y="145751"/>
                    <a:pt x="529492" y="139441"/>
                    <a:pt x="521749" y="139441"/>
                  </a:cubicBezTo>
                  <a:close/>
                  <a:moveTo>
                    <a:pt x="85890" y="124955"/>
                  </a:moveTo>
                  <a:cubicBezTo>
                    <a:pt x="78058" y="124955"/>
                    <a:pt x="71738" y="131265"/>
                    <a:pt x="71738" y="139086"/>
                  </a:cubicBezTo>
                  <a:lnTo>
                    <a:pt x="71738" y="256042"/>
                  </a:lnTo>
                  <a:cubicBezTo>
                    <a:pt x="71738" y="263863"/>
                    <a:pt x="78058" y="270173"/>
                    <a:pt x="85890" y="270173"/>
                  </a:cubicBezTo>
                  <a:lnTo>
                    <a:pt x="147571" y="270173"/>
                  </a:lnTo>
                  <a:cubicBezTo>
                    <a:pt x="155403" y="270173"/>
                    <a:pt x="161723" y="263863"/>
                    <a:pt x="161723" y="256042"/>
                  </a:cubicBezTo>
                  <a:lnTo>
                    <a:pt x="161723" y="139086"/>
                  </a:lnTo>
                  <a:cubicBezTo>
                    <a:pt x="161723" y="131265"/>
                    <a:pt x="155403" y="124955"/>
                    <a:pt x="147571" y="124955"/>
                  </a:cubicBezTo>
                  <a:close/>
                  <a:moveTo>
                    <a:pt x="210586" y="81585"/>
                  </a:moveTo>
                  <a:cubicBezTo>
                    <a:pt x="202754" y="81585"/>
                    <a:pt x="196435" y="87895"/>
                    <a:pt x="196435" y="95627"/>
                  </a:cubicBezTo>
                  <a:lnTo>
                    <a:pt x="196435" y="256042"/>
                  </a:lnTo>
                  <a:cubicBezTo>
                    <a:pt x="196435" y="263863"/>
                    <a:pt x="202754" y="270173"/>
                    <a:pt x="210586" y="270173"/>
                  </a:cubicBezTo>
                  <a:lnTo>
                    <a:pt x="272356" y="270173"/>
                  </a:lnTo>
                  <a:cubicBezTo>
                    <a:pt x="280100" y="270173"/>
                    <a:pt x="286419" y="263863"/>
                    <a:pt x="286419" y="256042"/>
                  </a:cubicBezTo>
                  <a:lnTo>
                    <a:pt x="286419" y="95627"/>
                  </a:lnTo>
                  <a:cubicBezTo>
                    <a:pt x="286419" y="87895"/>
                    <a:pt x="280100" y="81585"/>
                    <a:pt x="272356" y="81585"/>
                  </a:cubicBezTo>
                  <a:close/>
                  <a:moveTo>
                    <a:pt x="335283" y="52613"/>
                  </a:moveTo>
                  <a:cubicBezTo>
                    <a:pt x="327450" y="52613"/>
                    <a:pt x="321131" y="58923"/>
                    <a:pt x="321131" y="66743"/>
                  </a:cubicBezTo>
                  <a:lnTo>
                    <a:pt x="321131" y="256042"/>
                  </a:lnTo>
                  <a:cubicBezTo>
                    <a:pt x="321131" y="263863"/>
                    <a:pt x="327450" y="270173"/>
                    <a:pt x="335283" y="270173"/>
                  </a:cubicBezTo>
                  <a:lnTo>
                    <a:pt x="397053" y="270173"/>
                  </a:lnTo>
                  <a:cubicBezTo>
                    <a:pt x="404796" y="270173"/>
                    <a:pt x="411115" y="263863"/>
                    <a:pt x="411115" y="256042"/>
                  </a:cubicBezTo>
                  <a:lnTo>
                    <a:pt x="411115" y="66743"/>
                  </a:lnTo>
                  <a:cubicBezTo>
                    <a:pt x="411115" y="58923"/>
                    <a:pt x="404796" y="52613"/>
                    <a:pt x="397053" y="52613"/>
                  </a:cubicBezTo>
                  <a:close/>
                  <a:moveTo>
                    <a:pt x="49487" y="0"/>
                  </a:moveTo>
                  <a:lnTo>
                    <a:pt x="558152" y="0"/>
                  </a:lnTo>
                  <a:cubicBezTo>
                    <a:pt x="585477" y="0"/>
                    <a:pt x="607639" y="22129"/>
                    <a:pt x="607639" y="49413"/>
                  </a:cubicBezTo>
                  <a:lnTo>
                    <a:pt x="607639" y="315675"/>
                  </a:lnTo>
                  <a:cubicBezTo>
                    <a:pt x="607639" y="319586"/>
                    <a:pt x="604435" y="322696"/>
                    <a:pt x="600519" y="322696"/>
                  </a:cubicBezTo>
                  <a:lnTo>
                    <a:pt x="7031" y="322696"/>
                  </a:lnTo>
                  <a:cubicBezTo>
                    <a:pt x="3204" y="322696"/>
                    <a:pt x="0" y="319586"/>
                    <a:pt x="0" y="315675"/>
                  </a:cubicBezTo>
                  <a:lnTo>
                    <a:pt x="0" y="49413"/>
                  </a:lnTo>
                  <a:cubicBezTo>
                    <a:pt x="0" y="22129"/>
                    <a:pt x="22162" y="0"/>
                    <a:pt x="4948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EEDE0491-1E7B-4599-BFD0-2F23CBF93527}"/>
                </a:ext>
              </a:extLst>
            </p:cNvPr>
            <p:cNvGrpSpPr/>
            <p:nvPr/>
          </p:nvGrpSpPr>
          <p:grpSpPr>
            <a:xfrm>
              <a:off x="2919086" y="3129869"/>
              <a:ext cx="1376285" cy="631793"/>
              <a:chOff x="5122025" y="525814"/>
              <a:chExt cx="2020976" cy="927740"/>
            </a:xfrm>
          </p:grpSpPr>
          <p:sp>
            <p:nvSpPr>
              <p:cNvPr id="49" name="文本框 46">
                <a:extLst>
                  <a:ext uri="{FF2B5EF4-FFF2-40B4-BE49-F238E27FC236}">
                    <a16:creationId xmlns="" xmlns:a16="http://schemas.microsoft.com/office/drawing/2014/main" id="{003B7154-88C4-434F-9C70-38274E17FA7B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="" xmlns:a16="http://schemas.microsoft.com/office/drawing/2014/main" id="{BAD7A4CF-2D85-46FF-BE3B-FA9D4797FAA9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1400" b="1" dirty="0">
                    <a:solidFill>
                      <a:srgbClr val="595959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92BF9A36-168E-4A63-8A8A-AA3C9B0A888A}"/>
              </a:ext>
            </a:extLst>
          </p:cNvPr>
          <p:cNvGrpSpPr/>
          <p:nvPr/>
        </p:nvGrpSpPr>
        <p:grpSpPr>
          <a:xfrm>
            <a:off x="4854262" y="2627583"/>
            <a:ext cx="1376285" cy="1552797"/>
            <a:chOff x="4854264" y="2208865"/>
            <a:chExt cx="1376285" cy="1552797"/>
          </a:xfrm>
        </p:grpSpPr>
        <p:sp>
          <p:nvSpPr>
            <p:cNvPr id="52" name="星形: 七角 51">
              <a:extLst>
                <a:ext uri="{FF2B5EF4-FFF2-40B4-BE49-F238E27FC236}">
                  <a16:creationId xmlns="" xmlns:a16="http://schemas.microsoft.com/office/drawing/2014/main" id="{63A4F1B8-E574-4716-8F10-56E5F6B2A631}"/>
                </a:ext>
              </a:extLst>
            </p:cNvPr>
            <p:cNvSpPr/>
            <p:nvPr/>
          </p:nvSpPr>
          <p:spPr>
            <a:xfrm>
              <a:off x="5174233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3" name="任意多边形: 形状 52">
              <a:extLst>
                <a:ext uri="{FF2B5EF4-FFF2-40B4-BE49-F238E27FC236}">
                  <a16:creationId xmlns="" xmlns:a16="http://schemas.microsoft.com/office/drawing/2014/main" id="{DB177CEE-207A-465C-A7AB-26EDA69891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1256" y="2390413"/>
              <a:ext cx="362302" cy="361277"/>
            </a:xfrm>
            <a:custGeom>
              <a:avLst/>
              <a:gdLst>
                <a:gd name="connsiteX0" fmla="*/ 91001 w 608483"/>
                <a:gd name="connsiteY0" fmla="*/ 585346 h 606762"/>
                <a:gd name="connsiteX1" fmla="*/ 102489 w 608483"/>
                <a:gd name="connsiteY1" fmla="*/ 594319 h 606762"/>
                <a:gd name="connsiteX2" fmla="*/ 93584 w 608483"/>
                <a:gd name="connsiteY2" fmla="*/ 605779 h 606762"/>
                <a:gd name="connsiteX3" fmla="*/ 82808 w 608483"/>
                <a:gd name="connsiteY3" fmla="*/ 606757 h 606762"/>
                <a:gd name="connsiteX4" fmla="*/ 82185 w 608483"/>
                <a:gd name="connsiteY4" fmla="*/ 606757 h 606762"/>
                <a:gd name="connsiteX5" fmla="*/ 71766 w 608483"/>
                <a:gd name="connsiteY5" fmla="*/ 596984 h 606762"/>
                <a:gd name="connsiteX6" fmla="*/ 81562 w 608483"/>
                <a:gd name="connsiteY6" fmla="*/ 586590 h 606762"/>
                <a:gd name="connsiteX7" fmla="*/ 447892 w 608483"/>
                <a:gd name="connsiteY7" fmla="*/ 563918 h 606762"/>
                <a:gd name="connsiteX8" fmla="*/ 481898 w 608483"/>
                <a:gd name="connsiteY8" fmla="*/ 563918 h 606762"/>
                <a:gd name="connsiteX9" fmla="*/ 514391 w 608483"/>
                <a:gd name="connsiteY9" fmla="*/ 564540 h 606762"/>
                <a:gd name="connsiteX10" fmla="*/ 524361 w 608483"/>
                <a:gd name="connsiteY10" fmla="*/ 569158 h 606762"/>
                <a:gd name="connsiteX11" fmla="*/ 521068 w 608483"/>
                <a:gd name="connsiteY11" fmla="*/ 583100 h 606762"/>
                <a:gd name="connsiteX12" fmla="*/ 475488 w 608483"/>
                <a:gd name="connsiteY12" fmla="*/ 582301 h 606762"/>
                <a:gd name="connsiteX13" fmla="*/ 456171 w 608483"/>
                <a:gd name="connsiteY13" fmla="*/ 582301 h 606762"/>
                <a:gd name="connsiteX14" fmla="*/ 413529 w 608483"/>
                <a:gd name="connsiteY14" fmla="*/ 590826 h 606762"/>
                <a:gd name="connsiteX15" fmla="*/ 406051 w 608483"/>
                <a:gd name="connsiteY15" fmla="*/ 590826 h 606762"/>
                <a:gd name="connsiteX16" fmla="*/ 396615 w 608483"/>
                <a:gd name="connsiteY16" fmla="*/ 580170 h 606762"/>
                <a:gd name="connsiteX17" fmla="*/ 407387 w 608483"/>
                <a:gd name="connsiteY17" fmla="*/ 570756 h 606762"/>
                <a:gd name="connsiteX18" fmla="*/ 447892 w 608483"/>
                <a:gd name="connsiteY18" fmla="*/ 563918 h 606762"/>
                <a:gd name="connsiteX19" fmla="*/ 557032 w 608483"/>
                <a:gd name="connsiteY19" fmla="*/ 537269 h 606762"/>
                <a:gd name="connsiteX20" fmla="*/ 557032 w 608483"/>
                <a:gd name="connsiteY20" fmla="*/ 537358 h 606762"/>
                <a:gd name="connsiteX21" fmla="*/ 561040 w 608483"/>
                <a:gd name="connsiteY21" fmla="*/ 551038 h 606762"/>
                <a:gd name="connsiteX22" fmla="*/ 552580 w 608483"/>
                <a:gd name="connsiteY22" fmla="*/ 562853 h 606762"/>
                <a:gd name="connsiteX23" fmla="*/ 538778 w 608483"/>
                <a:gd name="connsiteY23" fmla="*/ 563830 h 606762"/>
                <a:gd name="connsiteX24" fmla="*/ 537264 w 608483"/>
                <a:gd name="connsiteY24" fmla="*/ 549617 h 606762"/>
                <a:gd name="connsiteX25" fmla="*/ 543319 w 608483"/>
                <a:gd name="connsiteY25" fmla="*/ 541178 h 606762"/>
                <a:gd name="connsiteX26" fmla="*/ 557032 w 608483"/>
                <a:gd name="connsiteY26" fmla="*/ 537269 h 606762"/>
                <a:gd name="connsiteX27" fmla="*/ 102458 w 608483"/>
                <a:gd name="connsiteY27" fmla="*/ 501433 h 606762"/>
                <a:gd name="connsiteX28" fmla="*/ 113495 w 608483"/>
                <a:gd name="connsiteY28" fmla="*/ 503388 h 606762"/>
                <a:gd name="connsiteX29" fmla="*/ 212381 w 608483"/>
                <a:gd name="connsiteY29" fmla="*/ 517426 h 606762"/>
                <a:gd name="connsiteX30" fmla="*/ 247984 w 608483"/>
                <a:gd name="connsiteY30" fmla="*/ 520535 h 606762"/>
                <a:gd name="connsiteX31" fmla="*/ 414783 w 608483"/>
                <a:gd name="connsiteY31" fmla="*/ 525688 h 606762"/>
                <a:gd name="connsiteX32" fmla="*/ 439527 w 608483"/>
                <a:gd name="connsiteY32" fmla="*/ 522490 h 606762"/>
                <a:gd name="connsiteX33" fmla="*/ 532362 w 608483"/>
                <a:gd name="connsiteY33" fmla="*/ 505254 h 606762"/>
                <a:gd name="connsiteX34" fmla="*/ 532985 w 608483"/>
                <a:gd name="connsiteY34" fmla="*/ 504721 h 606762"/>
                <a:gd name="connsiteX35" fmla="*/ 547048 w 608483"/>
                <a:gd name="connsiteY35" fmla="*/ 507564 h 606762"/>
                <a:gd name="connsiteX36" fmla="*/ 544200 w 608483"/>
                <a:gd name="connsiteY36" fmla="*/ 521601 h 606762"/>
                <a:gd name="connsiteX37" fmla="*/ 434543 w 608483"/>
                <a:gd name="connsiteY37" fmla="*/ 541858 h 606762"/>
                <a:gd name="connsiteX38" fmla="*/ 424396 w 608483"/>
                <a:gd name="connsiteY38" fmla="*/ 542924 h 606762"/>
                <a:gd name="connsiteX39" fmla="*/ 375086 w 608483"/>
                <a:gd name="connsiteY39" fmla="*/ 561671 h 606762"/>
                <a:gd name="connsiteX40" fmla="*/ 372327 w 608483"/>
                <a:gd name="connsiteY40" fmla="*/ 567535 h 606762"/>
                <a:gd name="connsiteX41" fmla="*/ 277268 w 608483"/>
                <a:gd name="connsiteY41" fmla="*/ 596943 h 606762"/>
                <a:gd name="connsiteX42" fmla="*/ 264362 w 608483"/>
                <a:gd name="connsiteY42" fmla="*/ 595521 h 606762"/>
                <a:gd name="connsiteX43" fmla="*/ 172239 w 608483"/>
                <a:gd name="connsiteY43" fmla="*/ 587170 h 606762"/>
                <a:gd name="connsiteX44" fmla="*/ 154171 w 608483"/>
                <a:gd name="connsiteY44" fmla="*/ 586548 h 606762"/>
                <a:gd name="connsiteX45" fmla="*/ 132809 w 608483"/>
                <a:gd name="connsiteY45" fmla="*/ 595965 h 606762"/>
                <a:gd name="connsiteX46" fmla="*/ 119636 w 608483"/>
                <a:gd name="connsiteY46" fmla="*/ 589924 h 606762"/>
                <a:gd name="connsiteX47" fmla="*/ 125689 w 608483"/>
                <a:gd name="connsiteY47" fmla="*/ 576775 h 606762"/>
                <a:gd name="connsiteX48" fmla="*/ 144825 w 608483"/>
                <a:gd name="connsiteY48" fmla="*/ 568512 h 606762"/>
                <a:gd name="connsiteX49" fmla="*/ 182208 w 608483"/>
                <a:gd name="connsiteY49" fmla="*/ 569667 h 606762"/>
                <a:gd name="connsiteX50" fmla="*/ 257686 w 608483"/>
                <a:gd name="connsiteY50" fmla="*/ 576419 h 606762"/>
                <a:gd name="connsiteX51" fmla="*/ 286613 w 608483"/>
                <a:gd name="connsiteY51" fmla="*/ 579085 h 606762"/>
                <a:gd name="connsiteX52" fmla="*/ 348562 w 608483"/>
                <a:gd name="connsiteY52" fmla="*/ 567002 h 606762"/>
                <a:gd name="connsiteX53" fmla="*/ 349541 w 608483"/>
                <a:gd name="connsiteY53" fmla="*/ 565669 h 606762"/>
                <a:gd name="connsiteX54" fmla="*/ 335389 w 608483"/>
                <a:gd name="connsiteY54" fmla="*/ 566291 h 606762"/>
                <a:gd name="connsiteX55" fmla="*/ 236680 w 608483"/>
                <a:gd name="connsiteY55" fmla="*/ 537682 h 606762"/>
                <a:gd name="connsiteX56" fmla="*/ 220837 w 608483"/>
                <a:gd name="connsiteY56" fmla="*/ 535994 h 606762"/>
                <a:gd name="connsiteX57" fmla="*/ 104060 w 608483"/>
                <a:gd name="connsiteY57" fmla="*/ 522490 h 606762"/>
                <a:gd name="connsiteX58" fmla="*/ 93913 w 608483"/>
                <a:gd name="connsiteY58" fmla="*/ 525155 h 606762"/>
                <a:gd name="connsiteX59" fmla="*/ 82164 w 608483"/>
                <a:gd name="connsiteY59" fmla="*/ 516715 h 606762"/>
                <a:gd name="connsiteX60" fmla="*/ 90620 w 608483"/>
                <a:gd name="connsiteY60" fmla="*/ 504898 h 606762"/>
                <a:gd name="connsiteX61" fmla="*/ 102458 w 608483"/>
                <a:gd name="connsiteY61" fmla="*/ 501433 h 606762"/>
                <a:gd name="connsiteX62" fmla="*/ 48460 w 608483"/>
                <a:gd name="connsiteY62" fmla="*/ 492831 h 606762"/>
                <a:gd name="connsiteX63" fmla="*/ 56917 w 608483"/>
                <a:gd name="connsiteY63" fmla="*/ 498863 h 606762"/>
                <a:gd name="connsiteX64" fmla="*/ 61813 w 608483"/>
                <a:gd name="connsiteY64" fmla="*/ 507378 h 606762"/>
                <a:gd name="connsiteX65" fmla="*/ 51932 w 608483"/>
                <a:gd name="connsiteY65" fmla="*/ 517668 h 606762"/>
                <a:gd name="connsiteX66" fmla="*/ 46858 w 608483"/>
                <a:gd name="connsiteY66" fmla="*/ 516338 h 606762"/>
                <a:gd name="connsiteX67" fmla="*/ 35019 w 608483"/>
                <a:gd name="connsiteY67" fmla="*/ 507822 h 606762"/>
                <a:gd name="connsiteX68" fmla="*/ 34218 w 608483"/>
                <a:gd name="connsiteY68" fmla="*/ 494339 h 606762"/>
                <a:gd name="connsiteX69" fmla="*/ 48460 w 608483"/>
                <a:gd name="connsiteY69" fmla="*/ 492831 h 606762"/>
                <a:gd name="connsiteX70" fmla="*/ 572235 w 608483"/>
                <a:gd name="connsiteY70" fmla="*/ 477170 h 606762"/>
                <a:gd name="connsiteX71" fmla="*/ 573927 w 608483"/>
                <a:gd name="connsiteY71" fmla="*/ 491384 h 606762"/>
                <a:gd name="connsiteX72" fmla="*/ 565109 w 608483"/>
                <a:gd name="connsiteY72" fmla="*/ 502310 h 606762"/>
                <a:gd name="connsiteX73" fmla="*/ 551570 w 608483"/>
                <a:gd name="connsiteY73" fmla="*/ 503020 h 606762"/>
                <a:gd name="connsiteX74" fmla="*/ 550056 w 608483"/>
                <a:gd name="connsiteY74" fmla="*/ 488807 h 606762"/>
                <a:gd name="connsiteX75" fmla="*/ 557538 w 608483"/>
                <a:gd name="connsiteY75" fmla="*/ 479569 h 606762"/>
                <a:gd name="connsiteX76" fmla="*/ 557983 w 608483"/>
                <a:gd name="connsiteY76" fmla="*/ 478858 h 606762"/>
                <a:gd name="connsiteX77" fmla="*/ 572235 w 608483"/>
                <a:gd name="connsiteY77" fmla="*/ 477170 h 606762"/>
                <a:gd name="connsiteX78" fmla="*/ 173488 w 608483"/>
                <a:gd name="connsiteY78" fmla="*/ 333780 h 606762"/>
                <a:gd name="connsiteX79" fmla="*/ 184867 w 608483"/>
                <a:gd name="connsiteY79" fmla="*/ 342588 h 606762"/>
                <a:gd name="connsiteX80" fmla="*/ 188511 w 608483"/>
                <a:gd name="connsiteY80" fmla="*/ 361538 h 606762"/>
                <a:gd name="connsiteX81" fmla="*/ 188778 w 608483"/>
                <a:gd name="connsiteY81" fmla="*/ 364385 h 606762"/>
                <a:gd name="connsiteX82" fmla="*/ 178377 w 608483"/>
                <a:gd name="connsiteY82" fmla="*/ 374172 h 606762"/>
                <a:gd name="connsiteX83" fmla="*/ 168687 w 608483"/>
                <a:gd name="connsiteY83" fmla="*/ 366699 h 606762"/>
                <a:gd name="connsiteX84" fmla="*/ 164598 w 608483"/>
                <a:gd name="connsiteY84" fmla="*/ 345168 h 606762"/>
                <a:gd name="connsiteX85" fmla="*/ 173488 w 608483"/>
                <a:gd name="connsiteY85" fmla="*/ 333780 h 606762"/>
                <a:gd name="connsiteX86" fmla="*/ 392890 w 608483"/>
                <a:gd name="connsiteY86" fmla="*/ 270204 h 606762"/>
                <a:gd name="connsiteX87" fmla="*/ 393423 w 608483"/>
                <a:gd name="connsiteY87" fmla="*/ 284503 h 606762"/>
                <a:gd name="connsiteX88" fmla="*/ 384175 w 608483"/>
                <a:gd name="connsiteY88" fmla="*/ 295693 h 606762"/>
                <a:gd name="connsiteX89" fmla="*/ 375905 w 608483"/>
                <a:gd name="connsiteY89" fmla="*/ 300045 h 606762"/>
                <a:gd name="connsiteX90" fmla="*/ 370125 w 608483"/>
                <a:gd name="connsiteY90" fmla="*/ 298268 h 606762"/>
                <a:gd name="connsiteX91" fmla="*/ 367546 w 608483"/>
                <a:gd name="connsiteY91" fmla="*/ 284236 h 606762"/>
                <a:gd name="connsiteX92" fmla="*/ 378573 w 608483"/>
                <a:gd name="connsiteY92" fmla="*/ 270648 h 606762"/>
                <a:gd name="connsiteX93" fmla="*/ 392890 w 608483"/>
                <a:gd name="connsiteY93" fmla="*/ 270204 h 606762"/>
                <a:gd name="connsiteX94" fmla="*/ 11314 w 608483"/>
                <a:gd name="connsiteY94" fmla="*/ 202311 h 606762"/>
                <a:gd name="connsiteX95" fmla="*/ 41678 w 608483"/>
                <a:gd name="connsiteY95" fmla="*/ 202311 h 606762"/>
                <a:gd name="connsiteX96" fmla="*/ 51829 w 608483"/>
                <a:gd name="connsiteY96" fmla="*/ 212437 h 606762"/>
                <a:gd name="connsiteX97" fmla="*/ 41678 w 608483"/>
                <a:gd name="connsiteY97" fmla="*/ 222563 h 606762"/>
                <a:gd name="connsiteX98" fmla="*/ 11314 w 608483"/>
                <a:gd name="connsiteY98" fmla="*/ 222563 h 606762"/>
                <a:gd name="connsiteX99" fmla="*/ 1163 w 608483"/>
                <a:gd name="connsiteY99" fmla="*/ 212437 h 606762"/>
                <a:gd name="connsiteX100" fmla="*/ 11314 w 608483"/>
                <a:gd name="connsiteY100" fmla="*/ 202311 h 606762"/>
                <a:gd name="connsiteX101" fmla="*/ 318505 w 608483"/>
                <a:gd name="connsiteY101" fmla="*/ 172966 h 606762"/>
                <a:gd name="connsiteX102" fmla="*/ 216579 w 608483"/>
                <a:gd name="connsiteY102" fmla="*/ 228766 h 606762"/>
                <a:gd name="connsiteX103" fmla="*/ 203762 w 608483"/>
                <a:gd name="connsiteY103" fmla="*/ 247518 h 606762"/>
                <a:gd name="connsiteX104" fmla="*/ 201715 w 608483"/>
                <a:gd name="connsiteY104" fmla="*/ 250895 h 606762"/>
                <a:gd name="connsiteX105" fmla="*/ 198332 w 608483"/>
                <a:gd name="connsiteY105" fmla="*/ 257383 h 606762"/>
                <a:gd name="connsiteX106" fmla="*/ 194683 w 608483"/>
                <a:gd name="connsiteY106" fmla="*/ 265559 h 606762"/>
                <a:gd name="connsiteX107" fmla="*/ 193793 w 608483"/>
                <a:gd name="connsiteY107" fmla="*/ 267781 h 606762"/>
                <a:gd name="connsiteX108" fmla="*/ 189788 w 608483"/>
                <a:gd name="connsiteY108" fmla="*/ 279245 h 606762"/>
                <a:gd name="connsiteX109" fmla="*/ 183468 w 608483"/>
                <a:gd name="connsiteY109" fmla="*/ 314083 h 606762"/>
                <a:gd name="connsiteX110" fmla="*/ 173321 w 608483"/>
                <a:gd name="connsiteY110" fmla="*/ 323592 h 606762"/>
                <a:gd name="connsiteX111" fmla="*/ 172698 w 608483"/>
                <a:gd name="connsiteY111" fmla="*/ 323592 h 606762"/>
                <a:gd name="connsiteX112" fmla="*/ 163174 w 608483"/>
                <a:gd name="connsiteY112" fmla="*/ 312928 h 606762"/>
                <a:gd name="connsiteX113" fmla="*/ 165933 w 608483"/>
                <a:gd name="connsiteY113" fmla="*/ 294442 h 606762"/>
                <a:gd name="connsiteX114" fmla="*/ 127393 w 608483"/>
                <a:gd name="connsiteY114" fmla="*/ 308217 h 606762"/>
                <a:gd name="connsiteX115" fmla="*/ 110659 w 608483"/>
                <a:gd name="connsiteY115" fmla="*/ 323592 h 606762"/>
                <a:gd name="connsiteX116" fmla="*/ 101758 w 608483"/>
                <a:gd name="connsiteY116" fmla="*/ 337012 h 606762"/>
                <a:gd name="connsiteX117" fmla="*/ 118670 w 608483"/>
                <a:gd name="connsiteY117" fmla="*/ 345899 h 606762"/>
                <a:gd name="connsiteX118" fmla="*/ 120717 w 608483"/>
                <a:gd name="connsiteY118" fmla="*/ 360030 h 606762"/>
                <a:gd name="connsiteX119" fmla="*/ 106476 w 608483"/>
                <a:gd name="connsiteY119" fmla="*/ 362074 h 606762"/>
                <a:gd name="connsiteX120" fmla="*/ 82176 w 608483"/>
                <a:gd name="connsiteY120" fmla="*/ 353986 h 606762"/>
                <a:gd name="connsiteX121" fmla="*/ 81108 w 608483"/>
                <a:gd name="connsiteY121" fmla="*/ 353986 h 606762"/>
                <a:gd name="connsiteX122" fmla="*/ 41678 w 608483"/>
                <a:gd name="connsiteY122" fmla="*/ 394423 h 606762"/>
                <a:gd name="connsiteX123" fmla="*/ 82176 w 608483"/>
                <a:gd name="connsiteY123" fmla="*/ 434860 h 606762"/>
                <a:gd name="connsiteX124" fmla="*/ 91433 w 608483"/>
                <a:gd name="connsiteY124" fmla="*/ 433260 h 606762"/>
                <a:gd name="connsiteX125" fmla="*/ 77726 w 608483"/>
                <a:gd name="connsiteY125" fmla="*/ 407487 h 606762"/>
                <a:gd name="connsiteX126" fmla="*/ 83957 w 608483"/>
                <a:gd name="connsiteY126" fmla="*/ 394512 h 606762"/>
                <a:gd name="connsiteX127" fmla="*/ 96863 w 608483"/>
                <a:gd name="connsiteY127" fmla="*/ 400644 h 606762"/>
                <a:gd name="connsiteX128" fmla="*/ 125613 w 608483"/>
                <a:gd name="connsiteY128" fmla="*/ 439037 h 606762"/>
                <a:gd name="connsiteX129" fmla="*/ 128550 w 608483"/>
                <a:gd name="connsiteY129" fmla="*/ 440992 h 606762"/>
                <a:gd name="connsiteX130" fmla="*/ 135225 w 608483"/>
                <a:gd name="connsiteY130" fmla="*/ 444991 h 606762"/>
                <a:gd name="connsiteX131" fmla="*/ 137896 w 608483"/>
                <a:gd name="connsiteY131" fmla="*/ 446591 h 606762"/>
                <a:gd name="connsiteX132" fmla="*/ 147242 w 608483"/>
                <a:gd name="connsiteY132" fmla="*/ 450412 h 606762"/>
                <a:gd name="connsiteX133" fmla="*/ 149823 w 608483"/>
                <a:gd name="connsiteY133" fmla="*/ 451301 h 606762"/>
                <a:gd name="connsiteX134" fmla="*/ 159970 w 608483"/>
                <a:gd name="connsiteY134" fmla="*/ 453789 h 606762"/>
                <a:gd name="connsiteX135" fmla="*/ 161928 w 608483"/>
                <a:gd name="connsiteY135" fmla="*/ 453789 h 606762"/>
                <a:gd name="connsiteX136" fmla="*/ 217825 w 608483"/>
                <a:gd name="connsiteY136" fmla="*/ 441347 h 606762"/>
                <a:gd name="connsiteX137" fmla="*/ 241501 w 608483"/>
                <a:gd name="connsiteY137" fmla="*/ 442325 h 606762"/>
                <a:gd name="connsiteX138" fmla="*/ 416670 w 608483"/>
                <a:gd name="connsiteY138" fmla="*/ 451123 h 606762"/>
                <a:gd name="connsiteX139" fmla="*/ 417649 w 608483"/>
                <a:gd name="connsiteY139" fmla="*/ 451123 h 606762"/>
                <a:gd name="connsiteX140" fmla="*/ 460996 w 608483"/>
                <a:gd name="connsiteY140" fmla="*/ 408998 h 606762"/>
                <a:gd name="connsiteX141" fmla="*/ 461085 w 608483"/>
                <a:gd name="connsiteY141" fmla="*/ 408731 h 606762"/>
                <a:gd name="connsiteX142" fmla="*/ 475237 w 608483"/>
                <a:gd name="connsiteY142" fmla="*/ 406332 h 606762"/>
                <a:gd name="connsiteX143" fmla="*/ 477641 w 608483"/>
                <a:gd name="connsiteY143" fmla="*/ 420374 h 606762"/>
                <a:gd name="connsiteX144" fmla="*/ 448357 w 608483"/>
                <a:gd name="connsiteY144" fmla="*/ 453256 h 606762"/>
                <a:gd name="connsiteX145" fmla="*/ 467049 w 608483"/>
                <a:gd name="connsiteY145" fmla="*/ 455033 h 606762"/>
                <a:gd name="connsiteX146" fmla="*/ 559974 w 608483"/>
                <a:gd name="connsiteY146" fmla="*/ 393801 h 606762"/>
                <a:gd name="connsiteX147" fmla="*/ 506835 w 608483"/>
                <a:gd name="connsiteY147" fmla="*/ 261027 h 606762"/>
                <a:gd name="connsiteX148" fmla="*/ 503898 w 608483"/>
                <a:gd name="connsiteY148" fmla="*/ 259960 h 606762"/>
                <a:gd name="connsiteX149" fmla="*/ 420853 w 608483"/>
                <a:gd name="connsiteY149" fmla="*/ 263782 h 606762"/>
                <a:gd name="connsiteX150" fmla="*/ 407591 w 608483"/>
                <a:gd name="connsiteY150" fmla="*/ 259516 h 606762"/>
                <a:gd name="connsiteX151" fmla="*/ 411596 w 608483"/>
                <a:gd name="connsiteY151" fmla="*/ 245741 h 606762"/>
                <a:gd name="connsiteX152" fmla="*/ 456902 w 608483"/>
                <a:gd name="connsiteY152" fmla="*/ 233210 h 606762"/>
                <a:gd name="connsiteX153" fmla="*/ 430110 w 608483"/>
                <a:gd name="connsiteY153" fmla="*/ 205482 h 606762"/>
                <a:gd name="connsiteX154" fmla="*/ 318505 w 608483"/>
                <a:gd name="connsiteY154" fmla="*/ 172966 h 606762"/>
                <a:gd name="connsiteX155" fmla="*/ 223967 w 608483"/>
                <a:gd name="connsiteY155" fmla="*/ 101147 h 606762"/>
                <a:gd name="connsiteX156" fmla="*/ 177237 w 608483"/>
                <a:gd name="connsiteY156" fmla="*/ 110745 h 606762"/>
                <a:gd name="connsiteX157" fmla="*/ 112617 w 608483"/>
                <a:gd name="connsiteY157" fmla="*/ 269736 h 606762"/>
                <a:gd name="connsiteX158" fmla="*/ 155875 w 608483"/>
                <a:gd name="connsiteY158" fmla="*/ 254184 h 606762"/>
                <a:gd name="connsiteX159" fmla="*/ 306389 w 608483"/>
                <a:gd name="connsiteY159" fmla="*/ 133585 h 606762"/>
                <a:gd name="connsiteX160" fmla="*/ 223967 w 608483"/>
                <a:gd name="connsiteY160" fmla="*/ 101147 h 606762"/>
                <a:gd name="connsiteX161" fmla="*/ 66423 w 608483"/>
                <a:gd name="connsiteY161" fmla="*/ 65158 h 606762"/>
                <a:gd name="connsiteX162" fmla="*/ 80768 w 608483"/>
                <a:gd name="connsiteY162" fmla="*/ 65158 h 606762"/>
                <a:gd name="connsiteX163" fmla="*/ 102508 w 608483"/>
                <a:gd name="connsiteY163" fmla="*/ 86740 h 606762"/>
                <a:gd name="connsiteX164" fmla="*/ 102419 w 608483"/>
                <a:gd name="connsiteY164" fmla="*/ 101216 h 606762"/>
                <a:gd name="connsiteX165" fmla="*/ 87896 w 608483"/>
                <a:gd name="connsiteY165" fmla="*/ 101127 h 606762"/>
                <a:gd name="connsiteX166" fmla="*/ 66423 w 608483"/>
                <a:gd name="connsiteY166" fmla="*/ 79546 h 606762"/>
                <a:gd name="connsiteX167" fmla="*/ 66423 w 608483"/>
                <a:gd name="connsiteY167" fmla="*/ 65158 h 606762"/>
                <a:gd name="connsiteX168" fmla="*/ 193594 w 608483"/>
                <a:gd name="connsiteY168" fmla="*/ 63912 h 606762"/>
                <a:gd name="connsiteX169" fmla="*/ 358904 w 608483"/>
                <a:gd name="connsiteY169" fmla="*/ 132874 h 606762"/>
                <a:gd name="connsiteX170" fmla="*/ 493840 w 608483"/>
                <a:gd name="connsiteY170" fmla="*/ 214991 h 606762"/>
                <a:gd name="connsiteX171" fmla="*/ 608483 w 608483"/>
                <a:gd name="connsiteY171" fmla="*/ 353631 h 606762"/>
                <a:gd name="connsiteX172" fmla="*/ 467049 w 608483"/>
                <a:gd name="connsiteY172" fmla="*/ 495559 h 606762"/>
                <a:gd name="connsiteX173" fmla="*/ 430021 w 608483"/>
                <a:gd name="connsiteY173" fmla="*/ 490671 h 606762"/>
                <a:gd name="connsiteX174" fmla="*/ 227527 w 608483"/>
                <a:gd name="connsiteY174" fmla="*/ 482761 h 606762"/>
                <a:gd name="connsiteX175" fmla="*/ 102470 w 608483"/>
                <a:gd name="connsiteY175" fmla="*/ 472630 h 606762"/>
                <a:gd name="connsiteX176" fmla="*/ 94816 w 608483"/>
                <a:gd name="connsiteY176" fmla="*/ 474407 h 606762"/>
                <a:gd name="connsiteX177" fmla="*/ 1179 w 608483"/>
                <a:gd name="connsiteY177" fmla="*/ 408376 h 606762"/>
                <a:gd name="connsiteX178" fmla="*/ 67312 w 608483"/>
                <a:gd name="connsiteY178" fmla="*/ 314883 h 606762"/>
                <a:gd name="connsiteX179" fmla="*/ 80040 w 608483"/>
                <a:gd name="connsiteY179" fmla="*/ 296842 h 606762"/>
                <a:gd name="connsiteX180" fmla="*/ 134068 w 608483"/>
                <a:gd name="connsiteY180" fmla="*/ 88349 h 606762"/>
                <a:gd name="connsiteX181" fmla="*/ 193594 w 608483"/>
                <a:gd name="connsiteY181" fmla="*/ 63912 h 606762"/>
                <a:gd name="connsiteX182" fmla="*/ 359881 w 608483"/>
                <a:gd name="connsiteY182" fmla="*/ 58193 h 606762"/>
                <a:gd name="connsiteX183" fmla="*/ 373054 w 608483"/>
                <a:gd name="connsiteY183" fmla="*/ 58193 h 606762"/>
                <a:gd name="connsiteX184" fmla="*/ 374122 w 608483"/>
                <a:gd name="connsiteY184" fmla="*/ 72431 h 606762"/>
                <a:gd name="connsiteX185" fmla="*/ 352671 w 608483"/>
                <a:gd name="connsiteY185" fmla="*/ 93879 h 606762"/>
                <a:gd name="connsiteX186" fmla="*/ 345462 w 608483"/>
                <a:gd name="connsiteY186" fmla="*/ 96816 h 606762"/>
                <a:gd name="connsiteX187" fmla="*/ 338430 w 608483"/>
                <a:gd name="connsiteY187" fmla="*/ 93879 h 606762"/>
                <a:gd name="connsiteX188" fmla="*/ 338519 w 608483"/>
                <a:gd name="connsiteY188" fmla="*/ 79551 h 606762"/>
                <a:gd name="connsiteX189" fmla="*/ 223974 w 608483"/>
                <a:gd name="connsiteY189" fmla="*/ 0 h 606762"/>
                <a:gd name="connsiteX190" fmla="*/ 234100 w 608483"/>
                <a:gd name="connsiteY190" fmla="*/ 10137 h 606762"/>
                <a:gd name="connsiteX191" fmla="*/ 234100 w 608483"/>
                <a:gd name="connsiteY191" fmla="*/ 40547 h 606762"/>
                <a:gd name="connsiteX192" fmla="*/ 223974 w 608483"/>
                <a:gd name="connsiteY192" fmla="*/ 50595 h 606762"/>
                <a:gd name="connsiteX193" fmla="*/ 213848 w 608483"/>
                <a:gd name="connsiteY193" fmla="*/ 40547 h 606762"/>
                <a:gd name="connsiteX194" fmla="*/ 213848 w 608483"/>
                <a:gd name="connsiteY194" fmla="*/ 10137 h 606762"/>
                <a:gd name="connsiteX195" fmla="*/ 223974 w 608483"/>
                <a:gd name="connsiteY195" fmla="*/ 0 h 606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608483" h="606762">
                  <a:moveTo>
                    <a:pt x="91001" y="585346"/>
                  </a:moveTo>
                  <a:cubicBezTo>
                    <a:pt x="96700" y="584635"/>
                    <a:pt x="101776" y="588633"/>
                    <a:pt x="102489" y="594319"/>
                  </a:cubicBezTo>
                  <a:cubicBezTo>
                    <a:pt x="103201" y="599916"/>
                    <a:pt x="99194" y="605069"/>
                    <a:pt x="93584" y="605779"/>
                  </a:cubicBezTo>
                  <a:cubicBezTo>
                    <a:pt x="89933" y="606401"/>
                    <a:pt x="86370" y="606757"/>
                    <a:pt x="82808" y="606757"/>
                  </a:cubicBezTo>
                  <a:lnTo>
                    <a:pt x="82185" y="606757"/>
                  </a:lnTo>
                  <a:cubicBezTo>
                    <a:pt x="76575" y="606934"/>
                    <a:pt x="71944" y="602581"/>
                    <a:pt x="71766" y="596984"/>
                  </a:cubicBezTo>
                  <a:cubicBezTo>
                    <a:pt x="71588" y="591387"/>
                    <a:pt x="76041" y="586679"/>
                    <a:pt x="81562" y="586590"/>
                  </a:cubicBezTo>
                  <a:close/>
                  <a:moveTo>
                    <a:pt x="447892" y="563918"/>
                  </a:moveTo>
                  <a:cubicBezTo>
                    <a:pt x="458841" y="559655"/>
                    <a:pt x="470948" y="559655"/>
                    <a:pt x="481898" y="563918"/>
                  </a:cubicBezTo>
                  <a:cubicBezTo>
                    <a:pt x="492403" y="567648"/>
                    <a:pt x="503797" y="567825"/>
                    <a:pt x="514391" y="564540"/>
                  </a:cubicBezTo>
                  <a:cubicBezTo>
                    <a:pt x="518308" y="564007"/>
                    <a:pt x="522225" y="565783"/>
                    <a:pt x="524361" y="569158"/>
                  </a:cubicBezTo>
                  <a:cubicBezTo>
                    <a:pt x="527299" y="573864"/>
                    <a:pt x="525875" y="580170"/>
                    <a:pt x="521068" y="583100"/>
                  </a:cubicBezTo>
                  <a:cubicBezTo>
                    <a:pt x="506201" y="587807"/>
                    <a:pt x="490177" y="587541"/>
                    <a:pt x="475488" y="582301"/>
                  </a:cubicBezTo>
                  <a:cubicBezTo>
                    <a:pt x="469257" y="579814"/>
                    <a:pt x="462402" y="579814"/>
                    <a:pt x="456171" y="582301"/>
                  </a:cubicBezTo>
                  <a:cubicBezTo>
                    <a:pt x="442639" y="587985"/>
                    <a:pt x="428218" y="590915"/>
                    <a:pt x="413529" y="590826"/>
                  </a:cubicBezTo>
                  <a:lnTo>
                    <a:pt x="406051" y="590826"/>
                  </a:lnTo>
                  <a:cubicBezTo>
                    <a:pt x="400443" y="590471"/>
                    <a:pt x="396259" y="585676"/>
                    <a:pt x="396615" y="580170"/>
                  </a:cubicBezTo>
                  <a:cubicBezTo>
                    <a:pt x="396971" y="574575"/>
                    <a:pt x="401778" y="570401"/>
                    <a:pt x="407387" y="570756"/>
                  </a:cubicBezTo>
                  <a:cubicBezTo>
                    <a:pt x="421185" y="571644"/>
                    <a:pt x="435073" y="569246"/>
                    <a:pt x="447892" y="563918"/>
                  </a:cubicBezTo>
                  <a:close/>
                  <a:moveTo>
                    <a:pt x="557032" y="537269"/>
                  </a:moveTo>
                  <a:cubicBezTo>
                    <a:pt x="557032" y="537269"/>
                    <a:pt x="557032" y="537269"/>
                    <a:pt x="557032" y="537358"/>
                  </a:cubicBezTo>
                  <a:cubicBezTo>
                    <a:pt x="561930" y="540023"/>
                    <a:pt x="563711" y="546152"/>
                    <a:pt x="561040" y="551038"/>
                  </a:cubicBezTo>
                  <a:cubicBezTo>
                    <a:pt x="558635" y="555302"/>
                    <a:pt x="555786" y="559210"/>
                    <a:pt x="552580" y="562853"/>
                  </a:cubicBezTo>
                  <a:cubicBezTo>
                    <a:pt x="548929" y="566761"/>
                    <a:pt x="542874" y="567205"/>
                    <a:pt x="538778" y="563830"/>
                  </a:cubicBezTo>
                  <a:cubicBezTo>
                    <a:pt x="534414" y="560365"/>
                    <a:pt x="533791" y="553969"/>
                    <a:pt x="537264" y="549617"/>
                  </a:cubicBezTo>
                  <a:cubicBezTo>
                    <a:pt x="539579" y="547041"/>
                    <a:pt x="541538" y="544198"/>
                    <a:pt x="543319" y="541178"/>
                  </a:cubicBezTo>
                  <a:cubicBezTo>
                    <a:pt x="545991" y="536292"/>
                    <a:pt x="552224" y="534604"/>
                    <a:pt x="557032" y="537269"/>
                  </a:cubicBezTo>
                  <a:close/>
                  <a:moveTo>
                    <a:pt x="102458" y="501433"/>
                  </a:moveTo>
                  <a:cubicBezTo>
                    <a:pt x="106196" y="499745"/>
                    <a:pt x="110557" y="500545"/>
                    <a:pt x="113495" y="503388"/>
                  </a:cubicBezTo>
                  <a:cubicBezTo>
                    <a:pt x="140820" y="527110"/>
                    <a:pt x="179538" y="532529"/>
                    <a:pt x="212381" y="517426"/>
                  </a:cubicBezTo>
                  <a:cubicBezTo>
                    <a:pt x="223952" y="512273"/>
                    <a:pt x="237481" y="513428"/>
                    <a:pt x="247984" y="520535"/>
                  </a:cubicBezTo>
                  <a:cubicBezTo>
                    <a:pt x="298273" y="553053"/>
                    <a:pt x="362536" y="555007"/>
                    <a:pt x="414783" y="525688"/>
                  </a:cubicBezTo>
                  <a:cubicBezTo>
                    <a:pt x="422260" y="521424"/>
                    <a:pt x="431161" y="520269"/>
                    <a:pt x="439527" y="522490"/>
                  </a:cubicBezTo>
                  <a:cubicBezTo>
                    <a:pt x="471481" y="530752"/>
                    <a:pt x="505482" y="524444"/>
                    <a:pt x="532362" y="505254"/>
                  </a:cubicBezTo>
                  <a:cubicBezTo>
                    <a:pt x="532540" y="505076"/>
                    <a:pt x="532807" y="504898"/>
                    <a:pt x="532985" y="504721"/>
                  </a:cubicBezTo>
                  <a:cubicBezTo>
                    <a:pt x="537702" y="501700"/>
                    <a:pt x="543933" y="502944"/>
                    <a:pt x="547048" y="507564"/>
                  </a:cubicBezTo>
                  <a:cubicBezTo>
                    <a:pt x="550163" y="512273"/>
                    <a:pt x="548828" y="518492"/>
                    <a:pt x="544200" y="521601"/>
                  </a:cubicBezTo>
                  <a:cubicBezTo>
                    <a:pt x="512424" y="544257"/>
                    <a:pt x="472282" y="551631"/>
                    <a:pt x="434543" y="541858"/>
                  </a:cubicBezTo>
                  <a:cubicBezTo>
                    <a:pt x="431072" y="540792"/>
                    <a:pt x="427422" y="541236"/>
                    <a:pt x="424396" y="542924"/>
                  </a:cubicBezTo>
                  <a:cubicBezTo>
                    <a:pt x="408909" y="551542"/>
                    <a:pt x="392354" y="557850"/>
                    <a:pt x="375086" y="561671"/>
                  </a:cubicBezTo>
                  <a:cubicBezTo>
                    <a:pt x="374196" y="563625"/>
                    <a:pt x="373306" y="565580"/>
                    <a:pt x="372327" y="567535"/>
                  </a:cubicBezTo>
                  <a:cubicBezTo>
                    <a:pt x="354170" y="601829"/>
                    <a:pt x="311624" y="614978"/>
                    <a:pt x="277268" y="596943"/>
                  </a:cubicBezTo>
                  <a:cubicBezTo>
                    <a:pt x="273351" y="594721"/>
                    <a:pt x="268634" y="594188"/>
                    <a:pt x="264362" y="595521"/>
                  </a:cubicBezTo>
                  <a:cubicBezTo>
                    <a:pt x="233921" y="606183"/>
                    <a:pt x="200276" y="603162"/>
                    <a:pt x="172239" y="587170"/>
                  </a:cubicBezTo>
                  <a:cubicBezTo>
                    <a:pt x="166721" y="583882"/>
                    <a:pt x="159956" y="583616"/>
                    <a:pt x="154171" y="586548"/>
                  </a:cubicBezTo>
                  <a:cubicBezTo>
                    <a:pt x="147317" y="590101"/>
                    <a:pt x="140108" y="593300"/>
                    <a:pt x="132809" y="595965"/>
                  </a:cubicBezTo>
                  <a:cubicBezTo>
                    <a:pt x="127469" y="597920"/>
                    <a:pt x="121594" y="595254"/>
                    <a:pt x="119636" y="589924"/>
                  </a:cubicBezTo>
                  <a:cubicBezTo>
                    <a:pt x="117678" y="584682"/>
                    <a:pt x="120437" y="578729"/>
                    <a:pt x="125689" y="576775"/>
                  </a:cubicBezTo>
                  <a:cubicBezTo>
                    <a:pt x="132275" y="574465"/>
                    <a:pt x="138684" y="571710"/>
                    <a:pt x="144825" y="568512"/>
                  </a:cubicBezTo>
                  <a:cubicBezTo>
                    <a:pt x="156663" y="562470"/>
                    <a:pt x="170815" y="562915"/>
                    <a:pt x="182208" y="569667"/>
                  </a:cubicBezTo>
                  <a:cubicBezTo>
                    <a:pt x="205172" y="582727"/>
                    <a:pt x="232764" y="585215"/>
                    <a:pt x="257686" y="576419"/>
                  </a:cubicBezTo>
                  <a:cubicBezTo>
                    <a:pt x="267299" y="573221"/>
                    <a:pt x="277802" y="574198"/>
                    <a:pt x="286613" y="579085"/>
                  </a:cubicBezTo>
                  <a:cubicBezTo>
                    <a:pt x="307619" y="589924"/>
                    <a:pt x="333253" y="584948"/>
                    <a:pt x="348562" y="567002"/>
                  </a:cubicBezTo>
                  <a:lnTo>
                    <a:pt x="349541" y="565669"/>
                  </a:lnTo>
                  <a:cubicBezTo>
                    <a:pt x="344735" y="566291"/>
                    <a:pt x="340106" y="566291"/>
                    <a:pt x="335389" y="566291"/>
                  </a:cubicBezTo>
                  <a:cubicBezTo>
                    <a:pt x="300409" y="566468"/>
                    <a:pt x="266142" y="556518"/>
                    <a:pt x="236680" y="537682"/>
                  </a:cubicBezTo>
                  <a:cubicBezTo>
                    <a:pt x="232052" y="534395"/>
                    <a:pt x="226089" y="533773"/>
                    <a:pt x="220837" y="535994"/>
                  </a:cubicBezTo>
                  <a:cubicBezTo>
                    <a:pt x="182475" y="553675"/>
                    <a:pt x="137348" y="548522"/>
                    <a:pt x="104060" y="522490"/>
                  </a:cubicBezTo>
                  <a:cubicBezTo>
                    <a:pt x="100767" y="523645"/>
                    <a:pt x="97384" y="524533"/>
                    <a:pt x="93913" y="525155"/>
                  </a:cubicBezTo>
                  <a:cubicBezTo>
                    <a:pt x="88306" y="526044"/>
                    <a:pt x="83054" y="522312"/>
                    <a:pt x="82164" y="516715"/>
                  </a:cubicBezTo>
                  <a:cubicBezTo>
                    <a:pt x="81185" y="511118"/>
                    <a:pt x="85012" y="505876"/>
                    <a:pt x="90620" y="504898"/>
                  </a:cubicBezTo>
                  <a:cubicBezTo>
                    <a:pt x="94625" y="504276"/>
                    <a:pt x="98630" y="503033"/>
                    <a:pt x="102458" y="501433"/>
                  </a:cubicBezTo>
                  <a:close/>
                  <a:moveTo>
                    <a:pt x="48460" y="492831"/>
                  </a:moveTo>
                  <a:cubicBezTo>
                    <a:pt x="51042" y="495137"/>
                    <a:pt x="53890" y="497177"/>
                    <a:pt x="56917" y="498863"/>
                  </a:cubicBezTo>
                  <a:cubicBezTo>
                    <a:pt x="59944" y="500637"/>
                    <a:pt x="61813" y="503830"/>
                    <a:pt x="61813" y="507378"/>
                  </a:cubicBezTo>
                  <a:cubicBezTo>
                    <a:pt x="61991" y="512967"/>
                    <a:pt x="57540" y="517491"/>
                    <a:pt x="51932" y="517668"/>
                  </a:cubicBezTo>
                  <a:cubicBezTo>
                    <a:pt x="50152" y="517668"/>
                    <a:pt x="48371" y="517225"/>
                    <a:pt x="46858" y="516338"/>
                  </a:cubicBezTo>
                  <a:cubicBezTo>
                    <a:pt x="42674" y="513943"/>
                    <a:pt x="38669" y="511104"/>
                    <a:pt x="35019" y="507822"/>
                  </a:cubicBezTo>
                  <a:cubicBezTo>
                    <a:pt x="31369" y="504185"/>
                    <a:pt x="31013" y="498419"/>
                    <a:pt x="34218" y="494339"/>
                  </a:cubicBezTo>
                  <a:cubicBezTo>
                    <a:pt x="37778" y="489992"/>
                    <a:pt x="44099" y="489371"/>
                    <a:pt x="48460" y="492831"/>
                  </a:cubicBezTo>
                  <a:close/>
                  <a:moveTo>
                    <a:pt x="572235" y="477170"/>
                  </a:moveTo>
                  <a:cubicBezTo>
                    <a:pt x="576688" y="480635"/>
                    <a:pt x="577401" y="487030"/>
                    <a:pt x="573927" y="491384"/>
                  </a:cubicBezTo>
                  <a:cubicBezTo>
                    <a:pt x="571166" y="495203"/>
                    <a:pt x="568227" y="498845"/>
                    <a:pt x="565109" y="502310"/>
                  </a:cubicBezTo>
                  <a:cubicBezTo>
                    <a:pt x="561457" y="505952"/>
                    <a:pt x="555667" y="506307"/>
                    <a:pt x="551570" y="503020"/>
                  </a:cubicBezTo>
                  <a:cubicBezTo>
                    <a:pt x="547206" y="499556"/>
                    <a:pt x="546493" y="493160"/>
                    <a:pt x="550056" y="488807"/>
                  </a:cubicBezTo>
                  <a:cubicBezTo>
                    <a:pt x="552728" y="485876"/>
                    <a:pt x="555222" y="482767"/>
                    <a:pt x="557538" y="479569"/>
                  </a:cubicBezTo>
                  <a:cubicBezTo>
                    <a:pt x="557716" y="479302"/>
                    <a:pt x="557805" y="479124"/>
                    <a:pt x="557983" y="478858"/>
                  </a:cubicBezTo>
                  <a:cubicBezTo>
                    <a:pt x="561457" y="474505"/>
                    <a:pt x="567870" y="473706"/>
                    <a:pt x="572235" y="477170"/>
                  </a:cubicBezTo>
                  <a:close/>
                  <a:moveTo>
                    <a:pt x="173488" y="333780"/>
                  </a:moveTo>
                  <a:cubicBezTo>
                    <a:pt x="179088" y="333069"/>
                    <a:pt x="184156" y="336983"/>
                    <a:pt x="184867" y="342588"/>
                  </a:cubicBezTo>
                  <a:cubicBezTo>
                    <a:pt x="185667" y="348994"/>
                    <a:pt x="186911" y="355311"/>
                    <a:pt x="188511" y="361538"/>
                  </a:cubicBezTo>
                  <a:cubicBezTo>
                    <a:pt x="188778" y="362428"/>
                    <a:pt x="188867" y="363407"/>
                    <a:pt x="188778" y="364385"/>
                  </a:cubicBezTo>
                  <a:cubicBezTo>
                    <a:pt x="188600" y="369990"/>
                    <a:pt x="183978" y="374350"/>
                    <a:pt x="178377" y="374172"/>
                  </a:cubicBezTo>
                  <a:cubicBezTo>
                    <a:pt x="173844" y="374172"/>
                    <a:pt x="169843" y="371058"/>
                    <a:pt x="168687" y="366699"/>
                  </a:cubicBezTo>
                  <a:cubicBezTo>
                    <a:pt x="166910" y="359581"/>
                    <a:pt x="165487" y="352375"/>
                    <a:pt x="164598" y="345168"/>
                  </a:cubicBezTo>
                  <a:cubicBezTo>
                    <a:pt x="163887" y="339563"/>
                    <a:pt x="167887" y="334492"/>
                    <a:pt x="173488" y="333780"/>
                  </a:cubicBezTo>
                  <a:close/>
                  <a:moveTo>
                    <a:pt x="392890" y="270204"/>
                  </a:moveTo>
                  <a:cubicBezTo>
                    <a:pt x="396980" y="274023"/>
                    <a:pt x="397247" y="280417"/>
                    <a:pt x="393423" y="284503"/>
                  </a:cubicBezTo>
                  <a:cubicBezTo>
                    <a:pt x="390044" y="288055"/>
                    <a:pt x="386932" y="291785"/>
                    <a:pt x="384175" y="295693"/>
                  </a:cubicBezTo>
                  <a:cubicBezTo>
                    <a:pt x="382308" y="298446"/>
                    <a:pt x="379195" y="300045"/>
                    <a:pt x="375905" y="300045"/>
                  </a:cubicBezTo>
                  <a:cubicBezTo>
                    <a:pt x="373860" y="300045"/>
                    <a:pt x="371815" y="299423"/>
                    <a:pt x="370125" y="298268"/>
                  </a:cubicBezTo>
                  <a:cubicBezTo>
                    <a:pt x="365501" y="295071"/>
                    <a:pt x="364434" y="288766"/>
                    <a:pt x="367546" y="284236"/>
                  </a:cubicBezTo>
                  <a:cubicBezTo>
                    <a:pt x="370926" y="279440"/>
                    <a:pt x="374660" y="274911"/>
                    <a:pt x="378573" y="270648"/>
                  </a:cubicBezTo>
                  <a:cubicBezTo>
                    <a:pt x="382486" y="266562"/>
                    <a:pt x="388888" y="266385"/>
                    <a:pt x="392890" y="270204"/>
                  </a:cubicBezTo>
                  <a:close/>
                  <a:moveTo>
                    <a:pt x="11314" y="202311"/>
                  </a:moveTo>
                  <a:lnTo>
                    <a:pt x="41678" y="202311"/>
                  </a:lnTo>
                  <a:cubicBezTo>
                    <a:pt x="47288" y="202311"/>
                    <a:pt x="51829" y="206841"/>
                    <a:pt x="51829" y="212437"/>
                  </a:cubicBezTo>
                  <a:cubicBezTo>
                    <a:pt x="51829" y="218033"/>
                    <a:pt x="47288" y="222563"/>
                    <a:pt x="41678" y="222563"/>
                  </a:cubicBezTo>
                  <a:lnTo>
                    <a:pt x="11314" y="222563"/>
                  </a:lnTo>
                  <a:cubicBezTo>
                    <a:pt x="5704" y="222563"/>
                    <a:pt x="1163" y="218033"/>
                    <a:pt x="1163" y="212437"/>
                  </a:cubicBezTo>
                  <a:cubicBezTo>
                    <a:pt x="1163" y="206841"/>
                    <a:pt x="5704" y="202311"/>
                    <a:pt x="11314" y="202311"/>
                  </a:cubicBezTo>
                  <a:close/>
                  <a:moveTo>
                    <a:pt x="318505" y="172966"/>
                  </a:moveTo>
                  <a:cubicBezTo>
                    <a:pt x="279864" y="177176"/>
                    <a:pt x="242837" y="196106"/>
                    <a:pt x="216579" y="228766"/>
                  </a:cubicBezTo>
                  <a:cubicBezTo>
                    <a:pt x="211862" y="234721"/>
                    <a:pt x="207500" y="240942"/>
                    <a:pt x="203762" y="247518"/>
                  </a:cubicBezTo>
                  <a:lnTo>
                    <a:pt x="201715" y="250895"/>
                  </a:lnTo>
                  <a:cubicBezTo>
                    <a:pt x="200558" y="253028"/>
                    <a:pt x="199668" y="254717"/>
                    <a:pt x="198332" y="257383"/>
                  </a:cubicBezTo>
                  <a:cubicBezTo>
                    <a:pt x="196997" y="260049"/>
                    <a:pt x="195840" y="262893"/>
                    <a:pt x="194683" y="265559"/>
                  </a:cubicBezTo>
                  <a:lnTo>
                    <a:pt x="193793" y="267781"/>
                  </a:lnTo>
                  <a:cubicBezTo>
                    <a:pt x="192280" y="271513"/>
                    <a:pt x="190945" y="275246"/>
                    <a:pt x="189788" y="279245"/>
                  </a:cubicBezTo>
                  <a:cubicBezTo>
                    <a:pt x="186316" y="290532"/>
                    <a:pt x="184180" y="302263"/>
                    <a:pt x="183468" y="314083"/>
                  </a:cubicBezTo>
                  <a:cubicBezTo>
                    <a:pt x="183112" y="319504"/>
                    <a:pt x="178662" y="323592"/>
                    <a:pt x="173321" y="323592"/>
                  </a:cubicBezTo>
                  <a:cubicBezTo>
                    <a:pt x="173143" y="323592"/>
                    <a:pt x="172965" y="323592"/>
                    <a:pt x="172698" y="323592"/>
                  </a:cubicBezTo>
                  <a:cubicBezTo>
                    <a:pt x="167090" y="323237"/>
                    <a:pt x="162907" y="318438"/>
                    <a:pt x="163174" y="312928"/>
                  </a:cubicBezTo>
                  <a:cubicBezTo>
                    <a:pt x="163797" y="306707"/>
                    <a:pt x="164687" y="300486"/>
                    <a:pt x="165933" y="294442"/>
                  </a:cubicBezTo>
                  <a:cubicBezTo>
                    <a:pt x="152137" y="295598"/>
                    <a:pt x="138786" y="300397"/>
                    <a:pt x="127393" y="308217"/>
                  </a:cubicBezTo>
                  <a:cubicBezTo>
                    <a:pt x="121073" y="312483"/>
                    <a:pt x="115466" y="317727"/>
                    <a:pt x="110659" y="323592"/>
                  </a:cubicBezTo>
                  <a:cubicBezTo>
                    <a:pt x="107277" y="327769"/>
                    <a:pt x="104250" y="332213"/>
                    <a:pt x="101758" y="337012"/>
                  </a:cubicBezTo>
                  <a:cubicBezTo>
                    <a:pt x="107811" y="339056"/>
                    <a:pt x="113507" y="341989"/>
                    <a:pt x="118670" y="345899"/>
                  </a:cubicBezTo>
                  <a:cubicBezTo>
                    <a:pt x="123120" y="349276"/>
                    <a:pt x="124010" y="355586"/>
                    <a:pt x="120717" y="360030"/>
                  </a:cubicBezTo>
                  <a:cubicBezTo>
                    <a:pt x="117335" y="364473"/>
                    <a:pt x="110926" y="365362"/>
                    <a:pt x="106476" y="362074"/>
                  </a:cubicBezTo>
                  <a:cubicBezTo>
                    <a:pt x="99444" y="356830"/>
                    <a:pt x="90988" y="353986"/>
                    <a:pt x="82176" y="353986"/>
                  </a:cubicBezTo>
                  <a:lnTo>
                    <a:pt x="81108" y="353986"/>
                  </a:lnTo>
                  <a:cubicBezTo>
                    <a:pt x="59123" y="354520"/>
                    <a:pt x="41678" y="372472"/>
                    <a:pt x="41678" y="394423"/>
                  </a:cubicBezTo>
                  <a:cubicBezTo>
                    <a:pt x="41678" y="416730"/>
                    <a:pt x="59835" y="434860"/>
                    <a:pt x="82176" y="434860"/>
                  </a:cubicBezTo>
                  <a:cubicBezTo>
                    <a:pt x="85292" y="434682"/>
                    <a:pt x="88407" y="434149"/>
                    <a:pt x="91433" y="433260"/>
                  </a:cubicBezTo>
                  <a:cubicBezTo>
                    <a:pt x="85648" y="425350"/>
                    <a:pt x="81019" y="416641"/>
                    <a:pt x="77726" y="407487"/>
                  </a:cubicBezTo>
                  <a:cubicBezTo>
                    <a:pt x="75857" y="402155"/>
                    <a:pt x="78616" y="396378"/>
                    <a:pt x="83957" y="394512"/>
                  </a:cubicBezTo>
                  <a:cubicBezTo>
                    <a:pt x="89208" y="392646"/>
                    <a:pt x="94994" y="395401"/>
                    <a:pt x="96863" y="400644"/>
                  </a:cubicBezTo>
                  <a:cubicBezTo>
                    <a:pt x="102381" y="416019"/>
                    <a:pt x="112439" y="429438"/>
                    <a:pt x="125613" y="439037"/>
                  </a:cubicBezTo>
                  <a:lnTo>
                    <a:pt x="128550" y="440992"/>
                  </a:lnTo>
                  <a:cubicBezTo>
                    <a:pt x="130775" y="442414"/>
                    <a:pt x="132911" y="443747"/>
                    <a:pt x="135225" y="444991"/>
                  </a:cubicBezTo>
                  <a:lnTo>
                    <a:pt x="137896" y="446591"/>
                  </a:lnTo>
                  <a:cubicBezTo>
                    <a:pt x="140922" y="448013"/>
                    <a:pt x="144037" y="449346"/>
                    <a:pt x="147242" y="450412"/>
                  </a:cubicBezTo>
                  <a:lnTo>
                    <a:pt x="149823" y="451301"/>
                  </a:lnTo>
                  <a:cubicBezTo>
                    <a:pt x="153205" y="452367"/>
                    <a:pt x="156587" y="453167"/>
                    <a:pt x="159970" y="453789"/>
                  </a:cubicBezTo>
                  <a:lnTo>
                    <a:pt x="161928" y="453789"/>
                  </a:lnTo>
                  <a:cubicBezTo>
                    <a:pt x="181421" y="456722"/>
                    <a:pt x="201359" y="452278"/>
                    <a:pt x="217825" y="441347"/>
                  </a:cubicBezTo>
                  <a:cubicBezTo>
                    <a:pt x="225124" y="436548"/>
                    <a:pt x="234648" y="436904"/>
                    <a:pt x="241501" y="442325"/>
                  </a:cubicBezTo>
                  <a:cubicBezTo>
                    <a:pt x="292058" y="482228"/>
                    <a:pt x="362375" y="485783"/>
                    <a:pt x="416670" y="451123"/>
                  </a:cubicBezTo>
                  <a:lnTo>
                    <a:pt x="417649" y="451123"/>
                  </a:lnTo>
                  <a:cubicBezTo>
                    <a:pt x="434739" y="440103"/>
                    <a:pt x="449425" y="425795"/>
                    <a:pt x="460996" y="408998"/>
                  </a:cubicBezTo>
                  <a:cubicBezTo>
                    <a:pt x="460996" y="408909"/>
                    <a:pt x="461085" y="408820"/>
                    <a:pt x="461085" y="408731"/>
                  </a:cubicBezTo>
                  <a:cubicBezTo>
                    <a:pt x="464289" y="404199"/>
                    <a:pt x="470609" y="403132"/>
                    <a:pt x="475237" y="406332"/>
                  </a:cubicBezTo>
                  <a:cubicBezTo>
                    <a:pt x="479777" y="409531"/>
                    <a:pt x="480845" y="415841"/>
                    <a:pt x="477641" y="420374"/>
                  </a:cubicBezTo>
                  <a:cubicBezTo>
                    <a:pt x="469363" y="432549"/>
                    <a:pt x="459483" y="443569"/>
                    <a:pt x="448357" y="453256"/>
                  </a:cubicBezTo>
                  <a:cubicBezTo>
                    <a:pt x="454499" y="454411"/>
                    <a:pt x="460729" y="455033"/>
                    <a:pt x="467049" y="455033"/>
                  </a:cubicBezTo>
                  <a:cubicBezTo>
                    <a:pt x="507459" y="455033"/>
                    <a:pt x="544041" y="430949"/>
                    <a:pt x="559974" y="393801"/>
                  </a:cubicBezTo>
                  <a:cubicBezTo>
                    <a:pt x="582048" y="342522"/>
                    <a:pt x="558193" y="283067"/>
                    <a:pt x="506835" y="261027"/>
                  </a:cubicBezTo>
                  <a:lnTo>
                    <a:pt x="503898" y="259960"/>
                  </a:lnTo>
                  <a:cubicBezTo>
                    <a:pt x="476929" y="249384"/>
                    <a:pt x="446755" y="250806"/>
                    <a:pt x="420853" y="263782"/>
                  </a:cubicBezTo>
                  <a:cubicBezTo>
                    <a:pt x="416047" y="266092"/>
                    <a:pt x="410172" y="264226"/>
                    <a:pt x="407591" y="259516"/>
                  </a:cubicBezTo>
                  <a:cubicBezTo>
                    <a:pt x="404921" y="254628"/>
                    <a:pt x="406701" y="248407"/>
                    <a:pt x="411596" y="245741"/>
                  </a:cubicBezTo>
                  <a:cubicBezTo>
                    <a:pt x="425749" y="238720"/>
                    <a:pt x="441147" y="234454"/>
                    <a:pt x="456902" y="233210"/>
                  </a:cubicBezTo>
                  <a:cubicBezTo>
                    <a:pt x="449158" y="222901"/>
                    <a:pt x="440168" y="213569"/>
                    <a:pt x="430110" y="205482"/>
                  </a:cubicBezTo>
                  <a:cubicBezTo>
                    <a:pt x="397400" y="179265"/>
                    <a:pt x="357146" y="168756"/>
                    <a:pt x="318505" y="172966"/>
                  </a:cubicBezTo>
                  <a:close/>
                  <a:moveTo>
                    <a:pt x="223967" y="101147"/>
                  </a:moveTo>
                  <a:cubicBezTo>
                    <a:pt x="207945" y="101235"/>
                    <a:pt x="192013" y="104524"/>
                    <a:pt x="177237" y="110745"/>
                  </a:cubicBezTo>
                  <a:cubicBezTo>
                    <a:pt x="115377" y="136784"/>
                    <a:pt x="86449" y="207970"/>
                    <a:pt x="112617" y="269736"/>
                  </a:cubicBezTo>
                  <a:cubicBezTo>
                    <a:pt x="125880" y="261826"/>
                    <a:pt x="140566" y="256583"/>
                    <a:pt x="155875" y="254184"/>
                  </a:cubicBezTo>
                  <a:cubicBezTo>
                    <a:pt x="180620" y="189752"/>
                    <a:pt x="238119" y="143716"/>
                    <a:pt x="306389" y="133585"/>
                  </a:cubicBezTo>
                  <a:cubicBezTo>
                    <a:pt x="283958" y="112789"/>
                    <a:pt x="254586" y="101235"/>
                    <a:pt x="223967" y="101147"/>
                  </a:cubicBezTo>
                  <a:close/>
                  <a:moveTo>
                    <a:pt x="66423" y="65158"/>
                  </a:moveTo>
                  <a:cubicBezTo>
                    <a:pt x="70344" y="61251"/>
                    <a:pt x="76848" y="61251"/>
                    <a:pt x="80768" y="65158"/>
                  </a:cubicBezTo>
                  <a:lnTo>
                    <a:pt x="102508" y="86740"/>
                  </a:lnTo>
                  <a:cubicBezTo>
                    <a:pt x="106517" y="90736"/>
                    <a:pt x="106428" y="97220"/>
                    <a:pt x="102419" y="101216"/>
                  </a:cubicBezTo>
                  <a:cubicBezTo>
                    <a:pt x="98409" y="105213"/>
                    <a:pt x="91905" y="105124"/>
                    <a:pt x="87896" y="101127"/>
                  </a:cubicBezTo>
                  <a:lnTo>
                    <a:pt x="66423" y="79546"/>
                  </a:lnTo>
                  <a:cubicBezTo>
                    <a:pt x="62414" y="75550"/>
                    <a:pt x="62414" y="69155"/>
                    <a:pt x="66423" y="65158"/>
                  </a:cubicBezTo>
                  <a:close/>
                  <a:moveTo>
                    <a:pt x="193594" y="63912"/>
                  </a:moveTo>
                  <a:cubicBezTo>
                    <a:pt x="255632" y="52056"/>
                    <a:pt x="321587" y="77218"/>
                    <a:pt x="358904" y="132874"/>
                  </a:cubicBezTo>
                  <a:cubicBezTo>
                    <a:pt x="413644" y="139539"/>
                    <a:pt x="462865" y="169489"/>
                    <a:pt x="493840" y="214991"/>
                  </a:cubicBezTo>
                  <a:cubicBezTo>
                    <a:pt x="560330" y="227966"/>
                    <a:pt x="608305" y="286000"/>
                    <a:pt x="608483" y="353631"/>
                  </a:cubicBezTo>
                  <a:cubicBezTo>
                    <a:pt x="608661" y="431749"/>
                    <a:pt x="545287" y="495293"/>
                    <a:pt x="467049" y="495559"/>
                  </a:cubicBezTo>
                  <a:cubicBezTo>
                    <a:pt x="454588" y="495559"/>
                    <a:pt x="442126" y="493960"/>
                    <a:pt x="430021" y="490671"/>
                  </a:cubicBezTo>
                  <a:cubicBezTo>
                    <a:pt x="366558" y="526842"/>
                    <a:pt x="287964" y="523732"/>
                    <a:pt x="227527" y="482761"/>
                  </a:cubicBezTo>
                  <a:cubicBezTo>
                    <a:pt x="187206" y="502847"/>
                    <a:pt x="139053" y="498937"/>
                    <a:pt x="102470" y="472630"/>
                  </a:cubicBezTo>
                  <a:cubicBezTo>
                    <a:pt x="99889" y="473341"/>
                    <a:pt x="97397" y="473963"/>
                    <a:pt x="94816" y="474407"/>
                  </a:cubicBezTo>
                  <a:cubicBezTo>
                    <a:pt x="50667" y="481962"/>
                    <a:pt x="8833" y="452367"/>
                    <a:pt x="1179" y="408376"/>
                  </a:cubicBezTo>
                  <a:cubicBezTo>
                    <a:pt x="-6387" y="364384"/>
                    <a:pt x="23253" y="322526"/>
                    <a:pt x="67312" y="314883"/>
                  </a:cubicBezTo>
                  <a:cubicBezTo>
                    <a:pt x="70961" y="308484"/>
                    <a:pt x="75234" y="302441"/>
                    <a:pt x="80040" y="296842"/>
                  </a:cubicBezTo>
                  <a:cubicBezTo>
                    <a:pt x="42390" y="223701"/>
                    <a:pt x="65621" y="134029"/>
                    <a:pt x="134068" y="88349"/>
                  </a:cubicBezTo>
                  <a:cubicBezTo>
                    <a:pt x="152671" y="75929"/>
                    <a:pt x="172915" y="67864"/>
                    <a:pt x="193594" y="63912"/>
                  </a:cubicBezTo>
                  <a:close/>
                  <a:moveTo>
                    <a:pt x="359881" y="58193"/>
                  </a:moveTo>
                  <a:cubicBezTo>
                    <a:pt x="363708" y="54900"/>
                    <a:pt x="369226" y="54900"/>
                    <a:pt x="373054" y="58193"/>
                  </a:cubicBezTo>
                  <a:cubicBezTo>
                    <a:pt x="377326" y="61841"/>
                    <a:pt x="377771" y="68160"/>
                    <a:pt x="374122" y="72431"/>
                  </a:cubicBezTo>
                  <a:lnTo>
                    <a:pt x="352671" y="93879"/>
                  </a:lnTo>
                  <a:cubicBezTo>
                    <a:pt x="350802" y="95837"/>
                    <a:pt x="348221" y="96816"/>
                    <a:pt x="345462" y="96816"/>
                  </a:cubicBezTo>
                  <a:cubicBezTo>
                    <a:pt x="342881" y="96816"/>
                    <a:pt x="340299" y="95748"/>
                    <a:pt x="338430" y="93879"/>
                  </a:cubicBezTo>
                  <a:cubicBezTo>
                    <a:pt x="334514" y="89874"/>
                    <a:pt x="334514" y="83467"/>
                    <a:pt x="338519" y="79551"/>
                  </a:cubicBezTo>
                  <a:close/>
                  <a:moveTo>
                    <a:pt x="223974" y="0"/>
                  </a:moveTo>
                  <a:cubicBezTo>
                    <a:pt x="229570" y="0"/>
                    <a:pt x="234100" y="4535"/>
                    <a:pt x="234100" y="10137"/>
                  </a:cubicBezTo>
                  <a:lnTo>
                    <a:pt x="234100" y="40547"/>
                  </a:lnTo>
                  <a:cubicBezTo>
                    <a:pt x="234100" y="46060"/>
                    <a:pt x="229570" y="50595"/>
                    <a:pt x="223974" y="50595"/>
                  </a:cubicBezTo>
                  <a:cubicBezTo>
                    <a:pt x="218378" y="50595"/>
                    <a:pt x="213848" y="46060"/>
                    <a:pt x="213848" y="40547"/>
                  </a:cubicBezTo>
                  <a:lnTo>
                    <a:pt x="213848" y="10137"/>
                  </a:lnTo>
                  <a:cubicBezTo>
                    <a:pt x="213848" y="4535"/>
                    <a:pt x="218378" y="0"/>
                    <a:pt x="22397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4" name="组合 53">
              <a:extLst>
                <a:ext uri="{FF2B5EF4-FFF2-40B4-BE49-F238E27FC236}">
                  <a16:creationId xmlns="" xmlns:a16="http://schemas.microsoft.com/office/drawing/2014/main" id="{1F7591BB-EEE0-470A-881D-7D2139F54C4A}"/>
                </a:ext>
              </a:extLst>
            </p:cNvPr>
            <p:cNvGrpSpPr/>
            <p:nvPr/>
          </p:nvGrpSpPr>
          <p:grpSpPr>
            <a:xfrm>
              <a:off x="4854264" y="3129869"/>
              <a:ext cx="1376285" cy="631793"/>
              <a:chOff x="5122025" y="525814"/>
              <a:chExt cx="2020976" cy="927740"/>
            </a:xfrm>
          </p:grpSpPr>
          <p:sp>
            <p:nvSpPr>
              <p:cNvPr id="55" name="文本框 44">
                <a:extLst>
                  <a:ext uri="{FF2B5EF4-FFF2-40B4-BE49-F238E27FC236}">
                    <a16:creationId xmlns="" xmlns:a16="http://schemas.microsoft.com/office/drawing/2014/main" id="{2900A163-D4AF-403C-9A7B-2DDA693F4AB0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56" name="矩形 55">
                <a:extLst>
                  <a:ext uri="{FF2B5EF4-FFF2-40B4-BE49-F238E27FC236}">
                    <a16:creationId xmlns="" xmlns:a16="http://schemas.microsoft.com/office/drawing/2014/main" id="{57FD82EA-442E-417A-A204-44DC01B463A6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1400" b="1" dirty="0">
                    <a:solidFill>
                      <a:srgbClr val="595959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DCC833D1-41C9-4B29-8636-B431BE0337C3}"/>
              </a:ext>
            </a:extLst>
          </p:cNvPr>
          <p:cNvGrpSpPr/>
          <p:nvPr/>
        </p:nvGrpSpPr>
        <p:grpSpPr>
          <a:xfrm>
            <a:off x="6777112" y="2627584"/>
            <a:ext cx="1376285" cy="1552795"/>
            <a:chOff x="6777114" y="2208865"/>
            <a:chExt cx="1376285" cy="1552795"/>
          </a:xfrm>
        </p:grpSpPr>
        <p:sp>
          <p:nvSpPr>
            <p:cNvPr id="62" name="星形: 七角 61">
              <a:extLst>
                <a:ext uri="{FF2B5EF4-FFF2-40B4-BE49-F238E27FC236}">
                  <a16:creationId xmlns="" xmlns:a16="http://schemas.microsoft.com/office/drawing/2014/main" id="{DD02575A-72DB-43DD-9A14-882C99C056C4}"/>
                </a:ext>
              </a:extLst>
            </p:cNvPr>
            <p:cNvSpPr/>
            <p:nvPr/>
          </p:nvSpPr>
          <p:spPr>
            <a:xfrm>
              <a:off x="7103070" y="2208865"/>
              <a:ext cx="724373" cy="724374"/>
            </a:xfrm>
            <a:prstGeom prst="star7">
              <a:avLst>
                <a:gd name="adj" fmla="val 40882"/>
                <a:gd name="hf" fmla="val 102572"/>
                <a:gd name="vf" fmla="val 105210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>
                    <a:lumMod val="9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8100000" scaled="1"/>
              <a:tileRect/>
            </a:gradFill>
            <a:ln>
              <a:solidFill>
                <a:schemeClr val="bg1"/>
              </a:solidFill>
            </a:ln>
            <a:effectLst>
              <a:outerShdw blurRad="215900" dist="177800" dir="7200000" sx="102000" sy="102000" algn="tl" rotWithShape="0">
                <a:schemeClr val="tx1">
                  <a:lumMod val="95000"/>
                  <a:lumOff val="5000"/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66" name="任意多边形: 形状 65">
              <a:extLst>
                <a:ext uri="{FF2B5EF4-FFF2-40B4-BE49-F238E27FC236}">
                  <a16:creationId xmlns="" xmlns:a16="http://schemas.microsoft.com/office/drawing/2014/main" id="{FDA028E3-C4DF-4E68-A519-A87750721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0512" y="2389576"/>
              <a:ext cx="429489" cy="362950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7" name="组合 66">
              <a:extLst>
                <a:ext uri="{FF2B5EF4-FFF2-40B4-BE49-F238E27FC236}">
                  <a16:creationId xmlns="" xmlns:a16="http://schemas.microsoft.com/office/drawing/2014/main" id="{0C8065B7-0F4B-4D94-BC63-8627DBEFB911}"/>
                </a:ext>
              </a:extLst>
            </p:cNvPr>
            <p:cNvGrpSpPr/>
            <p:nvPr/>
          </p:nvGrpSpPr>
          <p:grpSpPr>
            <a:xfrm>
              <a:off x="6777114" y="3129868"/>
              <a:ext cx="1376285" cy="631792"/>
              <a:chOff x="5122025" y="525814"/>
              <a:chExt cx="2020976" cy="927740"/>
            </a:xfrm>
          </p:grpSpPr>
          <p:sp>
            <p:nvSpPr>
              <p:cNvPr id="68" name="文本框 42">
                <a:extLst>
                  <a:ext uri="{FF2B5EF4-FFF2-40B4-BE49-F238E27FC236}">
                    <a16:creationId xmlns="" xmlns:a16="http://schemas.microsoft.com/office/drawing/2014/main" id="{82E6C1BF-BCDD-4A01-AC1D-B85A1A08B783}"/>
                  </a:ext>
                </a:extLst>
              </p:cNvPr>
              <p:cNvSpPr txBox="1"/>
              <p:nvPr/>
            </p:nvSpPr>
            <p:spPr>
              <a:xfrm>
                <a:off x="5122026" y="826908"/>
                <a:ext cx="2020975" cy="626646"/>
              </a:xfrm>
              <a:prstGeom prst="rect">
                <a:avLst/>
              </a:prstGeom>
              <a:noFill/>
            </p:spPr>
            <p:txBody>
              <a:bodyPr wrap="square" lIns="0" tIns="0" rIns="0" bIns="0" anchor="ctr" anchorCtr="1">
                <a:normAutofit fontScale="92500" lnSpcReduction="20000"/>
              </a:bodyPr>
              <a:lstStyle/>
              <a:p>
                <a:pPr algn="ctr">
                  <a:lnSpc>
                    <a:spcPct val="120000"/>
                  </a:lnSpc>
                  <a:spcBef>
                    <a:spcPct val="0"/>
                  </a:spcBef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69" name="矩形 68">
                <a:extLst>
                  <a:ext uri="{FF2B5EF4-FFF2-40B4-BE49-F238E27FC236}">
                    <a16:creationId xmlns="" xmlns:a16="http://schemas.microsoft.com/office/drawing/2014/main" id="{53DDC155-894B-4D88-9239-DE5FBACDC4F5}"/>
                  </a:ext>
                </a:extLst>
              </p:cNvPr>
              <p:cNvSpPr/>
              <p:nvPr/>
            </p:nvSpPr>
            <p:spPr>
              <a:xfrm>
                <a:off x="5122025" y="525814"/>
                <a:ext cx="2020976" cy="325410"/>
              </a:xfrm>
              <a:prstGeom prst="rect">
                <a:avLst/>
              </a:prstGeom>
            </p:spPr>
            <p:txBody>
              <a:bodyPr wrap="none" lIns="0" tIns="0" rIns="0" bIns="0" anchor="ctr" anchorCtr="1">
                <a:normAutofit/>
              </a:bodyPr>
              <a:lstStyle/>
              <a:p>
                <a:pPr lvl="0" algn="ctr" defTabSz="914378">
                  <a:spcBef>
                    <a:spcPct val="0"/>
                  </a:spcBef>
                  <a:defRPr/>
                </a:pPr>
                <a:r>
                  <a:rPr lang="zh-CN" altLang="en-US" sz="1400" b="1" dirty="0">
                    <a:solidFill>
                      <a:srgbClr val="595959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  <p:sp>
        <p:nvSpPr>
          <p:cNvPr id="70" name="矩形: 圆角 69">
            <a:extLst>
              <a:ext uri="{FF2B5EF4-FFF2-40B4-BE49-F238E27FC236}">
                <a16:creationId xmlns="" xmlns:a16="http://schemas.microsoft.com/office/drawing/2014/main" id="{3152F956-4515-4FA4-BFA9-A78A0C7E12D3}"/>
              </a:ext>
            </a:extLst>
          </p:cNvPr>
          <p:cNvSpPr/>
          <p:nvPr/>
        </p:nvSpPr>
        <p:spPr>
          <a:xfrm>
            <a:off x="3615526" y="1366672"/>
            <a:ext cx="1916482" cy="584582"/>
          </a:xfrm>
          <a:prstGeom prst="roundRect">
            <a:avLst>
              <a:gd name="adj" fmla="val 24861"/>
            </a:avLst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50000">
                <a:schemeClr val="bg1">
                  <a:lumMod val="9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>
            <a:solidFill>
              <a:schemeClr val="bg1"/>
            </a:solidFill>
          </a:ln>
          <a:effectLst>
            <a:outerShdw blurRad="215900" dist="177800" dir="7200000" sx="102000" sy="102000" algn="tl" rotWithShape="0">
              <a:schemeClr val="tx1">
                <a:lumMod val="95000"/>
                <a:lumOff val="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标题文本预设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435451766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7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补救措施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1996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REMEDIAL MEASURES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25"/>
          <p:cNvCxnSpPr/>
          <p:nvPr/>
        </p:nvCxnSpPr>
        <p:spPr bwMode="auto">
          <a:xfrm>
            <a:off x="4984680" y="1344088"/>
            <a:ext cx="1766888" cy="0"/>
          </a:xfrm>
          <a:prstGeom prst="straightConnector1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5533343" y="3319194"/>
            <a:ext cx="1127107" cy="607317"/>
            <a:chOff x="7906533" y="4840050"/>
            <a:chExt cx="1125966" cy="606826"/>
          </a:xfrm>
        </p:grpSpPr>
        <p:cxnSp>
          <p:nvCxnSpPr>
            <p:cNvPr id="10" name="Straight Arrow Connector 42"/>
            <p:cNvCxnSpPr/>
            <p:nvPr/>
          </p:nvCxnSpPr>
          <p:spPr>
            <a:xfrm>
              <a:off x="8636025" y="5446875"/>
              <a:ext cx="396474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45"/>
            <p:cNvCxnSpPr/>
            <p:nvPr/>
          </p:nvCxnSpPr>
          <p:spPr>
            <a:xfrm flipH="1" flipV="1">
              <a:off x="7906533" y="4840050"/>
              <a:ext cx="729493" cy="60682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5620476" y="2179850"/>
            <a:ext cx="1129509" cy="558411"/>
            <a:chOff x="7902901" y="3124000"/>
            <a:chExt cx="1129418" cy="558855"/>
          </a:xfrm>
        </p:grpSpPr>
        <p:cxnSp>
          <p:nvCxnSpPr>
            <p:cNvPr id="13" name="Straight Arrow Connector 38"/>
            <p:cNvCxnSpPr/>
            <p:nvPr/>
          </p:nvCxnSpPr>
          <p:spPr>
            <a:xfrm>
              <a:off x="8460865" y="3124000"/>
              <a:ext cx="571454" cy="558855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41"/>
            <p:cNvCxnSpPr/>
            <p:nvPr/>
          </p:nvCxnSpPr>
          <p:spPr>
            <a:xfrm flipH="1" flipV="1">
              <a:off x="7902901" y="3124000"/>
              <a:ext cx="557964" cy="2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2520044" y="1389859"/>
            <a:ext cx="1300163" cy="271463"/>
            <a:chOff x="3181205" y="2010025"/>
            <a:chExt cx="1299921" cy="271166"/>
          </a:xfrm>
        </p:grpSpPr>
        <p:cxnSp>
          <p:nvCxnSpPr>
            <p:cNvPr id="16" name="Straight Arrow Connector 70"/>
            <p:cNvCxnSpPr/>
            <p:nvPr/>
          </p:nvCxnSpPr>
          <p:spPr>
            <a:xfrm flipH="1">
              <a:off x="3181205" y="2010025"/>
              <a:ext cx="780905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72"/>
            <p:cNvCxnSpPr/>
            <p:nvPr/>
          </p:nvCxnSpPr>
          <p:spPr>
            <a:xfrm>
              <a:off x="3962110" y="2010025"/>
              <a:ext cx="519016" cy="27116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2600508" y="3219820"/>
            <a:ext cx="960141" cy="833683"/>
            <a:chOff x="3243437" y="4210024"/>
            <a:chExt cx="960324" cy="834506"/>
          </a:xfrm>
        </p:grpSpPr>
        <p:cxnSp>
          <p:nvCxnSpPr>
            <p:cNvPr id="19" name="Straight Arrow Connector 57"/>
            <p:cNvCxnSpPr/>
            <p:nvPr/>
          </p:nvCxnSpPr>
          <p:spPr>
            <a:xfrm flipH="1">
              <a:off x="3243437" y="5044530"/>
              <a:ext cx="564561" cy="0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60"/>
            <p:cNvCxnSpPr/>
            <p:nvPr/>
          </p:nvCxnSpPr>
          <p:spPr>
            <a:xfrm flipH="1">
              <a:off x="3816345" y="4210024"/>
              <a:ext cx="387416" cy="83450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2636747" y="2721895"/>
            <a:ext cx="1871862" cy="325928"/>
            <a:chOff x="3279710" y="3713495"/>
            <a:chExt cx="1872464" cy="325928"/>
          </a:xfrm>
        </p:grpSpPr>
        <p:cxnSp>
          <p:nvCxnSpPr>
            <p:cNvPr id="22" name="Straight Arrow Connector 62"/>
            <p:cNvCxnSpPr/>
            <p:nvPr/>
          </p:nvCxnSpPr>
          <p:spPr>
            <a:xfrm flipH="1">
              <a:off x="3279710" y="3713495"/>
              <a:ext cx="1412285" cy="4452"/>
            </a:xfrm>
            <a:prstGeom prst="straightConnector1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64"/>
            <p:cNvCxnSpPr/>
            <p:nvPr/>
          </p:nvCxnSpPr>
          <p:spPr>
            <a:xfrm flipH="1" flipV="1">
              <a:off x="4690107" y="3717947"/>
              <a:ext cx="462067" cy="321476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59"/>
          <p:cNvSpPr txBox="1">
            <a:spLocks noChangeArrowheads="1"/>
          </p:cNvSpPr>
          <p:nvPr/>
        </p:nvSpPr>
        <p:spPr bwMode="auto">
          <a:xfrm flipH="1">
            <a:off x="569944" y="1233519"/>
            <a:ext cx="1786358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9143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ko-KR" sz="15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矩形 17"/>
          <p:cNvSpPr>
            <a:spLocks noChangeArrowheads="1"/>
          </p:cNvSpPr>
          <p:nvPr/>
        </p:nvSpPr>
        <p:spPr bwMode="auto">
          <a:xfrm>
            <a:off x="539552" y="1583067"/>
            <a:ext cx="2160240" cy="65093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/>
          <a:p>
            <a:pPr algn="r" defTabSz="914332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cs typeface="+mn-ea"/>
                <a:sym typeface="+mn-lt"/>
              </a:rPr>
              <a:t>在此录入上述图表的综合描述说明，在此录入上述图表的综合描述说明。</a:t>
            </a:r>
          </a:p>
        </p:txBody>
      </p:sp>
      <p:sp>
        <p:nvSpPr>
          <p:cNvPr id="31" name="TextBox 59"/>
          <p:cNvSpPr txBox="1">
            <a:spLocks noChangeArrowheads="1"/>
          </p:cNvSpPr>
          <p:nvPr/>
        </p:nvSpPr>
        <p:spPr bwMode="auto">
          <a:xfrm flipH="1">
            <a:off x="569944" y="2558000"/>
            <a:ext cx="1822450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9143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ko-KR" sz="15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矩形 17"/>
          <p:cNvSpPr>
            <a:spLocks noChangeArrowheads="1"/>
          </p:cNvSpPr>
          <p:nvPr/>
        </p:nvSpPr>
        <p:spPr bwMode="auto">
          <a:xfrm>
            <a:off x="546426" y="2868479"/>
            <a:ext cx="2153365" cy="65093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/>
          <a:p>
            <a:pPr algn="r" defTabSz="914332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cs typeface="+mn-ea"/>
                <a:sym typeface="+mn-lt"/>
              </a:rPr>
              <a:t>在此录入上述图表的综合描述说明，在此录入上述图表的综合描述说明。</a:t>
            </a:r>
          </a:p>
        </p:txBody>
      </p:sp>
      <p:sp>
        <p:nvSpPr>
          <p:cNvPr id="33" name="TextBox 59"/>
          <p:cNvSpPr txBox="1">
            <a:spLocks noChangeArrowheads="1"/>
          </p:cNvSpPr>
          <p:nvPr/>
        </p:nvSpPr>
        <p:spPr bwMode="auto">
          <a:xfrm flipH="1">
            <a:off x="569944" y="3914072"/>
            <a:ext cx="1792058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defTabSz="9143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ko-KR" sz="15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矩形 17"/>
          <p:cNvSpPr>
            <a:spLocks noChangeArrowheads="1"/>
          </p:cNvSpPr>
          <p:nvPr/>
        </p:nvSpPr>
        <p:spPr bwMode="auto">
          <a:xfrm>
            <a:off x="569944" y="4240967"/>
            <a:ext cx="2129848" cy="46473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/>
          <a:p>
            <a:pPr algn="r" defTabSz="914332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cs typeface="+mn-ea"/>
                <a:sym typeface="+mn-lt"/>
              </a:rPr>
              <a:t>在此录入上述图表的描述说明，在此录入图表的描述说明。</a:t>
            </a:r>
          </a:p>
        </p:txBody>
      </p:sp>
      <p:sp>
        <p:nvSpPr>
          <p:cNvPr id="35" name="TextBox 59"/>
          <p:cNvSpPr txBox="1">
            <a:spLocks noChangeArrowheads="1"/>
          </p:cNvSpPr>
          <p:nvPr/>
        </p:nvSpPr>
        <p:spPr bwMode="auto">
          <a:xfrm flipH="1">
            <a:off x="6985335" y="1151935"/>
            <a:ext cx="1599745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9143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ko-KR" sz="15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6" name="矩形 17"/>
          <p:cNvSpPr>
            <a:spLocks noChangeArrowheads="1"/>
          </p:cNvSpPr>
          <p:nvPr/>
        </p:nvSpPr>
        <p:spPr bwMode="auto">
          <a:xfrm>
            <a:off x="6588224" y="1501237"/>
            <a:ext cx="2219562" cy="65093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/>
          <a:p>
            <a:pPr defTabSz="914332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cs typeface="+mn-ea"/>
                <a:sym typeface="+mn-lt"/>
              </a:rPr>
              <a:t>在此录入上述图表的综合描述说明，在此录入上述图表的综合描述说明。</a:t>
            </a:r>
          </a:p>
        </p:txBody>
      </p:sp>
      <p:sp>
        <p:nvSpPr>
          <p:cNvPr id="37" name="TextBox 59"/>
          <p:cNvSpPr txBox="1">
            <a:spLocks noChangeArrowheads="1"/>
          </p:cNvSpPr>
          <p:nvPr/>
        </p:nvSpPr>
        <p:spPr bwMode="auto">
          <a:xfrm flipH="1">
            <a:off x="6985334" y="2571403"/>
            <a:ext cx="1599747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defTabSz="9143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ko-KR" sz="15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矩形 17"/>
          <p:cNvSpPr>
            <a:spLocks noChangeArrowheads="1"/>
          </p:cNvSpPr>
          <p:nvPr/>
        </p:nvSpPr>
        <p:spPr bwMode="auto">
          <a:xfrm>
            <a:off x="6660232" y="2893317"/>
            <a:ext cx="2147554" cy="65093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/>
          <a:p>
            <a:pPr defTabSz="914332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cs typeface="+mn-ea"/>
                <a:sym typeface="+mn-lt"/>
              </a:rPr>
              <a:t>在此录入上述图表的综合描述说明，在此录入上述图表的综合描述说明。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 flipH="1">
            <a:off x="6985335" y="3768210"/>
            <a:ext cx="1599745" cy="3231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defTabSz="91433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latin typeface="+mn-lt"/>
                <a:ea typeface="+mn-ea"/>
                <a:cs typeface="+mn-ea"/>
                <a:sym typeface="+mn-lt"/>
              </a:rPr>
              <a:t>添加标题</a:t>
            </a:r>
            <a:endParaRPr lang="en-US" altLang="ko-KR" sz="15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矩形 17"/>
          <p:cNvSpPr>
            <a:spLocks noChangeArrowheads="1"/>
          </p:cNvSpPr>
          <p:nvPr/>
        </p:nvSpPr>
        <p:spPr bwMode="auto">
          <a:xfrm>
            <a:off x="6660232" y="4106258"/>
            <a:ext cx="2147554" cy="46473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1" tIns="45716" rIns="91431" bIns="45716">
            <a:spAutoFit/>
          </a:bodyPr>
          <a:lstStyle/>
          <a:p>
            <a:pPr defTabSz="914332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cs typeface="+mn-ea"/>
                <a:sym typeface="+mn-lt"/>
              </a:rPr>
              <a:t>在此录入上述图表的综合描述说明，在此录入。</a:t>
            </a:r>
          </a:p>
        </p:txBody>
      </p:sp>
      <p:sp>
        <p:nvSpPr>
          <p:cNvPr id="41" name="Freeform 6"/>
          <p:cNvSpPr>
            <a:spLocks noEditPoints="1"/>
          </p:cNvSpPr>
          <p:nvPr/>
        </p:nvSpPr>
        <p:spPr bwMode="auto">
          <a:xfrm>
            <a:off x="3821328" y="3557729"/>
            <a:ext cx="1487760" cy="1585771"/>
          </a:xfrm>
          <a:custGeom>
            <a:avLst/>
            <a:gdLst>
              <a:gd name="T0" fmla="*/ 1459818 w 957"/>
              <a:gd name="T1" fmla="*/ 614910 h 1020"/>
              <a:gd name="T2" fmla="*/ 1485360 w 957"/>
              <a:gd name="T3" fmla="*/ 840835 h 1020"/>
              <a:gd name="T4" fmla="*/ 1383192 w 957"/>
              <a:gd name="T5" fmla="*/ 1007823 h 1020"/>
              <a:gd name="T6" fmla="*/ 1422488 w 957"/>
              <a:gd name="T7" fmla="*/ 669918 h 1020"/>
              <a:gd name="T8" fmla="*/ 1383192 w 957"/>
              <a:gd name="T9" fmla="*/ 298614 h 1020"/>
              <a:gd name="T10" fmla="*/ 1872418 w 957"/>
              <a:gd name="T11" fmla="*/ 1817225 h 1020"/>
              <a:gd name="T12" fmla="*/ 1383192 w 957"/>
              <a:gd name="T13" fmla="*/ 2003859 h 1020"/>
              <a:gd name="T14" fmla="*/ 939156 w 957"/>
              <a:gd name="T15" fmla="*/ 31433 h 1020"/>
              <a:gd name="T16" fmla="*/ 1383192 w 957"/>
              <a:gd name="T17" fmla="*/ 605087 h 1020"/>
              <a:gd name="T18" fmla="*/ 1334073 w 957"/>
              <a:gd name="T19" fmla="*/ 970496 h 1020"/>
              <a:gd name="T20" fmla="*/ 1383192 w 957"/>
              <a:gd name="T21" fmla="*/ 1007823 h 1020"/>
              <a:gd name="T22" fmla="*/ 1306567 w 957"/>
              <a:gd name="T23" fmla="*/ 1111946 h 1020"/>
              <a:gd name="T24" fmla="*/ 1343897 w 957"/>
              <a:gd name="T25" fmla="*/ 1420383 h 1020"/>
              <a:gd name="T26" fmla="*/ 1383192 w 957"/>
              <a:gd name="T27" fmla="*/ 2003859 h 1020"/>
              <a:gd name="T28" fmla="*/ 939156 w 957"/>
              <a:gd name="T29" fmla="*/ 1933135 h 1020"/>
              <a:gd name="T30" fmla="*/ 968628 w 957"/>
              <a:gd name="T31" fmla="*/ 1903666 h 1020"/>
              <a:gd name="T32" fmla="*/ 939156 w 957"/>
              <a:gd name="T33" fmla="*/ 1876162 h 1020"/>
              <a:gd name="T34" fmla="*/ 943086 w 957"/>
              <a:gd name="T35" fmla="*/ 1856516 h 1020"/>
              <a:gd name="T36" fmla="*/ 943086 w 957"/>
              <a:gd name="T37" fmla="*/ 1799544 h 1020"/>
              <a:gd name="T38" fmla="*/ 939156 w 957"/>
              <a:gd name="T39" fmla="*/ 1770076 h 1020"/>
              <a:gd name="T40" fmla="*/ 1157245 w 957"/>
              <a:gd name="T41" fmla="*/ 1302509 h 1020"/>
              <a:gd name="T42" fmla="*/ 941121 w 957"/>
              <a:gd name="T43" fmla="*/ 1392879 h 1020"/>
              <a:gd name="T44" fmla="*/ 939156 w 957"/>
              <a:gd name="T45" fmla="*/ 1204280 h 1020"/>
              <a:gd name="T46" fmla="*/ 1019712 w 957"/>
              <a:gd name="T47" fmla="*/ 1233749 h 1020"/>
              <a:gd name="T48" fmla="*/ 939156 w 957"/>
              <a:gd name="T49" fmla="*/ 1005859 h 1020"/>
              <a:gd name="T50" fmla="*/ 1153315 w 957"/>
              <a:gd name="T51" fmla="*/ 986213 h 1020"/>
              <a:gd name="T52" fmla="*/ 1304602 w 957"/>
              <a:gd name="T53" fmla="*/ 626697 h 1020"/>
              <a:gd name="T54" fmla="*/ 939156 w 957"/>
              <a:gd name="T55" fmla="*/ 31433 h 1020"/>
              <a:gd name="T56" fmla="*/ 776081 w 957"/>
              <a:gd name="T57" fmla="*/ 68760 h 1020"/>
              <a:gd name="T58" fmla="*/ 939156 w 957"/>
              <a:gd name="T59" fmla="*/ 31433 h 1020"/>
              <a:gd name="T60" fmla="*/ 835024 w 957"/>
              <a:gd name="T61" fmla="*/ 400772 h 1020"/>
              <a:gd name="T62" fmla="*/ 577640 w 957"/>
              <a:gd name="T63" fmla="*/ 557937 h 1020"/>
              <a:gd name="T64" fmla="*/ 711244 w 957"/>
              <a:gd name="T65" fmla="*/ 994071 h 1020"/>
              <a:gd name="T66" fmla="*/ 937191 w 957"/>
              <a:gd name="T67" fmla="*/ 939063 h 1020"/>
              <a:gd name="T68" fmla="*/ 939156 w 957"/>
              <a:gd name="T69" fmla="*/ 1005859 h 1020"/>
              <a:gd name="T70" fmla="*/ 860566 w 957"/>
              <a:gd name="T71" fmla="*/ 1233749 h 1020"/>
              <a:gd name="T72" fmla="*/ 939156 w 957"/>
              <a:gd name="T73" fmla="*/ 1392879 h 1020"/>
              <a:gd name="T74" fmla="*/ 726962 w 957"/>
              <a:gd name="T75" fmla="*/ 1306438 h 1020"/>
              <a:gd name="T76" fmla="*/ 939156 w 957"/>
              <a:gd name="T77" fmla="*/ 1770076 h 1020"/>
              <a:gd name="T78" fmla="*/ 939156 w 957"/>
              <a:gd name="T79" fmla="*/ 1799544 h 1020"/>
              <a:gd name="T80" fmla="*/ 939156 w 957"/>
              <a:gd name="T81" fmla="*/ 1856516 h 1020"/>
              <a:gd name="T82" fmla="*/ 915579 w 957"/>
              <a:gd name="T83" fmla="*/ 1903666 h 1020"/>
              <a:gd name="T84" fmla="*/ 939156 w 957"/>
              <a:gd name="T85" fmla="*/ 2003859 h 1020"/>
              <a:gd name="T86" fmla="*/ 497085 w 957"/>
              <a:gd name="T87" fmla="*/ 1434135 h 1020"/>
              <a:gd name="T88" fmla="*/ 671949 w 957"/>
              <a:gd name="T89" fmla="*/ 1257323 h 1020"/>
              <a:gd name="T90" fmla="*/ 520662 w 957"/>
              <a:gd name="T91" fmla="*/ 1019611 h 1020"/>
              <a:gd name="T92" fmla="*/ 497085 w 957"/>
              <a:gd name="T93" fmla="*/ 937099 h 1020"/>
              <a:gd name="T94" fmla="*/ 542274 w 957"/>
              <a:gd name="T95" fmla="*/ 669918 h 1020"/>
              <a:gd name="T96" fmla="*/ 497085 w 957"/>
              <a:gd name="T97" fmla="*/ 280933 h 1020"/>
              <a:gd name="T98" fmla="*/ 420459 w 957"/>
              <a:gd name="T99" fmla="*/ 614910 h 1020"/>
              <a:gd name="T100" fmla="*/ 497085 w 957"/>
              <a:gd name="T101" fmla="*/ 609016 h 1020"/>
              <a:gd name="T102" fmla="*/ 497085 w 957"/>
              <a:gd name="T103" fmla="*/ 937099 h 1020"/>
              <a:gd name="T104" fmla="*/ 446001 w 957"/>
              <a:gd name="T105" fmla="*/ 962638 h 1020"/>
              <a:gd name="T106" fmla="*/ 390988 w 957"/>
              <a:gd name="T107" fmla="*/ 705280 h 1020"/>
              <a:gd name="T108" fmla="*/ 497085 w 957"/>
              <a:gd name="T109" fmla="*/ 2003859 h 1020"/>
              <a:gd name="T110" fmla="*/ 5894 w 957"/>
              <a:gd name="T111" fmla="*/ 1817225 h 1020"/>
              <a:gd name="T112" fmla="*/ 497085 w 957"/>
              <a:gd name="T113" fmla="*/ 2003859 h 102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957"/>
              <a:gd name="T172" fmla="*/ 0 h 1020"/>
              <a:gd name="T173" fmla="*/ 957 w 957"/>
              <a:gd name="T174" fmla="*/ 1020 h 1020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lIns="121920" tIns="60960" rIns="121920" bIns="60960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120586" y="2659800"/>
            <a:ext cx="776045" cy="77604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081065" y="1707654"/>
            <a:ext cx="904550" cy="90455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694778" y="1450531"/>
            <a:ext cx="1121219" cy="11212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9" name="同心圆 4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804492" y="1021290"/>
            <a:ext cx="654934" cy="65493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2" name="同心圆 5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094401" y="2900981"/>
            <a:ext cx="836431" cy="83643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5" name="同心圆 5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147124" y="2771234"/>
            <a:ext cx="817141" cy="81714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8" name="同心圆 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92112" y="760412"/>
              <a:ext cx="3825877" cy="3825877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0" name="椭圆 59"/>
          <p:cNvSpPr/>
          <p:nvPr/>
        </p:nvSpPr>
        <p:spPr>
          <a:xfrm>
            <a:off x="3599209" y="2211710"/>
            <a:ext cx="449369" cy="44936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3382835" y="1756709"/>
            <a:ext cx="137599" cy="13759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5809769" y="2677796"/>
            <a:ext cx="307718" cy="30771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4840431" y="2086525"/>
            <a:ext cx="269201" cy="26920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3701352" y="3651869"/>
            <a:ext cx="345339" cy="34533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4768658" y="3097627"/>
            <a:ext cx="211067" cy="21106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5632754" y="1602968"/>
            <a:ext cx="245925" cy="2459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2447833" y="1271362"/>
            <a:ext cx="258866" cy="25886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2440852" y="2587889"/>
            <a:ext cx="258866" cy="25886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2439884" y="3924073"/>
            <a:ext cx="258866" cy="25886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6623566" y="1232764"/>
            <a:ext cx="258866" cy="25886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6633206" y="2592462"/>
            <a:ext cx="258866" cy="25886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6623566" y="3794637"/>
            <a:ext cx="258866" cy="25886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5081065" y="2473329"/>
            <a:ext cx="98421" cy="9842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54599248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8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8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8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6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8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8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8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800"/>
                            </p:stCondLst>
                            <p:childTnLst>
                              <p:par>
                                <p:cTn id="1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3300"/>
                            </p:stCondLst>
                            <p:childTnLst>
                              <p:par>
                                <p:cTn id="1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3800"/>
                            </p:stCondLst>
                            <p:childTnLst>
                              <p:par>
                                <p:cTn id="1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300"/>
                            </p:stCondLst>
                            <p:childTnLst>
                              <p:par>
                                <p:cTn id="1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800"/>
                            </p:stCondLst>
                            <p:childTnLst>
                              <p:par>
                                <p:cTn id="15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300"/>
                            </p:stCondLst>
                            <p:childTnLst>
                              <p:par>
                                <p:cTn id="1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58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63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6800"/>
                            </p:stCondLst>
                            <p:childTnLst>
                              <p:par>
                                <p:cTn id="1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7800"/>
                            </p:stCondLst>
                            <p:childTnLst>
                              <p:par>
                                <p:cTn id="1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8300"/>
                            </p:stCondLst>
                            <p:childTnLst>
                              <p:par>
                                <p:cTn id="1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参考文献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390916" y="237108"/>
            <a:ext cx="1053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Reference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组合 73"/>
          <p:cNvGrpSpPr/>
          <p:nvPr/>
        </p:nvGrpSpPr>
        <p:grpSpPr>
          <a:xfrm>
            <a:off x="1186789" y="1565803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8" name="椭圆 77"/>
          <p:cNvSpPr/>
          <p:nvPr/>
        </p:nvSpPr>
        <p:spPr>
          <a:xfrm>
            <a:off x="1370150" y="344781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1747910" y="3571714"/>
            <a:ext cx="137389" cy="13738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1921613" y="3377093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2554374" y="3498702"/>
            <a:ext cx="137389" cy="13738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1095373" y="3259008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3" name="椭圆 82"/>
          <p:cNvSpPr/>
          <p:nvPr/>
        </p:nvSpPr>
        <p:spPr>
          <a:xfrm>
            <a:off x="1388122" y="3302300"/>
            <a:ext cx="137389" cy="13738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2925092" y="3433728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4788024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cxnSp>
        <p:nvCxnSpPr>
          <p:cNvPr id="86" name="直接连接符 85"/>
          <p:cNvCxnSpPr/>
          <p:nvPr/>
        </p:nvCxnSpPr>
        <p:spPr>
          <a:xfrm>
            <a:off x="3781776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788024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cxnSp>
        <p:nvCxnSpPr>
          <p:cNvPr id="88" name="直接连接符 87"/>
          <p:cNvCxnSpPr/>
          <p:nvPr/>
        </p:nvCxnSpPr>
        <p:spPr>
          <a:xfrm>
            <a:off x="3781776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4788024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cxnSp>
        <p:nvCxnSpPr>
          <p:cNvPr id="90" name="直接连接符 89"/>
          <p:cNvCxnSpPr/>
          <p:nvPr/>
        </p:nvCxnSpPr>
        <p:spPr>
          <a:xfrm>
            <a:off x="3781776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4788024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cxnSp>
        <p:nvCxnSpPr>
          <p:cNvPr id="92" name="直接连接符 91"/>
          <p:cNvCxnSpPr/>
          <p:nvPr/>
        </p:nvCxnSpPr>
        <p:spPr>
          <a:xfrm>
            <a:off x="3781776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4788024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cxnSp>
        <p:nvCxnSpPr>
          <p:cNvPr id="94" name="直接连接符 93"/>
          <p:cNvCxnSpPr/>
          <p:nvPr/>
        </p:nvCxnSpPr>
        <p:spPr>
          <a:xfrm>
            <a:off x="3781776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788024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latin typeface="+mn-lt"/>
                <a:ea typeface="+mn-ea"/>
                <a:cs typeface="+mn-ea"/>
                <a:sym typeface="+mn-lt"/>
              </a:rPr>
              <a:t>……</a:t>
            </a:r>
          </a:p>
        </p:txBody>
      </p:sp>
      <p:cxnSp>
        <p:nvCxnSpPr>
          <p:cNvPr id="96" name="直接连接符 95"/>
          <p:cNvCxnSpPr/>
          <p:nvPr/>
        </p:nvCxnSpPr>
        <p:spPr>
          <a:xfrm>
            <a:off x="3781776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椭圆 96"/>
          <p:cNvSpPr/>
          <p:nvPr/>
        </p:nvSpPr>
        <p:spPr>
          <a:xfrm>
            <a:off x="3570196" y="1450900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8" name="椭圆 97"/>
          <p:cNvSpPr/>
          <p:nvPr/>
        </p:nvSpPr>
        <p:spPr>
          <a:xfrm>
            <a:off x="3290975" y="3072585"/>
            <a:ext cx="167224" cy="16722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3086076" y="3190313"/>
            <a:ext cx="137389" cy="13738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3569100" y="1952988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1" name="椭圆 100"/>
          <p:cNvSpPr/>
          <p:nvPr/>
        </p:nvSpPr>
        <p:spPr>
          <a:xfrm>
            <a:off x="3568911" y="2462943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3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3567815" y="2965031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4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3570241" y="3467289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5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3569145" y="3969377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6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524283" y="2417860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参考文献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518762689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6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1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/>
      <p:bldP spid="87" grpId="0"/>
      <p:bldP spid="89" grpId="0"/>
      <p:bldP spid="91" grpId="0"/>
      <p:bldP spid="93" grpId="0"/>
      <p:bldP spid="95" grpId="0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组合 50">
            <a:extLst>
              <a:ext uri="{FF2B5EF4-FFF2-40B4-BE49-F238E27FC236}">
                <a16:creationId xmlns="" xmlns:a16="http://schemas.microsoft.com/office/drawing/2014/main" id="{904E8D33-9C96-4CDD-AF34-695FC6C62195}"/>
              </a:ext>
            </a:extLst>
          </p:cNvPr>
          <p:cNvGrpSpPr/>
          <p:nvPr/>
        </p:nvGrpSpPr>
        <p:grpSpPr>
          <a:xfrm>
            <a:off x="2882043" y="643984"/>
            <a:ext cx="3379914" cy="3374704"/>
            <a:chOff x="2845565" y="1122297"/>
            <a:chExt cx="3065319" cy="3060594"/>
          </a:xfrm>
        </p:grpSpPr>
        <p:sp>
          <p:nvSpPr>
            <p:cNvPr id="56" name="椭圆 55">
              <a:extLst>
                <a:ext uri="{FF2B5EF4-FFF2-40B4-BE49-F238E27FC236}">
                  <a16:creationId xmlns="" xmlns:a16="http://schemas.microsoft.com/office/drawing/2014/main" id="{5AED3116-90C2-40D6-951F-A3DB805A0AFA}"/>
                </a:ext>
              </a:extLst>
            </p:cNvPr>
            <p:cNvSpPr/>
            <p:nvPr/>
          </p:nvSpPr>
          <p:spPr>
            <a:xfrm>
              <a:off x="2845565" y="1122297"/>
              <a:ext cx="3065319" cy="3060594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>
                <a:defRPr/>
              </a:pPr>
              <a:endParaRPr lang="zh-CN" altLang="en-US" sz="1400" b="1" dirty="0">
                <a:solidFill>
                  <a:srgbClr val="0547A1"/>
                </a:solidFill>
                <a:cs typeface="+mn-ea"/>
                <a:sym typeface="+mn-lt"/>
              </a:endParaRPr>
            </a:p>
          </p:txBody>
        </p:sp>
        <p:sp>
          <p:nvSpPr>
            <p:cNvPr id="57" name="圆: 空心 15">
              <a:extLst>
                <a:ext uri="{FF2B5EF4-FFF2-40B4-BE49-F238E27FC236}">
                  <a16:creationId xmlns="" xmlns:a16="http://schemas.microsoft.com/office/drawing/2014/main" id="{7F347C84-D3FD-4C22-8D11-6D6F0CE04743}"/>
                </a:ext>
              </a:extLst>
            </p:cNvPr>
            <p:cNvSpPr/>
            <p:nvPr/>
          </p:nvSpPr>
          <p:spPr bwMode="auto">
            <a:xfrm>
              <a:off x="2966508" y="1231899"/>
              <a:ext cx="2832214" cy="2832214"/>
            </a:xfrm>
            <a:prstGeom prst="donut">
              <a:avLst>
                <a:gd name="adj" fmla="val 1934"/>
              </a:avLst>
            </a:pr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51BAB4C0-C8D0-42E7-B586-8F5492B3048B}"/>
              </a:ext>
            </a:extLst>
          </p:cNvPr>
          <p:cNvGrpSpPr/>
          <p:nvPr/>
        </p:nvGrpSpPr>
        <p:grpSpPr>
          <a:xfrm>
            <a:off x="2586314" y="340024"/>
            <a:ext cx="3971372" cy="3982625"/>
            <a:chOff x="2383268" y="453117"/>
            <a:chExt cx="4176301" cy="4188135"/>
          </a:xfrm>
        </p:grpSpPr>
        <p:sp>
          <p:nvSpPr>
            <p:cNvPr id="59" name="椭圆 58">
              <a:extLst>
                <a:ext uri="{FF2B5EF4-FFF2-40B4-BE49-F238E27FC236}">
                  <a16:creationId xmlns="" xmlns:a16="http://schemas.microsoft.com/office/drawing/2014/main" id="{A5328141-C1E3-4C37-970D-409DB2C05B58}"/>
                </a:ext>
              </a:extLst>
            </p:cNvPr>
            <p:cNvSpPr/>
            <p:nvPr/>
          </p:nvSpPr>
          <p:spPr>
            <a:xfrm>
              <a:off x="3204915" y="888443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0" name="椭圆 59">
              <a:extLst>
                <a:ext uri="{FF2B5EF4-FFF2-40B4-BE49-F238E27FC236}">
                  <a16:creationId xmlns="" xmlns:a16="http://schemas.microsoft.com/office/drawing/2014/main" id="{B8CA98CF-15D5-44D4-96AA-6EDF477F04E5}"/>
                </a:ext>
              </a:extLst>
            </p:cNvPr>
            <p:cNvSpPr/>
            <p:nvPr/>
          </p:nvSpPr>
          <p:spPr>
            <a:xfrm>
              <a:off x="2867876" y="1203598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1" name="椭圆 60">
              <a:extLst>
                <a:ext uri="{FF2B5EF4-FFF2-40B4-BE49-F238E27FC236}">
                  <a16:creationId xmlns="" xmlns:a16="http://schemas.microsoft.com/office/drawing/2014/main" id="{17E062B8-E048-485E-BF5B-7D7D500123FF}"/>
                </a:ext>
              </a:extLst>
            </p:cNvPr>
            <p:cNvSpPr/>
            <p:nvPr/>
          </p:nvSpPr>
          <p:spPr>
            <a:xfrm>
              <a:off x="2575248" y="1627108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2" name="椭圆 61">
              <a:extLst>
                <a:ext uri="{FF2B5EF4-FFF2-40B4-BE49-F238E27FC236}">
                  <a16:creationId xmlns="" xmlns:a16="http://schemas.microsoft.com/office/drawing/2014/main" id="{674E2E12-4C73-4CC9-98C6-0FE80A09A97B}"/>
                </a:ext>
              </a:extLst>
            </p:cNvPr>
            <p:cNvSpPr/>
            <p:nvPr/>
          </p:nvSpPr>
          <p:spPr>
            <a:xfrm>
              <a:off x="2383268" y="221171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3" name="椭圆 62">
              <a:extLst>
                <a:ext uri="{FF2B5EF4-FFF2-40B4-BE49-F238E27FC236}">
                  <a16:creationId xmlns="" xmlns:a16="http://schemas.microsoft.com/office/drawing/2014/main" id="{D2A47DFD-D18A-4B30-A77A-514D7ABE8C37}"/>
                </a:ext>
              </a:extLst>
            </p:cNvPr>
            <p:cNvSpPr/>
            <p:nvPr/>
          </p:nvSpPr>
          <p:spPr>
            <a:xfrm>
              <a:off x="2408128" y="287237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4" name="椭圆 63">
              <a:extLst>
                <a:ext uri="{FF2B5EF4-FFF2-40B4-BE49-F238E27FC236}">
                  <a16:creationId xmlns="" xmlns:a16="http://schemas.microsoft.com/office/drawing/2014/main" id="{7B445F8B-9B90-45A4-9BD5-C6D303A6A506}"/>
                </a:ext>
              </a:extLst>
            </p:cNvPr>
            <p:cNvSpPr/>
            <p:nvPr/>
          </p:nvSpPr>
          <p:spPr>
            <a:xfrm>
              <a:off x="2625596" y="3435846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5" name="椭圆 64">
              <a:extLst>
                <a:ext uri="{FF2B5EF4-FFF2-40B4-BE49-F238E27FC236}">
                  <a16:creationId xmlns="" xmlns:a16="http://schemas.microsoft.com/office/drawing/2014/main" id="{948A942F-9769-4FAE-9622-6417DEA6E4BA}"/>
                </a:ext>
              </a:extLst>
            </p:cNvPr>
            <p:cNvSpPr/>
            <p:nvPr/>
          </p:nvSpPr>
          <p:spPr>
            <a:xfrm>
              <a:off x="2951436" y="3856342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6" name="椭圆 65">
              <a:extLst>
                <a:ext uri="{FF2B5EF4-FFF2-40B4-BE49-F238E27FC236}">
                  <a16:creationId xmlns="" xmlns:a16="http://schemas.microsoft.com/office/drawing/2014/main" id="{FAE315A5-1208-4496-A35E-D629277B0A48}"/>
                </a:ext>
              </a:extLst>
            </p:cNvPr>
            <p:cNvSpPr/>
            <p:nvPr/>
          </p:nvSpPr>
          <p:spPr>
            <a:xfrm>
              <a:off x="3365381" y="4215388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7" name="椭圆 66">
              <a:extLst>
                <a:ext uri="{FF2B5EF4-FFF2-40B4-BE49-F238E27FC236}">
                  <a16:creationId xmlns="" xmlns:a16="http://schemas.microsoft.com/office/drawing/2014/main" id="{CBCEC600-CD36-465D-A6BF-1D3878C80EC3}"/>
                </a:ext>
              </a:extLst>
            </p:cNvPr>
            <p:cNvSpPr/>
            <p:nvPr/>
          </p:nvSpPr>
          <p:spPr>
            <a:xfrm>
              <a:off x="3995936" y="4409074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8" name="椭圆 67">
              <a:extLst>
                <a:ext uri="{FF2B5EF4-FFF2-40B4-BE49-F238E27FC236}">
                  <a16:creationId xmlns="" xmlns:a16="http://schemas.microsoft.com/office/drawing/2014/main" id="{88F04305-AF12-4EF4-8F3B-D56B39272AAE}"/>
                </a:ext>
              </a:extLst>
            </p:cNvPr>
            <p:cNvSpPr/>
            <p:nvPr/>
          </p:nvSpPr>
          <p:spPr>
            <a:xfrm>
              <a:off x="4644008" y="4474132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69" name="椭圆 68">
              <a:extLst>
                <a:ext uri="{FF2B5EF4-FFF2-40B4-BE49-F238E27FC236}">
                  <a16:creationId xmlns="" xmlns:a16="http://schemas.microsoft.com/office/drawing/2014/main" id="{46CB254C-49A6-4204-BEF9-CBE05F0B9268}"/>
                </a:ext>
              </a:extLst>
            </p:cNvPr>
            <p:cNvSpPr/>
            <p:nvPr/>
          </p:nvSpPr>
          <p:spPr>
            <a:xfrm>
              <a:off x="5225708" y="4289918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0" name="椭圆 69">
              <a:extLst>
                <a:ext uri="{FF2B5EF4-FFF2-40B4-BE49-F238E27FC236}">
                  <a16:creationId xmlns="" xmlns:a16="http://schemas.microsoft.com/office/drawing/2014/main" id="{CA2B94F3-A9D3-4192-9ACC-C28331E9701C}"/>
                </a:ext>
              </a:extLst>
            </p:cNvPr>
            <p:cNvSpPr/>
            <p:nvPr/>
          </p:nvSpPr>
          <p:spPr>
            <a:xfrm>
              <a:off x="5769713" y="3939023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1" name="椭圆 70">
              <a:extLst>
                <a:ext uri="{FF2B5EF4-FFF2-40B4-BE49-F238E27FC236}">
                  <a16:creationId xmlns="" xmlns:a16="http://schemas.microsoft.com/office/drawing/2014/main" id="{14D6012C-9F82-4824-A636-F9B05ABCDB3A}"/>
                </a:ext>
              </a:extLst>
            </p:cNvPr>
            <p:cNvSpPr/>
            <p:nvPr/>
          </p:nvSpPr>
          <p:spPr>
            <a:xfrm>
              <a:off x="6110473" y="3536914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2" name="椭圆 71">
              <a:extLst>
                <a:ext uri="{FF2B5EF4-FFF2-40B4-BE49-F238E27FC236}">
                  <a16:creationId xmlns="" xmlns:a16="http://schemas.microsoft.com/office/drawing/2014/main" id="{5BE6C77C-01EB-4596-A476-195CDBA528D5}"/>
                </a:ext>
              </a:extLst>
            </p:cNvPr>
            <p:cNvSpPr/>
            <p:nvPr/>
          </p:nvSpPr>
          <p:spPr>
            <a:xfrm>
              <a:off x="6322906" y="303949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3" name="椭圆 72">
              <a:extLst>
                <a:ext uri="{FF2B5EF4-FFF2-40B4-BE49-F238E27FC236}">
                  <a16:creationId xmlns="" xmlns:a16="http://schemas.microsoft.com/office/drawing/2014/main" id="{B1824FCB-636F-4D0B-ACE6-3F03830E0499}"/>
                </a:ext>
              </a:extLst>
            </p:cNvPr>
            <p:cNvSpPr/>
            <p:nvPr/>
          </p:nvSpPr>
          <p:spPr>
            <a:xfrm>
              <a:off x="6392449" y="237883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4" name="椭圆 73">
              <a:extLst>
                <a:ext uri="{FF2B5EF4-FFF2-40B4-BE49-F238E27FC236}">
                  <a16:creationId xmlns="" xmlns:a16="http://schemas.microsoft.com/office/drawing/2014/main" id="{7603CA69-FFE3-46AE-9017-DD73FB5F809C}"/>
                </a:ext>
              </a:extLst>
            </p:cNvPr>
            <p:cNvSpPr/>
            <p:nvPr/>
          </p:nvSpPr>
          <p:spPr>
            <a:xfrm>
              <a:off x="6277593" y="1801723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5" name="椭圆 74">
              <a:extLst>
                <a:ext uri="{FF2B5EF4-FFF2-40B4-BE49-F238E27FC236}">
                  <a16:creationId xmlns="" xmlns:a16="http://schemas.microsoft.com/office/drawing/2014/main" id="{07D622DE-69B7-4EDE-BAE0-1ACB8689531E}"/>
                </a:ext>
              </a:extLst>
            </p:cNvPr>
            <p:cNvSpPr/>
            <p:nvPr/>
          </p:nvSpPr>
          <p:spPr>
            <a:xfrm>
              <a:off x="6073496" y="1370718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6" name="椭圆 75">
              <a:extLst>
                <a:ext uri="{FF2B5EF4-FFF2-40B4-BE49-F238E27FC236}">
                  <a16:creationId xmlns="" xmlns:a16="http://schemas.microsoft.com/office/drawing/2014/main" id="{2ECB558B-863B-4DCE-954B-5C2BA52C6078}"/>
                </a:ext>
              </a:extLst>
            </p:cNvPr>
            <p:cNvSpPr/>
            <p:nvPr/>
          </p:nvSpPr>
          <p:spPr>
            <a:xfrm>
              <a:off x="5747801" y="983871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7" name="椭圆 76">
              <a:extLst>
                <a:ext uri="{FF2B5EF4-FFF2-40B4-BE49-F238E27FC236}">
                  <a16:creationId xmlns="" xmlns:a16="http://schemas.microsoft.com/office/drawing/2014/main" id="{2E8D0DFC-6180-4EFA-9870-BCF1FB93D87C}"/>
                </a:ext>
              </a:extLst>
            </p:cNvPr>
            <p:cNvSpPr/>
            <p:nvPr/>
          </p:nvSpPr>
          <p:spPr>
            <a:xfrm>
              <a:off x="5336729" y="68646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8" name="椭圆 77">
              <a:extLst>
                <a:ext uri="{FF2B5EF4-FFF2-40B4-BE49-F238E27FC236}">
                  <a16:creationId xmlns="" xmlns:a16="http://schemas.microsoft.com/office/drawing/2014/main" id="{F5B2F1DF-1087-4959-BF09-6698180B8CB2}"/>
                </a:ext>
              </a:extLst>
            </p:cNvPr>
            <p:cNvSpPr/>
            <p:nvPr/>
          </p:nvSpPr>
          <p:spPr>
            <a:xfrm>
              <a:off x="4811128" y="502247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9" name="椭圆 78">
              <a:extLst>
                <a:ext uri="{FF2B5EF4-FFF2-40B4-BE49-F238E27FC236}">
                  <a16:creationId xmlns="" xmlns:a16="http://schemas.microsoft.com/office/drawing/2014/main" id="{600C86F9-4E78-4320-AC76-F5F9F40CBF58}"/>
                </a:ext>
              </a:extLst>
            </p:cNvPr>
            <p:cNvSpPr/>
            <p:nvPr/>
          </p:nvSpPr>
          <p:spPr>
            <a:xfrm>
              <a:off x="4165753" y="453117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0" name="椭圆 79">
              <a:extLst>
                <a:ext uri="{FF2B5EF4-FFF2-40B4-BE49-F238E27FC236}">
                  <a16:creationId xmlns="" xmlns:a16="http://schemas.microsoft.com/office/drawing/2014/main" id="{55A7C5BB-7B12-4728-AA71-4F12DD73982D}"/>
                </a:ext>
              </a:extLst>
            </p:cNvPr>
            <p:cNvSpPr/>
            <p:nvPr/>
          </p:nvSpPr>
          <p:spPr>
            <a:xfrm>
              <a:off x="3603938" y="602900"/>
              <a:ext cx="167120" cy="16712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85BA91D3-9029-459B-8E38-98C0C53B8B37}"/>
              </a:ext>
            </a:extLst>
          </p:cNvPr>
          <p:cNvGrpSpPr/>
          <p:nvPr/>
        </p:nvGrpSpPr>
        <p:grpSpPr>
          <a:xfrm>
            <a:off x="7975115" y="0"/>
            <a:ext cx="1511001" cy="1188133"/>
            <a:chOff x="7975115" y="0"/>
            <a:chExt cx="1511001" cy="1188133"/>
          </a:xfrm>
        </p:grpSpPr>
        <p:sp>
          <p:nvSpPr>
            <p:cNvPr id="82" name="斜纹 81">
              <a:extLst>
                <a:ext uri="{FF2B5EF4-FFF2-40B4-BE49-F238E27FC236}">
                  <a16:creationId xmlns="" xmlns:a16="http://schemas.microsoft.com/office/drawing/2014/main" id="{07776D3B-2067-449B-A185-6CE4F2D3F3AD}"/>
                </a:ext>
              </a:extLst>
            </p:cNvPr>
            <p:cNvSpPr/>
            <p:nvPr/>
          </p:nvSpPr>
          <p:spPr bwMode="auto">
            <a:xfrm flipH="1">
              <a:off x="7975115" y="0"/>
              <a:ext cx="1188133" cy="1188133"/>
            </a:xfrm>
            <a:prstGeom prst="diagStripe">
              <a:avLst/>
            </a:prstGeom>
            <a:solidFill>
              <a:schemeClr val="accent1"/>
            </a:solidFill>
            <a:ln w="15875">
              <a:noFill/>
            </a:ln>
            <a:effectLst>
              <a:innerShdw blurRad="63500" dist="25400" dir="81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83" name="直接连接符 82">
              <a:extLst>
                <a:ext uri="{FF2B5EF4-FFF2-40B4-BE49-F238E27FC236}">
                  <a16:creationId xmlns="" xmlns:a16="http://schemas.microsoft.com/office/drawing/2014/main" id="{B3DE6D8D-D150-4E4A-913B-B020C0E7E546}"/>
                </a:ext>
              </a:extLst>
            </p:cNvPr>
            <p:cNvCxnSpPr>
              <a:cxnSpLocks/>
            </p:cNvCxnSpPr>
            <p:nvPr/>
          </p:nvCxnSpPr>
          <p:spPr>
            <a:xfrm>
              <a:off x="8532440" y="10989"/>
              <a:ext cx="616545" cy="616545"/>
            </a:xfrm>
            <a:prstGeom prst="line">
              <a:avLst/>
            </a:prstGeom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>
              <a:extLst>
                <a:ext uri="{FF2B5EF4-FFF2-40B4-BE49-F238E27FC236}">
                  <a16:creationId xmlns="" xmlns:a16="http://schemas.microsoft.com/office/drawing/2014/main" id="{877C9208-749F-48DD-A797-4FEBACAC28A1}"/>
                </a:ext>
              </a:extLst>
            </p:cNvPr>
            <p:cNvCxnSpPr>
              <a:cxnSpLocks/>
            </p:cNvCxnSpPr>
            <p:nvPr/>
          </p:nvCxnSpPr>
          <p:spPr>
            <a:xfrm>
              <a:off x="8028384" y="2616"/>
              <a:ext cx="1128974" cy="1128974"/>
            </a:xfrm>
            <a:prstGeom prst="line">
              <a:avLst/>
            </a:prstGeom>
            <a:ln w="63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文本框 84">
              <a:extLst>
                <a:ext uri="{FF2B5EF4-FFF2-40B4-BE49-F238E27FC236}">
                  <a16:creationId xmlns="" xmlns:a16="http://schemas.microsoft.com/office/drawing/2014/main" id="{23760110-C9D5-462A-8CE5-C6984A7FCB56}"/>
                </a:ext>
              </a:extLst>
            </p:cNvPr>
            <p:cNvSpPr txBox="1"/>
            <p:nvPr/>
          </p:nvSpPr>
          <p:spPr>
            <a:xfrm rot="2631097">
              <a:off x="8251291" y="397313"/>
              <a:ext cx="12348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pc="600" dirty="0">
                  <a:solidFill>
                    <a:schemeClr val="bg1"/>
                  </a:solidFill>
                  <a:cs typeface="+mn-ea"/>
                  <a:sym typeface="+mn-lt"/>
                </a:rPr>
                <a:t>2019</a:t>
              </a:r>
              <a:endParaRPr lang="zh-CN" altLang="en-US" spc="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6" name="矩形 85">
            <a:extLst>
              <a:ext uri="{FF2B5EF4-FFF2-40B4-BE49-F238E27FC236}">
                <a16:creationId xmlns="" xmlns:a16="http://schemas.microsoft.com/office/drawing/2014/main" id="{2C698290-A6EA-4355-A0B2-0A621FA86FA1}"/>
              </a:ext>
            </a:extLst>
          </p:cNvPr>
          <p:cNvSpPr/>
          <p:nvPr/>
        </p:nvSpPr>
        <p:spPr>
          <a:xfrm>
            <a:off x="1964513" y="4430851"/>
            <a:ext cx="521497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11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Add up everything what you like and everything what you want </a:t>
            </a: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11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梦想，要比昨天走的更远</a:t>
            </a:r>
          </a:p>
        </p:txBody>
      </p:sp>
      <p:sp>
        <p:nvSpPr>
          <p:cNvPr id="87" name="Text Box 64">
            <a:extLst>
              <a:ext uri="{FF2B5EF4-FFF2-40B4-BE49-F238E27FC236}">
                <a16:creationId xmlns="" xmlns:a16="http://schemas.microsoft.com/office/drawing/2014/main" id="{C8411E27-1243-46D5-8EB9-A0060E2E63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9772" y="1738673"/>
            <a:ext cx="4104456" cy="5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cs typeface="+mn-ea"/>
                <a:sym typeface="+mn-lt"/>
              </a:rPr>
              <a:t>感谢指导</a:t>
            </a:r>
            <a:endParaRPr lang="en-US" altLang="zh-CN" sz="28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8" name="TextBox 75">
            <a:extLst>
              <a:ext uri="{FF2B5EF4-FFF2-40B4-BE49-F238E27FC236}">
                <a16:creationId xmlns="" xmlns:a16="http://schemas.microsoft.com/office/drawing/2014/main" id="{A62CE095-5A0D-4813-A6AF-0499732B5421}"/>
              </a:ext>
            </a:extLst>
          </p:cNvPr>
          <p:cNvSpPr txBox="1"/>
          <p:nvPr/>
        </p:nvSpPr>
        <p:spPr>
          <a:xfrm>
            <a:off x="3834172" y="2943986"/>
            <a:ext cx="147565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答辩人</a:t>
            </a: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：青课</a:t>
            </a:r>
            <a:endParaRPr lang="zh-CN" altLang="en-US" sz="1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9" name="TextBox 76">
            <a:extLst>
              <a:ext uri="{FF2B5EF4-FFF2-40B4-BE49-F238E27FC236}">
                <a16:creationId xmlns="" xmlns:a16="http://schemas.microsoft.com/office/drawing/2014/main" id="{5AE3DB33-DD61-4232-9EA3-81CDF097297F}"/>
              </a:ext>
            </a:extLst>
          </p:cNvPr>
          <p:cNvSpPr txBox="1"/>
          <p:nvPr/>
        </p:nvSpPr>
        <p:spPr>
          <a:xfrm>
            <a:off x="3834172" y="3219943"/>
            <a:ext cx="147565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导  </a:t>
            </a:r>
            <a:r>
              <a:rPr lang="zh-CN" altLang="en-US" sz="1400" dirty="0" smtClean="0">
                <a:solidFill>
                  <a:schemeClr val="accent1"/>
                </a:solidFill>
                <a:cs typeface="+mn-ea"/>
                <a:sym typeface="+mn-lt"/>
              </a:rPr>
              <a:t>师：青课</a:t>
            </a:r>
            <a:endParaRPr lang="zh-CN" altLang="en-US" sz="1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4066797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7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直接连接符 70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选题背景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390916" y="237108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 IDEAS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41"/>
          <p:cNvSpPr>
            <a:spLocks noChangeArrowheads="1"/>
          </p:cNvSpPr>
          <p:nvPr/>
        </p:nvSpPr>
        <p:spPr bwMode="auto">
          <a:xfrm>
            <a:off x="3856669" y="1995686"/>
            <a:ext cx="3924227" cy="2015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写毕业论文主要目的是培养学生综合运用所学知识和技能，理论联系实际，独立分析，解决实际问题的能力，使学生得到从事本专业工作和进行相关的基本训练。毕业论文应反映出作者能够准确地掌握所学的专业基础知识，基本学会综合运用所学知识进行科学研究的方法，对所研究的题目有一定的心得体会，论文题目的范围不宜过宽，一般选择本学科某一重要问题的一个侧面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zh-CN" altLang="en-US" sz="1000" dirty="0">
              <a:cs typeface="+mn-ea"/>
              <a:sym typeface="+mn-lt"/>
            </a:endParaRPr>
          </a:p>
          <a:p>
            <a:r>
              <a:rPr lang="zh-CN" altLang="en-US" sz="1100" b="1" dirty="0">
                <a:solidFill>
                  <a:schemeClr val="accent1"/>
                </a:solidFill>
                <a:cs typeface="+mn-ea"/>
                <a:sym typeface="+mn-lt"/>
              </a:rPr>
              <a:t>字号请根据你的内容多少，及演示需要调整大小。</a:t>
            </a:r>
            <a:endParaRPr lang="en-US" altLang="zh-CN" sz="11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5" name="TextBox 43"/>
          <p:cNvSpPr>
            <a:spLocks noChangeArrowheads="1"/>
          </p:cNvSpPr>
          <p:nvPr/>
        </p:nvSpPr>
        <p:spPr bwMode="auto">
          <a:xfrm>
            <a:off x="3507382" y="1414000"/>
            <a:ext cx="23114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1"/>
                </a:solidFill>
                <a:cs typeface="+mn-ea"/>
                <a:sym typeface="+mn-lt"/>
              </a:rPr>
              <a:t>行业大背景</a:t>
            </a:r>
          </a:p>
        </p:txBody>
      </p:sp>
      <p:grpSp>
        <p:nvGrpSpPr>
          <p:cNvPr id="288" name="组合 287">
            <a:extLst>
              <a:ext uri="{FF2B5EF4-FFF2-40B4-BE49-F238E27FC236}">
                <a16:creationId xmlns="" xmlns:a16="http://schemas.microsoft.com/office/drawing/2014/main" id="{114D69C3-0F68-4E02-8AE0-13F7A178B298}"/>
              </a:ext>
            </a:extLst>
          </p:cNvPr>
          <p:cNvGrpSpPr/>
          <p:nvPr/>
        </p:nvGrpSpPr>
        <p:grpSpPr>
          <a:xfrm>
            <a:off x="1055415" y="1357042"/>
            <a:ext cx="2217788" cy="3293224"/>
            <a:chOff x="1452952" y="1487622"/>
            <a:chExt cx="2957050" cy="4390965"/>
          </a:xfrm>
          <a:solidFill>
            <a:schemeClr val="accent1"/>
          </a:solidFill>
        </p:grpSpPr>
        <p:grpSp>
          <p:nvGrpSpPr>
            <p:cNvPr id="289" name="组合 288">
              <a:extLst>
                <a:ext uri="{FF2B5EF4-FFF2-40B4-BE49-F238E27FC236}">
                  <a16:creationId xmlns="" xmlns:a16="http://schemas.microsoft.com/office/drawing/2014/main" id="{F9787D20-FF51-407E-AF4F-4B6680496167}"/>
                </a:ext>
              </a:extLst>
            </p:cNvPr>
            <p:cNvGrpSpPr/>
            <p:nvPr/>
          </p:nvGrpSpPr>
          <p:grpSpPr>
            <a:xfrm>
              <a:off x="1452952" y="2058937"/>
              <a:ext cx="1724231" cy="1724231"/>
              <a:chOff x="5444044" y="1830654"/>
              <a:chExt cx="1850013" cy="1850013"/>
            </a:xfrm>
            <a:grpFill/>
          </p:grpSpPr>
          <p:sp>
            <p:nvSpPr>
              <p:cNvPr id="499" name="椭圆 498">
                <a:extLst>
                  <a:ext uri="{FF2B5EF4-FFF2-40B4-BE49-F238E27FC236}">
                    <a16:creationId xmlns="" xmlns:a16="http://schemas.microsoft.com/office/drawing/2014/main" id="{60DB9462-F5F8-442C-84CA-FFE9F71070C1}"/>
                  </a:ext>
                </a:extLst>
              </p:cNvPr>
              <p:cNvSpPr/>
              <p:nvPr/>
            </p:nvSpPr>
            <p:spPr>
              <a:xfrm>
                <a:off x="5444044" y="1830654"/>
                <a:ext cx="1850013" cy="185001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0" name="椭圆 499">
                <a:extLst>
                  <a:ext uri="{FF2B5EF4-FFF2-40B4-BE49-F238E27FC236}">
                    <a16:creationId xmlns="" xmlns:a16="http://schemas.microsoft.com/office/drawing/2014/main" id="{7F9594E6-2170-45A2-916B-AD65A14529C4}"/>
                  </a:ext>
                </a:extLst>
              </p:cNvPr>
              <p:cNvSpPr/>
              <p:nvPr/>
            </p:nvSpPr>
            <p:spPr>
              <a:xfrm>
                <a:off x="5576188" y="1962798"/>
                <a:ext cx="1585725" cy="158572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1" name="椭圆 500">
                <a:extLst>
                  <a:ext uri="{FF2B5EF4-FFF2-40B4-BE49-F238E27FC236}">
                    <a16:creationId xmlns="" xmlns:a16="http://schemas.microsoft.com/office/drawing/2014/main" id="{6331DCD0-592B-4713-AC2B-0E21EB01ED14}"/>
                  </a:ext>
                </a:extLst>
              </p:cNvPr>
              <p:cNvSpPr/>
              <p:nvPr/>
            </p:nvSpPr>
            <p:spPr>
              <a:xfrm>
                <a:off x="5697987" y="2084597"/>
                <a:ext cx="1342126" cy="134212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2" name="椭圆 501">
                <a:extLst>
                  <a:ext uri="{FF2B5EF4-FFF2-40B4-BE49-F238E27FC236}">
                    <a16:creationId xmlns="" xmlns:a16="http://schemas.microsoft.com/office/drawing/2014/main" id="{6327264D-8F5B-4499-827E-003070E09112}"/>
                  </a:ext>
                </a:extLst>
              </p:cNvPr>
              <p:cNvSpPr/>
              <p:nvPr/>
            </p:nvSpPr>
            <p:spPr>
              <a:xfrm>
                <a:off x="5861139" y="2247749"/>
                <a:ext cx="1015823" cy="1015823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3" name="椭圆 502">
                <a:extLst>
                  <a:ext uri="{FF2B5EF4-FFF2-40B4-BE49-F238E27FC236}">
                    <a16:creationId xmlns="" xmlns:a16="http://schemas.microsoft.com/office/drawing/2014/main" id="{E9E9B666-0327-4154-BA3C-BADC1B9AA341}"/>
                  </a:ext>
                </a:extLst>
              </p:cNvPr>
              <p:cNvSpPr/>
              <p:nvPr/>
            </p:nvSpPr>
            <p:spPr>
              <a:xfrm>
                <a:off x="5972810" y="2359420"/>
                <a:ext cx="792480" cy="79248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04" name="椭圆 503">
                <a:extLst>
                  <a:ext uri="{FF2B5EF4-FFF2-40B4-BE49-F238E27FC236}">
                    <a16:creationId xmlns="" xmlns:a16="http://schemas.microsoft.com/office/drawing/2014/main" id="{7A8F3B74-715A-4241-B6BA-9CEF9DE5488D}"/>
                  </a:ext>
                </a:extLst>
              </p:cNvPr>
              <p:cNvSpPr/>
              <p:nvPr/>
            </p:nvSpPr>
            <p:spPr>
              <a:xfrm>
                <a:off x="6171523" y="2558133"/>
                <a:ext cx="395054" cy="395054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90" name="椭圆 289">
              <a:extLst>
                <a:ext uri="{FF2B5EF4-FFF2-40B4-BE49-F238E27FC236}">
                  <a16:creationId xmlns="" xmlns:a16="http://schemas.microsoft.com/office/drawing/2014/main" id="{AC42231C-8848-4388-B80C-6CD8CF2B0147}"/>
                </a:ext>
              </a:extLst>
            </p:cNvPr>
            <p:cNvSpPr/>
            <p:nvPr/>
          </p:nvSpPr>
          <p:spPr>
            <a:xfrm>
              <a:off x="2474518" y="5274924"/>
              <a:ext cx="806851" cy="60366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1" name="同侧圆角矩形 110">
              <a:extLst>
                <a:ext uri="{FF2B5EF4-FFF2-40B4-BE49-F238E27FC236}">
                  <a16:creationId xmlns="" xmlns:a16="http://schemas.microsoft.com/office/drawing/2014/main" id="{F61D397B-E013-4200-9E80-49A31E0A48DC}"/>
                </a:ext>
              </a:extLst>
            </p:cNvPr>
            <p:cNvSpPr/>
            <p:nvPr/>
          </p:nvSpPr>
          <p:spPr>
            <a:xfrm flipV="1">
              <a:off x="2162192" y="4660209"/>
              <a:ext cx="1493547" cy="929167"/>
            </a:xfrm>
            <a:prstGeom prst="round2SameRect">
              <a:avLst>
                <a:gd name="adj1" fmla="val 33228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2" name="圆角矩形 111">
              <a:extLst>
                <a:ext uri="{FF2B5EF4-FFF2-40B4-BE49-F238E27FC236}">
                  <a16:creationId xmlns="" xmlns:a16="http://schemas.microsoft.com/office/drawing/2014/main" id="{DC45EB38-7785-44FF-9568-A6FAC115056D}"/>
                </a:ext>
              </a:extLst>
            </p:cNvPr>
            <p:cNvSpPr/>
            <p:nvPr/>
          </p:nvSpPr>
          <p:spPr>
            <a:xfrm>
              <a:off x="2104083" y="4580404"/>
              <a:ext cx="1609766" cy="17144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3" name="圆角矩形 112">
              <a:extLst>
                <a:ext uri="{FF2B5EF4-FFF2-40B4-BE49-F238E27FC236}">
                  <a16:creationId xmlns="" xmlns:a16="http://schemas.microsoft.com/office/drawing/2014/main" id="{541C2DDD-EA98-41A5-B204-2E5EC2AF6B34}"/>
                </a:ext>
              </a:extLst>
            </p:cNvPr>
            <p:cNvSpPr/>
            <p:nvPr/>
          </p:nvSpPr>
          <p:spPr>
            <a:xfrm>
              <a:off x="2104083" y="4894072"/>
              <a:ext cx="1609766" cy="17144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4" name="圆角矩形 131">
              <a:extLst>
                <a:ext uri="{FF2B5EF4-FFF2-40B4-BE49-F238E27FC236}">
                  <a16:creationId xmlns="" xmlns:a16="http://schemas.microsoft.com/office/drawing/2014/main" id="{E3F5DA56-FE68-4B87-84D0-B7F9A342F5B6}"/>
                </a:ext>
              </a:extLst>
            </p:cNvPr>
            <p:cNvSpPr/>
            <p:nvPr/>
          </p:nvSpPr>
          <p:spPr>
            <a:xfrm>
              <a:off x="2104083" y="5207740"/>
              <a:ext cx="1609766" cy="171447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5" name="任意多边形 132">
              <a:extLst>
                <a:ext uri="{FF2B5EF4-FFF2-40B4-BE49-F238E27FC236}">
                  <a16:creationId xmlns="" xmlns:a16="http://schemas.microsoft.com/office/drawing/2014/main" id="{1D724748-F6E1-4421-A559-DACECF7D4200}"/>
                </a:ext>
              </a:extLst>
            </p:cNvPr>
            <p:cNvSpPr/>
            <p:nvPr/>
          </p:nvSpPr>
          <p:spPr>
            <a:xfrm rot="540000">
              <a:off x="3644945" y="1780035"/>
              <a:ext cx="260612" cy="245403"/>
            </a:xfrm>
            <a:custGeom>
              <a:avLst/>
              <a:gdLst>
                <a:gd name="connsiteX0" fmla="*/ 149412 w 292656"/>
                <a:gd name="connsiteY0" fmla="*/ 94275 h 278334"/>
                <a:gd name="connsiteX1" fmla="*/ 97275 w 292656"/>
                <a:gd name="connsiteY1" fmla="*/ 146412 h 278334"/>
                <a:gd name="connsiteX2" fmla="*/ 149412 w 292656"/>
                <a:gd name="connsiteY2" fmla="*/ 198549 h 278334"/>
                <a:gd name="connsiteX3" fmla="*/ 201549 w 292656"/>
                <a:gd name="connsiteY3" fmla="*/ 146412 h 278334"/>
                <a:gd name="connsiteX4" fmla="*/ 149412 w 292656"/>
                <a:gd name="connsiteY4" fmla="*/ 94275 h 278334"/>
                <a:gd name="connsiteX5" fmla="*/ 116562 w 292656"/>
                <a:gd name="connsiteY5" fmla="*/ 0 h 278334"/>
                <a:gd name="connsiteX6" fmla="*/ 176093 w 292656"/>
                <a:gd name="connsiteY6" fmla="*/ 0 h 278334"/>
                <a:gd name="connsiteX7" fmla="*/ 176093 w 292656"/>
                <a:gd name="connsiteY7" fmla="*/ 51968 h 278334"/>
                <a:gd name="connsiteX8" fmla="*/ 185876 w 292656"/>
                <a:gd name="connsiteY8" fmla="*/ 53943 h 278334"/>
                <a:gd name="connsiteX9" fmla="*/ 218170 w 292656"/>
                <a:gd name="connsiteY9" fmla="*/ 75717 h 278334"/>
                <a:gd name="connsiteX10" fmla="*/ 225820 w 292656"/>
                <a:gd name="connsiteY10" fmla="*/ 87063 h 278334"/>
                <a:gd name="connsiteX11" fmla="*/ 274260 w 292656"/>
                <a:gd name="connsiteY11" fmla="*/ 71323 h 278334"/>
                <a:gd name="connsiteX12" fmla="*/ 292656 w 292656"/>
                <a:gd name="connsiteY12" fmla="*/ 127940 h 278334"/>
                <a:gd name="connsiteX13" fmla="*/ 246965 w 292656"/>
                <a:gd name="connsiteY13" fmla="*/ 142787 h 278334"/>
                <a:gd name="connsiteX14" fmla="*/ 247928 w 292656"/>
                <a:gd name="connsiteY14" fmla="*/ 147559 h 278334"/>
                <a:gd name="connsiteX15" fmla="*/ 239944 w 292656"/>
                <a:gd name="connsiteY15" fmla="*/ 187106 h 278334"/>
                <a:gd name="connsiteX16" fmla="*/ 227602 w 292656"/>
                <a:gd name="connsiteY16" fmla="*/ 205411 h 278334"/>
                <a:gd name="connsiteX17" fmla="*/ 255161 w 292656"/>
                <a:gd name="connsiteY17" fmla="*/ 243342 h 278334"/>
                <a:gd name="connsiteX18" fmla="*/ 206999 w 292656"/>
                <a:gd name="connsiteY18" fmla="*/ 278334 h 278334"/>
                <a:gd name="connsiteX19" fmla="*/ 180753 w 292656"/>
                <a:gd name="connsiteY19" fmla="*/ 242209 h 278334"/>
                <a:gd name="connsiteX20" fmla="*/ 146328 w 292656"/>
                <a:gd name="connsiteY20" fmla="*/ 249159 h 278334"/>
                <a:gd name="connsiteX21" fmla="*/ 111904 w 292656"/>
                <a:gd name="connsiteY21" fmla="*/ 242209 h 278334"/>
                <a:gd name="connsiteX22" fmla="*/ 85658 w 292656"/>
                <a:gd name="connsiteY22" fmla="*/ 278334 h 278334"/>
                <a:gd name="connsiteX23" fmla="*/ 37496 w 292656"/>
                <a:gd name="connsiteY23" fmla="*/ 243342 h 278334"/>
                <a:gd name="connsiteX24" fmla="*/ 65054 w 292656"/>
                <a:gd name="connsiteY24" fmla="*/ 205412 h 278334"/>
                <a:gd name="connsiteX25" fmla="*/ 52712 w 292656"/>
                <a:gd name="connsiteY25" fmla="*/ 187106 h 278334"/>
                <a:gd name="connsiteX26" fmla="*/ 44728 w 292656"/>
                <a:gd name="connsiteY26" fmla="*/ 147559 h 278334"/>
                <a:gd name="connsiteX27" fmla="*/ 45691 w 292656"/>
                <a:gd name="connsiteY27" fmla="*/ 142787 h 278334"/>
                <a:gd name="connsiteX28" fmla="*/ 0 w 292656"/>
                <a:gd name="connsiteY28" fmla="*/ 127940 h 278334"/>
                <a:gd name="connsiteX29" fmla="*/ 18396 w 292656"/>
                <a:gd name="connsiteY29" fmla="*/ 71323 h 278334"/>
                <a:gd name="connsiteX30" fmla="*/ 66836 w 292656"/>
                <a:gd name="connsiteY30" fmla="*/ 87063 h 278334"/>
                <a:gd name="connsiteX31" fmla="*/ 74486 w 292656"/>
                <a:gd name="connsiteY31" fmla="*/ 75717 h 278334"/>
                <a:gd name="connsiteX32" fmla="*/ 106781 w 292656"/>
                <a:gd name="connsiteY32" fmla="*/ 53943 h 278334"/>
                <a:gd name="connsiteX33" fmla="*/ 116562 w 292656"/>
                <a:gd name="connsiteY33" fmla="*/ 51969 h 27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92656" h="278334">
                  <a:moveTo>
                    <a:pt x="149412" y="94275"/>
                  </a:moveTo>
                  <a:cubicBezTo>
                    <a:pt x="120618" y="94275"/>
                    <a:pt x="97275" y="117618"/>
                    <a:pt x="97275" y="146412"/>
                  </a:cubicBezTo>
                  <a:cubicBezTo>
                    <a:pt x="97275" y="175206"/>
                    <a:pt x="120618" y="198549"/>
                    <a:pt x="149412" y="198549"/>
                  </a:cubicBezTo>
                  <a:cubicBezTo>
                    <a:pt x="178206" y="198549"/>
                    <a:pt x="201549" y="175206"/>
                    <a:pt x="201549" y="146412"/>
                  </a:cubicBezTo>
                  <a:cubicBezTo>
                    <a:pt x="201549" y="117618"/>
                    <a:pt x="178206" y="94275"/>
                    <a:pt x="149412" y="94275"/>
                  </a:cubicBezTo>
                  <a:close/>
                  <a:moveTo>
                    <a:pt x="116562" y="0"/>
                  </a:moveTo>
                  <a:lnTo>
                    <a:pt x="176093" y="0"/>
                  </a:lnTo>
                  <a:lnTo>
                    <a:pt x="176093" y="51968"/>
                  </a:lnTo>
                  <a:lnTo>
                    <a:pt x="185876" y="53943"/>
                  </a:lnTo>
                  <a:cubicBezTo>
                    <a:pt x="198031" y="59085"/>
                    <a:pt x="208977" y="66524"/>
                    <a:pt x="218170" y="75717"/>
                  </a:cubicBezTo>
                  <a:lnTo>
                    <a:pt x="225820" y="87063"/>
                  </a:lnTo>
                  <a:lnTo>
                    <a:pt x="274260" y="71323"/>
                  </a:lnTo>
                  <a:lnTo>
                    <a:pt x="292656" y="127940"/>
                  </a:lnTo>
                  <a:lnTo>
                    <a:pt x="246965" y="142787"/>
                  </a:lnTo>
                  <a:lnTo>
                    <a:pt x="247928" y="147559"/>
                  </a:lnTo>
                  <a:cubicBezTo>
                    <a:pt x="247928" y="161587"/>
                    <a:pt x="245085" y="174951"/>
                    <a:pt x="239944" y="187106"/>
                  </a:cubicBezTo>
                  <a:lnTo>
                    <a:pt x="227602" y="205411"/>
                  </a:lnTo>
                  <a:lnTo>
                    <a:pt x="255161" y="243342"/>
                  </a:lnTo>
                  <a:lnTo>
                    <a:pt x="206999" y="278334"/>
                  </a:lnTo>
                  <a:lnTo>
                    <a:pt x="180753" y="242209"/>
                  </a:lnTo>
                  <a:lnTo>
                    <a:pt x="146328" y="249159"/>
                  </a:lnTo>
                  <a:lnTo>
                    <a:pt x="111904" y="242209"/>
                  </a:lnTo>
                  <a:lnTo>
                    <a:pt x="85658" y="278334"/>
                  </a:lnTo>
                  <a:lnTo>
                    <a:pt x="37496" y="243342"/>
                  </a:lnTo>
                  <a:lnTo>
                    <a:pt x="65054" y="205412"/>
                  </a:lnTo>
                  <a:lnTo>
                    <a:pt x="52712" y="187106"/>
                  </a:lnTo>
                  <a:cubicBezTo>
                    <a:pt x="47571" y="174951"/>
                    <a:pt x="44728" y="161587"/>
                    <a:pt x="44728" y="147559"/>
                  </a:cubicBezTo>
                  <a:lnTo>
                    <a:pt x="45691" y="142787"/>
                  </a:lnTo>
                  <a:lnTo>
                    <a:pt x="0" y="127940"/>
                  </a:lnTo>
                  <a:lnTo>
                    <a:pt x="18396" y="71323"/>
                  </a:lnTo>
                  <a:lnTo>
                    <a:pt x="66836" y="87063"/>
                  </a:lnTo>
                  <a:lnTo>
                    <a:pt x="74486" y="75717"/>
                  </a:lnTo>
                  <a:cubicBezTo>
                    <a:pt x="83679" y="66524"/>
                    <a:pt x="94625" y="59085"/>
                    <a:pt x="106781" y="53943"/>
                  </a:cubicBezTo>
                  <a:lnTo>
                    <a:pt x="116562" y="519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6" name="任意多边形 133">
              <a:extLst>
                <a:ext uri="{FF2B5EF4-FFF2-40B4-BE49-F238E27FC236}">
                  <a16:creationId xmlns="" xmlns:a16="http://schemas.microsoft.com/office/drawing/2014/main" id="{83D6B339-40D1-4423-9D86-9C7622828D3E}"/>
                </a:ext>
              </a:extLst>
            </p:cNvPr>
            <p:cNvSpPr/>
            <p:nvPr/>
          </p:nvSpPr>
          <p:spPr>
            <a:xfrm rot="19117182">
              <a:off x="1785255" y="1898268"/>
              <a:ext cx="260612" cy="245403"/>
            </a:xfrm>
            <a:custGeom>
              <a:avLst/>
              <a:gdLst>
                <a:gd name="connsiteX0" fmla="*/ 149412 w 292656"/>
                <a:gd name="connsiteY0" fmla="*/ 94275 h 278334"/>
                <a:gd name="connsiteX1" fmla="*/ 97275 w 292656"/>
                <a:gd name="connsiteY1" fmla="*/ 146412 h 278334"/>
                <a:gd name="connsiteX2" fmla="*/ 149412 w 292656"/>
                <a:gd name="connsiteY2" fmla="*/ 198549 h 278334"/>
                <a:gd name="connsiteX3" fmla="*/ 201549 w 292656"/>
                <a:gd name="connsiteY3" fmla="*/ 146412 h 278334"/>
                <a:gd name="connsiteX4" fmla="*/ 149412 w 292656"/>
                <a:gd name="connsiteY4" fmla="*/ 94275 h 278334"/>
                <a:gd name="connsiteX5" fmla="*/ 116562 w 292656"/>
                <a:gd name="connsiteY5" fmla="*/ 0 h 278334"/>
                <a:gd name="connsiteX6" fmla="*/ 176093 w 292656"/>
                <a:gd name="connsiteY6" fmla="*/ 0 h 278334"/>
                <a:gd name="connsiteX7" fmla="*/ 176093 w 292656"/>
                <a:gd name="connsiteY7" fmla="*/ 51968 h 278334"/>
                <a:gd name="connsiteX8" fmla="*/ 185876 w 292656"/>
                <a:gd name="connsiteY8" fmla="*/ 53943 h 278334"/>
                <a:gd name="connsiteX9" fmla="*/ 218170 w 292656"/>
                <a:gd name="connsiteY9" fmla="*/ 75717 h 278334"/>
                <a:gd name="connsiteX10" fmla="*/ 225820 w 292656"/>
                <a:gd name="connsiteY10" fmla="*/ 87063 h 278334"/>
                <a:gd name="connsiteX11" fmla="*/ 274260 w 292656"/>
                <a:gd name="connsiteY11" fmla="*/ 71323 h 278334"/>
                <a:gd name="connsiteX12" fmla="*/ 292656 w 292656"/>
                <a:gd name="connsiteY12" fmla="*/ 127940 h 278334"/>
                <a:gd name="connsiteX13" fmla="*/ 246965 w 292656"/>
                <a:gd name="connsiteY13" fmla="*/ 142787 h 278334"/>
                <a:gd name="connsiteX14" fmla="*/ 247928 w 292656"/>
                <a:gd name="connsiteY14" fmla="*/ 147559 h 278334"/>
                <a:gd name="connsiteX15" fmla="*/ 239944 w 292656"/>
                <a:gd name="connsiteY15" fmla="*/ 187106 h 278334"/>
                <a:gd name="connsiteX16" fmla="*/ 227602 w 292656"/>
                <a:gd name="connsiteY16" fmla="*/ 205411 h 278334"/>
                <a:gd name="connsiteX17" fmla="*/ 255161 w 292656"/>
                <a:gd name="connsiteY17" fmla="*/ 243342 h 278334"/>
                <a:gd name="connsiteX18" fmla="*/ 206999 w 292656"/>
                <a:gd name="connsiteY18" fmla="*/ 278334 h 278334"/>
                <a:gd name="connsiteX19" fmla="*/ 180753 w 292656"/>
                <a:gd name="connsiteY19" fmla="*/ 242209 h 278334"/>
                <a:gd name="connsiteX20" fmla="*/ 146328 w 292656"/>
                <a:gd name="connsiteY20" fmla="*/ 249159 h 278334"/>
                <a:gd name="connsiteX21" fmla="*/ 111904 w 292656"/>
                <a:gd name="connsiteY21" fmla="*/ 242209 h 278334"/>
                <a:gd name="connsiteX22" fmla="*/ 85658 w 292656"/>
                <a:gd name="connsiteY22" fmla="*/ 278334 h 278334"/>
                <a:gd name="connsiteX23" fmla="*/ 37496 w 292656"/>
                <a:gd name="connsiteY23" fmla="*/ 243342 h 278334"/>
                <a:gd name="connsiteX24" fmla="*/ 65054 w 292656"/>
                <a:gd name="connsiteY24" fmla="*/ 205412 h 278334"/>
                <a:gd name="connsiteX25" fmla="*/ 52712 w 292656"/>
                <a:gd name="connsiteY25" fmla="*/ 187106 h 278334"/>
                <a:gd name="connsiteX26" fmla="*/ 44728 w 292656"/>
                <a:gd name="connsiteY26" fmla="*/ 147559 h 278334"/>
                <a:gd name="connsiteX27" fmla="*/ 45691 w 292656"/>
                <a:gd name="connsiteY27" fmla="*/ 142787 h 278334"/>
                <a:gd name="connsiteX28" fmla="*/ 0 w 292656"/>
                <a:gd name="connsiteY28" fmla="*/ 127940 h 278334"/>
                <a:gd name="connsiteX29" fmla="*/ 18396 w 292656"/>
                <a:gd name="connsiteY29" fmla="*/ 71323 h 278334"/>
                <a:gd name="connsiteX30" fmla="*/ 66836 w 292656"/>
                <a:gd name="connsiteY30" fmla="*/ 87063 h 278334"/>
                <a:gd name="connsiteX31" fmla="*/ 74486 w 292656"/>
                <a:gd name="connsiteY31" fmla="*/ 75717 h 278334"/>
                <a:gd name="connsiteX32" fmla="*/ 106781 w 292656"/>
                <a:gd name="connsiteY32" fmla="*/ 53943 h 278334"/>
                <a:gd name="connsiteX33" fmla="*/ 116562 w 292656"/>
                <a:gd name="connsiteY33" fmla="*/ 51969 h 27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92656" h="278334">
                  <a:moveTo>
                    <a:pt x="149412" y="94275"/>
                  </a:moveTo>
                  <a:cubicBezTo>
                    <a:pt x="120618" y="94275"/>
                    <a:pt x="97275" y="117618"/>
                    <a:pt x="97275" y="146412"/>
                  </a:cubicBezTo>
                  <a:cubicBezTo>
                    <a:pt x="97275" y="175206"/>
                    <a:pt x="120618" y="198549"/>
                    <a:pt x="149412" y="198549"/>
                  </a:cubicBezTo>
                  <a:cubicBezTo>
                    <a:pt x="178206" y="198549"/>
                    <a:pt x="201549" y="175206"/>
                    <a:pt x="201549" y="146412"/>
                  </a:cubicBezTo>
                  <a:cubicBezTo>
                    <a:pt x="201549" y="117618"/>
                    <a:pt x="178206" y="94275"/>
                    <a:pt x="149412" y="94275"/>
                  </a:cubicBezTo>
                  <a:close/>
                  <a:moveTo>
                    <a:pt x="116562" y="0"/>
                  </a:moveTo>
                  <a:lnTo>
                    <a:pt x="176093" y="0"/>
                  </a:lnTo>
                  <a:lnTo>
                    <a:pt x="176093" y="51968"/>
                  </a:lnTo>
                  <a:lnTo>
                    <a:pt x="185876" y="53943"/>
                  </a:lnTo>
                  <a:cubicBezTo>
                    <a:pt x="198031" y="59085"/>
                    <a:pt x="208977" y="66524"/>
                    <a:pt x="218170" y="75717"/>
                  </a:cubicBezTo>
                  <a:lnTo>
                    <a:pt x="225820" y="87063"/>
                  </a:lnTo>
                  <a:lnTo>
                    <a:pt x="274260" y="71323"/>
                  </a:lnTo>
                  <a:lnTo>
                    <a:pt x="292656" y="127940"/>
                  </a:lnTo>
                  <a:lnTo>
                    <a:pt x="246965" y="142787"/>
                  </a:lnTo>
                  <a:lnTo>
                    <a:pt x="247928" y="147559"/>
                  </a:lnTo>
                  <a:cubicBezTo>
                    <a:pt x="247928" y="161587"/>
                    <a:pt x="245085" y="174951"/>
                    <a:pt x="239944" y="187106"/>
                  </a:cubicBezTo>
                  <a:lnTo>
                    <a:pt x="227602" y="205411"/>
                  </a:lnTo>
                  <a:lnTo>
                    <a:pt x="255161" y="243342"/>
                  </a:lnTo>
                  <a:lnTo>
                    <a:pt x="206999" y="278334"/>
                  </a:lnTo>
                  <a:lnTo>
                    <a:pt x="180753" y="242209"/>
                  </a:lnTo>
                  <a:lnTo>
                    <a:pt x="146328" y="249159"/>
                  </a:lnTo>
                  <a:lnTo>
                    <a:pt x="111904" y="242209"/>
                  </a:lnTo>
                  <a:lnTo>
                    <a:pt x="85658" y="278334"/>
                  </a:lnTo>
                  <a:lnTo>
                    <a:pt x="37496" y="243342"/>
                  </a:lnTo>
                  <a:lnTo>
                    <a:pt x="65054" y="205412"/>
                  </a:lnTo>
                  <a:lnTo>
                    <a:pt x="52712" y="187106"/>
                  </a:lnTo>
                  <a:cubicBezTo>
                    <a:pt x="47571" y="174951"/>
                    <a:pt x="44728" y="161587"/>
                    <a:pt x="44728" y="147559"/>
                  </a:cubicBezTo>
                  <a:lnTo>
                    <a:pt x="45691" y="142787"/>
                  </a:lnTo>
                  <a:lnTo>
                    <a:pt x="0" y="127940"/>
                  </a:lnTo>
                  <a:lnTo>
                    <a:pt x="18396" y="71323"/>
                  </a:lnTo>
                  <a:lnTo>
                    <a:pt x="66836" y="87063"/>
                  </a:lnTo>
                  <a:lnTo>
                    <a:pt x="74486" y="75717"/>
                  </a:lnTo>
                  <a:cubicBezTo>
                    <a:pt x="83679" y="66524"/>
                    <a:pt x="94625" y="59085"/>
                    <a:pt x="106781" y="53943"/>
                  </a:cubicBezTo>
                  <a:lnTo>
                    <a:pt x="116562" y="519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7" name="任意多边形 134">
              <a:extLst>
                <a:ext uri="{FF2B5EF4-FFF2-40B4-BE49-F238E27FC236}">
                  <a16:creationId xmlns="" xmlns:a16="http://schemas.microsoft.com/office/drawing/2014/main" id="{A63702D2-4F7E-4AF7-B4C7-091F404DFBF1}"/>
                </a:ext>
              </a:extLst>
            </p:cNvPr>
            <p:cNvSpPr/>
            <p:nvPr/>
          </p:nvSpPr>
          <p:spPr>
            <a:xfrm>
              <a:off x="1674086" y="2079759"/>
              <a:ext cx="161819" cy="152376"/>
            </a:xfrm>
            <a:custGeom>
              <a:avLst/>
              <a:gdLst>
                <a:gd name="connsiteX0" fmla="*/ 149412 w 292656"/>
                <a:gd name="connsiteY0" fmla="*/ 94275 h 278334"/>
                <a:gd name="connsiteX1" fmla="*/ 97275 w 292656"/>
                <a:gd name="connsiteY1" fmla="*/ 146412 h 278334"/>
                <a:gd name="connsiteX2" fmla="*/ 149412 w 292656"/>
                <a:gd name="connsiteY2" fmla="*/ 198549 h 278334"/>
                <a:gd name="connsiteX3" fmla="*/ 201549 w 292656"/>
                <a:gd name="connsiteY3" fmla="*/ 146412 h 278334"/>
                <a:gd name="connsiteX4" fmla="*/ 149412 w 292656"/>
                <a:gd name="connsiteY4" fmla="*/ 94275 h 278334"/>
                <a:gd name="connsiteX5" fmla="*/ 116562 w 292656"/>
                <a:gd name="connsiteY5" fmla="*/ 0 h 278334"/>
                <a:gd name="connsiteX6" fmla="*/ 176093 w 292656"/>
                <a:gd name="connsiteY6" fmla="*/ 0 h 278334"/>
                <a:gd name="connsiteX7" fmla="*/ 176093 w 292656"/>
                <a:gd name="connsiteY7" fmla="*/ 51968 h 278334"/>
                <a:gd name="connsiteX8" fmla="*/ 185876 w 292656"/>
                <a:gd name="connsiteY8" fmla="*/ 53943 h 278334"/>
                <a:gd name="connsiteX9" fmla="*/ 218170 w 292656"/>
                <a:gd name="connsiteY9" fmla="*/ 75717 h 278334"/>
                <a:gd name="connsiteX10" fmla="*/ 225820 w 292656"/>
                <a:gd name="connsiteY10" fmla="*/ 87063 h 278334"/>
                <a:gd name="connsiteX11" fmla="*/ 274260 w 292656"/>
                <a:gd name="connsiteY11" fmla="*/ 71323 h 278334"/>
                <a:gd name="connsiteX12" fmla="*/ 292656 w 292656"/>
                <a:gd name="connsiteY12" fmla="*/ 127940 h 278334"/>
                <a:gd name="connsiteX13" fmla="*/ 246965 w 292656"/>
                <a:gd name="connsiteY13" fmla="*/ 142787 h 278334"/>
                <a:gd name="connsiteX14" fmla="*/ 247928 w 292656"/>
                <a:gd name="connsiteY14" fmla="*/ 147559 h 278334"/>
                <a:gd name="connsiteX15" fmla="*/ 239944 w 292656"/>
                <a:gd name="connsiteY15" fmla="*/ 187106 h 278334"/>
                <a:gd name="connsiteX16" fmla="*/ 227602 w 292656"/>
                <a:gd name="connsiteY16" fmla="*/ 205411 h 278334"/>
                <a:gd name="connsiteX17" fmla="*/ 255161 w 292656"/>
                <a:gd name="connsiteY17" fmla="*/ 243342 h 278334"/>
                <a:gd name="connsiteX18" fmla="*/ 206999 w 292656"/>
                <a:gd name="connsiteY18" fmla="*/ 278334 h 278334"/>
                <a:gd name="connsiteX19" fmla="*/ 180753 w 292656"/>
                <a:gd name="connsiteY19" fmla="*/ 242209 h 278334"/>
                <a:gd name="connsiteX20" fmla="*/ 146328 w 292656"/>
                <a:gd name="connsiteY20" fmla="*/ 249159 h 278334"/>
                <a:gd name="connsiteX21" fmla="*/ 111904 w 292656"/>
                <a:gd name="connsiteY21" fmla="*/ 242209 h 278334"/>
                <a:gd name="connsiteX22" fmla="*/ 85658 w 292656"/>
                <a:gd name="connsiteY22" fmla="*/ 278334 h 278334"/>
                <a:gd name="connsiteX23" fmla="*/ 37496 w 292656"/>
                <a:gd name="connsiteY23" fmla="*/ 243342 h 278334"/>
                <a:gd name="connsiteX24" fmla="*/ 65054 w 292656"/>
                <a:gd name="connsiteY24" fmla="*/ 205412 h 278334"/>
                <a:gd name="connsiteX25" fmla="*/ 52712 w 292656"/>
                <a:gd name="connsiteY25" fmla="*/ 187106 h 278334"/>
                <a:gd name="connsiteX26" fmla="*/ 44728 w 292656"/>
                <a:gd name="connsiteY26" fmla="*/ 147559 h 278334"/>
                <a:gd name="connsiteX27" fmla="*/ 45691 w 292656"/>
                <a:gd name="connsiteY27" fmla="*/ 142787 h 278334"/>
                <a:gd name="connsiteX28" fmla="*/ 0 w 292656"/>
                <a:gd name="connsiteY28" fmla="*/ 127940 h 278334"/>
                <a:gd name="connsiteX29" fmla="*/ 18396 w 292656"/>
                <a:gd name="connsiteY29" fmla="*/ 71323 h 278334"/>
                <a:gd name="connsiteX30" fmla="*/ 66836 w 292656"/>
                <a:gd name="connsiteY30" fmla="*/ 87063 h 278334"/>
                <a:gd name="connsiteX31" fmla="*/ 74486 w 292656"/>
                <a:gd name="connsiteY31" fmla="*/ 75717 h 278334"/>
                <a:gd name="connsiteX32" fmla="*/ 106781 w 292656"/>
                <a:gd name="connsiteY32" fmla="*/ 53943 h 278334"/>
                <a:gd name="connsiteX33" fmla="*/ 116562 w 292656"/>
                <a:gd name="connsiteY33" fmla="*/ 51969 h 27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92656" h="278334">
                  <a:moveTo>
                    <a:pt x="149412" y="94275"/>
                  </a:moveTo>
                  <a:cubicBezTo>
                    <a:pt x="120618" y="94275"/>
                    <a:pt x="97275" y="117618"/>
                    <a:pt x="97275" y="146412"/>
                  </a:cubicBezTo>
                  <a:cubicBezTo>
                    <a:pt x="97275" y="175206"/>
                    <a:pt x="120618" y="198549"/>
                    <a:pt x="149412" y="198549"/>
                  </a:cubicBezTo>
                  <a:cubicBezTo>
                    <a:pt x="178206" y="198549"/>
                    <a:pt x="201549" y="175206"/>
                    <a:pt x="201549" y="146412"/>
                  </a:cubicBezTo>
                  <a:cubicBezTo>
                    <a:pt x="201549" y="117618"/>
                    <a:pt x="178206" y="94275"/>
                    <a:pt x="149412" y="94275"/>
                  </a:cubicBezTo>
                  <a:close/>
                  <a:moveTo>
                    <a:pt x="116562" y="0"/>
                  </a:moveTo>
                  <a:lnTo>
                    <a:pt x="176093" y="0"/>
                  </a:lnTo>
                  <a:lnTo>
                    <a:pt x="176093" y="51968"/>
                  </a:lnTo>
                  <a:lnTo>
                    <a:pt x="185876" y="53943"/>
                  </a:lnTo>
                  <a:cubicBezTo>
                    <a:pt x="198031" y="59085"/>
                    <a:pt x="208977" y="66524"/>
                    <a:pt x="218170" y="75717"/>
                  </a:cubicBezTo>
                  <a:lnTo>
                    <a:pt x="225820" y="87063"/>
                  </a:lnTo>
                  <a:lnTo>
                    <a:pt x="274260" y="71323"/>
                  </a:lnTo>
                  <a:lnTo>
                    <a:pt x="292656" y="127940"/>
                  </a:lnTo>
                  <a:lnTo>
                    <a:pt x="246965" y="142787"/>
                  </a:lnTo>
                  <a:lnTo>
                    <a:pt x="247928" y="147559"/>
                  </a:lnTo>
                  <a:cubicBezTo>
                    <a:pt x="247928" y="161587"/>
                    <a:pt x="245085" y="174951"/>
                    <a:pt x="239944" y="187106"/>
                  </a:cubicBezTo>
                  <a:lnTo>
                    <a:pt x="227602" y="205411"/>
                  </a:lnTo>
                  <a:lnTo>
                    <a:pt x="255161" y="243342"/>
                  </a:lnTo>
                  <a:lnTo>
                    <a:pt x="206999" y="278334"/>
                  </a:lnTo>
                  <a:lnTo>
                    <a:pt x="180753" y="242209"/>
                  </a:lnTo>
                  <a:lnTo>
                    <a:pt x="146328" y="249159"/>
                  </a:lnTo>
                  <a:lnTo>
                    <a:pt x="111904" y="242209"/>
                  </a:lnTo>
                  <a:lnTo>
                    <a:pt x="85658" y="278334"/>
                  </a:lnTo>
                  <a:lnTo>
                    <a:pt x="37496" y="243342"/>
                  </a:lnTo>
                  <a:lnTo>
                    <a:pt x="65054" y="205412"/>
                  </a:lnTo>
                  <a:lnTo>
                    <a:pt x="52712" y="187106"/>
                  </a:lnTo>
                  <a:cubicBezTo>
                    <a:pt x="47571" y="174951"/>
                    <a:pt x="44728" y="161587"/>
                    <a:pt x="44728" y="147559"/>
                  </a:cubicBezTo>
                  <a:lnTo>
                    <a:pt x="45691" y="142787"/>
                  </a:lnTo>
                  <a:lnTo>
                    <a:pt x="0" y="127940"/>
                  </a:lnTo>
                  <a:lnTo>
                    <a:pt x="18396" y="71323"/>
                  </a:lnTo>
                  <a:lnTo>
                    <a:pt x="66836" y="87063"/>
                  </a:lnTo>
                  <a:lnTo>
                    <a:pt x="74486" y="75717"/>
                  </a:lnTo>
                  <a:cubicBezTo>
                    <a:pt x="83679" y="66524"/>
                    <a:pt x="94625" y="59085"/>
                    <a:pt x="106781" y="53943"/>
                  </a:cubicBezTo>
                  <a:lnTo>
                    <a:pt x="116562" y="519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8" name="任意多边形 135">
              <a:extLst>
                <a:ext uri="{FF2B5EF4-FFF2-40B4-BE49-F238E27FC236}">
                  <a16:creationId xmlns="" xmlns:a16="http://schemas.microsoft.com/office/drawing/2014/main" id="{D4C7A1DE-F50C-489C-8570-FF3A55067B1D}"/>
                </a:ext>
              </a:extLst>
            </p:cNvPr>
            <p:cNvSpPr/>
            <p:nvPr/>
          </p:nvSpPr>
          <p:spPr>
            <a:xfrm rot="540000">
              <a:off x="4194620" y="2926529"/>
              <a:ext cx="215382" cy="202812"/>
            </a:xfrm>
            <a:custGeom>
              <a:avLst/>
              <a:gdLst>
                <a:gd name="connsiteX0" fmla="*/ 149412 w 292656"/>
                <a:gd name="connsiteY0" fmla="*/ 94275 h 278334"/>
                <a:gd name="connsiteX1" fmla="*/ 97275 w 292656"/>
                <a:gd name="connsiteY1" fmla="*/ 146412 h 278334"/>
                <a:gd name="connsiteX2" fmla="*/ 149412 w 292656"/>
                <a:gd name="connsiteY2" fmla="*/ 198549 h 278334"/>
                <a:gd name="connsiteX3" fmla="*/ 201549 w 292656"/>
                <a:gd name="connsiteY3" fmla="*/ 146412 h 278334"/>
                <a:gd name="connsiteX4" fmla="*/ 149412 w 292656"/>
                <a:gd name="connsiteY4" fmla="*/ 94275 h 278334"/>
                <a:gd name="connsiteX5" fmla="*/ 116562 w 292656"/>
                <a:gd name="connsiteY5" fmla="*/ 0 h 278334"/>
                <a:gd name="connsiteX6" fmla="*/ 176093 w 292656"/>
                <a:gd name="connsiteY6" fmla="*/ 0 h 278334"/>
                <a:gd name="connsiteX7" fmla="*/ 176093 w 292656"/>
                <a:gd name="connsiteY7" fmla="*/ 51968 h 278334"/>
                <a:gd name="connsiteX8" fmla="*/ 185876 w 292656"/>
                <a:gd name="connsiteY8" fmla="*/ 53943 h 278334"/>
                <a:gd name="connsiteX9" fmla="*/ 218170 w 292656"/>
                <a:gd name="connsiteY9" fmla="*/ 75717 h 278334"/>
                <a:gd name="connsiteX10" fmla="*/ 225820 w 292656"/>
                <a:gd name="connsiteY10" fmla="*/ 87063 h 278334"/>
                <a:gd name="connsiteX11" fmla="*/ 274260 w 292656"/>
                <a:gd name="connsiteY11" fmla="*/ 71323 h 278334"/>
                <a:gd name="connsiteX12" fmla="*/ 292656 w 292656"/>
                <a:gd name="connsiteY12" fmla="*/ 127940 h 278334"/>
                <a:gd name="connsiteX13" fmla="*/ 246965 w 292656"/>
                <a:gd name="connsiteY13" fmla="*/ 142787 h 278334"/>
                <a:gd name="connsiteX14" fmla="*/ 247928 w 292656"/>
                <a:gd name="connsiteY14" fmla="*/ 147559 h 278334"/>
                <a:gd name="connsiteX15" fmla="*/ 239944 w 292656"/>
                <a:gd name="connsiteY15" fmla="*/ 187106 h 278334"/>
                <a:gd name="connsiteX16" fmla="*/ 227602 w 292656"/>
                <a:gd name="connsiteY16" fmla="*/ 205411 h 278334"/>
                <a:gd name="connsiteX17" fmla="*/ 255161 w 292656"/>
                <a:gd name="connsiteY17" fmla="*/ 243342 h 278334"/>
                <a:gd name="connsiteX18" fmla="*/ 206999 w 292656"/>
                <a:gd name="connsiteY18" fmla="*/ 278334 h 278334"/>
                <a:gd name="connsiteX19" fmla="*/ 180753 w 292656"/>
                <a:gd name="connsiteY19" fmla="*/ 242209 h 278334"/>
                <a:gd name="connsiteX20" fmla="*/ 146328 w 292656"/>
                <a:gd name="connsiteY20" fmla="*/ 249159 h 278334"/>
                <a:gd name="connsiteX21" fmla="*/ 111904 w 292656"/>
                <a:gd name="connsiteY21" fmla="*/ 242209 h 278334"/>
                <a:gd name="connsiteX22" fmla="*/ 85658 w 292656"/>
                <a:gd name="connsiteY22" fmla="*/ 278334 h 278334"/>
                <a:gd name="connsiteX23" fmla="*/ 37496 w 292656"/>
                <a:gd name="connsiteY23" fmla="*/ 243342 h 278334"/>
                <a:gd name="connsiteX24" fmla="*/ 65054 w 292656"/>
                <a:gd name="connsiteY24" fmla="*/ 205412 h 278334"/>
                <a:gd name="connsiteX25" fmla="*/ 52712 w 292656"/>
                <a:gd name="connsiteY25" fmla="*/ 187106 h 278334"/>
                <a:gd name="connsiteX26" fmla="*/ 44728 w 292656"/>
                <a:gd name="connsiteY26" fmla="*/ 147559 h 278334"/>
                <a:gd name="connsiteX27" fmla="*/ 45691 w 292656"/>
                <a:gd name="connsiteY27" fmla="*/ 142787 h 278334"/>
                <a:gd name="connsiteX28" fmla="*/ 0 w 292656"/>
                <a:gd name="connsiteY28" fmla="*/ 127940 h 278334"/>
                <a:gd name="connsiteX29" fmla="*/ 18396 w 292656"/>
                <a:gd name="connsiteY29" fmla="*/ 71323 h 278334"/>
                <a:gd name="connsiteX30" fmla="*/ 66836 w 292656"/>
                <a:gd name="connsiteY30" fmla="*/ 87063 h 278334"/>
                <a:gd name="connsiteX31" fmla="*/ 74486 w 292656"/>
                <a:gd name="connsiteY31" fmla="*/ 75717 h 278334"/>
                <a:gd name="connsiteX32" fmla="*/ 106781 w 292656"/>
                <a:gd name="connsiteY32" fmla="*/ 53943 h 278334"/>
                <a:gd name="connsiteX33" fmla="*/ 116562 w 292656"/>
                <a:gd name="connsiteY33" fmla="*/ 51969 h 27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92656" h="278334">
                  <a:moveTo>
                    <a:pt x="149412" y="94275"/>
                  </a:moveTo>
                  <a:cubicBezTo>
                    <a:pt x="120618" y="94275"/>
                    <a:pt x="97275" y="117618"/>
                    <a:pt x="97275" y="146412"/>
                  </a:cubicBezTo>
                  <a:cubicBezTo>
                    <a:pt x="97275" y="175206"/>
                    <a:pt x="120618" y="198549"/>
                    <a:pt x="149412" y="198549"/>
                  </a:cubicBezTo>
                  <a:cubicBezTo>
                    <a:pt x="178206" y="198549"/>
                    <a:pt x="201549" y="175206"/>
                    <a:pt x="201549" y="146412"/>
                  </a:cubicBezTo>
                  <a:cubicBezTo>
                    <a:pt x="201549" y="117618"/>
                    <a:pt x="178206" y="94275"/>
                    <a:pt x="149412" y="94275"/>
                  </a:cubicBezTo>
                  <a:close/>
                  <a:moveTo>
                    <a:pt x="116562" y="0"/>
                  </a:moveTo>
                  <a:lnTo>
                    <a:pt x="176093" y="0"/>
                  </a:lnTo>
                  <a:lnTo>
                    <a:pt x="176093" y="51968"/>
                  </a:lnTo>
                  <a:lnTo>
                    <a:pt x="185876" y="53943"/>
                  </a:lnTo>
                  <a:cubicBezTo>
                    <a:pt x="198031" y="59085"/>
                    <a:pt x="208977" y="66524"/>
                    <a:pt x="218170" y="75717"/>
                  </a:cubicBezTo>
                  <a:lnTo>
                    <a:pt x="225820" y="87063"/>
                  </a:lnTo>
                  <a:lnTo>
                    <a:pt x="274260" y="71323"/>
                  </a:lnTo>
                  <a:lnTo>
                    <a:pt x="292656" y="127940"/>
                  </a:lnTo>
                  <a:lnTo>
                    <a:pt x="246965" y="142787"/>
                  </a:lnTo>
                  <a:lnTo>
                    <a:pt x="247928" y="147559"/>
                  </a:lnTo>
                  <a:cubicBezTo>
                    <a:pt x="247928" y="161587"/>
                    <a:pt x="245085" y="174951"/>
                    <a:pt x="239944" y="187106"/>
                  </a:cubicBezTo>
                  <a:lnTo>
                    <a:pt x="227602" y="205411"/>
                  </a:lnTo>
                  <a:lnTo>
                    <a:pt x="255161" y="243342"/>
                  </a:lnTo>
                  <a:lnTo>
                    <a:pt x="206999" y="278334"/>
                  </a:lnTo>
                  <a:lnTo>
                    <a:pt x="180753" y="242209"/>
                  </a:lnTo>
                  <a:lnTo>
                    <a:pt x="146328" y="249159"/>
                  </a:lnTo>
                  <a:lnTo>
                    <a:pt x="111904" y="242209"/>
                  </a:lnTo>
                  <a:lnTo>
                    <a:pt x="85658" y="278334"/>
                  </a:lnTo>
                  <a:lnTo>
                    <a:pt x="37496" y="243342"/>
                  </a:lnTo>
                  <a:lnTo>
                    <a:pt x="65054" y="205412"/>
                  </a:lnTo>
                  <a:lnTo>
                    <a:pt x="52712" y="187106"/>
                  </a:lnTo>
                  <a:cubicBezTo>
                    <a:pt x="47571" y="174951"/>
                    <a:pt x="44728" y="161587"/>
                    <a:pt x="44728" y="147559"/>
                  </a:cubicBezTo>
                  <a:lnTo>
                    <a:pt x="45691" y="142787"/>
                  </a:lnTo>
                  <a:lnTo>
                    <a:pt x="0" y="127940"/>
                  </a:lnTo>
                  <a:lnTo>
                    <a:pt x="18396" y="71323"/>
                  </a:lnTo>
                  <a:lnTo>
                    <a:pt x="66836" y="87063"/>
                  </a:lnTo>
                  <a:lnTo>
                    <a:pt x="74486" y="75717"/>
                  </a:lnTo>
                  <a:cubicBezTo>
                    <a:pt x="83679" y="66524"/>
                    <a:pt x="94625" y="59085"/>
                    <a:pt x="106781" y="53943"/>
                  </a:cubicBezTo>
                  <a:lnTo>
                    <a:pt x="116562" y="519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9" name="任意多边形 136">
              <a:extLst>
                <a:ext uri="{FF2B5EF4-FFF2-40B4-BE49-F238E27FC236}">
                  <a16:creationId xmlns="" xmlns:a16="http://schemas.microsoft.com/office/drawing/2014/main" id="{1FBD04CA-6105-4769-880C-14DBB83DC4F5}"/>
                </a:ext>
              </a:extLst>
            </p:cNvPr>
            <p:cNvSpPr/>
            <p:nvPr/>
          </p:nvSpPr>
          <p:spPr>
            <a:xfrm rot="20304764">
              <a:off x="1544325" y="3537897"/>
              <a:ext cx="195801" cy="184375"/>
            </a:xfrm>
            <a:custGeom>
              <a:avLst/>
              <a:gdLst>
                <a:gd name="connsiteX0" fmla="*/ 149412 w 292656"/>
                <a:gd name="connsiteY0" fmla="*/ 94275 h 278334"/>
                <a:gd name="connsiteX1" fmla="*/ 97275 w 292656"/>
                <a:gd name="connsiteY1" fmla="*/ 146412 h 278334"/>
                <a:gd name="connsiteX2" fmla="*/ 149412 w 292656"/>
                <a:gd name="connsiteY2" fmla="*/ 198549 h 278334"/>
                <a:gd name="connsiteX3" fmla="*/ 201549 w 292656"/>
                <a:gd name="connsiteY3" fmla="*/ 146412 h 278334"/>
                <a:gd name="connsiteX4" fmla="*/ 149412 w 292656"/>
                <a:gd name="connsiteY4" fmla="*/ 94275 h 278334"/>
                <a:gd name="connsiteX5" fmla="*/ 116562 w 292656"/>
                <a:gd name="connsiteY5" fmla="*/ 0 h 278334"/>
                <a:gd name="connsiteX6" fmla="*/ 176093 w 292656"/>
                <a:gd name="connsiteY6" fmla="*/ 0 h 278334"/>
                <a:gd name="connsiteX7" fmla="*/ 176093 w 292656"/>
                <a:gd name="connsiteY7" fmla="*/ 51968 h 278334"/>
                <a:gd name="connsiteX8" fmla="*/ 185876 w 292656"/>
                <a:gd name="connsiteY8" fmla="*/ 53943 h 278334"/>
                <a:gd name="connsiteX9" fmla="*/ 218170 w 292656"/>
                <a:gd name="connsiteY9" fmla="*/ 75717 h 278334"/>
                <a:gd name="connsiteX10" fmla="*/ 225820 w 292656"/>
                <a:gd name="connsiteY10" fmla="*/ 87063 h 278334"/>
                <a:gd name="connsiteX11" fmla="*/ 274260 w 292656"/>
                <a:gd name="connsiteY11" fmla="*/ 71323 h 278334"/>
                <a:gd name="connsiteX12" fmla="*/ 292656 w 292656"/>
                <a:gd name="connsiteY12" fmla="*/ 127940 h 278334"/>
                <a:gd name="connsiteX13" fmla="*/ 246965 w 292656"/>
                <a:gd name="connsiteY13" fmla="*/ 142787 h 278334"/>
                <a:gd name="connsiteX14" fmla="*/ 247928 w 292656"/>
                <a:gd name="connsiteY14" fmla="*/ 147559 h 278334"/>
                <a:gd name="connsiteX15" fmla="*/ 239944 w 292656"/>
                <a:gd name="connsiteY15" fmla="*/ 187106 h 278334"/>
                <a:gd name="connsiteX16" fmla="*/ 227602 w 292656"/>
                <a:gd name="connsiteY16" fmla="*/ 205411 h 278334"/>
                <a:gd name="connsiteX17" fmla="*/ 255161 w 292656"/>
                <a:gd name="connsiteY17" fmla="*/ 243342 h 278334"/>
                <a:gd name="connsiteX18" fmla="*/ 206999 w 292656"/>
                <a:gd name="connsiteY18" fmla="*/ 278334 h 278334"/>
                <a:gd name="connsiteX19" fmla="*/ 180753 w 292656"/>
                <a:gd name="connsiteY19" fmla="*/ 242209 h 278334"/>
                <a:gd name="connsiteX20" fmla="*/ 146328 w 292656"/>
                <a:gd name="connsiteY20" fmla="*/ 249159 h 278334"/>
                <a:gd name="connsiteX21" fmla="*/ 111904 w 292656"/>
                <a:gd name="connsiteY21" fmla="*/ 242209 h 278334"/>
                <a:gd name="connsiteX22" fmla="*/ 85658 w 292656"/>
                <a:gd name="connsiteY22" fmla="*/ 278334 h 278334"/>
                <a:gd name="connsiteX23" fmla="*/ 37496 w 292656"/>
                <a:gd name="connsiteY23" fmla="*/ 243342 h 278334"/>
                <a:gd name="connsiteX24" fmla="*/ 65054 w 292656"/>
                <a:gd name="connsiteY24" fmla="*/ 205412 h 278334"/>
                <a:gd name="connsiteX25" fmla="*/ 52712 w 292656"/>
                <a:gd name="connsiteY25" fmla="*/ 187106 h 278334"/>
                <a:gd name="connsiteX26" fmla="*/ 44728 w 292656"/>
                <a:gd name="connsiteY26" fmla="*/ 147559 h 278334"/>
                <a:gd name="connsiteX27" fmla="*/ 45691 w 292656"/>
                <a:gd name="connsiteY27" fmla="*/ 142787 h 278334"/>
                <a:gd name="connsiteX28" fmla="*/ 0 w 292656"/>
                <a:gd name="connsiteY28" fmla="*/ 127940 h 278334"/>
                <a:gd name="connsiteX29" fmla="*/ 18396 w 292656"/>
                <a:gd name="connsiteY29" fmla="*/ 71323 h 278334"/>
                <a:gd name="connsiteX30" fmla="*/ 66836 w 292656"/>
                <a:gd name="connsiteY30" fmla="*/ 87063 h 278334"/>
                <a:gd name="connsiteX31" fmla="*/ 74486 w 292656"/>
                <a:gd name="connsiteY31" fmla="*/ 75717 h 278334"/>
                <a:gd name="connsiteX32" fmla="*/ 106781 w 292656"/>
                <a:gd name="connsiteY32" fmla="*/ 53943 h 278334"/>
                <a:gd name="connsiteX33" fmla="*/ 116562 w 292656"/>
                <a:gd name="connsiteY33" fmla="*/ 51969 h 27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92656" h="278334">
                  <a:moveTo>
                    <a:pt x="149412" y="94275"/>
                  </a:moveTo>
                  <a:cubicBezTo>
                    <a:pt x="120618" y="94275"/>
                    <a:pt x="97275" y="117618"/>
                    <a:pt x="97275" y="146412"/>
                  </a:cubicBezTo>
                  <a:cubicBezTo>
                    <a:pt x="97275" y="175206"/>
                    <a:pt x="120618" y="198549"/>
                    <a:pt x="149412" y="198549"/>
                  </a:cubicBezTo>
                  <a:cubicBezTo>
                    <a:pt x="178206" y="198549"/>
                    <a:pt x="201549" y="175206"/>
                    <a:pt x="201549" y="146412"/>
                  </a:cubicBezTo>
                  <a:cubicBezTo>
                    <a:pt x="201549" y="117618"/>
                    <a:pt x="178206" y="94275"/>
                    <a:pt x="149412" y="94275"/>
                  </a:cubicBezTo>
                  <a:close/>
                  <a:moveTo>
                    <a:pt x="116562" y="0"/>
                  </a:moveTo>
                  <a:lnTo>
                    <a:pt x="176093" y="0"/>
                  </a:lnTo>
                  <a:lnTo>
                    <a:pt x="176093" y="51968"/>
                  </a:lnTo>
                  <a:lnTo>
                    <a:pt x="185876" y="53943"/>
                  </a:lnTo>
                  <a:cubicBezTo>
                    <a:pt x="198031" y="59085"/>
                    <a:pt x="208977" y="66524"/>
                    <a:pt x="218170" y="75717"/>
                  </a:cubicBezTo>
                  <a:lnTo>
                    <a:pt x="225820" y="87063"/>
                  </a:lnTo>
                  <a:lnTo>
                    <a:pt x="274260" y="71323"/>
                  </a:lnTo>
                  <a:lnTo>
                    <a:pt x="292656" y="127940"/>
                  </a:lnTo>
                  <a:lnTo>
                    <a:pt x="246965" y="142787"/>
                  </a:lnTo>
                  <a:lnTo>
                    <a:pt x="247928" y="147559"/>
                  </a:lnTo>
                  <a:cubicBezTo>
                    <a:pt x="247928" y="161587"/>
                    <a:pt x="245085" y="174951"/>
                    <a:pt x="239944" y="187106"/>
                  </a:cubicBezTo>
                  <a:lnTo>
                    <a:pt x="227602" y="205411"/>
                  </a:lnTo>
                  <a:lnTo>
                    <a:pt x="255161" y="243342"/>
                  </a:lnTo>
                  <a:lnTo>
                    <a:pt x="206999" y="278334"/>
                  </a:lnTo>
                  <a:lnTo>
                    <a:pt x="180753" y="242209"/>
                  </a:lnTo>
                  <a:lnTo>
                    <a:pt x="146328" y="249159"/>
                  </a:lnTo>
                  <a:lnTo>
                    <a:pt x="111904" y="242209"/>
                  </a:lnTo>
                  <a:lnTo>
                    <a:pt x="85658" y="278334"/>
                  </a:lnTo>
                  <a:lnTo>
                    <a:pt x="37496" y="243342"/>
                  </a:lnTo>
                  <a:lnTo>
                    <a:pt x="65054" y="205412"/>
                  </a:lnTo>
                  <a:lnTo>
                    <a:pt x="52712" y="187106"/>
                  </a:lnTo>
                  <a:cubicBezTo>
                    <a:pt x="47571" y="174951"/>
                    <a:pt x="44728" y="161587"/>
                    <a:pt x="44728" y="147559"/>
                  </a:cubicBezTo>
                  <a:lnTo>
                    <a:pt x="45691" y="142787"/>
                  </a:lnTo>
                  <a:lnTo>
                    <a:pt x="0" y="127940"/>
                  </a:lnTo>
                  <a:lnTo>
                    <a:pt x="18396" y="71323"/>
                  </a:lnTo>
                  <a:lnTo>
                    <a:pt x="66836" y="87063"/>
                  </a:lnTo>
                  <a:lnTo>
                    <a:pt x="74486" y="75717"/>
                  </a:lnTo>
                  <a:cubicBezTo>
                    <a:pt x="83679" y="66524"/>
                    <a:pt x="94625" y="59085"/>
                    <a:pt x="106781" y="53943"/>
                  </a:cubicBezTo>
                  <a:lnTo>
                    <a:pt x="116562" y="519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00" name="任意多边形 137">
              <a:extLst>
                <a:ext uri="{FF2B5EF4-FFF2-40B4-BE49-F238E27FC236}">
                  <a16:creationId xmlns="" xmlns:a16="http://schemas.microsoft.com/office/drawing/2014/main" id="{7EFDEBDB-4B5F-49C2-BB01-F3B7CB11DC5A}"/>
                </a:ext>
              </a:extLst>
            </p:cNvPr>
            <p:cNvSpPr/>
            <p:nvPr/>
          </p:nvSpPr>
          <p:spPr>
            <a:xfrm rot="19776369">
              <a:off x="3394328" y="4280288"/>
              <a:ext cx="260612" cy="245403"/>
            </a:xfrm>
            <a:custGeom>
              <a:avLst/>
              <a:gdLst>
                <a:gd name="connsiteX0" fmla="*/ 149412 w 292656"/>
                <a:gd name="connsiteY0" fmla="*/ 94275 h 278334"/>
                <a:gd name="connsiteX1" fmla="*/ 97275 w 292656"/>
                <a:gd name="connsiteY1" fmla="*/ 146412 h 278334"/>
                <a:gd name="connsiteX2" fmla="*/ 149412 w 292656"/>
                <a:gd name="connsiteY2" fmla="*/ 198549 h 278334"/>
                <a:gd name="connsiteX3" fmla="*/ 201549 w 292656"/>
                <a:gd name="connsiteY3" fmla="*/ 146412 h 278334"/>
                <a:gd name="connsiteX4" fmla="*/ 149412 w 292656"/>
                <a:gd name="connsiteY4" fmla="*/ 94275 h 278334"/>
                <a:gd name="connsiteX5" fmla="*/ 116562 w 292656"/>
                <a:gd name="connsiteY5" fmla="*/ 0 h 278334"/>
                <a:gd name="connsiteX6" fmla="*/ 176093 w 292656"/>
                <a:gd name="connsiteY6" fmla="*/ 0 h 278334"/>
                <a:gd name="connsiteX7" fmla="*/ 176093 w 292656"/>
                <a:gd name="connsiteY7" fmla="*/ 51968 h 278334"/>
                <a:gd name="connsiteX8" fmla="*/ 185876 w 292656"/>
                <a:gd name="connsiteY8" fmla="*/ 53943 h 278334"/>
                <a:gd name="connsiteX9" fmla="*/ 218170 w 292656"/>
                <a:gd name="connsiteY9" fmla="*/ 75717 h 278334"/>
                <a:gd name="connsiteX10" fmla="*/ 225820 w 292656"/>
                <a:gd name="connsiteY10" fmla="*/ 87063 h 278334"/>
                <a:gd name="connsiteX11" fmla="*/ 274260 w 292656"/>
                <a:gd name="connsiteY11" fmla="*/ 71323 h 278334"/>
                <a:gd name="connsiteX12" fmla="*/ 292656 w 292656"/>
                <a:gd name="connsiteY12" fmla="*/ 127940 h 278334"/>
                <a:gd name="connsiteX13" fmla="*/ 246965 w 292656"/>
                <a:gd name="connsiteY13" fmla="*/ 142787 h 278334"/>
                <a:gd name="connsiteX14" fmla="*/ 247928 w 292656"/>
                <a:gd name="connsiteY14" fmla="*/ 147559 h 278334"/>
                <a:gd name="connsiteX15" fmla="*/ 239944 w 292656"/>
                <a:gd name="connsiteY15" fmla="*/ 187106 h 278334"/>
                <a:gd name="connsiteX16" fmla="*/ 227602 w 292656"/>
                <a:gd name="connsiteY16" fmla="*/ 205411 h 278334"/>
                <a:gd name="connsiteX17" fmla="*/ 255161 w 292656"/>
                <a:gd name="connsiteY17" fmla="*/ 243342 h 278334"/>
                <a:gd name="connsiteX18" fmla="*/ 206999 w 292656"/>
                <a:gd name="connsiteY18" fmla="*/ 278334 h 278334"/>
                <a:gd name="connsiteX19" fmla="*/ 180753 w 292656"/>
                <a:gd name="connsiteY19" fmla="*/ 242209 h 278334"/>
                <a:gd name="connsiteX20" fmla="*/ 146328 w 292656"/>
                <a:gd name="connsiteY20" fmla="*/ 249159 h 278334"/>
                <a:gd name="connsiteX21" fmla="*/ 111904 w 292656"/>
                <a:gd name="connsiteY21" fmla="*/ 242209 h 278334"/>
                <a:gd name="connsiteX22" fmla="*/ 85658 w 292656"/>
                <a:gd name="connsiteY22" fmla="*/ 278334 h 278334"/>
                <a:gd name="connsiteX23" fmla="*/ 37496 w 292656"/>
                <a:gd name="connsiteY23" fmla="*/ 243342 h 278334"/>
                <a:gd name="connsiteX24" fmla="*/ 65054 w 292656"/>
                <a:gd name="connsiteY24" fmla="*/ 205412 h 278334"/>
                <a:gd name="connsiteX25" fmla="*/ 52712 w 292656"/>
                <a:gd name="connsiteY25" fmla="*/ 187106 h 278334"/>
                <a:gd name="connsiteX26" fmla="*/ 44728 w 292656"/>
                <a:gd name="connsiteY26" fmla="*/ 147559 h 278334"/>
                <a:gd name="connsiteX27" fmla="*/ 45691 w 292656"/>
                <a:gd name="connsiteY27" fmla="*/ 142787 h 278334"/>
                <a:gd name="connsiteX28" fmla="*/ 0 w 292656"/>
                <a:gd name="connsiteY28" fmla="*/ 127940 h 278334"/>
                <a:gd name="connsiteX29" fmla="*/ 18396 w 292656"/>
                <a:gd name="connsiteY29" fmla="*/ 71323 h 278334"/>
                <a:gd name="connsiteX30" fmla="*/ 66836 w 292656"/>
                <a:gd name="connsiteY30" fmla="*/ 87063 h 278334"/>
                <a:gd name="connsiteX31" fmla="*/ 74486 w 292656"/>
                <a:gd name="connsiteY31" fmla="*/ 75717 h 278334"/>
                <a:gd name="connsiteX32" fmla="*/ 106781 w 292656"/>
                <a:gd name="connsiteY32" fmla="*/ 53943 h 278334"/>
                <a:gd name="connsiteX33" fmla="*/ 116562 w 292656"/>
                <a:gd name="connsiteY33" fmla="*/ 51969 h 27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92656" h="278334">
                  <a:moveTo>
                    <a:pt x="149412" y="94275"/>
                  </a:moveTo>
                  <a:cubicBezTo>
                    <a:pt x="120618" y="94275"/>
                    <a:pt x="97275" y="117618"/>
                    <a:pt x="97275" y="146412"/>
                  </a:cubicBezTo>
                  <a:cubicBezTo>
                    <a:pt x="97275" y="175206"/>
                    <a:pt x="120618" y="198549"/>
                    <a:pt x="149412" y="198549"/>
                  </a:cubicBezTo>
                  <a:cubicBezTo>
                    <a:pt x="178206" y="198549"/>
                    <a:pt x="201549" y="175206"/>
                    <a:pt x="201549" y="146412"/>
                  </a:cubicBezTo>
                  <a:cubicBezTo>
                    <a:pt x="201549" y="117618"/>
                    <a:pt x="178206" y="94275"/>
                    <a:pt x="149412" y="94275"/>
                  </a:cubicBezTo>
                  <a:close/>
                  <a:moveTo>
                    <a:pt x="116562" y="0"/>
                  </a:moveTo>
                  <a:lnTo>
                    <a:pt x="176093" y="0"/>
                  </a:lnTo>
                  <a:lnTo>
                    <a:pt x="176093" y="51968"/>
                  </a:lnTo>
                  <a:lnTo>
                    <a:pt x="185876" y="53943"/>
                  </a:lnTo>
                  <a:cubicBezTo>
                    <a:pt x="198031" y="59085"/>
                    <a:pt x="208977" y="66524"/>
                    <a:pt x="218170" y="75717"/>
                  </a:cubicBezTo>
                  <a:lnTo>
                    <a:pt x="225820" y="87063"/>
                  </a:lnTo>
                  <a:lnTo>
                    <a:pt x="274260" y="71323"/>
                  </a:lnTo>
                  <a:lnTo>
                    <a:pt x="292656" y="127940"/>
                  </a:lnTo>
                  <a:lnTo>
                    <a:pt x="246965" y="142787"/>
                  </a:lnTo>
                  <a:lnTo>
                    <a:pt x="247928" y="147559"/>
                  </a:lnTo>
                  <a:cubicBezTo>
                    <a:pt x="247928" y="161587"/>
                    <a:pt x="245085" y="174951"/>
                    <a:pt x="239944" y="187106"/>
                  </a:cubicBezTo>
                  <a:lnTo>
                    <a:pt x="227602" y="205411"/>
                  </a:lnTo>
                  <a:lnTo>
                    <a:pt x="255161" y="243342"/>
                  </a:lnTo>
                  <a:lnTo>
                    <a:pt x="206999" y="278334"/>
                  </a:lnTo>
                  <a:lnTo>
                    <a:pt x="180753" y="242209"/>
                  </a:lnTo>
                  <a:lnTo>
                    <a:pt x="146328" y="249159"/>
                  </a:lnTo>
                  <a:lnTo>
                    <a:pt x="111904" y="242209"/>
                  </a:lnTo>
                  <a:lnTo>
                    <a:pt x="85658" y="278334"/>
                  </a:lnTo>
                  <a:lnTo>
                    <a:pt x="37496" y="243342"/>
                  </a:lnTo>
                  <a:lnTo>
                    <a:pt x="65054" y="205412"/>
                  </a:lnTo>
                  <a:lnTo>
                    <a:pt x="52712" y="187106"/>
                  </a:lnTo>
                  <a:cubicBezTo>
                    <a:pt x="47571" y="174951"/>
                    <a:pt x="44728" y="161587"/>
                    <a:pt x="44728" y="147559"/>
                  </a:cubicBezTo>
                  <a:lnTo>
                    <a:pt x="45691" y="142787"/>
                  </a:lnTo>
                  <a:lnTo>
                    <a:pt x="0" y="127940"/>
                  </a:lnTo>
                  <a:lnTo>
                    <a:pt x="18396" y="71323"/>
                  </a:lnTo>
                  <a:lnTo>
                    <a:pt x="66836" y="87063"/>
                  </a:lnTo>
                  <a:lnTo>
                    <a:pt x="74486" y="75717"/>
                  </a:lnTo>
                  <a:cubicBezTo>
                    <a:pt x="83679" y="66524"/>
                    <a:pt x="94625" y="59085"/>
                    <a:pt x="106781" y="53943"/>
                  </a:cubicBezTo>
                  <a:lnTo>
                    <a:pt x="116562" y="519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01" name="任意多边形 138">
              <a:extLst>
                <a:ext uri="{FF2B5EF4-FFF2-40B4-BE49-F238E27FC236}">
                  <a16:creationId xmlns="" xmlns:a16="http://schemas.microsoft.com/office/drawing/2014/main" id="{4AEF980E-9C12-4E10-A94F-83F11B14E96A}"/>
                </a:ext>
              </a:extLst>
            </p:cNvPr>
            <p:cNvSpPr/>
            <p:nvPr/>
          </p:nvSpPr>
          <p:spPr>
            <a:xfrm rot="21147409">
              <a:off x="2161232" y="4350351"/>
              <a:ext cx="215382" cy="202812"/>
            </a:xfrm>
            <a:custGeom>
              <a:avLst/>
              <a:gdLst>
                <a:gd name="connsiteX0" fmla="*/ 149412 w 292656"/>
                <a:gd name="connsiteY0" fmla="*/ 94275 h 278334"/>
                <a:gd name="connsiteX1" fmla="*/ 97275 w 292656"/>
                <a:gd name="connsiteY1" fmla="*/ 146412 h 278334"/>
                <a:gd name="connsiteX2" fmla="*/ 149412 w 292656"/>
                <a:gd name="connsiteY2" fmla="*/ 198549 h 278334"/>
                <a:gd name="connsiteX3" fmla="*/ 201549 w 292656"/>
                <a:gd name="connsiteY3" fmla="*/ 146412 h 278334"/>
                <a:gd name="connsiteX4" fmla="*/ 149412 w 292656"/>
                <a:gd name="connsiteY4" fmla="*/ 94275 h 278334"/>
                <a:gd name="connsiteX5" fmla="*/ 116562 w 292656"/>
                <a:gd name="connsiteY5" fmla="*/ 0 h 278334"/>
                <a:gd name="connsiteX6" fmla="*/ 176093 w 292656"/>
                <a:gd name="connsiteY6" fmla="*/ 0 h 278334"/>
                <a:gd name="connsiteX7" fmla="*/ 176093 w 292656"/>
                <a:gd name="connsiteY7" fmla="*/ 51968 h 278334"/>
                <a:gd name="connsiteX8" fmla="*/ 185876 w 292656"/>
                <a:gd name="connsiteY8" fmla="*/ 53943 h 278334"/>
                <a:gd name="connsiteX9" fmla="*/ 218170 w 292656"/>
                <a:gd name="connsiteY9" fmla="*/ 75717 h 278334"/>
                <a:gd name="connsiteX10" fmla="*/ 225820 w 292656"/>
                <a:gd name="connsiteY10" fmla="*/ 87063 h 278334"/>
                <a:gd name="connsiteX11" fmla="*/ 274260 w 292656"/>
                <a:gd name="connsiteY11" fmla="*/ 71323 h 278334"/>
                <a:gd name="connsiteX12" fmla="*/ 292656 w 292656"/>
                <a:gd name="connsiteY12" fmla="*/ 127940 h 278334"/>
                <a:gd name="connsiteX13" fmla="*/ 246965 w 292656"/>
                <a:gd name="connsiteY13" fmla="*/ 142787 h 278334"/>
                <a:gd name="connsiteX14" fmla="*/ 247928 w 292656"/>
                <a:gd name="connsiteY14" fmla="*/ 147559 h 278334"/>
                <a:gd name="connsiteX15" fmla="*/ 239944 w 292656"/>
                <a:gd name="connsiteY15" fmla="*/ 187106 h 278334"/>
                <a:gd name="connsiteX16" fmla="*/ 227602 w 292656"/>
                <a:gd name="connsiteY16" fmla="*/ 205411 h 278334"/>
                <a:gd name="connsiteX17" fmla="*/ 255161 w 292656"/>
                <a:gd name="connsiteY17" fmla="*/ 243342 h 278334"/>
                <a:gd name="connsiteX18" fmla="*/ 206999 w 292656"/>
                <a:gd name="connsiteY18" fmla="*/ 278334 h 278334"/>
                <a:gd name="connsiteX19" fmla="*/ 180753 w 292656"/>
                <a:gd name="connsiteY19" fmla="*/ 242209 h 278334"/>
                <a:gd name="connsiteX20" fmla="*/ 146328 w 292656"/>
                <a:gd name="connsiteY20" fmla="*/ 249159 h 278334"/>
                <a:gd name="connsiteX21" fmla="*/ 111904 w 292656"/>
                <a:gd name="connsiteY21" fmla="*/ 242209 h 278334"/>
                <a:gd name="connsiteX22" fmla="*/ 85658 w 292656"/>
                <a:gd name="connsiteY22" fmla="*/ 278334 h 278334"/>
                <a:gd name="connsiteX23" fmla="*/ 37496 w 292656"/>
                <a:gd name="connsiteY23" fmla="*/ 243342 h 278334"/>
                <a:gd name="connsiteX24" fmla="*/ 65054 w 292656"/>
                <a:gd name="connsiteY24" fmla="*/ 205412 h 278334"/>
                <a:gd name="connsiteX25" fmla="*/ 52712 w 292656"/>
                <a:gd name="connsiteY25" fmla="*/ 187106 h 278334"/>
                <a:gd name="connsiteX26" fmla="*/ 44728 w 292656"/>
                <a:gd name="connsiteY26" fmla="*/ 147559 h 278334"/>
                <a:gd name="connsiteX27" fmla="*/ 45691 w 292656"/>
                <a:gd name="connsiteY27" fmla="*/ 142787 h 278334"/>
                <a:gd name="connsiteX28" fmla="*/ 0 w 292656"/>
                <a:gd name="connsiteY28" fmla="*/ 127940 h 278334"/>
                <a:gd name="connsiteX29" fmla="*/ 18396 w 292656"/>
                <a:gd name="connsiteY29" fmla="*/ 71323 h 278334"/>
                <a:gd name="connsiteX30" fmla="*/ 66836 w 292656"/>
                <a:gd name="connsiteY30" fmla="*/ 87063 h 278334"/>
                <a:gd name="connsiteX31" fmla="*/ 74486 w 292656"/>
                <a:gd name="connsiteY31" fmla="*/ 75717 h 278334"/>
                <a:gd name="connsiteX32" fmla="*/ 106781 w 292656"/>
                <a:gd name="connsiteY32" fmla="*/ 53943 h 278334"/>
                <a:gd name="connsiteX33" fmla="*/ 116562 w 292656"/>
                <a:gd name="connsiteY33" fmla="*/ 51969 h 278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92656" h="278334">
                  <a:moveTo>
                    <a:pt x="149412" y="94275"/>
                  </a:moveTo>
                  <a:cubicBezTo>
                    <a:pt x="120618" y="94275"/>
                    <a:pt x="97275" y="117618"/>
                    <a:pt x="97275" y="146412"/>
                  </a:cubicBezTo>
                  <a:cubicBezTo>
                    <a:pt x="97275" y="175206"/>
                    <a:pt x="120618" y="198549"/>
                    <a:pt x="149412" y="198549"/>
                  </a:cubicBezTo>
                  <a:cubicBezTo>
                    <a:pt x="178206" y="198549"/>
                    <a:pt x="201549" y="175206"/>
                    <a:pt x="201549" y="146412"/>
                  </a:cubicBezTo>
                  <a:cubicBezTo>
                    <a:pt x="201549" y="117618"/>
                    <a:pt x="178206" y="94275"/>
                    <a:pt x="149412" y="94275"/>
                  </a:cubicBezTo>
                  <a:close/>
                  <a:moveTo>
                    <a:pt x="116562" y="0"/>
                  </a:moveTo>
                  <a:lnTo>
                    <a:pt x="176093" y="0"/>
                  </a:lnTo>
                  <a:lnTo>
                    <a:pt x="176093" y="51968"/>
                  </a:lnTo>
                  <a:lnTo>
                    <a:pt x="185876" y="53943"/>
                  </a:lnTo>
                  <a:cubicBezTo>
                    <a:pt x="198031" y="59085"/>
                    <a:pt x="208977" y="66524"/>
                    <a:pt x="218170" y="75717"/>
                  </a:cubicBezTo>
                  <a:lnTo>
                    <a:pt x="225820" y="87063"/>
                  </a:lnTo>
                  <a:lnTo>
                    <a:pt x="274260" y="71323"/>
                  </a:lnTo>
                  <a:lnTo>
                    <a:pt x="292656" y="127940"/>
                  </a:lnTo>
                  <a:lnTo>
                    <a:pt x="246965" y="142787"/>
                  </a:lnTo>
                  <a:lnTo>
                    <a:pt x="247928" y="147559"/>
                  </a:lnTo>
                  <a:cubicBezTo>
                    <a:pt x="247928" y="161587"/>
                    <a:pt x="245085" y="174951"/>
                    <a:pt x="239944" y="187106"/>
                  </a:cubicBezTo>
                  <a:lnTo>
                    <a:pt x="227602" y="205411"/>
                  </a:lnTo>
                  <a:lnTo>
                    <a:pt x="255161" y="243342"/>
                  </a:lnTo>
                  <a:lnTo>
                    <a:pt x="206999" y="278334"/>
                  </a:lnTo>
                  <a:lnTo>
                    <a:pt x="180753" y="242209"/>
                  </a:lnTo>
                  <a:lnTo>
                    <a:pt x="146328" y="249159"/>
                  </a:lnTo>
                  <a:lnTo>
                    <a:pt x="111904" y="242209"/>
                  </a:lnTo>
                  <a:lnTo>
                    <a:pt x="85658" y="278334"/>
                  </a:lnTo>
                  <a:lnTo>
                    <a:pt x="37496" y="243342"/>
                  </a:lnTo>
                  <a:lnTo>
                    <a:pt x="65054" y="205412"/>
                  </a:lnTo>
                  <a:lnTo>
                    <a:pt x="52712" y="187106"/>
                  </a:lnTo>
                  <a:cubicBezTo>
                    <a:pt x="47571" y="174951"/>
                    <a:pt x="44728" y="161587"/>
                    <a:pt x="44728" y="147559"/>
                  </a:cubicBezTo>
                  <a:lnTo>
                    <a:pt x="45691" y="142787"/>
                  </a:lnTo>
                  <a:lnTo>
                    <a:pt x="0" y="127940"/>
                  </a:lnTo>
                  <a:lnTo>
                    <a:pt x="18396" y="71323"/>
                  </a:lnTo>
                  <a:lnTo>
                    <a:pt x="66836" y="87063"/>
                  </a:lnTo>
                  <a:lnTo>
                    <a:pt x="74486" y="75717"/>
                  </a:lnTo>
                  <a:cubicBezTo>
                    <a:pt x="83679" y="66524"/>
                    <a:pt x="94625" y="59085"/>
                    <a:pt x="106781" y="53943"/>
                  </a:cubicBezTo>
                  <a:lnTo>
                    <a:pt x="116562" y="5196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02" name="任意多边形 146">
              <a:extLst>
                <a:ext uri="{FF2B5EF4-FFF2-40B4-BE49-F238E27FC236}">
                  <a16:creationId xmlns="" xmlns:a16="http://schemas.microsoft.com/office/drawing/2014/main" id="{C8933672-B994-48D0-81E1-41377F32EDAB}"/>
                </a:ext>
              </a:extLst>
            </p:cNvPr>
            <p:cNvSpPr/>
            <p:nvPr/>
          </p:nvSpPr>
          <p:spPr>
            <a:xfrm rot="21300000">
              <a:off x="3282999" y="2055735"/>
              <a:ext cx="550140" cy="561647"/>
            </a:xfrm>
            <a:custGeom>
              <a:avLst/>
              <a:gdLst>
                <a:gd name="connsiteX0" fmla="*/ 378421 w 770173"/>
                <a:gd name="connsiteY0" fmla="*/ 151612 h 786281"/>
                <a:gd name="connsiteX1" fmla="*/ 131764 w 770173"/>
                <a:gd name="connsiteY1" fmla="*/ 398268 h 786281"/>
                <a:gd name="connsiteX2" fmla="*/ 378421 w 770173"/>
                <a:gd name="connsiteY2" fmla="*/ 644925 h 786281"/>
                <a:gd name="connsiteX3" fmla="*/ 625078 w 770173"/>
                <a:gd name="connsiteY3" fmla="*/ 398268 h 786281"/>
                <a:gd name="connsiteX4" fmla="*/ 378421 w 770173"/>
                <a:gd name="connsiteY4" fmla="*/ 151612 h 786281"/>
                <a:gd name="connsiteX5" fmla="*/ 295853 w 770173"/>
                <a:gd name="connsiteY5" fmla="*/ 0 h 786281"/>
                <a:gd name="connsiteX6" fmla="*/ 474320 w 770173"/>
                <a:gd name="connsiteY6" fmla="*/ 0 h 786281"/>
                <a:gd name="connsiteX7" fmla="*/ 474320 w 770173"/>
                <a:gd name="connsiteY7" fmla="*/ 98921 h 786281"/>
                <a:gd name="connsiteX8" fmla="*/ 502920 w 770173"/>
                <a:gd name="connsiteY8" fmla="*/ 107799 h 786281"/>
                <a:gd name="connsiteX9" fmla="*/ 555523 w 770173"/>
                <a:gd name="connsiteY9" fmla="*/ 136351 h 786281"/>
                <a:gd name="connsiteX10" fmla="*/ 594990 w 770173"/>
                <a:gd name="connsiteY10" fmla="*/ 168914 h 786281"/>
                <a:gd name="connsiteX11" fmla="*/ 680939 w 770173"/>
                <a:gd name="connsiteY11" fmla="*/ 119292 h 786281"/>
                <a:gd name="connsiteX12" fmla="*/ 770173 w 770173"/>
                <a:gd name="connsiteY12" fmla="*/ 273849 h 786281"/>
                <a:gd name="connsiteX13" fmla="*/ 683620 w 770173"/>
                <a:gd name="connsiteY13" fmla="*/ 323819 h 786281"/>
                <a:gd name="connsiteX14" fmla="*/ 685766 w 770173"/>
                <a:gd name="connsiteY14" fmla="*/ 330730 h 786281"/>
                <a:gd name="connsiteX15" fmla="*/ 692057 w 770173"/>
                <a:gd name="connsiteY15" fmla="*/ 393141 h 786281"/>
                <a:gd name="connsiteX16" fmla="*/ 685766 w 770173"/>
                <a:gd name="connsiteY16" fmla="*/ 455551 h 786281"/>
                <a:gd name="connsiteX17" fmla="*/ 683620 w 770173"/>
                <a:gd name="connsiteY17" fmla="*/ 462462 h 786281"/>
                <a:gd name="connsiteX18" fmla="*/ 770173 w 770173"/>
                <a:gd name="connsiteY18" fmla="*/ 512433 h 786281"/>
                <a:gd name="connsiteX19" fmla="*/ 680939 w 770173"/>
                <a:gd name="connsiteY19" fmla="*/ 666990 h 786281"/>
                <a:gd name="connsiteX20" fmla="*/ 594990 w 770173"/>
                <a:gd name="connsiteY20" fmla="*/ 617367 h 786281"/>
                <a:gd name="connsiteX21" fmla="*/ 555523 w 770173"/>
                <a:gd name="connsiteY21" fmla="*/ 649930 h 786281"/>
                <a:gd name="connsiteX22" fmla="*/ 502920 w 770173"/>
                <a:gd name="connsiteY22" fmla="*/ 678482 h 786281"/>
                <a:gd name="connsiteX23" fmla="*/ 474320 w 770173"/>
                <a:gd name="connsiteY23" fmla="*/ 687360 h 786281"/>
                <a:gd name="connsiteX24" fmla="*/ 474320 w 770173"/>
                <a:gd name="connsiteY24" fmla="*/ 786281 h 786281"/>
                <a:gd name="connsiteX25" fmla="*/ 295853 w 770173"/>
                <a:gd name="connsiteY25" fmla="*/ 786281 h 786281"/>
                <a:gd name="connsiteX26" fmla="*/ 295853 w 770173"/>
                <a:gd name="connsiteY26" fmla="*/ 689041 h 786281"/>
                <a:gd name="connsiteX27" fmla="*/ 261839 w 770173"/>
                <a:gd name="connsiteY27" fmla="*/ 678482 h 786281"/>
                <a:gd name="connsiteX28" fmla="*/ 209236 w 770173"/>
                <a:gd name="connsiteY28" fmla="*/ 649930 h 786281"/>
                <a:gd name="connsiteX29" fmla="*/ 171997 w 770173"/>
                <a:gd name="connsiteY29" fmla="*/ 619205 h 786281"/>
                <a:gd name="connsiteX30" fmla="*/ 89233 w 770173"/>
                <a:gd name="connsiteY30" fmla="*/ 666990 h 786281"/>
                <a:gd name="connsiteX31" fmla="*/ 0 w 770173"/>
                <a:gd name="connsiteY31" fmla="*/ 512433 h 786281"/>
                <a:gd name="connsiteX32" fmla="*/ 81961 w 770173"/>
                <a:gd name="connsiteY32" fmla="*/ 465112 h 786281"/>
                <a:gd name="connsiteX33" fmla="*/ 78993 w 770173"/>
                <a:gd name="connsiteY33" fmla="*/ 455551 h 786281"/>
                <a:gd name="connsiteX34" fmla="*/ 72702 w 770173"/>
                <a:gd name="connsiteY34" fmla="*/ 393141 h 786281"/>
                <a:gd name="connsiteX35" fmla="*/ 78993 w 770173"/>
                <a:gd name="connsiteY35" fmla="*/ 330730 h 786281"/>
                <a:gd name="connsiteX36" fmla="*/ 81961 w 770173"/>
                <a:gd name="connsiteY36" fmla="*/ 321169 h 786281"/>
                <a:gd name="connsiteX37" fmla="*/ 0 w 770173"/>
                <a:gd name="connsiteY37" fmla="*/ 273849 h 786281"/>
                <a:gd name="connsiteX38" fmla="*/ 89233 w 770173"/>
                <a:gd name="connsiteY38" fmla="*/ 119292 h 786281"/>
                <a:gd name="connsiteX39" fmla="*/ 171997 w 770173"/>
                <a:gd name="connsiteY39" fmla="*/ 167076 h 786281"/>
                <a:gd name="connsiteX40" fmla="*/ 209236 w 770173"/>
                <a:gd name="connsiteY40" fmla="*/ 136351 h 786281"/>
                <a:gd name="connsiteX41" fmla="*/ 261839 w 770173"/>
                <a:gd name="connsiteY41" fmla="*/ 107799 h 786281"/>
                <a:gd name="connsiteX42" fmla="*/ 295853 w 770173"/>
                <a:gd name="connsiteY42" fmla="*/ 97241 h 786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770173" h="786281">
                  <a:moveTo>
                    <a:pt x="378421" y="151612"/>
                  </a:moveTo>
                  <a:cubicBezTo>
                    <a:pt x="242197" y="151612"/>
                    <a:pt x="131764" y="262044"/>
                    <a:pt x="131764" y="398268"/>
                  </a:cubicBezTo>
                  <a:cubicBezTo>
                    <a:pt x="131764" y="534493"/>
                    <a:pt x="242197" y="644925"/>
                    <a:pt x="378421" y="644925"/>
                  </a:cubicBezTo>
                  <a:cubicBezTo>
                    <a:pt x="514646" y="644925"/>
                    <a:pt x="625078" y="534493"/>
                    <a:pt x="625078" y="398268"/>
                  </a:cubicBezTo>
                  <a:cubicBezTo>
                    <a:pt x="625078" y="262044"/>
                    <a:pt x="514646" y="151612"/>
                    <a:pt x="378421" y="151612"/>
                  </a:cubicBezTo>
                  <a:close/>
                  <a:moveTo>
                    <a:pt x="295853" y="0"/>
                  </a:moveTo>
                  <a:lnTo>
                    <a:pt x="474320" y="0"/>
                  </a:lnTo>
                  <a:lnTo>
                    <a:pt x="474320" y="98921"/>
                  </a:lnTo>
                  <a:lnTo>
                    <a:pt x="502920" y="107799"/>
                  </a:lnTo>
                  <a:cubicBezTo>
                    <a:pt x="521445" y="115634"/>
                    <a:pt x="539048" y="125221"/>
                    <a:pt x="555523" y="136351"/>
                  </a:cubicBezTo>
                  <a:lnTo>
                    <a:pt x="594990" y="168914"/>
                  </a:lnTo>
                  <a:lnTo>
                    <a:pt x="680939" y="119292"/>
                  </a:lnTo>
                  <a:lnTo>
                    <a:pt x="770173" y="273849"/>
                  </a:lnTo>
                  <a:lnTo>
                    <a:pt x="683620" y="323819"/>
                  </a:lnTo>
                  <a:lnTo>
                    <a:pt x="685766" y="330730"/>
                  </a:lnTo>
                  <a:cubicBezTo>
                    <a:pt x="689891" y="350889"/>
                    <a:pt x="692057" y="371762"/>
                    <a:pt x="692057" y="393141"/>
                  </a:cubicBezTo>
                  <a:cubicBezTo>
                    <a:pt x="692057" y="414519"/>
                    <a:pt x="689891" y="435392"/>
                    <a:pt x="685766" y="455551"/>
                  </a:cubicBezTo>
                  <a:lnTo>
                    <a:pt x="683620" y="462462"/>
                  </a:lnTo>
                  <a:lnTo>
                    <a:pt x="770173" y="512433"/>
                  </a:lnTo>
                  <a:lnTo>
                    <a:pt x="680939" y="666990"/>
                  </a:lnTo>
                  <a:lnTo>
                    <a:pt x="594990" y="617367"/>
                  </a:lnTo>
                  <a:lnTo>
                    <a:pt x="555523" y="649930"/>
                  </a:lnTo>
                  <a:cubicBezTo>
                    <a:pt x="539048" y="661060"/>
                    <a:pt x="521445" y="670647"/>
                    <a:pt x="502920" y="678482"/>
                  </a:cubicBezTo>
                  <a:lnTo>
                    <a:pt x="474320" y="687360"/>
                  </a:lnTo>
                  <a:lnTo>
                    <a:pt x="474320" y="786281"/>
                  </a:lnTo>
                  <a:lnTo>
                    <a:pt x="295853" y="786281"/>
                  </a:lnTo>
                  <a:lnTo>
                    <a:pt x="295853" y="689041"/>
                  </a:lnTo>
                  <a:lnTo>
                    <a:pt x="261839" y="678482"/>
                  </a:lnTo>
                  <a:cubicBezTo>
                    <a:pt x="243314" y="670647"/>
                    <a:pt x="225711" y="661060"/>
                    <a:pt x="209236" y="649930"/>
                  </a:cubicBezTo>
                  <a:lnTo>
                    <a:pt x="171997" y="619205"/>
                  </a:lnTo>
                  <a:lnTo>
                    <a:pt x="89233" y="666990"/>
                  </a:lnTo>
                  <a:lnTo>
                    <a:pt x="0" y="512433"/>
                  </a:lnTo>
                  <a:lnTo>
                    <a:pt x="81961" y="465112"/>
                  </a:lnTo>
                  <a:lnTo>
                    <a:pt x="78993" y="455551"/>
                  </a:lnTo>
                  <a:cubicBezTo>
                    <a:pt x="74868" y="435392"/>
                    <a:pt x="72702" y="414519"/>
                    <a:pt x="72702" y="393141"/>
                  </a:cubicBezTo>
                  <a:cubicBezTo>
                    <a:pt x="72702" y="371762"/>
                    <a:pt x="74868" y="350889"/>
                    <a:pt x="78993" y="330730"/>
                  </a:cubicBezTo>
                  <a:lnTo>
                    <a:pt x="81961" y="321169"/>
                  </a:lnTo>
                  <a:lnTo>
                    <a:pt x="0" y="273849"/>
                  </a:lnTo>
                  <a:lnTo>
                    <a:pt x="89233" y="119292"/>
                  </a:lnTo>
                  <a:lnTo>
                    <a:pt x="171997" y="167076"/>
                  </a:lnTo>
                  <a:lnTo>
                    <a:pt x="209236" y="136351"/>
                  </a:lnTo>
                  <a:cubicBezTo>
                    <a:pt x="225711" y="125221"/>
                    <a:pt x="243314" y="115634"/>
                    <a:pt x="261839" y="107799"/>
                  </a:cubicBezTo>
                  <a:lnTo>
                    <a:pt x="295853" y="9724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03" name="组合 302">
              <a:extLst>
                <a:ext uri="{FF2B5EF4-FFF2-40B4-BE49-F238E27FC236}">
                  <a16:creationId xmlns="" xmlns:a16="http://schemas.microsoft.com/office/drawing/2014/main" id="{73C54B7A-7139-46A8-8C5F-BC266D197D88}"/>
                </a:ext>
              </a:extLst>
            </p:cNvPr>
            <p:cNvGrpSpPr/>
            <p:nvPr/>
          </p:nvGrpSpPr>
          <p:grpSpPr>
            <a:xfrm>
              <a:off x="2014451" y="1715409"/>
              <a:ext cx="348254" cy="348254"/>
              <a:chOff x="3404393" y="1190304"/>
              <a:chExt cx="1066092" cy="1066091"/>
            </a:xfrm>
            <a:grpFill/>
          </p:grpSpPr>
          <p:sp>
            <p:nvSpPr>
              <p:cNvPr id="484" name="矩形 483">
                <a:extLst>
                  <a:ext uri="{FF2B5EF4-FFF2-40B4-BE49-F238E27FC236}">
                    <a16:creationId xmlns="" xmlns:a16="http://schemas.microsoft.com/office/drawing/2014/main" id="{6AEA4E7D-8C42-494B-8F8D-3E32A7203F75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5" name="矩形 484">
                <a:extLst>
                  <a:ext uri="{FF2B5EF4-FFF2-40B4-BE49-F238E27FC236}">
                    <a16:creationId xmlns="" xmlns:a16="http://schemas.microsoft.com/office/drawing/2014/main" id="{DDC4A8BD-73D4-432A-AB03-4C89787E7E39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6" name="矩形 485">
                <a:extLst>
                  <a:ext uri="{FF2B5EF4-FFF2-40B4-BE49-F238E27FC236}">
                    <a16:creationId xmlns="" xmlns:a16="http://schemas.microsoft.com/office/drawing/2014/main" id="{A6CD4947-F1F5-4BC8-9C43-64652017D15D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7" name="矩形 486">
                <a:extLst>
                  <a:ext uri="{FF2B5EF4-FFF2-40B4-BE49-F238E27FC236}">
                    <a16:creationId xmlns="" xmlns:a16="http://schemas.microsoft.com/office/drawing/2014/main" id="{9F195B10-16D8-4B48-AD37-53F7892D241A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8" name="矩形 487">
                <a:extLst>
                  <a:ext uri="{FF2B5EF4-FFF2-40B4-BE49-F238E27FC236}">
                    <a16:creationId xmlns="" xmlns:a16="http://schemas.microsoft.com/office/drawing/2014/main" id="{50972A93-58D4-4D2C-9D9C-F308534534AE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9" name="矩形 488">
                <a:extLst>
                  <a:ext uri="{FF2B5EF4-FFF2-40B4-BE49-F238E27FC236}">
                    <a16:creationId xmlns="" xmlns:a16="http://schemas.microsoft.com/office/drawing/2014/main" id="{61545B6A-613E-4607-AE47-3C412ABE9733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0" name="矩形 489">
                <a:extLst>
                  <a:ext uri="{FF2B5EF4-FFF2-40B4-BE49-F238E27FC236}">
                    <a16:creationId xmlns="" xmlns:a16="http://schemas.microsoft.com/office/drawing/2014/main" id="{28BCE213-FCE2-4462-95B8-1230B234500F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1" name="矩形 490">
                <a:extLst>
                  <a:ext uri="{FF2B5EF4-FFF2-40B4-BE49-F238E27FC236}">
                    <a16:creationId xmlns="" xmlns:a16="http://schemas.microsoft.com/office/drawing/2014/main" id="{39C32581-3421-4BF8-A85B-440C8CF61B76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2" name="矩形 491">
                <a:extLst>
                  <a:ext uri="{FF2B5EF4-FFF2-40B4-BE49-F238E27FC236}">
                    <a16:creationId xmlns="" xmlns:a16="http://schemas.microsoft.com/office/drawing/2014/main" id="{6DCA56CC-776A-4678-B274-C8A485D698EB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3" name="矩形 492">
                <a:extLst>
                  <a:ext uri="{FF2B5EF4-FFF2-40B4-BE49-F238E27FC236}">
                    <a16:creationId xmlns="" xmlns:a16="http://schemas.microsoft.com/office/drawing/2014/main" id="{3D5FE569-F226-4FF0-BBD0-ED42A01135C7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4" name="矩形 493">
                <a:extLst>
                  <a:ext uri="{FF2B5EF4-FFF2-40B4-BE49-F238E27FC236}">
                    <a16:creationId xmlns="" xmlns:a16="http://schemas.microsoft.com/office/drawing/2014/main" id="{6FF88089-522C-4089-B3B0-E470219927EC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5" name="矩形 494">
                <a:extLst>
                  <a:ext uri="{FF2B5EF4-FFF2-40B4-BE49-F238E27FC236}">
                    <a16:creationId xmlns="" xmlns:a16="http://schemas.microsoft.com/office/drawing/2014/main" id="{8A8733BF-05DD-4E35-8AAC-DE6D2F49C499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6" name="任意多边形 353">
                <a:extLst>
                  <a:ext uri="{FF2B5EF4-FFF2-40B4-BE49-F238E27FC236}">
                    <a16:creationId xmlns="" xmlns:a16="http://schemas.microsoft.com/office/drawing/2014/main" id="{C8810F7E-9222-40FE-B392-483211D43E29}"/>
                  </a:ext>
                </a:extLst>
              </p:cNvPr>
              <p:cNvSpPr/>
              <p:nvPr/>
            </p:nvSpPr>
            <p:spPr>
              <a:xfrm>
                <a:off x="3472633" y="1255790"/>
                <a:ext cx="933012" cy="933012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97" name="任意多边形 354">
                <a:extLst>
                  <a:ext uri="{FF2B5EF4-FFF2-40B4-BE49-F238E27FC236}">
                    <a16:creationId xmlns="" xmlns:a16="http://schemas.microsoft.com/office/drawing/2014/main" id="{EEB42FCE-228E-404B-93CA-120FC0039E16}"/>
                  </a:ext>
                </a:extLst>
              </p:cNvPr>
              <p:cNvSpPr/>
              <p:nvPr/>
            </p:nvSpPr>
            <p:spPr>
              <a:xfrm>
                <a:off x="3549702" y="1338513"/>
                <a:ext cx="771086" cy="771086"/>
              </a:xfrm>
              <a:custGeom>
                <a:avLst/>
                <a:gdLst>
                  <a:gd name="connsiteX0" fmla="*/ 389436 w 771086"/>
                  <a:gd name="connsiteY0" fmla="*/ 147342 h 771086"/>
                  <a:gd name="connsiteX1" fmla="*/ 152996 w 771086"/>
                  <a:gd name="connsiteY1" fmla="*/ 383782 h 771086"/>
                  <a:gd name="connsiteX2" fmla="*/ 389436 w 771086"/>
                  <a:gd name="connsiteY2" fmla="*/ 620222 h 771086"/>
                  <a:gd name="connsiteX3" fmla="*/ 625876 w 771086"/>
                  <a:gd name="connsiteY3" fmla="*/ 383782 h 771086"/>
                  <a:gd name="connsiteX4" fmla="*/ 389436 w 771086"/>
                  <a:gd name="connsiteY4" fmla="*/ 147342 h 771086"/>
                  <a:gd name="connsiteX5" fmla="*/ 385543 w 771086"/>
                  <a:gd name="connsiteY5" fmla="*/ 0 h 771086"/>
                  <a:gd name="connsiteX6" fmla="*/ 771086 w 771086"/>
                  <a:gd name="connsiteY6" fmla="*/ 385543 h 771086"/>
                  <a:gd name="connsiteX7" fmla="*/ 385543 w 771086"/>
                  <a:gd name="connsiteY7" fmla="*/ 771086 h 771086"/>
                  <a:gd name="connsiteX8" fmla="*/ 0 w 771086"/>
                  <a:gd name="connsiteY8" fmla="*/ 385543 h 771086"/>
                  <a:gd name="connsiteX9" fmla="*/ 385543 w 771086"/>
                  <a:gd name="connsiteY9" fmla="*/ 0 h 771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1086" h="771086">
                    <a:moveTo>
                      <a:pt x="389436" y="147342"/>
                    </a:moveTo>
                    <a:cubicBezTo>
                      <a:pt x="258854" y="147342"/>
                      <a:pt x="152996" y="253200"/>
                      <a:pt x="152996" y="383782"/>
                    </a:cubicBezTo>
                    <a:cubicBezTo>
                      <a:pt x="152996" y="514364"/>
                      <a:pt x="258854" y="620222"/>
                      <a:pt x="389436" y="620222"/>
                    </a:cubicBezTo>
                    <a:cubicBezTo>
                      <a:pt x="520018" y="620222"/>
                      <a:pt x="625876" y="514364"/>
                      <a:pt x="625876" y="383782"/>
                    </a:cubicBezTo>
                    <a:cubicBezTo>
                      <a:pt x="625876" y="253200"/>
                      <a:pt x="520018" y="147342"/>
                      <a:pt x="389436" y="147342"/>
                    </a:cubicBezTo>
                    <a:close/>
                    <a:moveTo>
                      <a:pt x="385543" y="0"/>
                    </a:moveTo>
                    <a:cubicBezTo>
                      <a:pt x="598473" y="0"/>
                      <a:pt x="771086" y="172613"/>
                      <a:pt x="771086" y="385543"/>
                    </a:cubicBezTo>
                    <a:cubicBezTo>
                      <a:pt x="771086" y="598473"/>
                      <a:pt x="598473" y="771086"/>
                      <a:pt x="385543" y="771086"/>
                    </a:cubicBezTo>
                    <a:cubicBezTo>
                      <a:pt x="172613" y="771086"/>
                      <a:pt x="0" y="598473"/>
                      <a:pt x="0" y="385543"/>
                    </a:cubicBezTo>
                    <a:cubicBezTo>
                      <a:pt x="0" y="172613"/>
                      <a:pt x="172613" y="0"/>
                      <a:pt x="3855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98" name="任意多边形 355">
                <a:extLst>
                  <a:ext uri="{FF2B5EF4-FFF2-40B4-BE49-F238E27FC236}">
                    <a16:creationId xmlns="" xmlns:a16="http://schemas.microsoft.com/office/drawing/2014/main" id="{A1BAD0AB-6B48-4619-8C58-CBDF3E432F46}"/>
                  </a:ext>
                </a:extLst>
              </p:cNvPr>
              <p:cNvSpPr/>
              <p:nvPr/>
            </p:nvSpPr>
            <p:spPr>
              <a:xfrm>
                <a:off x="3601763" y="1388815"/>
                <a:ext cx="666964" cy="666963"/>
              </a:xfrm>
              <a:custGeom>
                <a:avLst/>
                <a:gdLst>
                  <a:gd name="connsiteX0" fmla="*/ 331172 w 666964"/>
                  <a:gd name="connsiteY0" fmla="*/ 120540 h 666964"/>
                  <a:gd name="connsiteX1" fmla="*/ 124230 w 666964"/>
                  <a:gd name="connsiteY1" fmla="*/ 327482 h 666964"/>
                  <a:gd name="connsiteX2" fmla="*/ 331172 w 666964"/>
                  <a:gd name="connsiteY2" fmla="*/ 534424 h 666964"/>
                  <a:gd name="connsiteX3" fmla="*/ 538114 w 666964"/>
                  <a:gd name="connsiteY3" fmla="*/ 327482 h 666964"/>
                  <a:gd name="connsiteX4" fmla="*/ 331172 w 666964"/>
                  <a:gd name="connsiteY4" fmla="*/ 120540 h 666964"/>
                  <a:gd name="connsiteX5" fmla="*/ 333482 w 666964"/>
                  <a:gd name="connsiteY5" fmla="*/ 0 h 666964"/>
                  <a:gd name="connsiteX6" fmla="*/ 666964 w 666964"/>
                  <a:gd name="connsiteY6" fmla="*/ 333482 h 666964"/>
                  <a:gd name="connsiteX7" fmla="*/ 333482 w 666964"/>
                  <a:gd name="connsiteY7" fmla="*/ 666964 h 666964"/>
                  <a:gd name="connsiteX8" fmla="*/ 0 w 666964"/>
                  <a:gd name="connsiteY8" fmla="*/ 333482 h 666964"/>
                  <a:gd name="connsiteX9" fmla="*/ 333482 w 666964"/>
                  <a:gd name="connsiteY9" fmla="*/ 0 h 66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964" h="666964">
                    <a:moveTo>
                      <a:pt x="331172" y="120540"/>
                    </a:moveTo>
                    <a:cubicBezTo>
                      <a:pt x="216881" y="120540"/>
                      <a:pt x="124230" y="213191"/>
                      <a:pt x="124230" y="327482"/>
                    </a:cubicBezTo>
                    <a:cubicBezTo>
                      <a:pt x="124230" y="441773"/>
                      <a:pt x="216881" y="534424"/>
                      <a:pt x="331172" y="534424"/>
                    </a:cubicBezTo>
                    <a:cubicBezTo>
                      <a:pt x="445463" y="534424"/>
                      <a:pt x="538114" y="441773"/>
                      <a:pt x="538114" y="327482"/>
                    </a:cubicBezTo>
                    <a:cubicBezTo>
                      <a:pt x="538114" y="213191"/>
                      <a:pt x="445463" y="120540"/>
                      <a:pt x="331172" y="120540"/>
                    </a:cubicBezTo>
                    <a:close/>
                    <a:moveTo>
                      <a:pt x="333482" y="0"/>
                    </a:moveTo>
                    <a:cubicBezTo>
                      <a:pt x="517659" y="0"/>
                      <a:pt x="666964" y="149305"/>
                      <a:pt x="666964" y="333482"/>
                    </a:cubicBezTo>
                    <a:cubicBezTo>
                      <a:pt x="666964" y="517659"/>
                      <a:pt x="517659" y="666964"/>
                      <a:pt x="333482" y="666964"/>
                    </a:cubicBezTo>
                    <a:cubicBezTo>
                      <a:pt x="149305" y="666964"/>
                      <a:pt x="0" y="517659"/>
                      <a:pt x="0" y="333482"/>
                    </a:cubicBezTo>
                    <a:cubicBezTo>
                      <a:pt x="0" y="149305"/>
                      <a:pt x="149305" y="0"/>
                      <a:pt x="3334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304" name="组合 303">
              <a:extLst>
                <a:ext uri="{FF2B5EF4-FFF2-40B4-BE49-F238E27FC236}">
                  <a16:creationId xmlns="" xmlns:a16="http://schemas.microsoft.com/office/drawing/2014/main" id="{909FAFE1-4B5B-4D2B-B76F-68FA6BCB8C5B}"/>
                </a:ext>
              </a:extLst>
            </p:cNvPr>
            <p:cNvGrpSpPr/>
            <p:nvPr/>
          </p:nvGrpSpPr>
          <p:grpSpPr>
            <a:xfrm>
              <a:off x="2682347" y="3691941"/>
              <a:ext cx="784596" cy="784595"/>
              <a:chOff x="5889363" y="3101297"/>
              <a:chExt cx="841832" cy="841831"/>
            </a:xfrm>
            <a:grpFill/>
          </p:grpSpPr>
          <p:sp>
            <p:nvSpPr>
              <p:cNvPr id="482" name="任意多边形 339">
                <a:extLst>
                  <a:ext uri="{FF2B5EF4-FFF2-40B4-BE49-F238E27FC236}">
                    <a16:creationId xmlns="" xmlns:a16="http://schemas.microsoft.com/office/drawing/2014/main" id="{0B6EF953-B093-4C79-9446-B695CEBA9F47}"/>
                  </a:ext>
                </a:extLst>
              </p:cNvPr>
              <p:cNvSpPr/>
              <p:nvPr/>
            </p:nvSpPr>
            <p:spPr>
              <a:xfrm>
                <a:off x="5889363" y="3101297"/>
                <a:ext cx="841832" cy="841831"/>
              </a:xfrm>
              <a:custGeom>
                <a:avLst/>
                <a:gdLst>
                  <a:gd name="connsiteX0" fmla="*/ 441182 w 889882"/>
                  <a:gd name="connsiteY0" fmla="*/ 266316 h 889881"/>
                  <a:gd name="connsiteX1" fmla="*/ 268444 w 889882"/>
                  <a:gd name="connsiteY1" fmla="*/ 439053 h 889881"/>
                  <a:gd name="connsiteX2" fmla="*/ 441182 w 889882"/>
                  <a:gd name="connsiteY2" fmla="*/ 611790 h 889881"/>
                  <a:gd name="connsiteX3" fmla="*/ 613919 w 889882"/>
                  <a:gd name="connsiteY3" fmla="*/ 439053 h 889881"/>
                  <a:gd name="connsiteX4" fmla="*/ 441182 w 889882"/>
                  <a:gd name="connsiteY4" fmla="*/ 266316 h 889881"/>
                  <a:gd name="connsiteX5" fmla="*/ 388980 w 889882"/>
                  <a:gd name="connsiteY5" fmla="*/ 0 h 889881"/>
                  <a:gd name="connsiteX6" fmla="*/ 500903 w 889882"/>
                  <a:gd name="connsiteY6" fmla="*/ 0 h 889881"/>
                  <a:gd name="connsiteX7" fmla="*/ 500903 w 889882"/>
                  <a:gd name="connsiteY7" fmla="*/ 60161 h 889881"/>
                  <a:gd name="connsiteX8" fmla="*/ 524838 w 889882"/>
                  <a:gd name="connsiteY8" fmla="*/ 62573 h 889881"/>
                  <a:gd name="connsiteX9" fmla="*/ 589495 w 889882"/>
                  <a:gd name="connsiteY9" fmla="*/ 82644 h 889881"/>
                  <a:gd name="connsiteX10" fmla="*/ 618948 w 889882"/>
                  <a:gd name="connsiteY10" fmla="*/ 31630 h 889881"/>
                  <a:gd name="connsiteX11" fmla="*/ 715876 w 889882"/>
                  <a:gd name="connsiteY11" fmla="*/ 87591 h 889881"/>
                  <a:gd name="connsiteX12" fmla="*/ 686033 w 889882"/>
                  <a:gd name="connsiteY12" fmla="*/ 139281 h 889881"/>
                  <a:gd name="connsiteX13" fmla="*/ 721707 w 889882"/>
                  <a:gd name="connsiteY13" fmla="*/ 168715 h 889881"/>
                  <a:gd name="connsiteX14" fmla="*/ 750665 w 889882"/>
                  <a:gd name="connsiteY14" fmla="*/ 203812 h 889881"/>
                  <a:gd name="connsiteX15" fmla="*/ 802290 w 889882"/>
                  <a:gd name="connsiteY15" fmla="*/ 174007 h 889881"/>
                  <a:gd name="connsiteX16" fmla="*/ 858251 w 889882"/>
                  <a:gd name="connsiteY16" fmla="*/ 270935 h 889881"/>
                  <a:gd name="connsiteX17" fmla="*/ 807553 w 889882"/>
                  <a:gd name="connsiteY17" fmla="*/ 300205 h 889881"/>
                  <a:gd name="connsiteX18" fmla="*/ 827848 w 889882"/>
                  <a:gd name="connsiteY18" fmla="*/ 365584 h 889881"/>
                  <a:gd name="connsiteX19" fmla="*/ 830207 w 889882"/>
                  <a:gd name="connsiteY19" fmla="*/ 388980 h 889881"/>
                  <a:gd name="connsiteX20" fmla="*/ 889882 w 889882"/>
                  <a:gd name="connsiteY20" fmla="*/ 388980 h 889881"/>
                  <a:gd name="connsiteX21" fmla="*/ 889882 w 889882"/>
                  <a:gd name="connsiteY21" fmla="*/ 500903 h 889881"/>
                  <a:gd name="connsiteX22" fmla="*/ 830029 w 889882"/>
                  <a:gd name="connsiteY22" fmla="*/ 500903 h 889881"/>
                  <a:gd name="connsiteX23" fmla="*/ 827848 w 889882"/>
                  <a:gd name="connsiteY23" fmla="*/ 522539 h 889881"/>
                  <a:gd name="connsiteX24" fmla="*/ 807090 w 889882"/>
                  <a:gd name="connsiteY24" fmla="*/ 589410 h 889881"/>
                  <a:gd name="connsiteX25" fmla="*/ 858251 w 889882"/>
                  <a:gd name="connsiteY25" fmla="*/ 618948 h 889881"/>
                  <a:gd name="connsiteX26" fmla="*/ 802290 w 889882"/>
                  <a:gd name="connsiteY26" fmla="*/ 715876 h 889881"/>
                  <a:gd name="connsiteX27" fmla="*/ 749682 w 889882"/>
                  <a:gd name="connsiteY27" fmla="*/ 685502 h 889881"/>
                  <a:gd name="connsiteX28" fmla="*/ 721707 w 889882"/>
                  <a:gd name="connsiteY28" fmla="*/ 719408 h 889881"/>
                  <a:gd name="connsiteX29" fmla="*/ 685345 w 889882"/>
                  <a:gd name="connsiteY29" fmla="*/ 749409 h 889881"/>
                  <a:gd name="connsiteX30" fmla="*/ 715876 w 889882"/>
                  <a:gd name="connsiteY30" fmla="*/ 802290 h 889881"/>
                  <a:gd name="connsiteX31" fmla="*/ 618948 w 889882"/>
                  <a:gd name="connsiteY31" fmla="*/ 858252 h 889881"/>
                  <a:gd name="connsiteX32" fmla="*/ 588634 w 889882"/>
                  <a:gd name="connsiteY32" fmla="*/ 805746 h 889881"/>
                  <a:gd name="connsiteX33" fmla="*/ 524838 w 889882"/>
                  <a:gd name="connsiteY33" fmla="*/ 825549 h 889881"/>
                  <a:gd name="connsiteX34" fmla="*/ 500903 w 889882"/>
                  <a:gd name="connsiteY34" fmla="*/ 827962 h 889881"/>
                  <a:gd name="connsiteX35" fmla="*/ 500903 w 889882"/>
                  <a:gd name="connsiteY35" fmla="*/ 889881 h 889881"/>
                  <a:gd name="connsiteX36" fmla="*/ 388980 w 889882"/>
                  <a:gd name="connsiteY36" fmla="*/ 889881 h 889881"/>
                  <a:gd name="connsiteX37" fmla="*/ 388980 w 889882"/>
                  <a:gd name="connsiteY37" fmla="*/ 827676 h 889881"/>
                  <a:gd name="connsiteX38" fmla="*/ 367883 w 889882"/>
                  <a:gd name="connsiteY38" fmla="*/ 825549 h 889881"/>
                  <a:gd name="connsiteX39" fmla="*/ 301681 w 889882"/>
                  <a:gd name="connsiteY39" fmla="*/ 804998 h 889881"/>
                  <a:gd name="connsiteX40" fmla="*/ 270935 w 889882"/>
                  <a:gd name="connsiteY40" fmla="*/ 858252 h 889881"/>
                  <a:gd name="connsiteX41" fmla="*/ 174007 w 889882"/>
                  <a:gd name="connsiteY41" fmla="*/ 802290 h 889881"/>
                  <a:gd name="connsiteX42" fmla="*/ 205454 w 889882"/>
                  <a:gd name="connsiteY42" fmla="*/ 747823 h 889881"/>
                  <a:gd name="connsiteX43" fmla="*/ 171014 w 889882"/>
                  <a:gd name="connsiteY43" fmla="*/ 719408 h 889881"/>
                  <a:gd name="connsiteX44" fmla="*/ 142123 w 889882"/>
                  <a:gd name="connsiteY44" fmla="*/ 684392 h 889881"/>
                  <a:gd name="connsiteX45" fmla="*/ 87591 w 889882"/>
                  <a:gd name="connsiteY45" fmla="*/ 715876 h 889881"/>
                  <a:gd name="connsiteX46" fmla="*/ 31630 w 889882"/>
                  <a:gd name="connsiteY46" fmla="*/ 618948 h 889881"/>
                  <a:gd name="connsiteX47" fmla="*/ 85199 w 889882"/>
                  <a:gd name="connsiteY47" fmla="*/ 588019 h 889881"/>
                  <a:gd name="connsiteX48" fmla="*/ 64873 w 889882"/>
                  <a:gd name="connsiteY48" fmla="*/ 522539 h 889881"/>
                  <a:gd name="connsiteX49" fmla="*/ 62692 w 889882"/>
                  <a:gd name="connsiteY49" fmla="*/ 500903 h 889881"/>
                  <a:gd name="connsiteX50" fmla="*/ 0 w 889882"/>
                  <a:gd name="connsiteY50" fmla="*/ 500903 h 889881"/>
                  <a:gd name="connsiteX51" fmla="*/ 0 w 889882"/>
                  <a:gd name="connsiteY51" fmla="*/ 388980 h 889881"/>
                  <a:gd name="connsiteX52" fmla="*/ 62514 w 889882"/>
                  <a:gd name="connsiteY52" fmla="*/ 388980 h 889881"/>
                  <a:gd name="connsiteX53" fmla="*/ 64873 w 889882"/>
                  <a:gd name="connsiteY53" fmla="*/ 365584 h 889881"/>
                  <a:gd name="connsiteX54" fmla="*/ 84736 w 889882"/>
                  <a:gd name="connsiteY54" fmla="*/ 301596 h 889881"/>
                  <a:gd name="connsiteX55" fmla="*/ 31630 w 889882"/>
                  <a:gd name="connsiteY55" fmla="*/ 270935 h 889881"/>
                  <a:gd name="connsiteX56" fmla="*/ 87591 w 889882"/>
                  <a:gd name="connsiteY56" fmla="*/ 174007 h 889881"/>
                  <a:gd name="connsiteX57" fmla="*/ 141139 w 889882"/>
                  <a:gd name="connsiteY57" fmla="*/ 204923 h 889881"/>
                  <a:gd name="connsiteX58" fmla="*/ 171014 w 889882"/>
                  <a:gd name="connsiteY58" fmla="*/ 168715 h 889881"/>
                  <a:gd name="connsiteX59" fmla="*/ 204766 w 889882"/>
                  <a:gd name="connsiteY59" fmla="*/ 140867 h 889881"/>
                  <a:gd name="connsiteX60" fmla="*/ 174007 w 889882"/>
                  <a:gd name="connsiteY60" fmla="*/ 87591 h 889881"/>
                  <a:gd name="connsiteX61" fmla="*/ 270935 w 889882"/>
                  <a:gd name="connsiteY61" fmla="*/ 31630 h 889881"/>
                  <a:gd name="connsiteX62" fmla="*/ 300819 w 889882"/>
                  <a:gd name="connsiteY62" fmla="*/ 83391 h 889881"/>
                  <a:gd name="connsiteX63" fmla="*/ 367883 w 889882"/>
                  <a:gd name="connsiteY63" fmla="*/ 62573 h 889881"/>
                  <a:gd name="connsiteX64" fmla="*/ 388980 w 889882"/>
                  <a:gd name="connsiteY64" fmla="*/ 60447 h 889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889882" h="889881">
                    <a:moveTo>
                      <a:pt x="441182" y="266316"/>
                    </a:moveTo>
                    <a:cubicBezTo>
                      <a:pt x="345781" y="266316"/>
                      <a:pt x="268444" y="343653"/>
                      <a:pt x="268444" y="439053"/>
                    </a:cubicBezTo>
                    <a:cubicBezTo>
                      <a:pt x="268444" y="534453"/>
                      <a:pt x="345781" y="611790"/>
                      <a:pt x="441182" y="611790"/>
                    </a:cubicBezTo>
                    <a:cubicBezTo>
                      <a:pt x="536582" y="611790"/>
                      <a:pt x="613919" y="534453"/>
                      <a:pt x="613919" y="439053"/>
                    </a:cubicBezTo>
                    <a:cubicBezTo>
                      <a:pt x="613919" y="343653"/>
                      <a:pt x="536582" y="266316"/>
                      <a:pt x="441182" y="266316"/>
                    </a:cubicBezTo>
                    <a:close/>
                    <a:moveTo>
                      <a:pt x="388980" y="0"/>
                    </a:moveTo>
                    <a:lnTo>
                      <a:pt x="500903" y="0"/>
                    </a:lnTo>
                    <a:lnTo>
                      <a:pt x="500903" y="60161"/>
                    </a:lnTo>
                    <a:lnTo>
                      <a:pt x="524838" y="62573"/>
                    </a:lnTo>
                    <a:lnTo>
                      <a:pt x="589495" y="82644"/>
                    </a:lnTo>
                    <a:lnTo>
                      <a:pt x="618948" y="31630"/>
                    </a:lnTo>
                    <a:lnTo>
                      <a:pt x="715876" y="87591"/>
                    </a:lnTo>
                    <a:lnTo>
                      <a:pt x="686033" y="139281"/>
                    </a:lnTo>
                    <a:lnTo>
                      <a:pt x="721707" y="168715"/>
                    </a:lnTo>
                    <a:lnTo>
                      <a:pt x="750665" y="203812"/>
                    </a:lnTo>
                    <a:lnTo>
                      <a:pt x="802290" y="174007"/>
                    </a:lnTo>
                    <a:lnTo>
                      <a:pt x="858251" y="270935"/>
                    </a:lnTo>
                    <a:lnTo>
                      <a:pt x="807553" y="300205"/>
                    </a:lnTo>
                    <a:lnTo>
                      <a:pt x="827848" y="365584"/>
                    </a:lnTo>
                    <a:lnTo>
                      <a:pt x="830207" y="388980"/>
                    </a:lnTo>
                    <a:lnTo>
                      <a:pt x="889882" y="388980"/>
                    </a:lnTo>
                    <a:lnTo>
                      <a:pt x="889882" y="500903"/>
                    </a:lnTo>
                    <a:lnTo>
                      <a:pt x="830029" y="500903"/>
                    </a:lnTo>
                    <a:lnTo>
                      <a:pt x="827848" y="522539"/>
                    </a:lnTo>
                    <a:lnTo>
                      <a:pt x="807090" y="589410"/>
                    </a:lnTo>
                    <a:lnTo>
                      <a:pt x="858251" y="618948"/>
                    </a:lnTo>
                    <a:lnTo>
                      <a:pt x="802290" y="715876"/>
                    </a:lnTo>
                    <a:lnTo>
                      <a:pt x="749682" y="685502"/>
                    </a:lnTo>
                    <a:lnTo>
                      <a:pt x="721707" y="719408"/>
                    </a:lnTo>
                    <a:lnTo>
                      <a:pt x="685345" y="749409"/>
                    </a:lnTo>
                    <a:lnTo>
                      <a:pt x="715876" y="802290"/>
                    </a:lnTo>
                    <a:lnTo>
                      <a:pt x="618948" y="858252"/>
                    </a:lnTo>
                    <a:lnTo>
                      <a:pt x="588634" y="805746"/>
                    </a:lnTo>
                    <a:lnTo>
                      <a:pt x="524838" y="825549"/>
                    </a:lnTo>
                    <a:lnTo>
                      <a:pt x="500903" y="827962"/>
                    </a:lnTo>
                    <a:lnTo>
                      <a:pt x="500903" y="889881"/>
                    </a:lnTo>
                    <a:lnTo>
                      <a:pt x="388980" y="889881"/>
                    </a:lnTo>
                    <a:lnTo>
                      <a:pt x="388980" y="827676"/>
                    </a:lnTo>
                    <a:lnTo>
                      <a:pt x="367883" y="825549"/>
                    </a:lnTo>
                    <a:lnTo>
                      <a:pt x="301681" y="804998"/>
                    </a:lnTo>
                    <a:lnTo>
                      <a:pt x="270935" y="858252"/>
                    </a:lnTo>
                    <a:lnTo>
                      <a:pt x="174007" y="802290"/>
                    </a:lnTo>
                    <a:lnTo>
                      <a:pt x="205454" y="747823"/>
                    </a:lnTo>
                    <a:lnTo>
                      <a:pt x="171014" y="719408"/>
                    </a:lnTo>
                    <a:lnTo>
                      <a:pt x="142123" y="684392"/>
                    </a:lnTo>
                    <a:lnTo>
                      <a:pt x="87591" y="715876"/>
                    </a:lnTo>
                    <a:lnTo>
                      <a:pt x="31630" y="618948"/>
                    </a:lnTo>
                    <a:lnTo>
                      <a:pt x="85199" y="588019"/>
                    </a:lnTo>
                    <a:lnTo>
                      <a:pt x="64873" y="522539"/>
                    </a:lnTo>
                    <a:lnTo>
                      <a:pt x="62692" y="500903"/>
                    </a:lnTo>
                    <a:lnTo>
                      <a:pt x="0" y="500903"/>
                    </a:lnTo>
                    <a:lnTo>
                      <a:pt x="0" y="388980"/>
                    </a:lnTo>
                    <a:lnTo>
                      <a:pt x="62514" y="388980"/>
                    </a:lnTo>
                    <a:lnTo>
                      <a:pt x="64873" y="365584"/>
                    </a:lnTo>
                    <a:lnTo>
                      <a:pt x="84736" y="301596"/>
                    </a:lnTo>
                    <a:lnTo>
                      <a:pt x="31630" y="270935"/>
                    </a:lnTo>
                    <a:lnTo>
                      <a:pt x="87591" y="174007"/>
                    </a:lnTo>
                    <a:lnTo>
                      <a:pt x="141139" y="204923"/>
                    </a:lnTo>
                    <a:lnTo>
                      <a:pt x="171014" y="168715"/>
                    </a:lnTo>
                    <a:lnTo>
                      <a:pt x="204766" y="140867"/>
                    </a:lnTo>
                    <a:lnTo>
                      <a:pt x="174007" y="87591"/>
                    </a:lnTo>
                    <a:lnTo>
                      <a:pt x="270935" y="31630"/>
                    </a:lnTo>
                    <a:lnTo>
                      <a:pt x="300819" y="83391"/>
                    </a:lnTo>
                    <a:lnTo>
                      <a:pt x="367883" y="62573"/>
                    </a:lnTo>
                    <a:lnTo>
                      <a:pt x="388980" y="60447"/>
                    </a:lnTo>
                    <a:close/>
                  </a:path>
                </a:pathLst>
              </a:custGeom>
              <a:grpFill/>
              <a:ln w="1905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3" name="椭圆 482">
                <a:extLst>
                  <a:ext uri="{FF2B5EF4-FFF2-40B4-BE49-F238E27FC236}">
                    <a16:creationId xmlns="" xmlns:a16="http://schemas.microsoft.com/office/drawing/2014/main" id="{8810E802-B8FD-4EA3-A529-3C1AFE463EF6}"/>
                  </a:ext>
                </a:extLst>
              </p:cNvPr>
              <p:cNvSpPr/>
              <p:nvPr/>
            </p:nvSpPr>
            <p:spPr>
              <a:xfrm>
                <a:off x="6033461" y="3247646"/>
                <a:ext cx="546936" cy="546936"/>
              </a:xfrm>
              <a:prstGeom prst="ellipse">
                <a:avLst/>
              </a:prstGeom>
              <a:grpFill/>
              <a:ln w="1905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05" name="组合 304">
              <a:extLst>
                <a:ext uri="{FF2B5EF4-FFF2-40B4-BE49-F238E27FC236}">
                  <a16:creationId xmlns="" xmlns:a16="http://schemas.microsoft.com/office/drawing/2014/main" id="{A5F3261A-81B1-4AA7-89D2-0B3B809601F0}"/>
                </a:ext>
              </a:extLst>
            </p:cNvPr>
            <p:cNvGrpSpPr/>
            <p:nvPr/>
          </p:nvGrpSpPr>
          <p:grpSpPr>
            <a:xfrm>
              <a:off x="3381213" y="2974469"/>
              <a:ext cx="899504" cy="890597"/>
              <a:chOff x="7839570" y="2453897"/>
              <a:chExt cx="373659" cy="373659"/>
            </a:xfrm>
            <a:grpFill/>
          </p:grpSpPr>
          <p:sp>
            <p:nvSpPr>
              <p:cNvPr id="468" name="矩形 467">
                <a:extLst>
                  <a:ext uri="{FF2B5EF4-FFF2-40B4-BE49-F238E27FC236}">
                    <a16:creationId xmlns="" xmlns:a16="http://schemas.microsoft.com/office/drawing/2014/main" id="{C490BE01-19B9-4750-B1D4-F3D7738CF58C}"/>
                  </a:ext>
                </a:extLst>
              </p:cNvPr>
              <p:cNvSpPr/>
              <p:nvPr/>
            </p:nvSpPr>
            <p:spPr>
              <a:xfrm>
                <a:off x="8002901" y="2453897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9" name="矩形 468">
                <a:extLst>
                  <a:ext uri="{FF2B5EF4-FFF2-40B4-BE49-F238E27FC236}">
                    <a16:creationId xmlns="" xmlns:a16="http://schemas.microsoft.com/office/drawing/2014/main" id="{75F26715-2783-4422-8E86-56CB0B3020C7}"/>
                  </a:ext>
                </a:extLst>
              </p:cNvPr>
              <p:cNvSpPr/>
              <p:nvPr/>
            </p:nvSpPr>
            <p:spPr>
              <a:xfrm rot="1800000">
                <a:off x="8089701" y="2477155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0" name="矩形 469">
                <a:extLst>
                  <a:ext uri="{FF2B5EF4-FFF2-40B4-BE49-F238E27FC236}">
                    <a16:creationId xmlns="" xmlns:a16="http://schemas.microsoft.com/office/drawing/2014/main" id="{3283D9B3-A3A1-4549-BE3B-6242D13B8ED7}"/>
                  </a:ext>
                </a:extLst>
              </p:cNvPr>
              <p:cNvSpPr/>
              <p:nvPr/>
            </p:nvSpPr>
            <p:spPr>
              <a:xfrm rot="3600000">
                <a:off x="8153243" y="2540697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1" name="矩形 470">
                <a:extLst>
                  <a:ext uri="{FF2B5EF4-FFF2-40B4-BE49-F238E27FC236}">
                    <a16:creationId xmlns="" xmlns:a16="http://schemas.microsoft.com/office/drawing/2014/main" id="{65FAA1D3-FED4-41D7-8376-61D88640E092}"/>
                  </a:ext>
                </a:extLst>
              </p:cNvPr>
              <p:cNvSpPr/>
              <p:nvPr/>
            </p:nvSpPr>
            <p:spPr>
              <a:xfrm rot="5400000">
                <a:off x="8176501" y="2627497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2" name="矩形 471">
                <a:extLst>
                  <a:ext uri="{FF2B5EF4-FFF2-40B4-BE49-F238E27FC236}">
                    <a16:creationId xmlns="" xmlns:a16="http://schemas.microsoft.com/office/drawing/2014/main" id="{17FAE1DC-ADFE-4E17-8813-06B23F0E9EF4}"/>
                  </a:ext>
                </a:extLst>
              </p:cNvPr>
              <p:cNvSpPr/>
              <p:nvPr/>
            </p:nvSpPr>
            <p:spPr>
              <a:xfrm rot="7200000">
                <a:off x="8153243" y="2714297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3" name="矩形 472">
                <a:extLst>
                  <a:ext uri="{FF2B5EF4-FFF2-40B4-BE49-F238E27FC236}">
                    <a16:creationId xmlns="" xmlns:a16="http://schemas.microsoft.com/office/drawing/2014/main" id="{22341966-A1EF-4D5A-9F65-60D9227E9B6C}"/>
                  </a:ext>
                </a:extLst>
              </p:cNvPr>
              <p:cNvSpPr/>
              <p:nvPr/>
            </p:nvSpPr>
            <p:spPr>
              <a:xfrm rot="9000000">
                <a:off x="8089701" y="2777839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4" name="矩形 473">
                <a:extLst>
                  <a:ext uri="{FF2B5EF4-FFF2-40B4-BE49-F238E27FC236}">
                    <a16:creationId xmlns="" xmlns:a16="http://schemas.microsoft.com/office/drawing/2014/main" id="{723655C4-147D-4EDC-9E39-2FD478E7F1E8}"/>
                  </a:ext>
                </a:extLst>
              </p:cNvPr>
              <p:cNvSpPr/>
              <p:nvPr/>
            </p:nvSpPr>
            <p:spPr>
              <a:xfrm rot="10800000">
                <a:off x="8002901" y="2801096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5" name="矩形 474">
                <a:extLst>
                  <a:ext uri="{FF2B5EF4-FFF2-40B4-BE49-F238E27FC236}">
                    <a16:creationId xmlns="" xmlns:a16="http://schemas.microsoft.com/office/drawing/2014/main" id="{25F643B0-5EBE-4747-B025-A51EE90AC266}"/>
                  </a:ext>
                </a:extLst>
              </p:cNvPr>
              <p:cNvSpPr/>
              <p:nvPr/>
            </p:nvSpPr>
            <p:spPr>
              <a:xfrm rot="12600000">
                <a:off x="7916101" y="2777839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6" name="矩形 475">
                <a:extLst>
                  <a:ext uri="{FF2B5EF4-FFF2-40B4-BE49-F238E27FC236}">
                    <a16:creationId xmlns="" xmlns:a16="http://schemas.microsoft.com/office/drawing/2014/main" id="{4630AD79-FB83-4E28-9797-93B9FE0EFFC3}"/>
                  </a:ext>
                </a:extLst>
              </p:cNvPr>
              <p:cNvSpPr/>
              <p:nvPr/>
            </p:nvSpPr>
            <p:spPr>
              <a:xfrm rot="14400000">
                <a:off x="7852559" y="2714297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7" name="矩形 476">
                <a:extLst>
                  <a:ext uri="{FF2B5EF4-FFF2-40B4-BE49-F238E27FC236}">
                    <a16:creationId xmlns="" xmlns:a16="http://schemas.microsoft.com/office/drawing/2014/main" id="{E941E414-FB05-4E8C-A98B-EC23410383DB}"/>
                  </a:ext>
                </a:extLst>
              </p:cNvPr>
              <p:cNvSpPr/>
              <p:nvPr/>
            </p:nvSpPr>
            <p:spPr>
              <a:xfrm rot="16200000">
                <a:off x="7829302" y="2627497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8" name="矩形 477">
                <a:extLst>
                  <a:ext uri="{FF2B5EF4-FFF2-40B4-BE49-F238E27FC236}">
                    <a16:creationId xmlns="" xmlns:a16="http://schemas.microsoft.com/office/drawing/2014/main" id="{AE576EEE-F5C6-4635-82D3-D03119E56E1D}"/>
                  </a:ext>
                </a:extLst>
              </p:cNvPr>
              <p:cNvSpPr/>
              <p:nvPr/>
            </p:nvSpPr>
            <p:spPr>
              <a:xfrm rot="18000000">
                <a:off x="7852559" y="2540697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9" name="矩形 478">
                <a:extLst>
                  <a:ext uri="{FF2B5EF4-FFF2-40B4-BE49-F238E27FC236}">
                    <a16:creationId xmlns="" xmlns:a16="http://schemas.microsoft.com/office/drawing/2014/main" id="{387C80C4-710A-4D77-81E6-78164886A10F}"/>
                  </a:ext>
                </a:extLst>
              </p:cNvPr>
              <p:cNvSpPr/>
              <p:nvPr/>
            </p:nvSpPr>
            <p:spPr>
              <a:xfrm rot="19800000">
                <a:off x="7916101" y="2477155"/>
                <a:ext cx="46996" cy="2646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0" name="任意多边形 337">
                <a:extLst>
                  <a:ext uri="{FF2B5EF4-FFF2-40B4-BE49-F238E27FC236}">
                    <a16:creationId xmlns="" xmlns:a16="http://schemas.microsoft.com/office/drawing/2014/main" id="{66C62765-2A42-4F52-8EFE-6AA15DCFF992}"/>
                  </a:ext>
                </a:extLst>
              </p:cNvPr>
              <p:cNvSpPr/>
              <p:nvPr/>
            </p:nvSpPr>
            <p:spPr>
              <a:xfrm>
                <a:off x="7863488" y="2476849"/>
                <a:ext cx="327015" cy="327016"/>
              </a:xfrm>
              <a:custGeom>
                <a:avLst/>
                <a:gdLst>
                  <a:gd name="connsiteX0" fmla="*/ 162142 w 327015"/>
                  <a:gd name="connsiteY0" fmla="*/ 28994 h 327016"/>
                  <a:gd name="connsiteX1" fmla="*/ 27011 w 327015"/>
                  <a:gd name="connsiteY1" fmla="*/ 164125 h 327016"/>
                  <a:gd name="connsiteX2" fmla="*/ 162142 w 327015"/>
                  <a:gd name="connsiteY2" fmla="*/ 299255 h 327016"/>
                  <a:gd name="connsiteX3" fmla="*/ 297272 w 327015"/>
                  <a:gd name="connsiteY3" fmla="*/ 164125 h 327016"/>
                  <a:gd name="connsiteX4" fmla="*/ 162142 w 327015"/>
                  <a:gd name="connsiteY4" fmla="*/ 28994 h 327016"/>
                  <a:gd name="connsiteX5" fmla="*/ 163508 w 327015"/>
                  <a:gd name="connsiteY5" fmla="*/ 0 h 327016"/>
                  <a:gd name="connsiteX6" fmla="*/ 327015 w 327015"/>
                  <a:gd name="connsiteY6" fmla="*/ 163508 h 327016"/>
                  <a:gd name="connsiteX7" fmla="*/ 163508 w 327015"/>
                  <a:gd name="connsiteY7" fmla="*/ 327016 h 327016"/>
                  <a:gd name="connsiteX8" fmla="*/ 0 w 327015"/>
                  <a:gd name="connsiteY8" fmla="*/ 163508 h 327016"/>
                  <a:gd name="connsiteX9" fmla="*/ 163508 w 327015"/>
                  <a:gd name="connsiteY9" fmla="*/ 0 h 327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27015" h="327016">
                    <a:moveTo>
                      <a:pt x="162142" y="28994"/>
                    </a:moveTo>
                    <a:cubicBezTo>
                      <a:pt x="87511" y="28994"/>
                      <a:pt x="27011" y="89494"/>
                      <a:pt x="27011" y="164125"/>
                    </a:cubicBezTo>
                    <a:cubicBezTo>
                      <a:pt x="27011" y="238755"/>
                      <a:pt x="87511" y="299255"/>
                      <a:pt x="162142" y="299255"/>
                    </a:cubicBezTo>
                    <a:cubicBezTo>
                      <a:pt x="236772" y="299255"/>
                      <a:pt x="297272" y="238755"/>
                      <a:pt x="297272" y="164125"/>
                    </a:cubicBezTo>
                    <a:cubicBezTo>
                      <a:pt x="297272" y="89494"/>
                      <a:pt x="236772" y="28994"/>
                      <a:pt x="162142" y="28994"/>
                    </a:cubicBezTo>
                    <a:close/>
                    <a:moveTo>
                      <a:pt x="163508" y="0"/>
                    </a:moveTo>
                    <a:cubicBezTo>
                      <a:pt x="253810" y="0"/>
                      <a:pt x="327015" y="73205"/>
                      <a:pt x="327015" y="163508"/>
                    </a:cubicBezTo>
                    <a:cubicBezTo>
                      <a:pt x="327015" y="253811"/>
                      <a:pt x="253810" y="327016"/>
                      <a:pt x="163508" y="327016"/>
                    </a:cubicBezTo>
                    <a:cubicBezTo>
                      <a:pt x="73205" y="327016"/>
                      <a:pt x="0" y="253811"/>
                      <a:pt x="0" y="163508"/>
                    </a:cubicBezTo>
                    <a:cubicBezTo>
                      <a:pt x="0" y="73205"/>
                      <a:pt x="73205" y="0"/>
                      <a:pt x="163508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81" name="任意多边形 338">
                <a:extLst>
                  <a:ext uri="{FF2B5EF4-FFF2-40B4-BE49-F238E27FC236}">
                    <a16:creationId xmlns="" xmlns:a16="http://schemas.microsoft.com/office/drawing/2014/main" id="{51C1ED01-9F2D-4278-A03D-E01584FDE677}"/>
                  </a:ext>
                </a:extLst>
              </p:cNvPr>
              <p:cNvSpPr/>
              <p:nvPr/>
            </p:nvSpPr>
            <p:spPr>
              <a:xfrm>
                <a:off x="7904167" y="2518628"/>
                <a:ext cx="244020" cy="244020"/>
              </a:xfrm>
              <a:custGeom>
                <a:avLst/>
                <a:gdLst>
                  <a:gd name="connsiteX0" fmla="*/ 150008 w 244020"/>
                  <a:gd name="connsiteY0" fmla="*/ 23440 h 244020"/>
                  <a:gd name="connsiteX1" fmla="*/ 138474 w 244020"/>
                  <a:gd name="connsiteY1" fmla="*/ 45133 h 244020"/>
                  <a:gd name="connsiteX2" fmla="*/ 129633 w 244020"/>
                  <a:gd name="connsiteY2" fmla="*/ 43454 h 244020"/>
                  <a:gd name="connsiteX3" fmla="*/ 114512 w 244020"/>
                  <a:gd name="connsiteY3" fmla="*/ 43585 h 244020"/>
                  <a:gd name="connsiteX4" fmla="*/ 102559 w 244020"/>
                  <a:gd name="connsiteY4" fmla="*/ 46021 h 244020"/>
                  <a:gd name="connsiteX5" fmla="*/ 89763 w 244020"/>
                  <a:gd name="connsiteY5" fmla="*/ 25544 h 244020"/>
                  <a:gd name="connsiteX6" fmla="*/ 51524 w 244020"/>
                  <a:gd name="connsiteY6" fmla="*/ 49438 h 244020"/>
                  <a:gd name="connsiteX7" fmla="*/ 64195 w 244020"/>
                  <a:gd name="connsiteY7" fmla="*/ 69717 h 244020"/>
                  <a:gd name="connsiteX8" fmla="*/ 62399 w 244020"/>
                  <a:gd name="connsiteY8" fmla="*/ 71498 h 244020"/>
                  <a:gd name="connsiteX9" fmla="*/ 53592 w 244020"/>
                  <a:gd name="connsiteY9" fmla="*/ 84675 h 244020"/>
                  <a:gd name="connsiteX10" fmla="*/ 47593 w 244020"/>
                  <a:gd name="connsiteY10" fmla="*/ 99344 h 244020"/>
                  <a:gd name="connsiteX11" fmla="*/ 47121 w 244020"/>
                  <a:gd name="connsiteY11" fmla="*/ 101828 h 244020"/>
                  <a:gd name="connsiteX12" fmla="*/ 23224 w 244020"/>
                  <a:gd name="connsiteY12" fmla="*/ 102663 h 244020"/>
                  <a:gd name="connsiteX13" fmla="*/ 24797 w 244020"/>
                  <a:gd name="connsiteY13" fmla="*/ 147727 h 244020"/>
                  <a:gd name="connsiteX14" fmla="*/ 48929 w 244020"/>
                  <a:gd name="connsiteY14" fmla="*/ 146884 h 244020"/>
                  <a:gd name="connsiteX15" fmla="*/ 53593 w 244020"/>
                  <a:gd name="connsiteY15" fmla="*/ 158156 h 244020"/>
                  <a:gd name="connsiteX16" fmla="*/ 61941 w 244020"/>
                  <a:gd name="connsiteY16" fmla="*/ 170765 h 244020"/>
                  <a:gd name="connsiteX17" fmla="*/ 68277 w 244020"/>
                  <a:gd name="connsiteY17" fmla="*/ 177155 h 244020"/>
                  <a:gd name="connsiteX18" fmla="*/ 56742 w 244020"/>
                  <a:gd name="connsiteY18" fmla="*/ 198848 h 244020"/>
                  <a:gd name="connsiteX19" fmla="*/ 96556 w 244020"/>
                  <a:gd name="connsiteY19" fmla="*/ 220017 h 244020"/>
                  <a:gd name="connsiteX20" fmla="*/ 108290 w 244020"/>
                  <a:gd name="connsiteY20" fmla="*/ 197950 h 244020"/>
                  <a:gd name="connsiteX21" fmla="*/ 115723 w 244020"/>
                  <a:gd name="connsiteY21" fmla="*/ 199362 h 244020"/>
                  <a:gd name="connsiteX22" fmla="*/ 130844 w 244020"/>
                  <a:gd name="connsiteY22" fmla="*/ 199231 h 244020"/>
                  <a:gd name="connsiteX23" fmla="*/ 143511 w 244020"/>
                  <a:gd name="connsiteY23" fmla="*/ 196649 h 244020"/>
                  <a:gd name="connsiteX24" fmla="*/ 156800 w 244020"/>
                  <a:gd name="connsiteY24" fmla="*/ 217914 h 244020"/>
                  <a:gd name="connsiteX25" fmla="*/ 195040 w 244020"/>
                  <a:gd name="connsiteY25" fmla="*/ 194019 h 244020"/>
                  <a:gd name="connsiteX26" fmla="*/ 181658 w 244020"/>
                  <a:gd name="connsiteY26" fmla="*/ 172605 h 244020"/>
                  <a:gd name="connsiteX27" fmla="*/ 182957 w 244020"/>
                  <a:gd name="connsiteY27" fmla="*/ 171317 h 244020"/>
                  <a:gd name="connsiteX28" fmla="*/ 191763 w 244020"/>
                  <a:gd name="connsiteY28" fmla="*/ 158141 h 244020"/>
                  <a:gd name="connsiteX29" fmla="*/ 197762 w 244020"/>
                  <a:gd name="connsiteY29" fmla="*/ 143472 h 244020"/>
                  <a:gd name="connsiteX30" fmla="*/ 198103 w 244020"/>
                  <a:gd name="connsiteY30" fmla="*/ 141676 h 244020"/>
                  <a:gd name="connsiteX31" fmla="*/ 223340 w 244020"/>
                  <a:gd name="connsiteY31" fmla="*/ 140794 h 244020"/>
                  <a:gd name="connsiteX32" fmla="*/ 221766 w 244020"/>
                  <a:gd name="connsiteY32" fmla="*/ 95730 h 244020"/>
                  <a:gd name="connsiteX33" fmla="*/ 196706 w 244020"/>
                  <a:gd name="connsiteY33" fmla="*/ 96606 h 244020"/>
                  <a:gd name="connsiteX34" fmla="*/ 191764 w 244020"/>
                  <a:gd name="connsiteY34" fmla="*/ 84660 h 244020"/>
                  <a:gd name="connsiteX35" fmla="*/ 183415 w 244020"/>
                  <a:gd name="connsiteY35" fmla="*/ 72051 h 244020"/>
                  <a:gd name="connsiteX36" fmla="*/ 178088 w 244020"/>
                  <a:gd name="connsiteY36" fmla="*/ 66677 h 244020"/>
                  <a:gd name="connsiteX37" fmla="*/ 189822 w 244020"/>
                  <a:gd name="connsiteY37" fmla="*/ 44610 h 244020"/>
                  <a:gd name="connsiteX38" fmla="*/ 122010 w 244020"/>
                  <a:gd name="connsiteY38" fmla="*/ 0 h 244020"/>
                  <a:gd name="connsiteX39" fmla="*/ 244020 w 244020"/>
                  <a:gd name="connsiteY39" fmla="*/ 122010 h 244020"/>
                  <a:gd name="connsiteX40" fmla="*/ 122010 w 244020"/>
                  <a:gd name="connsiteY40" fmla="*/ 244020 h 244020"/>
                  <a:gd name="connsiteX41" fmla="*/ 0 w 244020"/>
                  <a:gd name="connsiteY41" fmla="*/ 122010 h 244020"/>
                  <a:gd name="connsiteX42" fmla="*/ 122010 w 244020"/>
                  <a:gd name="connsiteY42" fmla="*/ 0 h 244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244020" h="244020">
                    <a:moveTo>
                      <a:pt x="150008" y="23440"/>
                    </a:moveTo>
                    <a:lnTo>
                      <a:pt x="138474" y="45133"/>
                    </a:lnTo>
                    <a:lnTo>
                      <a:pt x="129633" y="43454"/>
                    </a:lnTo>
                    <a:cubicBezTo>
                      <a:pt x="124571" y="43005"/>
                      <a:pt x="119507" y="43056"/>
                      <a:pt x="114512" y="43585"/>
                    </a:cubicBezTo>
                    <a:lnTo>
                      <a:pt x="102559" y="46021"/>
                    </a:lnTo>
                    <a:lnTo>
                      <a:pt x="89763" y="25544"/>
                    </a:lnTo>
                    <a:lnTo>
                      <a:pt x="51524" y="49438"/>
                    </a:lnTo>
                    <a:lnTo>
                      <a:pt x="64195" y="69717"/>
                    </a:lnTo>
                    <a:lnTo>
                      <a:pt x="62399" y="71498"/>
                    </a:lnTo>
                    <a:cubicBezTo>
                      <a:pt x="59088" y="75505"/>
                      <a:pt x="56128" y="79905"/>
                      <a:pt x="53592" y="84675"/>
                    </a:cubicBezTo>
                    <a:cubicBezTo>
                      <a:pt x="51057" y="89444"/>
                      <a:pt x="49064" y="94358"/>
                      <a:pt x="47593" y="99344"/>
                    </a:cubicBezTo>
                    <a:lnTo>
                      <a:pt x="47121" y="101828"/>
                    </a:lnTo>
                    <a:lnTo>
                      <a:pt x="23224" y="102663"/>
                    </a:lnTo>
                    <a:lnTo>
                      <a:pt x="24797" y="147727"/>
                    </a:lnTo>
                    <a:lnTo>
                      <a:pt x="48929" y="146884"/>
                    </a:lnTo>
                    <a:lnTo>
                      <a:pt x="53593" y="158156"/>
                    </a:lnTo>
                    <a:cubicBezTo>
                      <a:pt x="55948" y="162593"/>
                      <a:pt x="58738" y="166820"/>
                      <a:pt x="61941" y="170765"/>
                    </a:cubicBezTo>
                    <a:lnTo>
                      <a:pt x="68277" y="177155"/>
                    </a:lnTo>
                    <a:lnTo>
                      <a:pt x="56742" y="198848"/>
                    </a:lnTo>
                    <a:lnTo>
                      <a:pt x="96556" y="220017"/>
                    </a:lnTo>
                    <a:lnTo>
                      <a:pt x="108290" y="197950"/>
                    </a:lnTo>
                    <a:lnTo>
                      <a:pt x="115723" y="199362"/>
                    </a:lnTo>
                    <a:cubicBezTo>
                      <a:pt x="120785" y="199811"/>
                      <a:pt x="125849" y="199760"/>
                      <a:pt x="130844" y="199231"/>
                    </a:cubicBezTo>
                    <a:lnTo>
                      <a:pt x="143511" y="196649"/>
                    </a:lnTo>
                    <a:lnTo>
                      <a:pt x="156800" y="217914"/>
                    </a:lnTo>
                    <a:lnTo>
                      <a:pt x="195040" y="194019"/>
                    </a:lnTo>
                    <a:lnTo>
                      <a:pt x="181658" y="172605"/>
                    </a:lnTo>
                    <a:lnTo>
                      <a:pt x="182957" y="171317"/>
                    </a:lnTo>
                    <a:cubicBezTo>
                      <a:pt x="186268" y="167309"/>
                      <a:pt x="189227" y="162910"/>
                      <a:pt x="191763" y="158141"/>
                    </a:cubicBezTo>
                    <a:cubicBezTo>
                      <a:pt x="194298" y="153371"/>
                      <a:pt x="196292" y="148459"/>
                      <a:pt x="197762" y="143472"/>
                    </a:cubicBezTo>
                    <a:lnTo>
                      <a:pt x="198103" y="141676"/>
                    </a:lnTo>
                    <a:lnTo>
                      <a:pt x="223340" y="140794"/>
                    </a:lnTo>
                    <a:lnTo>
                      <a:pt x="221766" y="95730"/>
                    </a:lnTo>
                    <a:lnTo>
                      <a:pt x="196706" y="96606"/>
                    </a:lnTo>
                    <a:lnTo>
                      <a:pt x="191764" y="84660"/>
                    </a:lnTo>
                    <a:cubicBezTo>
                      <a:pt x="189409" y="80222"/>
                      <a:pt x="186618" y="75996"/>
                      <a:pt x="183415" y="72051"/>
                    </a:cubicBezTo>
                    <a:lnTo>
                      <a:pt x="178088" y="66677"/>
                    </a:lnTo>
                    <a:lnTo>
                      <a:pt x="189822" y="44610"/>
                    </a:lnTo>
                    <a:close/>
                    <a:moveTo>
                      <a:pt x="122010" y="0"/>
                    </a:moveTo>
                    <a:cubicBezTo>
                      <a:pt x="189394" y="0"/>
                      <a:pt x="244020" y="54626"/>
                      <a:pt x="244020" y="122010"/>
                    </a:cubicBezTo>
                    <a:cubicBezTo>
                      <a:pt x="244020" y="189394"/>
                      <a:pt x="189394" y="244020"/>
                      <a:pt x="122010" y="244020"/>
                    </a:cubicBezTo>
                    <a:cubicBezTo>
                      <a:pt x="54626" y="244020"/>
                      <a:pt x="0" y="189394"/>
                      <a:pt x="0" y="122010"/>
                    </a:cubicBezTo>
                    <a:cubicBezTo>
                      <a:pt x="0" y="54626"/>
                      <a:pt x="54626" y="0"/>
                      <a:pt x="12201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306" name="组合 305">
              <a:extLst>
                <a:ext uri="{FF2B5EF4-FFF2-40B4-BE49-F238E27FC236}">
                  <a16:creationId xmlns="" xmlns:a16="http://schemas.microsoft.com/office/drawing/2014/main" id="{B608533C-C847-4820-BC48-39A15B7BF789}"/>
                </a:ext>
              </a:extLst>
            </p:cNvPr>
            <p:cNvGrpSpPr/>
            <p:nvPr/>
          </p:nvGrpSpPr>
          <p:grpSpPr>
            <a:xfrm>
              <a:off x="2440935" y="4255917"/>
              <a:ext cx="287813" cy="287813"/>
              <a:chOff x="3404393" y="1190304"/>
              <a:chExt cx="1066092" cy="1066091"/>
            </a:xfrm>
            <a:grpFill/>
          </p:grpSpPr>
          <p:sp>
            <p:nvSpPr>
              <p:cNvPr id="453" name="矩形 452">
                <a:extLst>
                  <a:ext uri="{FF2B5EF4-FFF2-40B4-BE49-F238E27FC236}">
                    <a16:creationId xmlns="" xmlns:a16="http://schemas.microsoft.com/office/drawing/2014/main" id="{9C284D1C-A2EC-45EB-9C5A-7BF4F33812FD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4" name="矩形 453">
                <a:extLst>
                  <a:ext uri="{FF2B5EF4-FFF2-40B4-BE49-F238E27FC236}">
                    <a16:creationId xmlns="" xmlns:a16="http://schemas.microsoft.com/office/drawing/2014/main" id="{C7D984A7-A8E7-41E4-9089-9B46CEE0D570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5" name="矩形 454">
                <a:extLst>
                  <a:ext uri="{FF2B5EF4-FFF2-40B4-BE49-F238E27FC236}">
                    <a16:creationId xmlns="" xmlns:a16="http://schemas.microsoft.com/office/drawing/2014/main" id="{83F59374-275D-4B50-B8A6-9B7C5A46A31F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6" name="矩形 455">
                <a:extLst>
                  <a:ext uri="{FF2B5EF4-FFF2-40B4-BE49-F238E27FC236}">
                    <a16:creationId xmlns="" xmlns:a16="http://schemas.microsoft.com/office/drawing/2014/main" id="{47BC148F-084C-4EEA-A923-680C130F220A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7" name="矩形 456">
                <a:extLst>
                  <a:ext uri="{FF2B5EF4-FFF2-40B4-BE49-F238E27FC236}">
                    <a16:creationId xmlns="" xmlns:a16="http://schemas.microsoft.com/office/drawing/2014/main" id="{8D6A07E1-D471-41BE-803F-E5A8D905636D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8" name="矩形 457">
                <a:extLst>
                  <a:ext uri="{FF2B5EF4-FFF2-40B4-BE49-F238E27FC236}">
                    <a16:creationId xmlns="" xmlns:a16="http://schemas.microsoft.com/office/drawing/2014/main" id="{385C6289-DC33-4EA0-BA45-26DE2BB092B3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9" name="矩形 458">
                <a:extLst>
                  <a:ext uri="{FF2B5EF4-FFF2-40B4-BE49-F238E27FC236}">
                    <a16:creationId xmlns="" xmlns:a16="http://schemas.microsoft.com/office/drawing/2014/main" id="{392B0979-628F-4BA8-A8E6-16FA19E4F5CF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0" name="矩形 459">
                <a:extLst>
                  <a:ext uri="{FF2B5EF4-FFF2-40B4-BE49-F238E27FC236}">
                    <a16:creationId xmlns="" xmlns:a16="http://schemas.microsoft.com/office/drawing/2014/main" id="{07461189-F9DF-4D07-AD9D-FF1FC4D61C38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1" name="矩形 460">
                <a:extLst>
                  <a:ext uri="{FF2B5EF4-FFF2-40B4-BE49-F238E27FC236}">
                    <a16:creationId xmlns="" xmlns:a16="http://schemas.microsoft.com/office/drawing/2014/main" id="{6D5B21BB-E2B3-44DA-A8B2-8C945A0FE37A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2" name="矩形 461">
                <a:extLst>
                  <a:ext uri="{FF2B5EF4-FFF2-40B4-BE49-F238E27FC236}">
                    <a16:creationId xmlns="" xmlns:a16="http://schemas.microsoft.com/office/drawing/2014/main" id="{922BC7C4-79CD-4B22-A4D7-C9286677E512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3" name="矩形 462">
                <a:extLst>
                  <a:ext uri="{FF2B5EF4-FFF2-40B4-BE49-F238E27FC236}">
                    <a16:creationId xmlns="" xmlns:a16="http://schemas.microsoft.com/office/drawing/2014/main" id="{16876873-A503-4657-88C4-FFDBA941F926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4" name="矩形 463">
                <a:extLst>
                  <a:ext uri="{FF2B5EF4-FFF2-40B4-BE49-F238E27FC236}">
                    <a16:creationId xmlns="" xmlns:a16="http://schemas.microsoft.com/office/drawing/2014/main" id="{BC6B298C-3510-4B22-9C8E-1CD372F913D1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5" name="任意多边形 322">
                <a:extLst>
                  <a:ext uri="{FF2B5EF4-FFF2-40B4-BE49-F238E27FC236}">
                    <a16:creationId xmlns="" xmlns:a16="http://schemas.microsoft.com/office/drawing/2014/main" id="{F4AC4B86-D9DF-4EB2-AF9D-6CD28BE4A578}"/>
                  </a:ext>
                </a:extLst>
              </p:cNvPr>
              <p:cNvSpPr/>
              <p:nvPr/>
            </p:nvSpPr>
            <p:spPr>
              <a:xfrm>
                <a:off x="3472633" y="1255790"/>
                <a:ext cx="933012" cy="933012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66" name="任意多边形 323">
                <a:extLst>
                  <a:ext uri="{FF2B5EF4-FFF2-40B4-BE49-F238E27FC236}">
                    <a16:creationId xmlns="" xmlns:a16="http://schemas.microsoft.com/office/drawing/2014/main" id="{82EF6D93-62B6-49BF-AB0F-DD21402F8431}"/>
                  </a:ext>
                </a:extLst>
              </p:cNvPr>
              <p:cNvSpPr/>
              <p:nvPr/>
            </p:nvSpPr>
            <p:spPr>
              <a:xfrm>
                <a:off x="3549702" y="1338513"/>
                <a:ext cx="771086" cy="771086"/>
              </a:xfrm>
              <a:custGeom>
                <a:avLst/>
                <a:gdLst>
                  <a:gd name="connsiteX0" fmla="*/ 389436 w 771086"/>
                  <a:gd name="connsiteY0" fmla="*/ 147342 h 771086"/>
                  <a:gd name="connsiteX1" fmla="*/ 152996 w 771086"/>
                  <a:gd name="connsiteY1" fmla="*/ 383782 h 771086"/>
                  <a:gd name="connsiteX2" fmla="*/ 389436 w 771086"/>
                  <a:gd name="connsiteY2" fmla="*/ 620222 h 771086"/>
                  <a:gd name="connsiteX3" fmla="*/ 625876 w 771086"/>
                  <a:gd name="connsiteY3" fmla="*/ 383782 h 771086"/>
                  <a:gd name="connsiteX4" fmla="*/ 389436 w 771086"/>
                  <a:gd name="connsiteY4" fmla="*/ 147342 h 771086"/>
                  <a:gd name="connsiteX5" fmla="*/ 385543 w 771086"/>
                  <a:gd name="connsiteY5" fmla="*/ 0 h 771086"/>
                  <a:gd name="connsiteX6" fmla="*/ 771086 w 771086"/>
                  <a:gd name="connsiteY6" fmla="*/ 385543 h 771086"/>
                  <a:gd name="connsiteX7" fmla="*/ 385543 w 771086"/>
                  <a:gd name="connsiteY7" fmla="*/ 771086 h 771086"/>
                  <a:gd name="connsiteX8" fmla="*/ 0 w 771086"/>
                  <a:gd name="connsiteY8" fmla="*/ 385543 h 771086"/>
                  <a:gd name="connsiteX9" fmla="*/ 385543 w 771086"/>
                  <a:gd name="connsiteY9" fmla="*/ 0 h 771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1086" h="771086">
                    <a:moveTo>
                      <a:pt x="389436" y="147342"/>
                    </a:moveTo>
                    <a:cubicBezTo>
                      <a:pt x="258854" y="147342"/>
                      <a:pt x="152996" y="253200"/>
                      <a:pt x="152996" y="383782"/>
                    </a:cubicBezTo>
                    <a:cubicBezTo>
                      <a:pt x="152996" y="514364"/>
                      <a:pt x="258854" y="620222"/>
                      <a:pt x="389436" y="620222"/>
                    </a:cubicBezTo>
                    <a:cubicBezTo>
                      <a:pt x="520018" y="620222"/>
                      <a:pt x="625876" y="514364"/>
                      <a:pt x="625876" y="383782"/>
                    </a:cubicBezTo>
                    <a:cubicBezTo>
                      <a:pt x="625876" y="253200"/>
                      <a:pt x="520018" y="147342"/>
                      <a:pt x="389436" y="147342"/>
                    </a:cubicBezTo>
                    <a:close/>
                    <a:moveTo>
                      <a:pt x="385543" y="0"/>
                    </a:moveTo>
                    <a:cubicBezTo>
                      <a:pt x="598473" y="0"/>
                      <a:pt x="771086" y="172613"/>
                      <a:pt x="771086" y="385543"/>
                    </a:cubicBezTo>
                    <a:cubicBezTo>
                      <a:pt x="771086" y="598473"/>
                      <a:pt x="598473" y="771086"/>
                      <a:pt x="385543" y="771086"/>
                    </a:cubicBezTo>
                    <a:cubicBezTo>
                      <a:pt x="172613" y="771086"/>
                      <a:pt x="0" y="598473"/>
                      <a:pt x="0" y="385543"/>
                    </a:cubicBezTo>
                    <a:cubicBezTo>
                      <a:pt x="0" y="172613"/>
                      <a:pt x="172613" y="0"/>
                      <a:pt x="3855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67" name="任意多边形 324">
                <a:extLst>
                  <a:ext uri="{FF2B5EF4-FFF2-40B4-BE49-F238E27FC236}">
                    <a16:creationId xmlns="" xmlns:a16="http://schemas.microsoft.com/office/drawing/2014/main" id="{BC71C684-99F3-4B59-80B4-5FA9564BDF34}"/>
                  </a:ext>
                </a:extLst>
              </p:cNvPr>
              <p:cNvSpPr/>
              <p:nvPr/>
            </p:nvSpPr>
            <p:spPr>
              <a:xfrm>
                <a:off x="3601763" y="1388814"/>
                <a:ext cx="666964" cy="666964"/>
              </a:xfrm>
              <a:custGeom>
                <a:avLst/>
                <a:gdLst>
                  <a:gd name="connsiteX0" fmla="*/ 331172 w 666964"/>
                  <a:gd name="connsiteY0" fmla="*/ 120540 h 666964"/>
                  <a:gd name="connsiteX1" fmla="*/ 124230 w 666964"/>
                  <a:gd name="connsiteY1" fmla="*/ 327482 h 666964"/>
                  <a:gd name="connsiteX2" fmla="*/ 331172 w 666964"/>
                  <a:gd name="connsiteY2" fmla="*/ 534424 h 666964"/>
                  <a:gd name="connsiteX3" fmla="*/ 538114 w 666964"/>
                  <a:gd name="connsiteY3" fmla="*/ 327482 h 666964"/>
                  <a:gd name="connsiteX4" fmla="*/ 331172 w 666964"/>
                  <a:gd name="connsiteY4" fmla="*/ 120540 h 666964"/>
                  <a:gd name="connsiteX5" fmla="*/ 333482 w 666964"/>
                  <a:gd name="connsiteY5" fmla="*/ 0 h 666964"/>
                  <a:gd name="connsiteX6" fmla="*/ 666964 w 666964"/>
                  <a:gd name="connsiteY6" fmla="*/ 333482 h 666964"/>
                  <a:gd name="connsiteX7" fmla="*/ 333482 w 666964"/>
                  <a:gd name="connsiteY7" fmla="*/ 666964 h 666964"/>
                  <a:gd name="connsiteX8" fmla="*/ 0 w 666964"/>
                  <a:gd name="connsiteY8" fmla="*/ 333482 h 666964"/>
                  <a:gd name="connsiteX9" fmla="*/ 333482 w 666964"/>
                  <a:gd name="connsiteY9" fmla="*/ 0 h 66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964" h="666964">
                    <a:moveTo>
                      <a:pt x="331172" y="120540"/>
                    </a:moveTo>
                    <a:cubicBezTo>
                      <a:pt x="216881" y="120540"/>
                      <a:pt x="124230" y="213191"/>
                      <a:pt x="124230" y="327482"/>
                    </a:cubicBezTo>
                    <a:cubicBezTo>
                      <a:pt x="124230" y="441773"/>
                      <a:pt x="216881" y="534424"/>
                      <a:pt x="331172" y="534424"/>
                    </a:cubicBezTo>
                    <a:cubicBezTo>
                      <a:pt x="445463" y="534424"/>
                      <a:pt x="538114" y="441773"/>
                      <a:pt x="538114" y="327482"/>
                    </a:cubicBezTo>
                    <a:cubicBezTo>
                      <a:pt x="538114" y="213191"/>
                      <a:pt x="445463" y="120540"/>
                      <a:pt x="331172" y="120540"/>
                    </a:cubicBezTo>
                    <a:close/>
                    <a:moveTo>
                      <a:pt x="333482" y="0"/>
                    </a:moveTo>
                    <a:cubicBezTo>
                      <a:pt x="517659" y="0"/>
                      <a:pt x="666964" y="149305"/>
                      <a:pt x="666964" y="333482"/>
                    </a:cubicBezTo>
                    <a:cubicBezTo>
                      <a:pt x="666964" y="517659"/>
                      <a:pt x="517659" y="666964"/>
                      <a:pt x="333482" y="666964"/>
                    </a:cubicBezTo>
                    <a:cubicBezTo>
                      <a:pt x="149305" y="666964"/>
                      <a:pt x="0" y="517659"/>
                      <a:pt x="0" y="333482"/>
                    </a:cubicBezTo>
                    <a:cubicBezTo>
                      <a:pt x="0" y="149305"/>
                      <a:pt x="149305" y="0"/>
                      <a:pt x="3334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307" name="组合 306">
              <a:extLst>
                <a:ext uri="{FF2B5EF4-FFF2-40B4-BE49-F238E27FC236}">
                  <a16:creationId xmlns="" xmlns:a16="http://schemas.microsoft.com/office/drawing/2014/main" id="{3EA84BB5-5182-4DF1-88F9-57AD550AA8D1}"/>
                </a:ext>
              </a:extLst>
            </p:cNvPr>
            <p:cNvGrpSpPr/>
            <p:nvPr/>
          </p:nvGrpSpPr>
          <p:grpSpPr>
            <a:xfrm>
              <a:off x="2047505" y="3827549"/>
              <a:ext cx="507747" cy="512825"/>
              <a:chOff x="3404393" y="1190304"/>
              <a:chExt cx="1066092" cy="1066091"/>
            </a:xfrm>
            <a:grpFill/>
          </p:grpSpPr>
          <p:sp>
            <p:nvSpPr>
              <p:cNvPr id="440" name="矩形 439">
                <a:extLst>
                  <a:ext uri="{FF2B5EF4-FFF2-40B4-BE49-F238E27FC236}">
                    <a16:creationId xmlns="" xmlns:a16="http://schemas.microsoft.com/office/drawing/2014/main" id="{677B5333-CA40-4EA0-A230-87EE4A1B8AC7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1" name="矩形 440">
                <a:extLst>
                  <a:ext uri="{FF2B5EF4-FFF2-40B4-BE49-F238E27FC236}">
                    <a16:creationId xmlns="" xmlns:a16="http://schemas.microsoft.com/office/drawing/2014/main" id="{B133806A-7298-40FE-9825-B4847D492ABA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2" name="矩形 441">
                <a:extLst>
                  <a:ext uri="{FF2B5EF4-FFF2-40B4-BE49-F238E27FC236}">
                    <a16:creationId xmlns="" xmlns:a16="http://schemas.microsoft.com/office/drawing/2014/main" id="{FE8548A1-7A36-4417-A5BA-431E19AC0BDC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3" name="矩形 442">
                <a:extLst>
                  <a:ext uri="{FF2B5EF4-FFF2-40B4-BE49-F238E27FC236}">
                    <a16:creationId xmlns="" xmlns:a16="http://schemas.microsoft.com/office/drawing/2014/main" id="{E9489A07-5F0A-458D-997E-DDA642A6F075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4" name="矩形 443">
                <a:extLst>
                  <a:ext uri="{FF2B5EF4-FFF2-40B4-BE49-F238E27FC236}">
                    <a16:creationId xmlns="" xmlns:a16="http://schemas.microsoft.com/office/drawing/2014/main" id="{BD552BA2-2409-4AFC-9E62-FFC99C673E23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5" name="矩形 444">
                <a:extLst>
                  <a:ext uri="{FF2B5EF4-FFF2-40B4-BE49-F238E27FC236}">
                    <a16:creationId xmlns="" xmlns:a16="http://schemas.microsoft.com/office/drawing/2014/main" id="{64670CEA-02D3-4BA7-9EBB-63CFF7139DAC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6" name="矩形 445">
                <a:extLst>
                  <a:ext uri="{FF2B5EF4-FFF2-40B4-BE49-F238E27FC236}">
                    <a16:creationId xmlns="" xmlns:a16="http://schemas.microsoft.com/office/drawing/2014/main" id="{CFA57711-286C-468B-8FC8-AEABF3161ACE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7" name="矩形 446">
                <a:extLst>
                  <a:ext uri="{FF2B5EF4-FFF2-40B4-BE49-F238E27FC236}">
                    <a16:creationId xmlns="" xmlns:a16="http://schemas.microsoft.com/office/drawing/2014/main" id="{A6EED661-9A48-4B52-90FD-94ADF5A471A3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8" name="矩形 447">
                <a:extLst>
                  <a:ext uri="{FF2B5EF4-FFF2-40B4-BE49-F238E27FC236}">
                    <a16:creationId xmlns="" xmlns:a16="http://schemas.microsoft.com/office/drawing/2014/main" id="{20773B06-146C-4437-A0A6-9792437CC69A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9" name="矩形 448">
                <a:extLst>
                  <a:ext uri="{FF2B5EF4-FFF2-40B4-BE49-F238E27FC236}">
                    <a16:creationId xmlns="" xmlns:a16="http://schemas.microsoft.com/office/drawing/2014/main" id="{3CF1F0F9-42CA-4C4A-A96F-7E321A0DB5FA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0" name="矩形 449">
                <a:extLst>
                  <a:ext uri="{FF2B5EF4-FFF2-40B4-BE49-F238E27FC236}">
                    <a16:creationId xmlns="" xmlns:a16="http://schemas.microsoft.com/office/drawing/2014/main" id="{CC98BE24-D169-480C-A772-190FF117889D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1" name="矩形 450">
                <a:extLst>
                  <a:ext uri="{FF2B5EF4-FFF2-40B4-BE49-F238E27FC236}">
                    <a16:creationId xmlns="" xmlns:a16="http://schemas.microsoft.com/office/drawing/2014/main" id="{1A60E042-552B-49E3-9A78-14875BF08CC2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2" name="任意多边形 309">
                <a:extLst>
                  <a:ext uri="{FF2B5EF4-FFF2-40B4-BE49-F238E27FC236}">
                    <a16:creationId xmlns="" xmlns:a16="http://schemas.microsoft.com/office/drawing/2014/main" id="{D21B1436-1ABC-4246-8203-4BE2530B6618}"/>
                  </a:ext>
                </a:extLst>
              </p:cNvPr>
              <p:cNvSpPr/>
              <p:nvPr/>
            </p:nvSpPr>
            <p:spPr>
              <a:xfrm>
                <a:off x="3472633" y="1255790"/>
                <a:ext cx="933012" cy="933012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308" name="组合 307">
              <a:extLst>
                <a:ext uri="{FF2B5EF4-FFF2-40B4-BE49-F238E27FC236}">
                  <a16:creationId xmlns="" xmlns:a16="http://schemas.microsoft.com/office/drawing/2014/main" id="{C5EE5224-0E5A-44CE-95F3-5B22AC7ABE1B}"/>
                </a:ext>
              </a:extLst>
            </p:cNvPr>
            <p:cNvGrpSpPr/>
            <p:nvPr/>
          </p:nvGrpSpPr>
          <p:grpSpPr>
            <a:xfrm>
              <a:off x="3542111" y="3893622"/>
              <a:ext cx="315270" cy="318424"/>
              <a:chOff x="3404393" y="1190304"/>
              <a:chExt cx="1066092" cy="1066091"/>
            </a:xfrm>
            <a:grpFill/>
          </p:grpSpPr>
          <p:sp>
            <p:nvSpPr>
              <p:cNvPr id="427" name="矩形 426">
                <a:extLst>
                  <a:ext uri="{FF2B5EF4-FFF2-40B4-BE49-F238E27FC236}">
                    <a16:creationId xmlns="" xmlns:a16="http://schemas.microsoft.com/office/drawing/2014/main" id="{6A080619-48F3-4E50-A4DC-AF7985AA5D34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8" name="矩形 427">
                <a:extLst>
                  <a:ext uri="{FF2B5EF4-FFF2-40B4-BE49-F238E27FC236}">
                    <a16:creationId xmlns="" xmlns:a16="http://schemas.microsoft.com/office/drawing/2014/main" id="{1C145D3E-100F-4FBA-B2CE-171A604C9770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9" name="矩形 428">
                <a:extLst>
                  <a:ext uri="{FF2B5EF4-FFF2-40B4-BE49-F238E27FC236}">
                    <a16:creationId xmlns="" xmlns:a16="http://schemas.microsoft.com/office/drawing/2014/main" id="{7171F387-C86B-42F5-A3D9-23732A661E55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0" name="矩形 429">
                <a:extLst>
                  <a:ext uri="{FF2B5EF4-FFF2-40B4-BE49-F238E27FC236}">
                    <a16:creationId xmlns="" xmlns:a16="http://schemas.microsoft.com/office/drawing/2014/main" id="{DB0A3DC2-F03A-4474-A904-49D956BCD0A7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1" name="矩形 430">
                <a:extLst>
                  <a:ext uri="{FF2B5EF4-FFF2-40B4-BE49-F238E27FC236}">
                    <a16:creationId xmlns="" xmlns:a16="http://schemas.microsoft.com/office/drawing/2014/main" id="{94F0A92B-117F-4DA3-B3C5-A96F3B18AB06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2" name="矩形 431">
                <a:extLst>
                  <a:ext uri="{FF2B5EF4-FFF2-40B4-BE49-F238E27FC236}">
                    <a16:creationId xmlns="" xmlns:a16="http://schemas.microsoft.com/office/drawing/2014/main" id="{50E9D2B7-EDDC-4486-93C1-8BADD314965E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3" name="矩形 432">
                <a:extLst>
                  <a:ext uri="{FF2B5EF4-FFF2-40B4-BE49-F238E27FC236}">
                    <a16:creationId xmlns="" xmlns:a16="http://schemas.microsoft.com/office/drawing/2014/main" id="{96049546-518B-4EE7-964D-57D2F724358E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4" name="矩形 433">
                <a:extLst>
                  <a:ext uri="{FF2B5EF4-FFF2-40B4-BE49-F238E27FC236}">
                    <a16:creationId xmlns="" xmlns:a16="http://schemas.microsoft.com/office/drawing/2014/main" id="{769EC6DB-BB1F-4CC8-ADCE-78E6E763C140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5" name="矩形 434">
                <a:extLst>
                  <a:ext uri="{FF2B5EF4-FFF2-40B4-BE49-F238E27FC236}">
                    <a16:creationId xmlns="" xmlns:a16="http://schemas.microsoft.com/office/drawing/2014/main" id="{195B3AD5-7B11-4001-85B3-2F5F6A39FCD9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6" name="矩形 435">
                <a:extLst>
                  <a:ext uri="{FF2B5EF4-FFF2-40B4-BE49-F238E27FC236}">
                    <a16:creationId xmlns="" xmlns:a16="http://schemas.microsoft.com/office/drawing/2014/main" id="{53E92BBD-580E-4121-A712-BD655139C782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7" name="矩形 436">
                <a:extLst>
                  <a:ext uri="{FF2B5EF4-FFF2-40B4-BE49-F238E27FC236}">
                    <a16:creationId xmlns="" xmlns:a16="http://schemas.microsoft.com/office/drawing/2014/main" id="{91B9F41E-1D0B-44BA-8C70-949050AC0E39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8" name="矩形 437">
                <a:extLst>
                  <a:ext uri="{FF2B5EF4-FFF2-40B4-BE49-F238E27FC236}">
                    <a16:creationId xmlns="" xmlns:a16="http://schemas.microsoft.com/office/drawing/2014/main" id="{23D31639-D7B5-47F9-96BD-B53C8EEB9833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9" name="任意多边形 296">
                <a:extLst>
                  <a:ext uri="{FF2B5EF4-FFF2-40B4-BE49-F238E27FC236}">
                    <a16:creationId xmlns="" xmlns:a16="http://schemas.microsoft.com/office/drawing/2014/main" id="{F6A4A054-69B9-4AA0-8351-39053CE2C56A}"/>
                  </a:ext>
                </a:extLst>
              </p:cNvPr>
              <p:cNvSpPr/>
              <p:nvPr/>
            </p:nvSpPr>
            <p:spPr>
              <a:xfrm>
                <a:off x="3472632" y="1255789"/>
                <a:ext cx="933012" cy="933013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309" name="组合 308">
              <a:extLst>
                <a:ext uri="{FF2B5EF4-FFF2-40B4-BE49-F238E27FC236}">
                  <a16:creationId xmlns="" xmlns:a16="http://schemas.microsoft.com/office/drawing/2014/main" id="{5F129F2E-E90A-4E16-AFC8-1E6370944918}"/>
                </a:ext>
              </a:extLst>
            </p:cNvPr>
            <p:cNvGrpSpPr/>
            <p:nvPr/>
          </p:nvGrpSpPr>
          <p:grpSpPr>
            <a:xfrm>
              <a:off x="3037592" y="3326753"/>
              <a:ext cx="348254" cy="348254"/>
              <a:chOff x="3404393" y="1190304"/>
              <a:chExt cx="1066092" cy="1066091"/>
            </a:xfrm>
            <a:grpFill/>
          </p:grpSpPr>
          <p:sp>
            <p:nvSpPr>
              <p:cNvPr id="412" name="矩形 411">
                <a:extLst>
                  <a:ext uri="{FF2B5EF4-FFF2-40B4-BE49-F238E27FC236}">
                    <a16:creationId xmlns="" xmlns:a16="http://schemas.microsoft.com/office/drawing/2014/main" id="{CA3A9933-F946-4E12-BA7F-F1FB545FE926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3" name="矩形 412">
                <a:extLst>
                  <a:ext uri="{FF2B5EF4-FFF2-40B4-BE49-F238E27FC236}">
                    <a16:creationId xmlns="" xmlns:a16="http://schemas.microsoft.com/office/drawing/2014/main" id="{E467F722-AB66-40D7-B8AE-43DA23482FFE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4" name="矩形 413">
                <a:extLst>
                  <a:ext uri="{FF2B5EF4-FFF2-40B4-BE49-F238E27FC236}">
                    <a16:creationId xmlns="" xmlns:a16="http://schemas.microsoft.com/office/drawing/2014/main" id="{16D44350-AFC7-42E7-B7D7-6A5BB88AF325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5" name="矩形 414">
                <a:extLst>
                  <a:ext uri="{FF2B5EF4-FFF2-40B4-BE49-F238E27FC236}">
                    <a16:creationId xmlns="" xmlns:a16="http://schemas.microsoft.com/office/drawing/2014/main" id="{8193FAEB-1E30-4775-A100-DD016F42BCDB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6" name="矩形 415">
                <a:extLst>
                  <a:ext uri="{FF2B5EF4-FFF2-40B4-BE49-F238E27FC236}">
                    <a16:creationId xmlns="" xmlns:a16="http://schemas.microsoft.com/office/drawing/2014/main" id="{AA929B4C-7271-4F75-A95B-CF2FA80616A6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7" name="矩形 416">
                <a:extLst>
                  <a:ext uri="{FF2B5EF4-FFF2-40B4-BE49-F238E27FC236}">
                    <a16:creationId xmlns="" xmlns:a16="http://schemas.microsoft.com/office/drawing/2014/main" id="{D38E943F-58CE-4589-A3B5-0959A65EC201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8" name="矩形 417">
                <a:extLst>
                  <a:ext uri="{FF2B5EF4-FFF2-40B4-BE49-F238E27FC236}">
                    <a16:creationId xmlns="" xmlns:a16="http://schemas.microsoft.com/office/drawing/2014/main" id="{0FC5B9AF-E632-4413-AF99-54E65528B6AC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9" name="矩形 418">
                <a:extLst>
                  <a:ext uri="{FF2B5EF4-FFF2-40B4-BE49-F238E27FC236}">
                    <a16:creationId xmlns="" xmlns:a16="http://schemas.microsoft.com/office/drawing/2014/main" id="{8B214826-E99C-4AF3-8ACC-5E76A1016F1D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0" name="矩形 419">
                <a:extLst>
                  <a:ext uri="{FF2B5EF4-FFF2-40B4-BE49-F238E27FC236}">
                    <a16:creationId xmlns="" xmlns:a16="http://schemas.microsoft.com/office/drawing/2014/main" id="{4939A248-46BA-4757-8DBC-BD39CCF4BDF8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1" name="矩形 420">
                <a:extLst>
                  <a:ext uri="{FF2B5EF4-FFF2-40B4-BE49-F238E27FC236}">
                    <a16:creationId xmlns="" xmlns:a16="http://schemas.microsoft.com/office/drawing/2014/main" id="{A1492CBB-CEDF-4060-88F3-11B8C2B52355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2" name="矩形 421">
                <a:extLst>
                  <a:ext uri="{FF2B5EF4-FFF2-40B4-BE49-F238E27FC236}">
                    <a16:creationId xmlns="" xmlns:a16="http://schemas.microsoft.com/office/drawing/2014/main" id="{FC628C2E-9D01-4FC8-98D4-4FDAE1CB4885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3" name="矩形 422">
                <a:extLst>
                  <a:ext uri="{FF2B5EF4-FFF2-40B4-BE49-F238E27FC236}">
                    <a16:creationId xmlns="" xmlns:a16="http://schemas.microsoft.com/office/drawing/2014/main" id="{6A81DFCD-AB74-445E-8F5F-FDC8072D78B4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4" name="任意多边形 281">
                <a:extLst>
                  <a:ext uri="{FF2B5EF4-FFF2-40B4-BE49-F238E27FC236}">
                    <a16:creationId xmlns="" xmlns:a16="http://schemas.microsoft.com/office/drawing/2014/main" id="{5192DD92-97DF-434C-A341-059821018319}"/>
                  </a:ext>
                </a:extLst>
              </p:cNvPr>
              <p:cNvSpPr/>
              <p:nvPr/>
            </p:nvSpPr>
            <p:spPr>
              <a:xfrm>
                <a:off x="3472633" y="1255790"/>
                <a:ext cx="933012" cy="933012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25" name="任意多边形 282">
                <a:extLst>
                  <a:ext uri="{FF2B5EF4-FFF2-40B4-BE49-F238E27FC236}">
                    <a16:creationId xmlns="" xmlns:a16="http://schemas.microsoft.com/office/drawing/2014/main" id="{86AD064D-EDC6-45B6-A89B-6D69494B5122}"/>
                  </a:ext>
                </a:extLst>
              </p:cNvPr>
              <p:cNvSpPr/>
              <p:nvPr/>
            </p:nvSpPr>
            <p:spPr>
              <a:xfrm>
                <a:off x="3549702" y="1338513"/>
                <a:ext cx="771086" cy="771086"/>
              </a:xfrm>
              <a:custGeom>
                <a:avLst/>
                <a:gdLst>
                  <a:gd name="connsiteX0" fmla="*/ 389436 w 771086"/>
                  <a:gd name="connsiteY0" fmla="*/ 147342 h 771086"/>
                  <a:gd name="connsiteX1" fmla="*/ 152996 w 771086"/>
                  <a:gd name="connsiteY1" fmla="*/ 383782 h 771086"/>
                  <a:gd name="connsiteX2" fmla="*/ 389436 w 771086"/>
                  <a:gd name="connsiteY2" fmla="*/ 620222 h 771086"/>
                  <a:gd name="connsiteX3" fmla="*/ 625876 w 771086"/>
                  <a:gd name="connsiteY3" fmla="*/ 383782 h 771086"/>
                  <a:gd name="connsiteX4" fmla="*/ 389436 w 771086"/>
                  <a:gd name="connsiteY4" fmla="*/ 147342 h 771086"/>
                  <a:gd name="connsiteX5" fmla="*/ 385543 w 771086"/>
                  <a:gd name="connsiteY5" fmla="*/ 0 h 771086"/>
                  <a:gd name="connsiteX6" fmla="*/ 771086 w 771086"/>
                  <a:gd name="connsiteY6" fmla="*/ 385543 h 771086"/>
                  <a:gd name="connsiteX7" fmla="*/ 385543 w 771086"/>
                  <a:gd name="connsiteY7" fmla="*/ 771086 h 771086"/>
                  <a:gd name="connsiteX8" fmla="*/ 0 w 771086"/>
                  <a:gd name="connsiteY8" fmla="*/ 385543 h 771086"/>
                  <a:gd name="connsiteX9" fmla="*/ 385543 w 771086"/>
                  <a:gd name="connsiteY9" fmla="*/ 0 h 771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1086" h="771086">
                    <a:moveTo>
                      <a:pt x="389436" y="147342"/>
                    </a:moveTo>
                    <a:cubicBezTo>
                      <a:pt x="258854" y="147342"/>
                      <a:pt x="152996" y="253200"/>
                      <a:pt x="152996" y="383782"/>
                    </a:cubicBezTo>
                    <a:cubicBezTo>
                      <a:pt x="152996" y="514364"/>
                      <a:pt x="258854" y="620222"/>
                      <a:pt x="389436" y="620222"/>
                    </a:cubicBezTo>
                    <a:cubicBezTo>
                      <a:pt x="520018" y="620222"/>
                      <a:pt x="625876" y="514364"/>
                      <a:pt x="625876" y="383782"/>
                    </a:cubicBezTo>
                    <a:cubicBezTo>
                      <a:pt x="625876" y="253200"/>
                      <a:pt x="520018" y="147342"/>
                      <a:pt x="389436" y="147342"/>
                    </a:cubicBezTo>
                    <a:close/>
                    <a:moveTo>
                      <a:pt x="385543" y="0"/>
                    </a:moveTo>
                    <a:cubicBezTo>
                      <a:pt x="598473" y="0"/>
                      <a:pt x="771086" y="172613"/>
                      <a:pt x="771086" y="385543"/>
                    </a:cubicBezTo>
                    <a:cubicBezTo>
                      <a:pt x="771086" y="598473"/>
                      <a:pt x="598473" y="771086"/>
                      <a:pt x="385543" y="771086"/>
                    </a:cubicBezTo>
                    <a:cubicBezTo>
                      <a:pt x="172613" y="771086"/>
                      <a:pt x="0" y="598473"/>
                      <a:pt x="0" y="385543"/>
                    </a:cubicBezTo>
                    <a:cubicBezTo>
                      <a:pt x="0" y="172613"/>
                      <a:pt x="172613" y="0"/>
                      <a:pt x="3855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426" name="任意多边形 283">
                <a:extLst>
                  <a:ext uri="{FF2B5EF4-FFF2-40B4-BE49-F238E27FC236}">
                    <a16:creationId xmlns="" xmlns:a16="http://schemas.microsoft.com/office/drawing/2014/main" id="{F87E9F1A-223C-464E-8A6E-FDA8CD68DE3F}"/>
                  </a:ext>
                </a:extLst>
              </p:cNvPr>
              <p:cNvSpPr/>
              <p:nvPr/>
            </p:nvSpPr>
            <p:spPr>
              <a:xfrm>
                <a:off x="3601763" y="1388814"/>
                <a:ext cx="666964" cy="666964"/>
              </a:xfrm>
              <a:custGeom>
                <a:avLst/>
                <a:gdLst>
                  <a:gd name="connsiteX0" fmla="*/ 331172 w 666964"/>
                  <a:gd name="connsiteY0" fmla="*/ 120540 h 666964"/>
                  <a:gd name="connsiteX1" fmla="*/ 124230 w 666964"/>
                  <a:gd name="connsiteY1" fmla="*/ 327482 h 666964"/>
                  <a:gd name="connsiteX2" fmla="*/ 331172 w 666964"/>
                  <a:gd name="connsiteY2" fmla="*/ 534424 h 666964"/>
                  <a:gd name="connsiteX3" fmla="*/ 538114 w 666964"/>
                  <a:gd name="connsiteY3" fmla="*/ 327482 h 666964"/>
                  <a:gd name="connsiteX4" fmla="*/ 331172 w 666964"/>
                  <a:gd name="connsiteY4" fmla="*/ 120540 h 666964"/>
                  <a:gd name="connsiteX5" fmla="*/ 333482 w 666964"/>
                  <a:gd name="connsiteY5" fmla="*/ 0 h 666964"/>
                  <a:gd name="connsiteX6" fmla="*/ 666964 w 666964"/>
                  <a:gd name="connsiteY6" fmla="*/ 333482 h 666964"/>
                  <a:gd name="connsiteX7" fmla="*/ 333482 w 666964"/>
                  <a:gd name="connsiteY7" fmla="*/ 666964 h 666964"/>
                  <a:gd name="connsiteX8" fmla="*/ 0 w 666964"/>
                  <a:gd name="connsiteY8" fmla="*/ 333482 h 666964"/>
                  <a:gd name="connsiteX9" fmla="*/ 333482 w 666964"/>
                  <a:gd name="connsiteY9" fmla="*/ 0 h 66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964" h="666964">
                    <a:moveTo>
                      <a:pt x="331172" y="120540"/>
                    </a:moveTo>
                    <a:cubicBezTo>
                      <a:pt x="216881" y="120540"/>
                      <a:pt x="124230" y="213191"/>
                      <a:pt x="124230" y="327482"/>
                    </a:cubicBezTo>
                    <a:cubicBezTo>
                      <a:pt x="124230" y="441773"/>
                      <a:pt x="216881" y="534424"/>
                      <a:pt x="331172" y="534424"/>
                    </a:cubicBezTo>
                    <a:cubicBezTo>
                      <a:pt x="445463" y="534424"/>
                      <a:pt x="538114" y="441773"/>
                      <a:pt x="538114" y="327482"/>
                    </a:cubicBezTo>
                    <a:cubicBezTo>
                      <a:pt x="538114" y="213191"/>
                      <a:pt x="445463" y="120540"/>
                      <a:pt x="331172" y="120540"/>
                    </a:cubicBezTo>
                    <a:close/>
                    <a:moveTo>
                      <a:pt x="333482" y="0"/>
                    </a:moveTo>
                    <a:cubicBezTo>
                      <a:pt x="517659" y="0"/>
                      <a:pt x="666964" y="149305"/>
                      <a:pt x="666964" y="333482"/>
                    </a:cubicBezTo>
                    <a:cubicBezTo>
                      <a:pt x="666964" y="517659"/>
                      <a:pt x="517659" y="666964"/>
                      <a:pt x="333482" y="666964"/>
                    </a:cubicBezTo>
                    <a:cubicBezTo>
                      <a:pt x="149305" y="666964"/>
                      <a:pt x="0" y="517659"/>
                      <a:pt x="0" y="333482"/>
                    </a:cubicBezTo>
                    <a:cubicBezTo>
                      <a:pt x="0" y="149305"/>
                      <a:pt x="149305" y="0"/>
                      <a:pt x="3334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310" name="组合 309">
              <a:extLst>
                <a:ext uri="{FF2B5EF4-FFF2-40B4-BE49-F238E27FC236}">
                  <a16:creationId xmlns="" xmlns:a16="http://schemas.microsoft.com/office/drawing/2014/main" id="{E0E48722-A5FD-4299-802D-3987FEA8C14C}"/>
                </a:ext>
              </a:extLst>
            </p:cNvPr>
            <p:cNvGrpSpPr/>
            <p:nvPr/>
          </p:nvGrpSpPr>
          <p:grpSpPr>
            <a:xfrm>
              <a:off x="2896341" y="1984630"/>
              <a:ext cx="399258" cy="395306"/>
              <a:chOff x="3404393" y="1190304"/>
              <a:chExt cx="1066092" cy="1066091"/>
            </a:xfrm>
            <a:grpFill/>
          </p:grpSpPr>
          <p:sp>
            <p:nvSpPr>
              <p:cNvPr id="399" name="矩形 398">
                <a:extLst>
                  <a:ext uri="{FF2B5EF4-FFF2-40B4-BE49-F238E27FC236}">
                    <a16:creationId xmlns="" xmlns:a16="http://schemas.microsoft.com/office/drawing/2014/main" id="{C4D57DFB-25A9-451C-B974-241B34C578E9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0" name="矩形 399">
                <a:extLst>
                  <a:ext uri="{FF2B5EF4-FFF2-40B4-BE49-F238E27FC236}">
                    <a16:creationId xmlns="" xmlns:a16="http://schemas.microsoft.com/office/drawing/2014/main" id="{592582D8-4C38-48B4-B403-AA8C21A05DFB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1" name="矩形 400">
                <a:extLst>
                  <a:ext uri="{FF2B5EF4-FFF2-40B4-BE49-F238E27FC236}">
                    <a16:creationId xmlns="" xmlns:a16="http://schemas.microsoft.com/office/drawing/2014/main" id="{44229792-3D59-444C-B498-1D1F350C7EF7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2" name="矩形 401">
                <a:extLst>
                  <a:ext uri="{FF2B5EF4-FFF2-40B4-BE49-F238E27FC236}">
                    <a16:creationId xmlns="" xmlns:a16="http://schemas.microsoft.com/office/drawing/2014/main" id="{F0DB3197-E5B6-4052-8F06-71B3C0897A06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3" name="矩形 402">
                <a:extLst>
                  <a:ext uri="{FF2B5EF4-FFF2-40B4-BE49-F238E27FC236}">
                    <a16:creationId xmlns="" xmlns:a16="http://schemas.microsoft.com/office/drawing/2014/main" id="{B1E1ADD0-5C25-41B3-981A-9A0718108FFF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4" name="矩形 403">
                <a:extLst>
                  <a:ext uri="{FF2B5EF4-FFF2-40B4-BE49-F238E27FC236}">
                    <a16:creationId xmlns="" xmlns:a16="http://schemas.microsoft.com/office/drawing/2014/main" id="{4C39030A-73C8-4578-A5D0-D8C38403B4E5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5" name="矩形 404">
                <a:extLst>
                  <a:ext uri="{FF2B5EF4-FFF2-40B4-BE49-F238E27FC236}">
                    <a16:creationId xmlns="" xmlns:a16="http://schemas.microsoft.com/office/drawing/2014/main" id="{5C1717B7-C613-422E-BE44-2E6CECE6C437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6" name="矩形 405">
                <a:extLst>
                  <a:ext uri="{FF2B5EF4-FFF2-40B4-BE49-F238E27FC236}">
                    <a16:creationId xmlns="" xmlns:a16="http://schemas.microsoft.com/office/drawing/2014/main" id="{4B894276-D1F2-45AA-AD66-AFA145E121E2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7" name="矩形 406">
                <a:extLst>
                  <a:ext uri="{FF2B5EF4-FFF2-40B4-BE49-F238E27FC236}">
                    <a16:creationId xmlns="" xmlns:a16="http://schemas.microsoft.com/office/drawing/2014/main" id="{106C4C77-9CAC-411C-BD7E-D70736B4CF84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8" name="矩形 407">
                <a:extLst>
                  <a:ext uri="{FF2B5EF4-FFF2-40B4-BE49-F238E27FC236}">
                    <a16:creationId xmlns="" xmlns:a16="http://schemas.microsoft.com/office/drawing/2014/main" id="{0A7504FB-0199-43C1-9B5A-94ADA4F6FE5E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9" name="矩形 408">
                <a:extLst>
                  <a:ext uri="{FF2B5EF4-FFF2-40B4-BE49-F238E27FC236}">
                    <a16:creationId xmlns="" xmlns:a16="http://schemas.microsoft.com/office/drawing/2014/main" id="{CF714AC0-C99D-4D51-86AB-01910622F0FB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0" name="矩形 409">
                <a:extLst>
                  <a:ext uri="{FF2B5EF4-FFF2-40B4-BE49-F238E27FC236}">
                    <a16:creationId xmlns="" xmlns:a16="http://schemas.microsoft.com/office/drawing/2014/main" id="{E13475E6-A39B-45B5-8FE9-2227A4EADF22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1" name="任意多边形 268">
                <a:extLst>
                  <a:ext uri="{FF2B5EF4-FFF2-40B4-BE49-F238E27FC236}">
                    <a16:creationId xmlns="" xmlns:a16="http://schemas.microsoft.com/office/drawing/2014/main" id="{F7808FCD-6FD6-44B4-9514-45754FBAC647}"/>
                  </a:ext>
                </a:extLst>
              </p:cNvPr>
              <p:cNvSpPr/>
              <p:nvPr/>
            </p:nvSpPr>
            <p:spPr>
              <a:xfrm>
                <a:off x="3472633" y="1255790"/>
                <a:ext cx="933012" cy="933012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311" name="组合 310">
              <a:extLst>
                <a:ext uri="{FF2B5EF4-FFF2-40B4-BE49-F238E27FC236}">
                  <a16:creationId xmlns="" xmlns:a16="http://schemas.microsoft.com/office/drawing/2014/main" id="{6362A25B-44E2-426B-A640-18C78F83AA4F}"/>
                </a:ext>
              </a:extLst>
            </p:cNvPr>
            <p:cNvGrpSpPr/>
            <p:nvPr/>
          </p:nvGrpSpPr>
          <p:grpSpPr>
            <a:xfrm>
              <a:off x="3170301" y="2546151"/>
              <a:ext cx="234522" cy="232199"/>
              <a:chOff x="3404393" y="1190304"/>
              <a:chExt cx="1066092" cy="1066091"/>
            </a:xfrm>
            <a:grpFill/>
          </p:grpSpPr>
          <p:sp>
            <p:nvSpPr>
              <p:cNvPr id="386" name="矩形 385">
                <a:extLst>
                  <a:ext uri="{FF2B5EF4-FFF2-40B4-BE49-F238E27FC236}">
                    <a16:creationId xmlns="" xmlns:a16="http://schemas.microsoft.com/office/drawing/2014/main" id="{4B9A9133-BF1F-49B8-854A-6021B5B93CA2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7" name="矩形 386">
                <a:extLst>
                  <a:ext uri="{FF2B5EF4-FFF2-40B4-BE49-F238E27FC236}">
                    <a16:creationId xmlns="" xmlns:a16="http://schemas.microsoft.com/office/drawing/2014/main" id="{0F8D745D-0AFB-47C9-AE3D-61C2B0AE661F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8" name="矩形 387">
                <a:extLst>
                  <a:ext uri="{FF2B5EF4-FFF2-40B4-BE49-F238E27FC236}">
                    <a16:creationId xmlns="" xmlns:a16="http://schemas.microsoft.com/office/drawing/2014/main" id="{CB653D76-831A-4C03-AFC6-E9FB6AF7B9A0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9" name="矩形 388">
                <a:extLst>
                  <a:ext uri="{FF2B5EF4-FFF2-40B4-BE49-F238E27FC236}">
                    <a16:creationId xmlns="" xmlns:a16="http://schemas.microsoft.com/office/drawing/2014/main" id="{F05D3864-50AA-4A24-B4F2-F91FC67BFC8B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0" name="矩形 389">
                <a:extLst>
                  <a:ext uri="{FF2B5EF4-FFF2-40B4-BE49-F238E27FC236}">
                    <a16:creationId xmlns="" xmlns:a16="http://schemas.microsoft.com/office/drawing/2014/main" id="{754887FB-315D-46F8-BB43-7AA25A11C29D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1" name="矩形 390">
                <a:extLst>
                  <a:ext uri="{FF2B5EF4-FFF2-40B4-BE49-F238E27FC236}">
                    <a16:creationId xmlns="" xmlns:a16="http://schemas.microsoft.com/office/drawing/2014/main" id="{06A05E51-0061-47EA-88A4-B036FA7EEBF1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2" name="矩形 391">
                <a:extLst>
                  <a:ext uri="{FF2B5EF4-FFF2-40B4-BE49-F238E27FC236}">
                    <a16:creationId xmlns="" xmlns:a16="http://schemas.microsoft.com/office/drawing/2014/main" id="{EA03082B-1BE0-4043-81B7-700F6DFD0A7C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3" name="矩形 392">
                <a:extLst>
                  <a:ext uri="{FF2B5EF4-FFF2-40B4-BE49-F238E27FC236}">
                    <a16:creationId xmlns="" xmlns:a16="http://schemas.microsoft.com/office/drawing/2014/main" id="{63A59480-CD61-4CAC-96F0-1F57B52F998D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4" name="矩形 393">
                <a:extLst>
                  <a:ext uri="{FF2B5EF4-FFF2-40B4-BE49-F238E27FC236}">
                    <a16:creationId xmlns="" xmlns:a16="http://schemas.microsoft.com/office/drawing/2014/main" id="{D48A30A0-7AC6-427A-9138-1D9454BC9E09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5" name="矩形 394">
                <a:extLst>
                  <a:ext uri="{FF2B5EF4-FFF2-40B4-BE49-F238E27FC236}">
                    <a16:creationId xmlns="" xmlns:a16="http://schemas.microsoft.com/office/drawing/2014/main" id="{6200F627-0F1D-41DA-A9AE-35304B7B221F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6" name="矩形 395">
                <a:extLst>
                  <a:ext uri="{FF2B5EF4-FFF2-40B4-BE49-F238E27FC236}">
                    <a16:creationId xmlns="" xmlns:a16="http://schemas.microsoft.com/office/drawing/2014/main" id="{282B824C-F731-4B6B-A821-B399D3FF585D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7" name="矩形 396">
                <a:extLst>
                  <a:ext uri="{FF2B5EF4-FFF2-40B4-BE49-F238E27FC236}">
                    <a16:creationId xmlns="" xmlns:a16="http://schemas.microsoft.com/office/drawing/2014/main" id="{FB6E766D-E892-47D8-9B90-2D89B4C34E42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8" name="任意多边形 255">
                <a:extLst>
                  <a:ext uri="{FF2B5EF4-FFF2-40B4-BE49-F238E27FC236}">
                    <a16:creationId xmlns="" xmlns:a16="http://schemas.microsoft.com/office/drawing/2014/main" id="{05BE1095-661A-4C48-98D4-B4ABF0D445C4}"/>
                  </a:ext>
                </a:extLst>
              </p:cNvPr>
              <p:cNvSpPr/>
              <p:nvPr/>
            </p:nvSpPr>
            <p:spPr>
              <a:xfrm>
                <a:off x="3472633" y="1255790"/>
                <a:ext cx="933012" cy="933012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312" name="组合 311">
              <a:extLst>
                <a:ext uri="{FF2B5EF4-FFF2-40B4-BE49-F238E27FC236}">
                  <a16:creationId xmlns="" xmlns:a16="http://schemas.microsoft.com/office/drawing/2014/main" id="{505A3909-D53B-4DE7-9662-AD3BFB9C5CC3}"/>
                </a:ext>
              </a:extLst>
            </p:cNvPr>
            <p:cNvGrpSpPr/>
            <p:nvPr/>
          </p:nvGrpSpPr>
          <p:grpSpPr>
            <a:xfrm>
              <a:off x="3813324" y="2018953"/>
              <a:ext cx="312148" cy="309057"/>
              <a:chOff x="3404393" y="1190304"/>
              <a:chExt cx="1066092" cy="1066091"/>
            </a:xfrm>
            <a:grpFill/>
          </p:grpSpPr>
          <p:sp>
            <p:nvSpPr>
              <p:cNvPr id="373" name="矩形 372">
                <a:extLst>
                  <a:ext uri="{FF2B5EF4-FFF2-40B4-BE49-F238E27FC236}">
                    <a16:creationId xmlns="" xmlns:a16="http://schemas.microsoft.com/office/drawing/2014/main" id="{022562F3-D32E-4878-8FEC-D03A3FD0B782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4" name="矩形 373">
                <a:extLst>
                  <a:ext uri="{FF2B5EF4-FFF2-40B4-BE49-F238E27FC236}">
                    <a16:creationId xmlns="" xmlns:a16="http://schemas.microsoft.com/office/drawing/2014/main" id="{C503CBB5-77FD-4D4F-A2CA-48940EFA51E2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5" name="矩形 374">
                <a:extLst>
                  <a:ext uri="{FF2B5EF4-FFF2-40B4-BE49-F238E27FC236}">
                    <a16:creationId xmlns="" xmlns:a16="http://schemas.microsoft.com/office/drawing/2014/main" id="{10B63054-8BDE-4A93-BF34-E79682D8F5A1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6" name="矩形 375">
                <a:extLst>
                  <a:ext uri="{FF2B5EF4-FFF2-40B4-BE49-F238E27FC236}">
                    <a16:creationId xmlns="" xmlns:a16="http://schemas.microsoft.com/office/drawing/2014/main" id="{D588222A-CE57-4798-BCFD-6730026EA844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7" name="矩形 376">
                <a:extLst>
                  <a:ext uri="{FF2B5EF4-FFF2-40B4-BE49-F238E27FC236}">
                    <a16:creationId xmlns="" xmlns:a16="http://schemas.microsoft.com/office/drawing/2014/main" id="{34F49AAA-A0E2-4E55-AA5F-D84779B2C09A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8" name="矩形 377">
                <a:extLst>
                  <a:ext uri="{FF2B5EF4-FFF2-40B4-BE49-F238E27FC236}">
                    <a16:creationId xmlns="" xmlns:a16="http://schemas.microsoft.com/office/drawing/2014/main" id="{02FDE80B-A80A-42EB-9DA3-4A890664CD8A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9" name="矩形 378">
                <a:extLst>
                  <a:ext uri="{FF2B5EF4-FFF2-40B4-BE49-F238E27FC236}">
                    <a16:creationId xmlns="" xmlns:a16="http://schemas.microsoft.com/office/drawing/2014/main" id="{CC825E8C-D263-480F-8C6A-220B6500DB15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0" name="矩形 379">
                <a:extLst>
                  <a:ext uri="{FF2B5EF4-FFF2-40B4-BE49-F238E27FC236}">
                    <a16:creationId xmlns="" xmlns:a16="http://schemas.microsoft.com/office/drawing/2014/main" id="{FE5D4710-998F-4AFA-A58A-5125562A2460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1" name="矩形 380">
                <a:extLst>
                  <a:ext uri="{FF2B5EF4-FFF2-40B4-BE49-F238E27FC236}">
                    <a16:creationId xmlns="" xmlns:a16="http://schemas.microsoft.com/office/drawing/2014/main" id="{34EB6220-DD7D-44B5-871F-CBB5FD5D4FD6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2" name="矩形 381">
                <a:extLst>
                  <a:ext uri="{FF2B5EF4-FFF2-40B4-BE49-F238E27FC236}">
                    <a16:creationId xmlns="" xmlns:a16="http://schemas.microsoft.com/office/drawing/2014/main" id="{8B52BB7D-6B64-4FEC-A6C9-2A01DBAFED9C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3" name="矩形 382">
                <a:extLst>
                  <a:ext uri="{FF2B5EF4-FFF2-40B4-BE49-F238E27FC236}">
                    <a16:creationId xmlns="" xmlns:a16="http://schemas.microsoft.com/office/drawing/2014/main" id="{2E2E23BD-2ED0-498A-8129-5EC6D1D751DA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4" name="矩形 383">
                <a:extLst>
                  <a:ext uri="{FF2B5EF4-FFF2-40B4-BE49-F238E27FC236}">
                    <a16:creationId xmlns="" xmlns:a16="http://schemas.microsoft.com/office/drawing/2014/main" id="{DE18010C-1685-425B-A6F7-9F16CF5663D8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5" name="任意多边形 242">
                <a:extLst>
                  <a:ext uri="{FF2B5EF4-FFF2-40B4-BE49-F238E27FC236}">
                    <a16:creationId xmlns="" xmlns:a16="http://schemas.microsoft.com/office/drawing/2014/main" id="{B80F40F3-138F-48FB-AD5F-6CAFCE5D4E20}"/>
                  </a:ext>
                </a:extLst>
              </p:cNvPr>
              <p:cNvSpPr/>
              <p:nvPr/>
            </p:nvSpPr>
            <p:spPr>
              <a:xfrm>
                <a:off x="3472633" y="1255790"/>
                <a:ext cx="933012" cy="933012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313" name="组合 312">
              <a:extLst>
                <a:ext uri="{FF2B5EF4-FFF2-40B4-BE49-F238E27FC236}">
                  <a16:creationId xmlns="" xmlns:a16="http://schemas.microsoft.com/office/drawing/2014/main" id="{3B776408-D84F-47D6-83D6-B0681912DC6E}"/>
                </a:ext>
              </a:extLst>
            </p:cNvPr>
            <p:cNvGrpSpPr/>
            <p:nvPr/>
          </p:nvGrpSpPr>
          <p:grpSpPr>
            <a:xfrm>
              <a:off x="1728338" y="3716097"/>
              <a:ext cx="283771" cy="280961"/>
              <a:chOff x="3404393" y="1190304"/>
              <a:chExt cx="1066092" cy="1066091"/>
            </a:xfrm>
            <a:grpFill/>
          </p:grpSpPr>
          <p:sp>
            <p:nvSpPr>
              <p:cNvPr id="360" name="矩形 359">
                <a:extLst>
                  <a:ext uri="{FF2B5EF4-FFF2-40B4-BE49-F238E27FC236}">
                    <a16:creationId xmlns="" xmlns:a16="http://schemas.microsoft.com/office/drawing/2014/main" id="{3FE5AF0B-D8C8-4F8B-8433-6F0E0F5468E7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1" name="矩形 360">
                <a:extLst>
                  <a:ext uri="{FF2B5EF4-FFF2-40B4-BE49-F238E27FC236}">
                    <a16:creationId xmlns="" xmlns:a16="http://schemas.microsoft.com/office/drawing/2014/main" id="{C764303B-E5AE-4781-95AD-95CAC36A12F6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2" name="矩形 361">
                <a:extLst>
                  <a:ext uri="{FF2B5EF4-FFF2-40B4-BE49-F238E27FC236}">
                    <a16:creationId xmlns="" xmlns:a16="http://schemas.microsoft.com/office/drawing/2014/main" id="{CDE7ED41-3E3A-4852-A7BB-7CA39A00F746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3" name="矩形 362">
                <a:extLst>
                  <a:ext uri="{FF2B5EF4-FFF2-40B4-BE49-F238E27FC236}">
                    <a16:creationId xmlns="" xmlns:a16="http://schemas.microsoft.com/office/drawing/2014/main" id="{95E72F6C-6F76-4B84-BBFB-A86698348098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4" name="矩形 363">
                <a:extLst>
                  <a:ext uri="{FF2B5EF4-FFF2-40B4-BE49-F238E27FC236}">
                    <a16:creationId xmlns="" xmlns:a16="http://schemas.microsoft.com/office/drawing/2014/main" id="{F0C5D2CC-385D-46FB-B0E4-B74940331BF4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5" name="矩形 364">
                <a:extLst>
                  <a:ext uri="{FF2B5EF4-FFF2-40B4-BE49-F238E27FC236}">
                    <a16:creationId xmlns="" xmlns:a16="http://schemas.microsoft.com/office/drawing/2014/main" id="{1E4A3AC2-FEEB-4B8B-BA45-8D7ABF8FBD1A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6" name="矩形 365">
                <a:extLst>
                  <a:ext uri="{FF2B5EF4-FFF2-40B4-BE49-F238E27FC236}">
                    <a16:creationId xmlns="" xmlns:a16="http://schemas.microsoft.com/office/drawing/2014/main" id="{B3B2101F-1278-4DCE-8D33-C9D896D17CAE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7" name="矩形 366">
                <a:extLst>
                  <a:ext uri="{FF2B5EF4-FFF2-40B4-BE49-F238E27FC236}">
                    <a16:creationId xmlns="" xmlns:a16="http://schemas.microsoft.com/office/drawing/2014/main" id="{C875A802-5A28-45BA-A3EB-0768614B2C1A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8" name="矩形 367">
                <a:extLst>
                  <a:ext uri="{FF2B5EF4-FFF2-40B4-BE49-F238E27FC236}">
                    <a16:creationId xmlns="" xmlns:a16="http://schemas.microsoft.com/office/drawing/2014/main" id="{2F9F11BA-C6F3-4DE5-B40F-9FDF78D6B1DF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69" name="矩形 368">
                <a:extLst>
                  <a:ext uri="{FF2B5EF4-FFF2-40B4-BE49-F238E27FC236}">
                    <a16:creationId xmlns="" xmlns:a16="http://schemas.microsoft.com/office/drawing/2014/main" id="{3D255715-E139-41D2-8C13-6EAFC286BFAA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0" name="矩形 369">
                <a:extLst>
                  <a:ext uri="{FF2B5EF4-FFF2-40B4-BE49-F238E27FC236}">
                    <a16:creationId xmlns="" xmlns:a16="http://schemas.microsoft.com/office/drawing/2014/main" id="{70E665DA-0630-4DC0-9FF7-C7C6F9B2A27A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1" name="矩形 370">
                <a:extLst>
                  <a:ext uri="{FF2B5EF4-FFF2-40B4-BE49-F238E27FC236}">
                    <a16:creationId xmlns="" xmlns:a16="http://schemas.microsoft.com/office/drawing/2014/main" id="{C1A07E85-E949-4349-9BC5-24D51F778C7D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2" name="任意多边形 229">
                <a:extLst>
                  <a:ext uri="{FF2B5EF4-FFF2-40B4-BE49-F238E27FC236}">
                    <a16:creationId xmlns="" xmlns:a16="http://schemas.microsoft.com/office/drawing/2014/main" id="{7CBBDBBD-7E19-453A-93DB-21B07A337A56}"/>
                  </a:ext>
                </a:extLst>
              </p:cNvPr>
              <p:cNvSpPr/>
              <p:nvPr/>
            </p:nvSpPr>
            <p:spPr>
              <a:xfrm>
                <a:off x="3472633" y="1255790"/>
                <a:ext cx="933012" cy="933012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314" name="组合 313">
              <a:extLst>
                <a:ext uri="{FF2B5EF4-FFF2-40B4-BE49-F238E27FC236}">
                  <a16:creationId xmlns="" xmlns:a16="http://schemas.microsoft.com/office/drawing/2014/main" id="{3487C600-1A9A-4D13-9B48-073819523613}"/>
                </a:ext>
              </a:extLst>
            </p:cNvPr>
            <p:cNvGrpSpPr/>
            <p:nvPr/>
          </p:nvGrpSpPr>
          <p:grpSpPr>
            <a:xfrm>
              <a:off x="3116249" y="1562589"/>
              <a:ext cx="499833" cy="485135"/>
              <a:chOff x="3404393" y="1190304"/>
              <a:chExt cx="1066092" cy="1066091"/>
            </a:xfrm>
            <a:grpFill/>
          </p:grpSpPr>
          <p:sp>
            <p:nvSpPr>
              <p:cNvPr id="347" name="矩形 346">
                <a:extLst>
                  <a:ext uri="{FF2B5EF4-FFF2-40B4-BE49-F238E27FC236}">
                    <a16:creationId xmlns="" xmlns:a16="http://schemas.microsoft.com/office/drawing/2014/main" id="{3A5CF761-B234-43C9-87AE-BF4FE81087A6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8" name="矩形 347">
                <a:extLst>
                  <a:ext uri="{FF2B5EF4-FFF2-40B4-BE49-F238E27FC236}">
                    <a16:creationId xmlns="" xmlns:a16="http://schemas.microsoft.com/office/drawing/2014/main" id="{3BA6D48E-2758-4AC1-99AE-E74F393F0795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9" name="矩形 348">
                <a:extLst>
                  <a:ext uri="{FF2B5EF4-FFF2-40B4-BE49-F238E27FC236}">
                    <a16:creationId xmlns="" xmlns:a16="http://schemas.microsoft.com/office/drawing/2014/main" id="{E1F303C2-CBA6-483C-AF63-F7FE57434FC4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0" name="矩形 349">
                <a:extLst>
                  <a:ext uri="{FF2B5EF4-FFF2-40B4-BE49-F238E27FC236}">
                    <a16:creationId xmlns="" xmlns:a16="http://schemas.microsoft.com/office/drawing/2014/main" id="{DFBF02DB-FB2E-4FE9-AD0A-1A07B90EF598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1" name="矩形 350">
                <a:extLst>
                  <a:ext uri="{FF2B5EF4-FFF2-40B4-BE49-F238E27FC236}">
                    <a16:creationId xmlns="" xmlns:a16="http://schemas.microsoft.com/office/drawing/2014/main" id="{20796172-4667-43C0-B6F3-105E306F3D23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2" name="矩形 351">
                <a:extLst>
                  <a:ext uri="{FF2B5EF4-FFF2-40B4-BE49-F238E27FC236}">
                    <a16:creationId xmlns="" xmlns:a16="http://schemas.microsoft.com/office/drawing/2014/main" id="{0F175844-5427-45CD-A6FF-F41E12AE54CE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3" name="矩形 352">
                <a:extLst>
                  <a:ext uri="{FF2B5EF4-FFF2-40B4-BE49-F238E27FC236}">
                    <a16:creationId xmlns="" xmlns:a16="http://schemas.microsoft.com/office/drawing/2014/main" id="{C84E4ABE-7712-4FA7-949C-5B93F120EC97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4" name="矩形 353">
                <a:extLst>
                  <a:ext uri="{FF2B5EF4-FFF2-40B4-BE49-F238E27FC236}">
                    <a16:creationId xmlns="" xmlns:a16="http://schemas.microsoft.com/office/drawing/2014/main" id="{FD59A34B-C678-4BC7-97E9-36B0A16F8A60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5" name="矩形 354">
                <a:extLst>
                  <a:ext uri="{FF2B5EF4-FFF2-40B4-BE49-F238E27FC236}">
                    <a16:creationId xmlns="" xmlns:a16="http://schemas.microsoft.com/office/drawing/2014/main" id="{60415686-9440-4264-844A-2A99E8AF6611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6" name="矩形 355">
                <a:extLst>
                  <a:ext uri="{FF2B5EF4-FFF2-40B4-BE49-F238E27FC236}">
                    <a16:creationId xmlns="" xmlns:a16="http://schemas.microsoft.com/office/drawing/2014/main" id="{2A48CB32-D6A3-46C6-9972-BBD1DCD707A7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7" name="矩形 356">
                <a:extLst>
                  <a:ext uri="{FF2B5EF4-FFF2-40B4-BE49-F238E27FC236}">
                    <a16:creationId xmlns="" xmlns:a16="http://schemas.microsoft.com/office/drawing/2014/main" id="{802534B6-E428-4BC9-8477-62141EB57035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8" name="矩形 357">
                <a:extLst>
                  <a:ext uri="{FF2B5EF4-FFF2-40B4-BE49-F238E27FC236}">
                    <a16:creationId xmlns="" xmlns:a16="http://schemas.microsoft.com/office/drawing/2014/main" id="{FE69B9E2-D47C-48CC-810D-1B66DCF71A19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59" name="任意多边形 216">
                <a:extLst>
                  <a:ext uri="{FF2B5EF4-FFF2-40B4-BE49-F238E27FC236}">
                    <a16:creationId xmlns="" xmlns:a16="http://schemas.microsoft.com/office/drawing/2014/main" id="{7CCAE52C-D318-470D-BEB4-15FC7D352222}"/>
                  </a:ext>
                </a:extLst>
              </p:cNvPr>
              <p:cNvSpPr/>
              <p:nvPr/>
            </p:nvSpPr>
            <p:spPr>
              <a:xfrm>
                <a:off x="3472633" y="1255790"/>
                <a:ext cx="933012" cy="933012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grpSp>
          <p:nvGrpSpPr>
            <p:cNvPr id="315" name="组合 314">
              <a:extLst>
                <a:ext uri="{FF2B5EF4-FFF2-40B4-BE49-F238E27FC236}">
                  <a16:creationId xmlns="" xmlns:a16="http://schemas.microsoft.com/office/drawing/2014/main" id="{13A8233B-DBCD-4539-A081-7D096ED9BA23}"/>
                </a:ext>
              </a:extLst>
            </p:cNvPr>
            <p:cNvGrpSpPr/>
            <p:nvPr/>
          </p:nvGrpSpPr>
          <p:grpSpPr>
            <a:xfrm>
              <a:off x="3786499" y="2313331"/>
              <a:ext cx="616955" cy="616954"/>
              <a:chOff x="3404393" y="1190304"/>
              <a:chExt cx="1066092" cy="1066091"/>
            </a:xfrm>
            <a:grpFill/>
          </p:grpSpPr>
          <p:sp>
            <p:nvSpPr>
              <p:cNvPr id="332" name="矩形 331">
                <a:extLst>
                  <a:ext uri="{FF2B5EF4-FFF2-40B4-BE49-F238E27FC236}">
                    <a16:creationId xmlns="" xmlns:a16="http://schemas.microsoft.com/office/drawing/2014/main" id="{3E2D60B0-53B0-4937-8FEE-7AD5FDFAFBEB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3" name="矩形 332">
                <a:extLst>
                  <a:ext uri="{FF2B5EF4-FFF2-40B4-BE49-F238E27FC236}">
                    <a16:creationId xmlns="" xmlns:a16="http://schemas.microsoft.com/office/drawing/2014/main" id="{F2CB9992-7075-462D-910E-E0AA700A71CC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4" name="矩形 333">
                <a:extLst>
                  <a:ext uri="{FF2B5EF4-FFF2-40B4-BE49-F238E27FC236}">
                    <a16:creationId xmlns="" xmlns:a16="http://schemas.microsoft.com/office/drawing/2014/main" id="{AF88522A-EEB4-4562-9137-A03794667AF5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5" name="矩形 334">
                <a:extLst>
                  <a:ext uri="{FF2B5EF4-FFF2-40B4-BE49-F238E27FC236}">
                    <a16:creationId xmlns="" xmlns:a16="http://schemas.microsoft.com/office/drawing/2014/main" id="{5842CEFE-5025-4A3E-AD06-A877FF05ACEA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6" name="矩形 335">
                <a:extLst>
                  <a:ext uri="{FF2B5EF4-FFF2-40B4-BE49-F238E27FC236}">
                    <a16:creationId xmlns="" xmlns:a16="http://schemas.microsoft.com/office/drawing/2014/main" id="{39F53FBB-6B35-4824-85FF-9409D2D3E470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7" name="矩形 336">
                <a:extLst>
                  <a:ext uri="{FF2B5EF4-FFF2-40B4-BE49-F238E27FC236}">
                    <a16:creationId xmlns="" xmlns:a16="http://schemas.microsoft.com/office/drawing/2014/main" id="{F29326B4-B927-4C6A-92F7-372004AA1315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8" name="矩形 337">
                <a:extLst>
                  <a:ext uri="{FF2B5EF4-FFF2-40B4-BE49-F238E27FC236}">
                    <a16:creationId xmlns="" xmlns:a16="http://schemas.microsoft.com/office/drawing/2014/main" id="{B08F5958-33DF-4888-8264-34F1F5BB763C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9" name="矩形 338">
                <a:extLst>
                  <a:ext uri="{FF2B5EF4-FFF2-40B4-BE49-F238E27FC236}">
                    <a16:creationId xmlns="" xmlns:a16="http://schemas.microsoft.com/office/drawing/2014/main" id="{41B9A1B7-4A79-4C2A-B693-0A520FF261C2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0" name="矩形 339">
                <a:extLst>
                  <a:ext uri="{FF2B5EF4-FFF2-40B4-BE49-F238E27FC236}">
                    <a16:creationId xmlns="" xmlns:a16="http://schemas.microsoft.com/office/drawing/2014/main" id="{7EA4E442-9143-413A-9721-4AB98F16B996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1" name="矩形 340">
                <a:extLst>
                  <a:ext uri="{FF2B5EF4-FFF2-40B4-BE49-F238E27FC236}">
                    <a16:creationId xmlns="" xmlns:a16="http://schemas.microsoft.com/office/drawing/2014/main" id="{EFCF3BBC-E34A-4D35-89D1-97AB4AC1722C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2" name="矩形 341">
                <a:extLst>
                  <a:ext uri="{FF2B5EF4-FFF2-40B4-BE49-F238E27FC236}">
                    <a16:creationId xmlns="" xmlns:a16="http://schemas.microsoft.com/office/drawing/2014/main" id="{23BB84C6-973A-43CB-A2F8-8AF8F2ECE3AC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3" name="矩形 342">
                <a:extLst>
                  <a:ext uri="{FF2B5EF4-FFF2-40B4-BE49-F238E27FC236}">
                    <a16:creationId xmlns="" xmlns:a16="http://schemas.microsoft.com/office/drawing/2014/main" id="{5B845893-6777-42DD-AF03-2C0025BFD57B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4" name="任意多边形 201">
                <a:extLst>
                  <a:ext uri="{FF2B5EF4-FFF2-40B4-BE49-F238E27FC236}">
                    <a16:creationId xmlns="" xmlns:a16="http://schemas.microsoft.com/office/drawing/2014/main" id="{765DEDEF-30A9-4F1D-869E-16BED307CDE1}"/>
                  </a:ext>
                </a:extLst>
              </p:cNvPr>
              <p:cNvSpPr/>
              <p:nvPr/>
            </p:nvSpPr>
            <p:spPr>
              <a:xfrm>
                <a:off x="3472633" y="1255790"/>
                <a:ext cx="933012" cy="933012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45" name="任意多边形 202">
                <a:extLst>
                  <a:ext uri="{FF2B5EF4-FFF2-40B4-BE49-F238E27FC236}">
                    <a16:creationId xmlns="" xmlns:a16="http://schemas.microsoft.com/office/drawing/2014/main" id="{FD1AC844-1D91-45A4-8947-7D9B8C5F666A}"/>
                  </a:ext>
                </a:extLst>
              </p:cNvPr>
              <p:cNvSpPr/>
              <p:nvPr/>
            </p:nvSpPr>
            <p:spPr>
              <a:xfrm>
                <a:off x="3549702" y="1338513"/>
                <a:ext cx="771086" cy="771086"/>
              </a:xfrm>
              <a:custGeom>
                <a:avLst/>
                <a:gdLst>
                  <a:gd name="connsiteX0" fmla="*/ 389436 w 771086"/>
                  <a:gd name="connsiteY0" fmla="*/ 147342 h 771086"/>
                  <a:gd name="connsiteX1" fmla="*/ 152996 w 771086"/>
                  <a:gd name="connsiteY1" fmla="*/ 383782 h 771086"/>
                  <a:gd name="connsiteX2" fmla="*/ 389436 w 771086"/>
                  <a:gd name="connsiteY2" fmla="*/ 620222 h 771086"/>
                  <a:gd name="connsiteX3" fmla="*/ 625876 w 771086"/>
                  <a:gd name="connsiteY3" fmla="*/ 383782 h 771086"/>
                  <a:gd name="connsiteX4" fmla="*/ 389436 w 771086"/>
                  <a:gd name="connsiteY4" fmla="*/ 147342 h 771086"/>
                  <a:gd name="connsiteX5" fmla="*/ 385543 w 771086"/>
                  <a:gd name="connsiteY5" fmla="*/ 0 h 771086"/>
                  <a:gd name="connsiteX6" fmla="*/ 771086 w 771086"/>
                  <a:gd name="connsiteY6" fmla="*/ 385543 h 771086"/>
                  <a:gd name="connsiteX7" fmla="*/ 385543 w 771086"/>
                  <a:gd name="connsiteY7" fmla="*/ 771086 h 771086"/>
                  <a:gd name="connsiteX8" fmla="*/ 0 w 771086"/>
                  <a:gd name="connsiteY8" fmla="*/ 385543 h 771086"/>
                  <a:gd name="connsiteX9" fmla="*/ 385543 w 771086"/>
                  <a:gd name="connsiteY9" fmla="*/ 0 h 771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71086" h="771086">
                    <a:moveTo>
                      <a:pt x="389436" y="147342"/>
                    </a:moveTo>
                    <a:cubicBezTo>
                      <a:pt x="258854" y="147342"/>
                      <a:pt x="152996" y="253200"/>
                      <a:pt x="152996" y="383782"/>
                    </a:cubicBezTo>
                    <a:cubicBezTo>
                      <a:pt x="152996" y="514364"/>
                      <a:pt x="258854" y="620222"/>
                      <a:pt x="389436" y="620222"/>
                    </a:cubicBezTo>
                    <a:cubicBezTo>
                      <a:pt x="520018" y="620222"/>
                      <a:pt x="625876" y="514364"/>
                      <a:pt x="625876" y="383782"/>
                    </a:cubicBezTo>
                    <a:cubicBezTo>
                      <a:pt x="625876" y="253200"/>
                      <a:pt x="520018" y="147342"/>
                      <a:pt x="389436" y="147342"/>
                    </a:cubicBezTo>
                    <a:close/>
                    <a:moveTo>
                      <a:pt x="385543" y="0"/>
                    </a:moveTo>
                    <a:cubicBezTo>
                      <a:pt x="598473" y="0"/>
                      <a:pt x="771086" y="172613"/>
                      <a:pt x="771086" y="385543"/>
                    </a:cubicBezTo>
                    <a:cubicBezTo>
                      <a:pt x="771086" y="598473"/>
                      <a:pt x="598473" y="771086"/>
                      <a:pt x="385543" y="771086"/>
                    </a:cubicBezTo>
                    <a:cubicBezTo>
                      <a:pt x="172613" y="771086"/>
                      <a:pt x="0" y="598473"/>
                      <a:pt x="0" y="385543"/>
                    </a:cubicBezTo>
                    <a:cubicBezTo>
                      <a:pt x="0" y="172613"/>
                      <a:pt x="172613" y="0"/>
                      <a:pt x="385543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  <p:sp>
            <p:nvSpPr>
              <p:cNvPr id="346" name="任意多边形 203">
                <a:extLst>
                  <a:ext uri="{FF2B5EF4-FFF2-40B4-BE49-F238E27FC236}">
                    <a16:creationId xmlns="" xmlns:a16="http://schemas.microsoft.com/office/drawing/2014/main" id="{8C6746E9-B787-4457-AB75-AB45A70D7F12}"/>
                  </a:ext>
                </a:extLst>
              </p:cNvPr>
              <p:cNvSpPr/>
              <p:nvPr/>
            </p:nvSpPr>
            <p:spPr>
              <a:xfrm>
                <a:off x="3601763" y="1388815"/>
                <a:ext cx="666964" cy="666963"/>
              </a:xfrm>
              <a:custGeom>
                <a:avLst/>
                <a:gdLst>
                  <a:gd name="connsiteX0" fmla="*/ 331172 w 666964"/>
                  <a:gd name="connsiteY0" fmla="*/ 120540 h 666964"/>
                  <a:gd name="connsiteX1" fmla="*/ 124230 w 666964"/>
                  <a:gd name="connsiteY1" fmla="*/ 327482 h 666964"/>
                  <a:gd name="connsiteX2" fmla="*/ 331172 w 666964"/>
                  <a:gd name="connsiteY2" fmla="*/ 534424 h 666964"/>
                  <a:gd name="connsiteX3" fmla="*/ 538114 w 666964"/>
                  <a:gd name="connsiteY3" fmla="*/ 327482 h 666964"/>
                  <a:gd name="connsiteX4" fmla="*/ 331172 w 666964"/>
                  <a:gd name="connsiteY4" fmla="*/ 120540 h 666964"/>
                  <a:gd name="connsiteX5" fmla="*/ 333482 w 666964"/>
                  <a:gd name="connsiteY5" fmla="*/ 0 h 666964"/>
                  <a:gd name="connsiteX6" fmla="*/ 666964 w 666964"/>
                  <a:gd name="connsiteY6" fmla="*/ 333482 h 666964"/>
                  <a:gd name="connsiteX7" fmla="*/ 333482 w 666964"/>
                  <a:gd name="connsiteY7" fmla="*/ 666964 h 666964"/>
                  <a:gd name="connsiteX8" fmla="*/ 0 w 666964"/>
                  <a:gd name="connsiteY8" fmla="*/ 333482 h 666964"/>
                  <a:gd name="connsiteX9" fmla="*/ 333482 w 666964"/>
                  <a:gd name="connsiteY9" fmla="*/ 0 h 666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964" h="666964">
                    <a:moveTo>
                      <a:pt x="331172" y="120540"/>
                    </a:moveTo>
                    <a:cubicBezTo>
                      <a:pt x="216881" y="120540"/>
                      <a:pt x="124230" y="213191"/>
                      <a:pt x="124230" y="327482"/>
                    </a:cubicBezTo>
                    <a:cubicBezTo>
                      <a:pt x="124230" y="441773"/>
                      <a:pt x="216881" y="534424"/>
                      <a:pt x="331172" y="534424"/>
                    </a:cubicBezTo>
                    <a:cubicBezTo>
                      <a:pt x="445463" y="534424"/>
                      <a:pt x="538114" y="441773"/>
                      <a:pt x="538114" y="327482"/>
                    </a:cubicBezTo>
                    <a:cubicBezTo>
                      <a:pt x="538114" y="213191"/>
                      <a:pt x="445463" y="120540"/>
                      <a:pt x="331172" y="120540"/>
                    </a:cubicBezTo>
                    <a:close/>
                    <a:moveTo>
                      <a:pt x="333482" y="0"/>
                    </a:moveTo>
                    <a:cubicBezTo>
                      <a:pt x="517659" y="0"/>
                      <a:pt x="666964" y="149305"/>
                      <a:pt x="666964" y="333482"/>
                    </a:cubicBezTo>
                    <a:cubicBezTo>
                      <a:pt x="666964" y="517659"/>
                      <a:pt x="517659" y="666964"/>
                      <a:pt x="333482" y="666964"/>
                    </a:cubicBezTo>
                    <a:cubicBezTo>
                      <a:pt x="149305" y="666964"/>
                      <a:pt x="0" y="517659"/>
                      <a:pt x="0" y="333482"/>
                    </a:cubicBezTo>
                    <a:cubicBezTo>
                      <a:pt x="0" y="149305"/>
                      <a:pt x="149305" y="0"/>
                      <a:pt x="333482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  <p:sp>
          <p:nvSpPr>
            <p:cNvPr id="316" name="任意多边形 167">
              <a:extLst>
                <a:ext uri="{FF2B5EF4-FFF2-40B4-BE49-F238E27FC236}">
                  <a16:creationId xmlns="" xmlns:a16="http://schemas.microsoft.com/office/drawing/2014/main" id="{70B7A7B9-4A19-4653-92A9-3814F02D337F}"/>
                </a:ext>
              </a:extLst>
            </p:cNvPr>
            <p:cNvSpPr/>
            <p:nvPr/>
          </p:nvSpPr>
          <p:spPr>
            <a:xfrm>
              <a:off x="2280942" y="2790236"/>
              <a:ext cx="1432906" cy="298322"/>
            </a:xfrm>
            <a:custGeom>
              <a:avLst/>
              <a:gdLst>
                <a:gd name="connsiteX0" fmla="*/ 1184472 w 1537436"/>
                <a:gd name="connsiteY0" fmla="*/ 0 h 320085"/>
                <a:gd name="connsiteX1" fmla="*/ 1537436 w 1537436"/>
                <a:gd name="connsiteY1" fmla="*/ 0 h 320085"/>
                <a:gd name="connsiteX2" fmla="*/ 1537436 w 1537436"/>
                <a:gd name="connsiteY2" fmla="*/ 9999 h 320085"/>
                <a:gd name="connsiteX3" fmla="*/ 1360678 w 1537436"/>
                <a:gd name="connsiteY3" fmla="*/ 161713 h 320085"/>
                <a:gd name="connsiteX4" fmla="*/ 1537436 w 1537436"/>
                <a:gd name="connsiteY4" fmla="*/ 313427 h 320085"/>
                <a:gd name="connsiteX5" fmla="*/ 1537436 w 1537436"/>
                <a:gd name="connsiteY5" fmla="*/ 320085 h 320085"/>
                <a:gd name="connsiteX6" fmla="*/ 1184472 w 1537436"/>
                <a:gd name="connsiteY6" fmla="*/ 320085 h 320085"/>
                <a:gd name="connsiteX7" fmla="*/ 982517 w 1537436"/>
                <a:gd name="connsiteY7" fmla="*/ 186471 h 320085"/>
                <a:gd name="connsiteX8" fmla="*/ 310500 w 1537436"/>
                <a:gd name="connsiteY8" fmla="*/ 186471 h 320085"/>
                <a:gd name="connsiteX9" fmla="*/ 363008 w 1537436"/>
                <a:gd name="connsiteY9" fmla="*/ 258248 h 320085"/>
                <a:gd name="connsiteX10" fmla="*/ 363008 w 1537436"/>
                <a:gd name="connsiteY10" fmla="*/ 267292 h 320085"/>
                <a:gd name="connsiteX11" fmla="*/ 0 w 1537436"/>
                <a:gd name="connsiteY11" fmla="*/ 161199 h 320085"/>
                <a:gd name="connsiteX12" fmla="*/ 363008 w 1537436"/>
                <a:gd name="connsiteY12" fmla="*/ 55106 h 320085"/>
                <a:gd name="connsiteX13" fmla="*/ 363008 w 1537436"/>
                <a:gd name="connsiteY13" fmla="*/ 64150 h 320085"/>
                <a:gd name="connsiteX14" fmla="*/ 312191 w 1537436"/>
                <a:gd name="connsiteY14" fmla="*/ 133615 h 320085"/>
                <a:gd name="connsiteX15" fmla="*/ 982517 w 1537436"/>
                <a:gd name="connsiteY15" fmla="*/ 133615 h 3200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37436" h="320085">
                  <a:moveTo>
                    <a:pt x="1184472" y="0"/>
                  </a:moveTo>
                  <a:lnTo>
                    <a:pt x="1537436" y="0"/>
                  </a:lnTo>
                  <a:lnTo>
                    <a:pt x="1537436" y="9999"/>
                  </a:lnTo>
                  <a:lnTo>
                    <a:pt x="1360678" y="161713"/>
                  </a:lnTo>
                  <a:lnTo>
                    <a:pt x="1537436" y="313427"/>
                  </a:lnTo>
                  <a:lnTo>
                    <a:pt x="1537436" y="320085"/>
                  </a:lnTo>
                  <a:lnTo>
                    <a:pt x="1184472" y="320085"/>
                  </a:lnTo>
                  <a:lnTo>
                    <a:pt x="982517" y="186471"/>
                  </a:lnTo>
                  <a:lnTo>
                    <a:pt x="310500" y="186471"/>
                  </a:lnTo>
                  <a:lnTo>
                    <a:pt x="363008" y="258248"/>
                  </a:lnTo>
                  <a:lnTo>
                    <a:pt x="363008" y="267292"/>
                  </a:lnTo>
                  <a:lnTo>
                    <a:pt x="0" y="161199"/>
                  </a:lnTo>
                  <a:lnTo>
                    <a:pt x="363008" y="55106"/>
                  </a:lnTo>
                  <a:lnTo>
                    <a:pt x="363008" y="64150"/>
                  </a:lnTo>
                  <a:lnTo>
                    <a:pt x="312191" y="133615"/>
                  </a:lnTo>
                  <a:lnTo>
                    <a:pt x="982517" y="13361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17" name="组合 316">
              <a:extLst>
                <a:ext uri="{FF2B5EF4-FFF2-40B4-BE49-F238E27FC236}">
                  <a16:creationId xmlns="" xmlns:a16="http://schemas.microsoft.com/office/drawing/2014/main" id="{45640ABA-53E3-4FF4-A733-F1AF68616152}"/>
                </a:ext>
              </a:extLst>
            </p:cNvPr>
            <p:cNvGrpSpPr/>
            <p:nvPr/>
          </p:nvGrpSpPr>
          <p:grpSpPr>
            <a:xfrm>
              <a:off x="2456314" y="1487622"/>
              <a:ext cx="584553" cy="578768"/>
              <a:chOff x="3404393" y="1190304"/>
              <a:chExt cx="1066092" cy="1066091"/>
            </a:xfrm>
            <a:grpFill/>
          </p:grpSpPr>
          <p:sp>
            <p:nvSpPr>
              <p:cNvPr id="319" name="矩形 318">
                <a:extLst>
                  <a:ext uri="{FF2B5EF4-FFF2-40B4-BE49-F238E27FC236}">
                    <a16:creationId xmlns="" xmlns:a16="http://schemas.microsoft.com/office/drawing/2014/main" id="{3003A602-27D9-45DC-A0B9-9ABE96566B4D}"/>
                  </a:ext>
                </a:extLst>
              </p:cNvPr>
              <p:cNvSpPr/>
              <p:nvPr/>
            </p:nvSpPr>
            <p:spPr>
              <a:xfrm>
                <a:off x="3870396" y="11903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0" name="矩形 319">
                <a:extLst>
                  <a:ext uri="{FF2B5EF4-FFF2-40B4-BE49-F238E27FC236}">
                    <a16:creationId xmlns="" xmlns:a16="http://schemas.microsoft.com/office/drawing/2014/main" id="{280D1989-5C39-42E6-B83C-C2C72F8320A2}"/>
                  </a:ext>
                </a:extLst>
              </p:cNvPr>
              <p:cNvSpPr/>
              <p:nvPr/>
            </p:nvSpPr>
            <p:spPr>
              <a:xfrm rot="1800000">
                <a:off x="41180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1" name="矩形 320">
                <a:extLst>
                  <a:ext uri="{FF2B5EF4-FFF2-40B4-BE49-F238E27FC236}">
                    <a16:creationId xmlns="" xmlns:a16="http://schemas.microsoft.com/office/drawing/2014/main" id="{2C135B4E-62DB-410D-B370-D39A80477282}"/>
                  </a:ext>
                </a:extLst>
              </p:cNvPr>
              <p:cNvSpPr/>
              <p:nvPr/>
            </p:nvSpPr>
            <p:spPr>
              <a:xfrm rot="3600000">
                <a:off x="4299338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2" name="矩形 321">
                <a:extLst>
                  <a:ext uri="{FF2B5EF4-FFF2-40B4-BE49-F238E27FC236}">
                    <a16:creationId xmlns="" xmlns:a16="http://schemas.microsoft.com/office/drawing/2014/main" id="{BD7B4F20-3657-4FAB-9026-8EEF7D48C5ED}"/>
                  </a:ext>
                </a:extLst>
              </p:cNvPr>
              <p:cNvSpPr/>
              <p:nvPr/>
            </p:nvSpPr>
            <p:spPr>
              <a:xfrm rot="5400000">
                <a:off x="43656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3" name="矩形 322">
                <a:extLst>
                  <a:ext uri="{FF2B5EF4-FFF2-40B4-BE49-F238E27FC236}">
                    <a16:creationId xmlns="" xmlns:a16="http://schemas.microsoft.com/office/drawing/2014/main" id="{4C08017D-F6FD-4651-B584-ACB59A3DBBE1}"/>
                  </a:ext>
                </a:extLst>
              </p:cNvPr>
              <p:cNvSpPr/>
              <p:nvPr/>
            </p:nvSpPr>
            <p:spPr>
              <a:xfrm rot="7200000">
                <a:off x="4299338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4" name="矩形 323">
                <a:extLst>
                  <a:ext uri="{FF2B5EF4-FFF2-40B4-BE49-F238E27FC236}">
                    <a16:creationId xmlns="" xmlns:a16="http://schemas.microsoft.com/office/drawing/2014/main" id="{35A4D160-4B4C-4240-B867-49868AC8F6CA}"/>
                  </a:ext>
                </a:extLst>
              </p:cNvPr>
              <p:cNvSpPr/>
              <p:nvPr/>
            </p:nvSpPr>
            <p:spPr>
              <a:xfrm rot="9000000">
                <a:off x="41180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5" name="矩形 324">
                <a:extLst>
                  <a:ext uri="{FF2B5EF4-FFF2-40B4-BE49-F238E27FC236}">
                    <a16:creationId xmlns="" xmlns:a16="http://schemas.microsoft.com/office/drawing/2014/main" id="{769272F5-37C3-448E-B01F-F3E3FC629C4F}"/>
                  </a:ext>
                </a:extLst>
              </p:cNvPr>
              <p:cNvSpPr/>
              <p:nvPr/>
            </p:nvSpPr>
            <p:spPr>
              <a:xfrm rot="10800000">
                <a:off x="3870396" y="2180903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6" name="矩形 325">
                <a:extLst>
                  <a:ext uri="{FF2B5EF4-FFF2-40B4-BE49-F238E27FC236}">
                    <a16:creationId xmlns="" xmlns:a16="http://schemas.microsoft.com/office/drawing/2014/main" id="{092AD173-3D31-4B0C-913B-215CAA327B69}"/>
                  </a:ext>
                </a:extLst>
              </p:cNvPr>
              <p:cNvSpPr/>
              <p:nvPr/>
            </p:nvSpPr>
            <p:spPr>
              <a:xfrm rot="12600000">
                <a:off x="3622746" y="2114546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7" name="矩形 326">
                <a:extLst>
                  <a:ext uri="{FF2B5EF4-FFF2-40B4-BE49-F238E27FC236}">
                    <a16:creationId xmlns="" xmlns:a16="http://schemas.microsoft.com/office/drawing/2014/main" id="{291A23A0-08FA-4F58-B2AD-3DDF9E2797BD}"/>
                  </a:ext>
                </a:extLst>
              </p:cNvPr>
              <p:cNvSpPr/>
              <p:nvPr/>
            </p:nvSpPr>
            <p:spPr>
              <a:xfrm rot="14400000">
                <a:off x="3441453" y="19332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8" name="矩形 327">
                <a:extLst>
                  <a:ext uri="{FF2B5EF4-FFF2-40B4-BE49-F238E27FC236}">
                    <a16:creationId xmlns="" xmlns:a16="http://schemas.microsoft.com/office/drawing/2014/main" id="{33B7008C-B4C8-4535-A34B-1A1C1DBBA52D}"/>
                  </a:ext>
                </a:extLst>
              </p:cNvPr>
              <p:cNvSpPr/>
              <p:nvPr/>
            </p:nvSpPr>
            <p:spPr>
              <a:xfrm rot="16200000">
                <a:off x="3375096" y="168560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9" name="矩形 328">
                <a:extLst>
                  <a:ext uri="{FF2B5EF4-FFF2-40B4-BE49-F238E27FC236}">
                    <a16:creationId xmlns="" xmlns:a16="http://schemas.microsoft.com/office/drawing/2014/main" id="{6717745F-2C81-41E1-807A-B514E753A317}"/>
                  </a:ext>
                </a:extLst>
              </p:cNvPr>
              <p:cNvSpPr/>
              <p:nvPr/>
            </p:nvSpPr>
            <p:spPr>
              <a:xfrm rot="18000000">
                <a:off x="3441453" y="1437954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0" name="矩形 329">
                <a:extLst>
                  <a:ext uri="{FF2B5EF4-FFF2-40B4-BE49-F238E27FC236}">
                    <a16:creationId xmlns="" xmlns:a16="http://schemas.microsoft.com/office/drawing/2014/main" id="{B28F41D1-5AE6-4392-9FF9-AC36659B271D}"/>
                  </a:ext>
                </a:extLst>
              </p:cNvPr>
              <p:cNvSpPr/>
              <p:nvPr/>
            </p:nvSpPr>
            <p:spPr>
              <a:xfrm rot="19800000">
                <a:off x="3622746" y="1256661"/>
                <a:ext cx="134085" cy="75492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1" name="任意多边形 188">
                <a:extLst>
                  <a:ext uri="{FF2B5EF4-FFF2-40B4-BE49-F238E27FC236}">
                    <a16:creationId xmlns="" xmlns:a16="http://schemas.microsoft.com/office/drawing/2014/main" id="{AC0F0C2B-AFBB-4452-A739-381344A0AB7D}"/>
                  </a:ext>
                </a:extLst>
              </p:cNvPr>
              <p:cNvSpPr/>
              <p:nvPr/>
            </p:nvSpPr>
            <p:spPr>
              <a:xfrm>
                <a:off x="3472633" y="1255790"/>
                <a:ext cx="933012" cy="933012"/>
              </a:xfrm>
              <a:custGeom>
                <a:avLst/>
                <a:gdLst>
                  <a:gd name="connsiteX0" fmla="*/ 462612 w 933012"/>
                  <a:gd name="connsiteY0" fmla="*/ 225519 h 933012"/>
                  <a:gd name="connsiteX1" fmla="*/ 226172 w 933012"/>
                  <a:gd name="connsiteY1" fmla="*/ 461959 h 933012"/>
                  <a:gd name="connsiteX2" fmla="*/ 462612 w 933012"/>
                  <a:gd name="connsiteY2" fmla="*/ 698399 h 933012"/>
                  <a:gd name="connsiteX3" fmla="*/ 699052 w 933012"/>
                  <a:gd name="connsiteY3" fmla="*/ 461959 h 933012"/>
                  <a:gd name="connsiteX4" fmla="*/ 462612 w 933012"/>
                  <a:gd name="connsiteY4" fmla="*/ 225519 h 933012"/>
                  <a:gd name="connsiteX5" fmla="*/ 466506 w 933012"/>
                  <a:gd name="connsiteY5" fmla="*/ 0 h 933012"/>
                  <a:gd name="connsiteX6" fmla="*/ 933012 w 933012"/>
                  <a:gd name="connsiteY6" fmla="*/ 466506 h 933012"/>
                  <a:gd name="connsiteX7" fmla="*/ 466506 w 933012"/>
                  <a:gd name="connsiteY7" fmla="*/ 933012 h 933012"/>
                  <a:gd name="connsiteX8" fmla="*/ 0 w 933012"/>
                  <a:gd name="connsiteY8" fmla="*/ 466506 h 933012"/>
                  <a:gd name="connsiteX9" fmla="*/ 466506 w 933012"/>
                  <a:gd name="connsiteY9" fmla="*/ 0 h 9330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33012" h="933012">
                    <a:moveTo>
                      <a:pt x="462612" y="225519"/>
                    </a:moveTo>
                    <a:cubicBezTo>
                      <a:pt x="332030" y="225519"/>
                      <a:pt x="226172" y="331377"/>
                      <a:pt x="226172" y="461959"/>
                    </a:cubicBezTo>
                    <a:cubicBezTo>
                      <a:pt x="226172" y="592541"/>
                      <a:pt x="332030" y="698399"/>
                      <a:pt x="462612" y="698399"/>
                    </a:cubicBezTo>
                    <a:cubicBezTo>
                      <a:pt x="593194" y="698399"/>
                      <a:pt x="699052" y="592541"/>
                      <a:pt x="699052" y="461959"/>
                    </a:cubicBezTo>
                    <a:cubicBezTo>
                      <a:pt x="699052" y="331377"/>
                      <a:pt x="593194" y="225519"/>
                      <a:pt x="462612" y="225519"/>
                    </a:cubicBezTo>
                    <a:close/>
                    <a:moveTo>
                      <a:pt x="466506" y="0"/>
                    </a:moveTo>
                    <a:cubicBezTo>
                      <a:pt x="724150" y="0"/>
                      <a:pt x="933012" y="208862"/>
                      <a:pt x="933012" y="466506"/>
                    </a:cubicBezTo>
                    <a:cubicBezTo>
                      <a:pt x="933012" y="724150"/>
                      <a:pt x="724150" y="933012"/>
                      <a:pt x="466506" y="933012"/>
                    </a:cubicBezTo>
                    <a:cubicBezTo>
                      <a:pt x="208862" y="933012"/>
                      <a:pt x="0" y="724150"/>
                      <a:pt x="0" y="466506"/>
                    </a:cubicBezTo>
                    <a:cubicBezTo>
                      <a:pt x="0" y="208862"/>
                      <a:pt x="208862" y="0"/>
                      <a:pt x="46650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>
                  <a:cs typeface="+mn-ea"/>
                  <a:sym typeface="+mn-lt"/>
                </a:endParaRP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3198623584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1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6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/>
      <p:bldP spid="74" grpId="0"/>
      <p:bldP spid="34" grpId="0" bldLvl="0" autoUpdateAnimBg="0"/>
      <p:bldP spid="35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Line 33">
            <a:extLst>
              <a:ext uri="{FF2B5EF4-FFF2-40B4-BE49-F238E27FC236}">
                <a16:creationId xmlns="" xmlns:a16="http://schemas.microsoft.com/office/drawing/2014/main" id="{666A6A6E-0D00-4F03-A689-A28147CF0F36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3031387" y="2359774"/>
            <a:ext cx="1347788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a-DK" sz="9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9" name="Line 33">
            <a:extLst>
              <a:ext uri="{FF2B5EF4-FFF2-40B4-BE49-F238E27FC236}">
                <a16:creationId xmlns="" xmlns:a16="http://schemas.microsoft.com/office/drawing/2014/main" id="{AC2D4FFF-07EA-4619-9133-3C106DEB39E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686231" y="3276228"/>
            <a:ext cx="1340644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a-DK" sz="9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50" name="Line 33">
            <a:extLst>
              <a:ext uri="{FF2B5EF4-FFF2-40B4-BE49-F238E27FC236}">
                <a16:creationId xmlns="" xmlns:a16="http://schemas.microsoft.com/office/drawing/2014/main" id="{15D671A0-48B9-4599-8461-905FBAECAB9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893233" y="4142597"/>
            <a:ext cx="1849207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  <a:effectLst/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da-DK" sz="9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grpSp>
        <p:nvGrpSpPr>
          <p:cNvPr id="51" name="Group 36">
            <a:extLst>
              <a:ext uri="{FF2B5EF4-FFF2-40B4-BE49-F238E27FC236}">
                <a16:creationId xmlns="" xmlns:a16="http://schemas.microsoft.com/office/drawing/2014/main" id="{2AAF3C1B-E1A7-420B-9350-E03180916274}"/>
              </a:ext>
            </a:extLst>
          </p:cNvPr>
          <p:cNvGrpSpPr/>
          <p:nvPr/>
        </p:nvGrpSpPr>
        <p:grpSpPr>
          <a:xfrm>
            <a:off x="4292259" y="1741034"/>
            <a:ext cx="3495087" cy="3169447"/>
            <a:chOff x="5723012" y="2321378"/>
            <a:chExt cx="4660116" cy="4225929"/>
          </a:xfrm>
        </p:grpSpPr>
        <p:grpSp>
          <p:nvGrpSpPr>
            <p:cNvPr id="52" name="Group 8">
              <a:extLst>
                <a:ext uri="{FF2B5EF4-FFF2-40B4-BE49-F238E27FC236}">
                  <a16:creationId xmlns="" xmlns:a16="http://schemas.microsoft.com/office/drawing/2014/main" id="{9DDE79DA-A546-48D7-B4AB-9229710D7B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23012" y="2321378"/>
              <a:ext cx="2425700" cy="3163886"/>
              <a:chOff x="944562" y="687387"/>
              <a:chExt cx="2451101" cy="3228975"/>
            </a:xfrm>
          </p:grpSpPr>
          <p:sp>
            <p:nvSpPr>
              <p:cNvPr id="78" name="Freeform 44">
                <a:extLst>
                  <a:ext uri="{FF2B5EF4-FFF2-40B4-BE49-F238E27FC236}">
                    <a16:creationId xmlns="" xmlns:a16="http://schemas.microsoft.com/office/drawing/2014/main" id="{6F1A5544-442E-4AFF-8443-A03BAD72D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269" y="721411"/>
                <a:ext cx="2367687" cy="469846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Freeform 10">
                <a:extLst>
                  <a:ext uri="{FF2B5EF4-FFF2-40B4-BE49-F238E27FC236}">
                    <a16:creationId xmlns="" xmlns:a16="http://schemas.microsoft.com/office/drawing/2014/main" id="{1A828188-A829-4E80-A9A1-33D750CE2A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62" y="969294"/>
                <a:ext cx="503695" cy="2947068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5">
                      <a:lumMod val="75000"/>
                    </a:schemeClr>
                  </a:gs>
                  <a:gs pos="45000">
                    <a:schemeClr val="accent5"/>
                  </a:gs>
                  <a:gs pos="92000">
                    <a:schemeClr val="accent5">
                      <a:lumMod val="75000"/>
                    </a:schemeClr>
                  </a:gs>
                </a:gsLst>
                <a:lin ang="0" scaled="1"/>
              </a:gradFill>
              <a:ln w="9525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0" name="Freeform 11">
                <a:extLst>
                  <a:ext uri="{FF2B5EF4-FFF2-40B4-BE49-F238E27FC236}">
                    <a16:creationId xmlns="" xmlns:a16="http://schemas.microsoft.com/office/drawing/2014/main" id="{3378BC38-5EE7-43FC-BA7E-F767A21A97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8257" y="838062"/>
                <a:ext cx="1947406" cy="3070199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tx1">
                      <a:lumMod val="75000"/>
                      <a:lumOff val="25000"/>
                    </a:schemeClr>
                  </a:gs>
                  <a:gs pos="8000">
                    <a:schemeClr val="tx1">
                      <a:lumMod val="75000"/>
                      <a:lumOff val="25000"/>
                    </a:schemeClr>
                  </a:gs>
                  <a:gs pos="55000">
                    <a:schemeClr val="bg1">
                      <a:lumMod val="85000"/>
                    </a:schemeClr>
                  </a:gs>
                  <a:gs pos="100000">
                    <a:schemeClr val="tx1">
                      <a:lumMod val="75000"/>
                      <a:lumOff val="25000"/>
                    </a:schemeClr>
                  </a:gs>
                </a:gsLst>
                <a:lin ang="19200000"/>
              </a:gradFill>
              <a:ln w="9525">
                <a:solidFill>
                  <a:schemeClr val="tx1">
                    <a:lumMod val="85000"/>
                    <a:lumOff val="1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1" name="Freeform 12">
                <a:extLst>
                  <a:ext uri="{FF2B5EF4-FFF2-40B4-BE49-F238E27FC236}">
                    <a16:creationId xmlns="" xmlns:a16="http://schemas.microsoft.com/office/drawing/2014/main" id="{C57B094A-7A24-4CED-9141-52524185FF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62" y="687387"/>
                <a:ext cx="2067715" cy="319172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5">
                      <a:lumMod val="75000"/>
                    </a:schemeClr>
                  </a:gs>
                  <a:gs pos="46000">
                    <a:schemeClr val="accent5"/>
                  </a:gs>
                  <a:gs pos="92000">
                    <a:schemeClr val="accent5">
                      <a:lumMod val="75000"/>
                    </a:schemeClr>
                  </a:gs>
                </a:gsLst>
                <a:lin ang="0" scaled="1"/>
              </a:gradFill>
              <a:ln w="9525">
                <a:solidFill>
                  <a:schemeClr val="accent5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82" name="Picture 13">
                <a:extLst>
                  <a:ext uri="{FF2B5EF4-FFF2-40B4-BE49-F238E27FC236}">
                    <a16:creationId xmlns="" xmlns:a16="http://schemas.microsoft.com/office/drawing/2014/main" id="{F679E3AA-46A1-4E7B-9285-A1A0F81D6A7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3" name="Group 8">
              <a:extLst>
                <a:ext uri="{FF2B5EF4-FFF2-40B4-BE49-F238E27FC236}">
                  <a16:creationId xmlns="" xmlns:a16="http://schemas.microsoft.com/office/drawing/2014/main" id="{87ED834A-AA04-444D-8EA5-60B9C61A25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072262" y="2462666"/>
              <a:ext cx="2509837" cy="3271837"/>
              <a:chOff x="944562" y="687387"/>
              <a:chExt cx="2451101" cy="3228975"/>
            </a:xfrm>
          </p:grpSpPr>
          <p:sp>
            <p:nvSpPr>
              <p:cNvPr id="73" name="Freeform 9">
                <a:extLst>
                  <a:ext uri="{FF2B5EF4-FFF2-40B4-BE49-F238E27FC236}">
                    <a16:creationId xmlns="" xmlns:a16="http://schemas.microsoft.com/office/drawing/2014/main" id="{1B890AFF-3C4C-4C4E-9E19-85ED6E0A5B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421" y="720287"/>
                <a:ext cx="2367383" cy="470011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4" name="Freeform 10">
                <a:extLst>
                  <a:ext uri="{FF2B5EF4-FFF2-40B4-BE49-F238E27FC236}">
                    <a16:creationId xmlns="" xmlns:a16="http://schemas.microsoft.com/office/drawing/2014/main" id="{20632855-ECC0-44FE-B42E-C37A8B2AEE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3">
                      <a:lumMod val="75000"/>
                    </a:schemeClr>
                  </a:gs>
                  <a:gs pos="45000">
                    <a:schemeClr val="accent3"/>
                  </a:gs>
                  <a:gs pos="9200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0" scaled="1"/>
              </a:gradFill>
              <a:ln w="9525">
                <a:solidFill>
                  <a:schemeClr val="accent3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Freeform 11">
                <a:extLst>
                  <a:ext uri="{FF2B5EF4-FFF2-40B4-BE49-F238E27FC236}">
                    <a16:creationId xmlns="" xmlns:a16="http://schemas.microsoft.com/office/drawing/2014/main" id="{B647B906-893C-46F7-9351-F4E920F95B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A6F0C"/>
                  </a:gs>
                  <a:gs pos="7001">
                    <a:srgbClr val="2A6F0C"/>
                  </a:gs>
                  <a:gs pos="55000">
                    <a:srgbClr val="77D729"/>
                  </a:gs>
                  <a:gs pos="100000">
                    <a:srgbClr val="2A6F0C"/>
                  </a:gs>
                </a:gsLst>
                <a:lin ang="19200000"/>
              </a:gradFill>
              <a:ln w="9525">
                <a:solidFill>
                  <a:srgbClr val="2A6F0C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Freeform 12">
                <a:extLst>
                  <a:ext uri="{FF2B5EF4-FFF2-40B4-BE49-F238E27FC236}">
                    <a16:creationId xmlns="" xmlns:a16="http://schemas.microsoft.com/office/drawing/2014/main" id="{77BA152F-4269-4604-91C8-C2D96E11FE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3">
                      <a:lumMod val="75000"/>
                    </a:schemeClr>
                  </a:gs>
                  <a:gs pos="45000">
                    <a:schemeClr val="accent3"/>
                  </a:gs>
                  <a:gs pos="92000">
                    <a:schemeClr val="accent3">
                      <a:lumMod val="75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0" scaled="1"/>
              </a:gradFill>
              <a:ln w="9525">
                <a:solidFill>
                  <a:schemeClr val="accent3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77" name="Picture 13">
                <a:extLst>
                  <a:ext uri="{FF2B5EF4-FFF2-40B4-BE49-F238E27FC236}">
                    <a16:creationId xmlns="" xmlns:a16="http://schemas.microsoft.com/office/drawing/2014/main" id="{93E43DD7-D4BF-49DD-BD20-4FFEAA3E3C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4" name="Group 14">
              <a:extLst>
                <a:ext uri="{FF2B5EF4-FFF2-40B4-BE49-F238E27FC236}">
                  <a16:creationId xmlns="" xmlns:a16="http://schemas.microsoft.com/office/drawing/2014/main" id="{951DC25C-46A0-4ECA-B5E9-FE07199D35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73898" y="2588078"/>
              <a:ext cx="2578099" cy="3360737"/>
              <a:chOff x="944562" y="687387"/>
              <a:chExt cx="2451101" cy="3228975"/>
            </a:xfrm>
          </p:grpSpPr>
          <p:sp>
            <p:nvSpPr>
              <p:cNvPr id="68" name="Freeform 9">
                <a:extLst>
                  <a:ext uri="{FF2B5EF4-FFF2-40B4-BE49-F238E27FC236}">
                    <a16:creationId xmlns="" xmlns:a16="http://schemas.microsoft.com/office/drawing/2014/main" id="{06F4C6D9-9B5A-4E71-BAEC-B36413D1DE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5314" y="720943"/>
                <a:ext cx="2369599" cy="469780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Freeform 10">
                <a:extLst>
                  <a:ext uri="{FF2B5EF4-FFF2-40B4-BE49-F238E27FC236}">
                    <a16:creationId xmlns="" xmlns:a16="http://schemas.microsoft.com/office/drawing/2014/main" id="{C8237AC1-58D1-44C1-937A-6FF295400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4">
                      <a:lumMod val="75000"/>
                    </a:schemeClr>
                  </a:gs>
                  <a:gs pos="45000">
                    <a:schemeClr val="accent4"/>
                  </a:gs>
                  <a:gs pos="92999">
                    <a:schemeClr val="accent4">
                      <a:lumMod val="75000"/>
                    </a:schemeClr>
                  </a:gs>
                  <a:gs pos="100000">
                    <a:schemeClr val="accent4">
                      <a:lumMod val="75000"/>
                    </a:schemeClr>
                  </a:gs>
                </a:gsLst>
                <a:lin ang="21540000"/>
              </a:gradFill>
              <a:ln w="9525">
                <a:solidFill>
                  <a:schemeClr val="accent4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0" name="Freeform 11">
                <a:extLst>
                  <a:ext uri="{FF2B5EF4-FFF2-40B4-BE49-F238E27FC236}">
                    <a16:creationId xmlns="" xmlns:a16="http://schemas.microsoft.com/office/drawing/2014/main" id="{21630382-4300-40B4-9FAB-922D17A85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D09E00"/>
                  </a:gs>
                  <a:gs pos="7001">
                    <a:srgbClr val="D09E00"/>
                  </a:gs>
                  <a:gs pos="55000">
                    <a:srgbClr val="FFFF00"/>
                  </a:gs>
                  <a:gs pos="100000">
                    <a:srgbClr val="FFC000"/>
                  </a:gs>
                </a:gsLst>
                <a:lin ang="19200000"/>
              </a:gradFill>
              <a:ln w="9525">
                <a:solidFill>
                  <a:srgbClr val="D09E00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1" name="Freeform 12">
                <a:extLst>
                  <a:ext uri="{FF2B5EF4-FFF2-40B4-BE49-F238E27FC236}">
                    <a16:creationId xmlns="" xmlns:a16="http://schemas.microsoft.com/office/drawing/2014/main" id="{3D6011BF-0FF5-44FC-95F3-0135BB3630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4">
                      <a:lumMod val="75000"/>
                    </a:schemeClr>
                  </a:gs>
                  <a:gs pos="7001">
                    <a:schemeClr val="accent4">
                      <a:lumMod val="75000"/>
                    </a:schemeClr>
                  </a:gs>
                  <a:gs pos="55000">
                    <a:schemeClr val="accent4">
                      <a:lumMod val="60000"/>
                      <a:lumOff val="40000"/>
                    </a:schemeClr>
                  </a:gs>
                  <a:gs pos="100000">
                    <a:schemeClr val="accent4"/>
                  </a:gs>
                </a:gsLst>
                <a:lin ang="19200000"/>
              </a:gradFill>
              <a:ln w="9525">
                <a:solidFill>
                  <a:schemeClr val="accent4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72" name="Picture 13">
                <a:extLst>
                  <a:ext uri="{FF2B5EF4-FFF2-40B4-BE49-F238E27FC236}">
                    <a16:creationId xmlns="" xmlns:a16="http://schemas.microsoft.com/office/drawing/2014/main" id="{99466D81-B94E-4145-A7DB-E1E49F16C4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5" name="Group 14">
              <a:extLst>
                <a:ext uri="{FF2B5EF4-FFF2-40B4-BE49-F238E27FC236}">
                  <a16:creationId xmlns="" xmlns:a16="http://schemas.microsoft.com/office/drawing/2014/main" id="{F9DA08FC-3095-45D5-A738-6B6D5C8B00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959674" y="2702378"/>
              <a:ext cx="2693988" cy="3548065"/>
              <a:chOff x="944562" y="687387"/>
              <a:chExt cx="2451101" cy="3228975"/>
            </a:xfrm>
          </p:grpSpPr>
          <p:sp>
            <p:nvSpPr>
              <p:cNvPr id="63" name="Freeform 9">
                <a:extLst>
                  <a:ext uri="{FF2B5EF4-FFF2-40B4-BE49-F238E27FC236}">
                    <a16:creationId xmlns="" xmlns:a16="http://schemas.microsoft.com/office/drawing/2014/main" id="{5ECC5E27-5D0D-4D39-BA4E-5E99E3D4E6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449" y="720616"/>
                <a:ext cx="2367326" cy="469537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4" name="Freeform 10">
                <a:extLst>
                  <a:ext uri="{FF2B5EF4-FFF2-40B4-BE49-F238E27FC236}">
                    <a16:creationId xmlns="" xmlns:a16="http://schemas.microsoft.com/office/drawing/2014/main" id="{0C7D3306-C0E8-4B93-AEDB-D9FA0AD86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lumMod val="75000"/>
                    </a:schemeClr>
                  </a:gs>
                  <a:gs pos="45000">
                    <a:schemeClr val="accent2"/>
                  </a:gs>
                  <a:gs pos="92000">
                    <a:schemeClr val="accent2">
                      <a:lumMod val="75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21540000"/>
              </a:gradFill>
              <a:ln w="9525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5" name="Freeform 11">
                <a:extLst>
                  <a:ext uri="{FF2B5EF4-FFF2-40B4-BE49-F238E27FC236}">
                    <a16:creationId xmlns="" xmlns:a16="http://schemas.microsoft.com/office/drawing/2014/main" id="{25B9586C-3B1A-4C3A-AEDB-5EF7F51A43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D68"/>
                  </a:gs>
                  <a:gs pos="7001">
                    <a:srgbClr val="006D68"/>
                  </a:gs>
                  <a:gs pos="55000">
                    <a:srgbClr val="00F0E8"/>
                  </a:gs>
                  <a:gs pos="100000">
                    <a:srgbClr val="006D68"/>
                  </a:gs>
                </a:gsLst>
                <a:lin ang="19200000"/>
              </a:gradFill>
              <a:ln w="9525">
                <a:solidFill>
                  <a:srgbClr val="006D68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6" name="Freeform 12">
                <a:extLst>
                  <a:ext uri="{FF2B5EF4-FFF2-40B4-BE49-F238E27FC236}">
                    <a16:creationId xmlns="" xmlns:a16="http://schemas.microsoft.com/office/drawing/2014/main" id="{488C6F33-AA5B-45F7-8E9E-5950BCECB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2">
                      <a:lumMod val="75000"/>
                    </a:schemeClr>
                  </a:gs>
                  <a:gs pos="7001">
                    <a:schemeClr val="accent2">
                      <a:lumMod val="75000"/>
                    </a:schemeClr>
                  </a:gs>
                  <a:gs pos="55000">
                    <a:schemeClr val="accent2"/>
                  </a:gs>
                  <a:gs pos="100000">
                    <a:schemeClr val="accent2">
                      <a:lumMod val="75000"/>
                    </a:schemeClr>
                  </a:gs>
                </a:gsLst>
                <a:lin ang="19200000"/>
              </a:gradFill>
              <a:ln w="9525">
                <a:solidFill>
                  <a:schemeClr val="accent2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67" name="Picture 13">
                <a:extLst>
                  <a:ext uri="{FF2B5EF4-FFF2-40B4-BE49-F238E27FC236}">
                    <a16:creationId xmlns="" xmlns:a16="http://schemas.microsoft.com/office/drawing/2014/main" id="{4B7B715D-01E4-45E0-82E4-FBAC48E0AB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6" name="Group 14">
              <a:extLst>
                <a:ext uri="{FF2B5EF4-FFF2-40B4-BE49-F238E27FC236}">
                  <a16:creationId xmlns="" xmlns:a16="http://schemas.microsoft.com/office/drawing/2014/main" id="{065CF28F-69C8-443B-A35B-A5DEA3A9EE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39099" y="2854779"/>
              <a:ext cx="2803525" cy="3692528"/>
              <a:chOff x="944562" y="687387"/>
              <a:chExt cx="2451101" cy="3228975"/>
            </a:xfrm>
          </p:grpSpPr>
          <p:sp>
            <p:nvSpPr>
              <p:cNvPr id="58" name="Freeform 9">
                <a:extLst>
                  <a:ext uri="{FF2B5EF4-FFF2-40B4-BE49-F238E27FC236}">
                    <a16:creationId xmlns="" xmlns:a16="http://schemas.microsoft.com/office/drawing/2014/main" id="{EC9438A1-1D27-41FD-AA06-FCA4B2DF33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6200" y="720704"/>
                <a:ext cx="2367825" cy="470603"/>
              </a:xfrm>
              <a:custGeom>
                <a:avLst/>
                <a:gdLst/>
                <a:ahLst/>
                <a:cxnLst>
                  <a:cxn ang="0">
                    <a:pos x="1492" y="77"/>
                  </a:cxn>
                  <a:cxn ang="0">
                    <a:pos x="1276" y="0"/>
                  </a:cxn>
                  <a:cxn ang="0">
                    <a:pos x="0" y="180"/>
                  </a:cxn>
                  <a:cxn ang="0">
                    <a:pos x="129" y="296"/>
                  </a:cxn>
                  <a:cxn ang="0">
                    <a:pos x="1492" y="77"/>
                  </a:cxn>
                </a:cxnLst>
                <a:rect l="0" t="0" r="r" b="b"/>
                <a:pathLst>
                  <a:path w="1492" h="296">
                    <a:moveTo>
                      <a:pt x="1492" y="77"/>
                    </a:moveTo>
                    <a:lnTo>
                      <a:pt x="1276" y="0"/>
                    </a:lnTo>
                    <a:lnTo>
                      <a:pt x="0" y="180"/>
                    </a:lnTo>
                    <a:lnTo>
                      <a:pt x="129" y="296"/>
                    </a:lnTo>
                    <a:lnTo>
                      <a:pt x="1492" y="77"/>
                    </a:lnTo>
                    <a:close/>
                  </a:path>
                </a:pathLst>
              </a:custGeom>
              <a:gradFill>
                <a:gsLst>
                  <a:gs pos="0">
                    <a:schemeClr val="bg1">
                      <a:lumMod val="85000"/>
                    </a:schemeClr>
                  </a:gs>
                  <a:gs pos="93000">
                    <a:schemeClr val="bg1">
                      <a:lumMod val="95000"/>
                    </a:schemeClr>
                  </a:gs>
                </a:gsLst>
                <a:lin ang="30000" scaled="0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Freeform 10">
                <a:extLst>
                  <a:ext uri="{FF2B5EF4-FFF2-40B4-BE49-F238E27FC236}">
                    <a16:creationId xmlns="" xmlns:a16="http://schemas.microsoft.com/office/drawing/2014/main" id="{1B5F6925-9BBA-47BB-9298-47F7DBB97C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62" y="969962"/>
                <a:ext cx="503238" cy="2946400"/>
              </a:xfrm>
              <a:custGeom>
                <a:avLst/>
                <a:gdLst>
                  <a:gd name="T0" fmla="*/ 0 w 317"/>
                  <a:gd name="T1" fmla="*/ 0 h 1856"/>
                  <a:gd name="T2" fmla="*/ 0 w 317"/>
                  <a:gd name="T3" fmla="*/ 2147483647 h 1856"/>
                  <a:gd name="T4" fmla="*/ 0 w 317"/>
                  <a:gd name="T5" fmla="*/ 2147483647 h 1856"/>
                  <a:gd name="T6" fmla="*/ 2147483647 w 317"/>
                  <a:gd name="T7" fmla="*/ 2147483647 h 1856"/>
                  <a:gd name="T8" fmla="*/ 2147483647 w 317"/>
                  <a:gd name="T9" fmla="*/ 2147483647 h 1856"/>
                  <a:gd name="T10" fmla="*/ 2147483647 w 317"/>
                  <a:gd name="T11" fmla="*/ 2147483647 h 1856"/>
                  <a:gd name="T12" fmla="*/ 2147483647 w 317"/>
                  <a:gd name="T13" fmla="*/ 2147483647 h 1856"/>
                  <a:gd name="T14" fmla="*/ 2147483647 w 317"/>
                  <a:gd name="T15" fmla="*/ 2147483647 h 1856"/>
                  <a:gd name="T16" fmla="*/ 2147483647 w 317"/>
                  <a:gd name="T17" fmla="*/ 2147483647 h 1856"/>
                  <a:gd name="T18" fmla="*/ 2147483647 w 317"/>
                  <a:gd name="T19" fmla="*/ 2147483647 h 1856"/>
                  <a:gd name="T20" fmla="*/ 2147483647 w 317"/>
                  <a:gd name="T21" fmla="*/ 2147483647 h 1856"/>
                  <a:gd name="T22" fmla="*/ 2147483647 w 317"/>
                  <a:gd name="T23" fmla="*/ 2147483647 h 1856"/>
                  <a:gd name="T24" fmla="*/ 2147483647 w 317"/>
                  <a:gd name="T25" fmla="*/ 2147483647 h 1856"/>
                  <a:gd name="T26" fmla="*/ 2147483647 w 317"/>
                  <a:gd name="T27" fmla="*/ 2147483647 h 1856"/>
                  <a:gd name="T28" fmla="*/ 2147483647 w 317"/>
                  <a:gd name="T29" fmla="*/ 2147483647 h 1856"/>
                  <a:gd name="T30" fmla="*/ 2147483647 w 317"/>
                  <a:gd name="T31" fmla="*/ 2147483647 h 1856"/>
                  <a:gd name="T32" fmla="*/ 2147483647 w 317"/>
                  <a:gd name="T33" fmla="*/ 2147483647 h 1856"/>
                  <a:gd name="T34" fmla="*/ 2147483647 w 317"/>
                  <a:gd name="T35" fmla="*/ 2147483647 h 1856"/>
                  <a:gd name="T36" fmla="*/ 2147483647 w 317"/>
                  <a:gd name="T37" fmla="*/ 2147483647 h 1856"/>
                  <a:gd name="T38" fmla="*/ 2147483647 w 317"/>
                  <a:gd name="T39" fmla="*/ 2147483647 h 1856"/>
                  <a:gd name="T40" fmla="*/ 2147483647 w 317"/>
                  <a:gd name="T41" fmla="*/ 2147483647 h 1856"/>
                  <a:gd name="T42" fmla="*/ 2147483647 w 317"/>
                  <a:gd name="T43" fmla="*/ 2147483647 h 1856"/>
                  <a:gd name="T44" fmla="*/ 2147483647 w 317"/>
                  <a:gd name="T45" fmla="*/ 2147483647 h 1856"/>
                  <a:gd name="T46" fmla="*/ 2147483647 w 317"/>
                  <a:gd name="T47" fmla="*/ 2147483647 h 1856"/>
                  <a:gd name="T48" fmla="*/ 2147483647 w 317"/>
                  <a:gd name="T49" fmla="*/ 2147483647 h 1856"/>
                  <a:gd name="T50" fmla="*/ 2147483647 w 317"/>
                  <a:gd name="T51" fmla="*/ 2147483647 h 1856"/>
                  <a:gd name="T52" fmla="*/ 2147483647 w 317"/>
                  <a:gd name="T53" fmla="*/ 2147483647 h 1856"/>
                  <a:gd name="T54" fmla="*/ 2147483647 w 317"/>
                  <a:gd name="T55" fmla="*/ 2147483647 h 1856"/>
                  <a:gd name="T56" fmla="*/ 0 w 317"/>
                  <a:gd name="T57" fmla="*/ 0 h 1856"/>
                  <a:gd name="T58" fmla="*/ 0 w 317"/>
                  <a:gd name="T59" fmla="*/ 0 h 185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317"/>
                  <a:gd name="T91" fmla="*/ 0 h 1856"/>
                  <a:gd name="T92" fmla="*/ 317 w 317"/>
                  <a:gd name="T93" fmla="*/ 1856 h 185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317" h="1856">
                    <a:moveTo>
                      <a:pt x="0" y="0"/>
                    </a:moveTo>
                    <a:lnTo>
                      <a:pt x="0" y="1722"/>
                    </a:lnTo>
                    <a:lnTo>
                      <a:pt x="3" y="1730"/>
                    </a:lnTo>
                    <a:lnTo>
                      <a:pt x="10" y="1748"/>
                    </a:lnTo>
                    <a:lnTo>
                      <a:pt x="26" y="1771"/>
                    </a:lnTo>
                    <a:lnTo>
                      <a:pt x="39" y="1786"/>
                    </a:lnTo>
                    <a:lnTo>
                      <a:pt x="54" y="1799"/>
                    </a:lnTo>
                    <a:lnTo>
                      <a:pt x="72" y="1812"/>
                    </a:lnTo>
                    <a:lnTo>
                      <a:pt x="93" y="1825"/>
                    </a:lnTo>
                    <a:lnTo>
                      <a:pt x="119" y="1835"/>
                    </a:lnTo>
                    <a:lnTo>
                      <a:pt x="149" y="1846"/>
                    </a:lnTo>
                    <a:lnTo>
                      <a:pt x="183" y="1851"/>
                    </a:lnTo>
                    <a:lnTo>
                      <a:pt x="224" y="1856"/>
                    </a:lnTo>
                    <a:lnTo>
                      <a:pt x="268" y="1853"/>
                    </a:lnTo>
                    <a:lnTo>
                      <a:pt x="317" y="1851"/>
                    </a:lnTo>
                    <a:lnTo>
                      <a:pt x="317" y="82"/>
                    </a:lnTo>
                    <a:lnTo>
                      <a:pt x="289" y="88"/>
                    </a:lnTo>
                    <a:lnTo>
                      <a:pt x="255" y="93"/>
                    </a:lnTo>
                    <a:lnTo>
                      <a:pt x="214" y="93"/>
                    </a:lnTo>
                    <a:lnTo>
                      <a:pt x="188" y="90"/>
                    </a:lnTo>
                    <a:lnTo>
                      <a:pt x="165" y="88"/>
                    </a:lnTo>
                    <a:lnTo>
                      <a:pt x="137" y="80"/>
                    </a:lnTo>
                    <a:lnTo>
                      <a:pt x="111" y="72"/>
                    </a:lnTo>
                    <a:lnTo>
                      <a:pt x="82" y="59"/>
                    </a:lnTo>
                    <a:lnTo>
                      <a:pt x="57" y="44"/>
                    </a:lnTo>
                    <a:lnTo>
                      <a:pt x="28" y="23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75000"/>
                    </a:schemeClr>
                  </a:gs>
                  <a:gs pos="45000">
                    <a:schemeClr val="accent1"/>
                  </a:gs>
                  <a:gs pos="9200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75000"/>
                    </a:schemeClr>
                  </a:gs>
                </a:gsLst>
                <a:lin ang="21540000"/>
              </a:gradFill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0" name="Freeform 11">
                <a:extLst>
                  <a:ext uri="{FF2B5EF4-FFF2-40B4-BE49-F238E27FC236}">
                    <a16:creationId xmlns="" xmlns:a16="http://schemas.microsoft.com/office/drawing/2014/main" id="{865AF316-9223-4E40-AC7E-C457F0DC3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7800" y="838200"/>
                <a:ext cx="1947863" cy="3070225"/>
              </a:xfrm>
              <a:custGeom>
                <a:avLst/>
                <a:gdLst>
                  <a:gd name="T0" fmla="*/ 0 w 1227"/>
                  <a:gd name="T1" fmla="*/ 2147483647 h 1934"/>
                  <a:gd name="T2" fmla="*/ 2147483647 w 1227"/>
                  <a:gd name="T3" fmla="*/ 0 h 1934"/>
                  <a:gd name="T4" fmla="*/ 2147483647 w 1227"/>
                  <a:gd name="T5" fmla="*/ 2147483647 h 1934"/>
                  <a:gd name="T6" fmla="*/ 0 w 1227"/>
                  <a:gd name="T7" fmla="*/ 2147483647 h 1934"/>
                  <a:gd name="T8" fmla="*/ 0 w 1227"/>
                  <a:gd name="T9" fmla="*/ 2147483647 h 19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7"/>
                  <a:gd name="T16" fmla="*/ 0 h 1934"/>
                  <a:gd name="T17" fmla="*/ 1227 w 1227"/>
                  <a:gd name="T18" fmla="*/ 1934 h 19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7" h="1934">
                    <a:moveTo>
                      <a:pt x="0" y="165"/>
                    </a:moveTo>
                    <a:lnTo>
                      <a:pt x="1227" y="0"/>
                    </a:lnTo>
                    <a:lnTo>
                      <a:pt x="1227" y="1686"/>
                    </a:lnTo>
                    <a:lnTo>
                      <a:pt x="0" y="1934"/>
                    </a:lnTo>
                    <a:lnTo>
                      <a:pt x="0" y="165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75000"/>
                    </a:schemeClr>
                  </a:gs>
                  <a:gs pos="7001">
                    <a:schemeClr val="accent1">
                      <a:lumMod val="75000"/>
                    </a:schemeClr>
                  </a:gs>
                  <a:gs pos="55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19200000"/>
              </a:gradFill>
              <a:ln w="9525">
                <a:solidFill>
                  <a:schemeClr val="accent1">
                    <a:lumMod val="75000"/>
                  </a:schemeClr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Freeform 12">
                <a:extLst>
                  <a:ext uri="{FF2B5EF4-FFF2-40B4-BE49-F238E27FC236}">
                    <a16:creationId xmlns="" xmlns:a16="http://schemas.microsoft.com/office/drawing/2014/main" id="{782B65F3-0F21-4BA5-B9C1-0BB14D03E5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562" y="687387"/>
                <a:ext cx="2066925" cy="319088"/>
              </a:xfrm>
              <a:custGeom>
                <a:avLst/>
                <a:gdLst>
                  <a:gd name="T0" fmla="*/ 0 w 1302"/>
                  <a:gd name="T1" fmla="*/ 2147483647 h 201"/>
                  <a:gd name="T2" fmla="*/ 2147483647 w 1302"/>
                  <a:gd name="T3" fmla="*/ 0 h 201"/>
                  <a:gd name="T4" fmla="*/ 2147483647 w 1302"/>
                  <a:gd name="T5" fmla="*/ 2147483647 h 201"/>
                  <a:gd name="T6" fmla="*/ 2147483647 w 1302"/>
                  <a:gd name="T7" fmla="*/ 2147483647 h 201"/>
                  <a:gd name="T8" fmla="*/ 0 w 1302"/>
                  <a:gd name="T9" fmla="*/ 2147483647 h 2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02"/>
                  <a:gd name="T16" fmla="*/ 0 h 201"/>
                  <a:gd name="T17" fmla="*/ 1302 w 1302"/>
                  <a:gd name="T18" fmla="*/ 201 h 2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02" h="201">
                    <a:moveTo>
                      <a:pt x="0" y="178"/>
                    </a:moveTo>
                    <a:lnTo>
                      <a:pt x="1302" y="0"/>
                    </a:lnTo>
                    <a:lnTo>
                      <a:pt x="1302" y="21"/>
                    </a:lnTo>
                    <a:lnTo>
                      <a:pt x="26" y="201"/>
                    </a:lnTo>
                    <a:lnTo>
                      <a:pt x="0" y="17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lumMod val="75000"/>
                    </a:schemeClr>
                  </a:gs>
                  <a:gs pos="7001">
                    <a:schemeClr val="accent1">
                      <a:lumMod val="75000"/>
                    </a:schemeClr>
                  </a:gs>
                  <a:gs pos="55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lin ang="19200000"/>
              </a:gradFill>
              <a:ln w="9525">
                <a:solidFill>
                  <a:srgbClr val="006D68"/>
                </a:solidFill>
                <a:round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3429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35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pic>
            <p:nvPicPr>
              <p:cNvPr id="62" name="Picture 13">
                <a:extLst>
                  <a:ext uri="{FF2B5EF4-FFF2-40B4-BE49-F238E27FC236}">
                    <a16:creationId xmlns="" xmlns:a16="http://schemas.microsoft.com/office/drawing/2014/main" id="{3E66D21B-7C9E-44BF-A9BB-B74A591649E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94025" y="700087"/>
                <a:ext cx="36513" cy="365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7" name="Rectangle 42">
              <a:extLst>
                <a:ext uri="{FF2B5EF4-FFF2-40B4-BE49-F238E27FC236}">
                  <a16:creationId xmlns="" xmlns:a16="http://schemas.microsoft.com/office/drawing/2014/main" id="{1F40D003-3F63-4CF9-89A5-01CAA5E7E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0895" y="3283893"/>
              <a:ext cx="2332233" cy="27638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20520000" lon="1560000" rev="21594000"/>
              </a:camera>
              <a:lightRig rig="threePt" dir="t"/>
            </a:scene3d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130000"/>
                </a:lnSpc>
              </a:pPr>
              <a:r>
                <a:rPr lang="zh-CN" altLang="en-US" sz="1500" noProof="1">
                  <a:solidFill>
                    <a:schemeClr val="bg1"/>
                  </a:solidFill>
                  <a:cs typeface="+mn-ea"/>
                  <a:sym typeface="+mn-lt"/>
                </a:rPr>
                <a:t>输入标题</a:t>
              </a:r>
              <a:endParaRPr lang="en-US" altLang="zh-CN" sz="1500" noProof="1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lvl="0">
                <a:lnSpc>
                  <a:spcPct val="130000"/>
                </a:lnSpc>
              </a:pPr>
              <a:r>
                <a:rPr lang="zh-CN" altLang="en-US" sz="1200" noProof="1">
                  <a:solidFill>
                    <a:schemeClr val="bg2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200" noProof="1">
                  <a:solidFill>
                    <a:schemeClr val="bg2"/>
                  </a:solidFill>
                  <a:cs typeface="+mn-ea"/>
                  <a:sym typeface="+mn-lt"/>
                </a:rPr>
                <a:t>8-14</a:t>
              </a:r>
              <a:r>
                <a:rPr lang="zh-CN" altLang="en-US" sz="1200" noProof="1">
                  <a:solidFill>
                    <a:schemeClr val="bg2"/>
                  </a:solidFill>
                  <a:cs typeface="+mn-ea"/>
                  <a:sym typeface="+mn-lt"/>
                </a:rPr>
                <a:t>号字，</a:t>
              </a:r>
              <a:r>
                <a:rPr lang="en-US" altLang="zh-CN" sz="1200" noProof="1">
                  <a:solidFill>
                    <a:schemeClr val="bg2"/>
                  </a:solidFill>
                  <a:cs typeface="+mn-ea"/>
                  <a:sym typeface="+mn-lt"/>
                </a:rPr>
                <a:t>1.3</a:t>
              </a:r>
              <a:r>
                <a:rPr lang="zh-CN" altLang="en-US" sz="1200" noProof="1">
                  <a:solidFill>
                    <a:schemeClr val="bg2"/>
                  </a:solidFill>
                  <a:cs typeface="+mn-ea"/>
                  <a:sym typeface="+mn-lt"/>
                </a:rPr>
                <a:t>倍字间距。</a:t>
              </a:r>
              <a:endParaRPr lang="da-DK" sz="1200" noProof="1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3" name="Group 49">
            <a:extLst>
              <a:ext uri="{FF2B5EF4-FFF2-40B4-BE49-F238E27FC236}">
                <a16:creationId xmlns="" xmlns:a16="http://schemas.microsoft.com/office/drawing/2014/main" id="{8C6B2321-44A9-407D-BDB5-D62B0011A335}"/>
              </a:ext>
            </a:extLst>
          </p:cNvPr>
          <p:cNvGrpSpPr/>
          <p:nvPr/>
        </p:nvGrpSpPr>
        <p:grpSpPr>
          <a:xfrm>
            <a:off x="473644" y="2009553"/>
            <a:ext cx="2463410" cy="898197"/>
            <a:chOff x="618978" y="1947358"/>
            <a:chExt cx="3284547" cy="1197594"/>
          </a:xfrm>
        </p:grpSpPr>
        <p:sp>
          <p:nvSpPr>
            <p:cNvPr id="84" name="TextBox 47">
              <a:extLst>
                <a:ext uri="{FF2B5EF4-FFF2-40B4-BE49-F238E27FC236}">
                  <a16:creationId xmlns="" xmlns:a16="http://schemas.microsoft.com/office/drawing/2014/main" id="{48A5B04D-5F8F-4792-B3C1-6C9F2F91E3C0}"/>
                </a:ext>
              </a:extLst>
            </p:cNvPr>
            <p:cNvSpPr txBox="1"/>
            <p:nvPr/>
          </p:nvSpPr>
          <p:spPr>
            <a:xfrm>
              <a:off x="2627850" y="1947358"/>
              <a:ext cx="127214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accent5"/>
                  </a:solidFill>
                  <a:cs typeface="+mn-ea"/>
                  <a:sym typeface="+mn-lt"/>
                </a:rPr>
                <a:t>输入标题</a:t>
              </a:r>
              <a:endParaRPr lang="en-GB" sz="1500" dirty="0">
                <a:solidFill>
                  <a:schemeClr val="accent5"/>
                </a:solidFill>
                <a:cs typeface="+mn-ea"/>
                <a:sym typeface="+mn-lt"/>
              </a:endParaRPr>
            </a:p>
          </p:txBody>
        </p:sp>
        <p:sp>
          <p:nvSpPr>
            <p:cNvPr id="85" name="Rectangle 48">
              <a:extLst>
                <a:ext uri="{FF2B5EF4-FFF2-40B4-BE49-F238E27FC236}">
                  <a16:creationId xmlns="" xmlns:a16="http://schemas.microsoft.com/office/drawing/2014/main" id="{B33DD198-6983-42F6-990B-99586BF249DA}"/>
                </a:ext>
              </a:extLst>
            </p:cNvPr>
            <p:cNvSpPr/>
            <p:nvPr/>
          </p:nvSpPr>
          <p:spPr>
            <a:xfrm>
              <a:off x="618978" y="2260096"/>
              <a:ext cx="3284547" cy="8848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rgbClr val="3F3F3F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en-GB" sz="825" dirty="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6" name="Group 50">
            <a:extLst>
              <a:ext uri="{FF2B5EF4-FFF2-40B4-BE49-F238E27FC236}">
                <a16:creationId xmlns="" xmlns:a16="http://schemas.microsoft.com/office/drawing/2014/main" id="{C8CEC6E0-4170-4889-A698-64CECABE9524}"/>
              </a:ext>
            </a:extLst>
          </p:cNvPr>
          <p:cNvGrpSpPr/>
          <p:nvPr/>
        </p:nvGrpSpPr>
        <p:grpSpPr>
          <a:xfrm>
            <a:off x="1083277" y="2878381"/>
            <a:ext cx="2463410" cy="898197"/>
            <a:chOff x="618978" y="1947358"/>
            <a:chExt cx="3284547" cy="1197596"/>
          </a:xfrm>
        </p:grpSpPr>
        <p:sp>
          <p:nvSpPr>
            <p:cNvPr id="87" name="TextBox 51">
              <a:extLst>
                <a:ext uri="{FF2B5EF4-FFF2-40B4-BE49-F238E27FC236}">
                  <a16:creationId xmlns="" xmlns:a16="http://schemas.microsoft.com/office/drawing/2014/main" id="{A021F299-E52A-412E-AF16-E80EED647181}"/>
                </a:ext>
              </a:extLst>
            </p:cNvPr>
            <p:cNvSpPr txBox="1"/>
            <p:nvPr/>
          </p:nvSpPr>
          <p:spPr>
            <a:xfrm>
              <a:off x="2627850" y="1947358"/>
              <a:ext cx="127214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accent4"/>
                  </a:solidFill>
                  <a:cs typeface="+mn-ea"/>
                  <a:sym typeface="+mn-lt"/>
                </a:rPr>
                <a:t>输入标题</a:t>
              </a:r>
              <a:endParaRPr lang="en-GB" sz="1500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  <p:sp>
          <p:nvSpPr>
            <p:cNvPr id="88" name="Rectangle 52">
              <a:extLst>
                <a:ext uri="{FF2B5EF4-FFF2-40B4-BE49-F238E27FC236}">
                  <a16:creationId xmlns="" xmlns:a16="http://schemas.microsoft.com/office/drawing/2014/main" id="{87B97A18-3E04-4BCF-B7D2-38220A575682}"/>
                </a:ext>
              </a:extLst>
            </p:cNvPr>
            <p:cNvSpPr/>
            <p:nvPr/>
          </p:nvSpPr>
          <p:spPr>
            <a:xfrm>
              <a:off x="618978" y="2260097"/>
              <a:ext cx="3284547" cy="8848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rgbClr val="3F3F3F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en-GB" sz="825" dirty="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9" name="Group 53">
            <a:extLst>
              <a:ext uri="{FF2B5EF4-FFF2-40B4-BE49-F238E27FC236}">
                <a16:creationId xmlns="" xmlns:a16="http://schemas.microsoft.com/office/drawing/2014/main" id="{FA3DE1D1-F0DE-4FBA-9D84-52D4FA6E5511}"/>
              </a:ext>
            </a:extLst>
          </p:cNvPr>
          <p:cNvGrpSpPr/>
          <p:nvPr/>
        </p:nvGrpSpPr>
        <p:grpSpPr>
          <a:xfrm>
            <a:off x="1377508" y="3748322"/>
            <a:ext cx="2463410" cy="898197"/>
            <a:chOff x="618978" y="1947358"/>
            <a:chExt cx="3284547" cy="1197596"/>
          </a:xfrm>
        </p:grpSpPr>
        <p:sp>
          <p:nvSpPr>
            <p:cNvPr id="90" name="TextBox 54">
              <a:extLst>
                <a:ext uri="{FF2B5EF4-FFF2-40B4-BE49-F238E27FC236}">
                  <a16:creationId xmlns="" xmlns:a16="http://schemas.microsoft.com/office/drawing/2014/main" id="{7903C369-2FAC-4EFB-9946-512F35919EE2}"/>
                </a:ext>
              </a:extLst>
            </p:cNvPr>
            <p:cNvSpPr txBox="1"/>
            <p:nvPr/>
          </p:nvSpPr>
          <p:spPr>
            <a:xfrm>
              <a:off x="2627850" y="1947358"/>
              <a:ext cx="127214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500" dirty="0">
                  <a:solidFill>
                    <a:schemeClr val="accent1"/>
                  </a:solidFill>
                  <a:cs typeface="+mn-ea"/>
                  <a:sym typeface="+mn-lt"/>
                </a:rPr>
                <a:t>输入标题</a:t>
              </a:r>
              <a:endParaRPr lang="en-GB" sz="15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91" name="Rectangle 55">
              <a:extLst>
                <a:ext uri="{FF2B5EF4-FFF2-40B4-BE49-F238E27FC236}">
                  <a16:creationId xmlns="" xmlns:a16="http://schemas.microsoft.com/office/drawing/2014/main" id="{2A985F12-E278-4A07-96DD-AA7C230B5FD7}"/>
                </a:ext>
              </a:extLst>
            </p:cNvPr>
            <p:cNvSpPr/>
            <p:nvPr/>
          </p:nvSpPr>
          <p:spPr>
            <a:xfrm>
              <a:off x="618978" y="2260097"/>
              <a:ext cx="3284547" cy="8848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25" dirty="0">
                  <a:solidFill>
                    <a:srgbClr val="3F3F3F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</a:t>
              </a:r>
              <a:endParaRPr lang="en-GB" sz="825" dirty="0">
                <a:solidFill>
                  <a:srgbClr val="3F3F3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2" name="Rectangle 56">
            <a:extLst>
              <a:ext uri="{FF2B5EF4-FFF2-40B4-BE49-F238E27FC236}">
                <a16:creationId xmlns="" xmlns:a16="http://schemas.microsoft.com/office/drawing/2014/main" id="{F96BD1D4-F212-4BF4-9E29-EDA63C1902E3}"/>
              </a:ext>
            </a:extLst>
          </p:cNvPr>
          <p:cNvSpPr/>
          <p:nvPr/>
        </p:nvSpPr>
        <p:spPr>
          <a:xfrm>
            <a:off x="942176" y="875556"/>
            <a:ext cx="7259647" cy="663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25" dirty="0">
                <a:solidFill>
                  <a:srgbClr val="3F3F3F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825" dirty="0">
                <a:solidFill>
                  <a:srgbClr val="3F3F3F"/>
                </a:solidFill>
                <a:cs typeface="+mn-ea"/>
                <a:sym typeface="+mn-lt"/>
              </a:rPr>
              <a:t>8-14</a:t>
            </a:r>
            <a:r>
              <a:rPr lang="zh-CN" altLang="en-US" sz="825" dirty="0">
                <a:solidFill>
                  <a:srgbClr val="3F3F3F"/>
                </a:solidFill>
                <a:cs typeface="+mn-ea"/>
                <a:sym typeface="+mn-lt"/>
              </a:rPr>
              <a:t>号字，</a:t>
            </a:r>
            <a:r>
              <a:rPr lang="en-US" altLang="zh-CN" sz="825" dirty="0">
                <a:solidFill>
                  <a:srgbClr val="3F3F3F"/>
                </a:solidFill>
                <a:cs typeface="+mn-ea"/>
                <a:sym typeface="+mn-lt"/>
              </a:rPr>
              <a:t>1.3</a:t>
            </a:r>
            <a:r>
              <a:rPr lang="zh-CN" altLang="en-US" sz="825" dirty="0">
                <a:solidFill>
                  <a:srgbClr val="3F3F3F"/>
                </a:solidFill>
                <a:cs typeface="+mn-ea"/>
                <a:sym typeface="+mn-lt"/>
              </a:rPr>
              <a:t>倍字间距。标题数字等都可以通过点击和重新输入进行更改，顶部“开始”面板中可以对字体、字号、颜色、行距等进行修改。</a:t>
            </a:r>
          </a:p>
          <a:p>
            <a:pPr>
              <a:lnSpc>
                <a:spcPct val="150000"/>
              </a:lnSpc>
            </a:pPr>
            <a:endParaRPr lang="en-GB" sz="825" dirty="0">
              <a:solidFill>
                <a:srgbClr val="3F3F3F"/>
              </a:solidFill>
              <a:cs typeface="+mn-ea"/>
              <a:sym typeface="+mn-lt"/>
            </a:endParaRPr>
          </a:p>
        </p:txBody>
      </p:sp>
      <p:cxnSp>
        <p:nvCxnSpPr>
          <p:cNvPr id="93" name="直接连接符 92">
            <a:extLst>
              <a:ext uri="{FF2B5EF4-FFF2-40B4-BE49-F238E27FC236}">
                <a16:creationId xmlns="" xmlns:a16="http://schemas.microsoft.com/office/drawing/2014/main" id="{8799F885-CAEA-4E65-93C5-E9555272F556}"/>
              </a:ext>
            </a:extLst>
          </p:cNvPr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椭圆 93">
            <a:extLst>
              <a:ext uri="{FF2B5EF4-FFF2-40B4-BE49-F238E27FC236}">
                <a16:creationId xmlns="" xmlns:a16="http://schemas.microsoft.com/office/drawing/2014/main" id="{3CEF6B85-8589-40E0-95C5-E043B6DE20D2}"/>
              </a:ext>
            </a:extLst>
          </p:cNvPr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TextBox 72">
            <a:extLst>
              <a:ext uri="{FF2B5EF4-FFF2-40B4-BE49-F238E27FC236}">
                <a16:creationId xmlns="" xmlns:a16="http://schemas.microsoft.com/office/drawing/2014/main" id="{19228283-11DD-464D-A98D-90196A1E39FD}"/>
              </a:ext>
            </a:extLst>
          </p:cNvPr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选题背景</a:t>
            </a:r>
          </a:p>
        </p:txBody>
      </p:sp>
      <p:sp>
        <p:nvSpPr>
          <p:cNvPr id="96" name="TextBox 73">
            <a:extLst>
              <a:ext uri="{FF2B5EF4-FFF2-40B4-BE49-F238E27FC236}">
                <a16:creationId xmlns="" xmlns:a16="http://schemas.microsoft.com/office/drawing/2014/main" id="{68438DE7-F7CE-4F77-8307-D1AADED3E2C6}"/>
              </a:ext>
            </a:extLst>
          </p:cNvPr>
          <p:cNvSpPr txBox="1"/>
          <p:nvPr/>
        </p:nvSpPr>
        <p:spPr>
          <a:xfrm>
            <a:off x="2390916" y="237108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 IDEAS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97" name="直接连接符 96">
            <a:extLst>
              <a:ext uri="{FF2B5EF4-FFF2-40B4-BE49-F238E27FC236}">
                <a16:creationId xmlns="" xmlns:a16="http://schemas.microsoft.com/office/drawing/2014/main" id="{AED1B736-2B9B-45B0-B2A8-EB2DC67C1B67}"/>
              </a:ext>
            </a:extLst>
          </p:cNvPr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6256368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8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92" grpId="0"/>
      <p:bldP spid="94" grpId="0" animBg="1"/>
      <p:bldP spid="95" grpId="0"/>
      <p:bldP spid="9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直接连接符 70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椭圆 71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选题背景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2390916" y="237108"/>
            <a:ext cx="165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RESEARCH IDEAS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5" name="直接连接符 74"/>
          <p:cNvCxnSpPr/>
          <p:nvPr/>
        </p:nvCxnSpPr>
        <p:spPr>
          <a:xfrm>
            <a:off x="2332175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421451" y="2355726"/>
            <a:ext cx="1002118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全国现状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2604799" y="1634552"/>
            <a:ext cx="635422" cy="635422"/>
            <a:chOff x="4529353" y="932804"/>
            <a:chExt cx="806358" cy="806358"/>
          </a:xfrm>
        </p:grpSpPr>
        <p:grpSp>
          <p:nvGrpSpPr>
            <p:cNvPr id="21" name="组合 20"/>
            <p:cNvGrpSpPr/>
            <p:nvPr/>
          </p:nvGrpSpPr>
          <p:grpSpPr>
            <a:xfrm>
              <a:off x="4529353" y="932804"/>
              <a:ext cx="806358" cy="806358"/>
              <a:chOff x="3724320" y="1908536"/>
              <a:chExt cx="1329153" cy="1329153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3724320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椭圆 23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Freeform 144"/>
            <p:cNvSpPr>
              <a:spLocks noEditPoints="1"/>
            </p:cNvSpPr>
            <p:nvPr/>
          </p:nvSpPr>
          <p:spPr bwMode="auto">
            <a:xfrm>
              <a:off x="4749786" y="1205938"/>
              <a:ext cx="332846" cy="288640"/>
            </a:xfrm>
            <a:custGeom>
              <a:avLst/>
              <a:gdLst/>
              <a:ahLst/>
              <a:cxnLst>
                <a:cxn ang="0">
                  <a:pos x="59" y="26"/>
                </a:cxn>
                <a:cxn ang="0">
                  <a:pos x="57" y="28"/>
                </a:cxn>
                <a:cxn ang="0">
                  <a:pos x="20" y="32"/>
                </a:cxn>
                <a:cxn ang="0">
                  <a:pos x="20" y="35"/>
                </a:cxn>
                <a:cxn ang="0">
                  <a:pos x="19" y="37"/>
                </a:cxn>
                <a:cxn ang="0">
                  <a:pos x="52" y="37"/>
                </a:cxn>
                <a:cxn ang="0">
                  <a:pos x="55" y="39"/>
                </a:cxn>
                <a:cxn ang="0">
                  <a:pos x="52" y="42"/>
                </a:cxn>
                <a:cxn ang="0">
                  <a:pos x="16" y="42"/>
                </a:cxn>
                <a:cxn ang="0">
                  <a:pos x="13" y="39"/>
                </a:cxn>
                <a:cxn ang="0">
                  <a:pos x="16" y="34"/>
                </a:cxn>
                <a:cxn ang="0">
                  <a:pos x="9" y="5"/>
                </a:cxn>
                <a:cxn ang="0">
                  <a:pos x="2" y="5"/>
                </a:cxn>
                <a:cxn ang="0">
                  <a:pos x="0" y="3"/>
                </a:cxn>
                <a:cxn ang="0">
                  <a:pos x="2" y="0"/>
                </a:cxn>
                <a:cxn ang="0">
                  <a:pos x="11" y="0"/>
                </a:cxn>
                <a:cxn ang="0">
                  <a:pos x="14" y="5"/>
                </a:cxn>
                <a:cxn ang="0">
                  <a:pos x="57" y="5"/>
                </a:cxn>
                <a:cxn ang="0">
                  <a:pos x="59" y="7"/>
                </a:cxn>
                <a:cxn ang="0">
                  <a:pos x="59" y="26"/>
                </a:cxn>
                <a:cxn ang="0">
                  <a:pos x="18" y="51"/>
                </a:cxn>
                <a:cxn ang="0">
                  <a:pos x="13" y="46"/>
                </a:cxn>
                <a:cxn ang="0">
                  <a:pos x="18" y="42"/>
                </a:cxn>
                <a:cxn ang="0">
                  <a:pos x="23" y="46"/>
                </a:cxn>
                <a:cxn ang="0">
                  <a:pos x="18" y="51"/>
                </a:cxn>
                <a:cxn ang="0">
                  <a:pos x="50" y="51"/>
                </a:cxn>
                <a:cxn ang="0">
                  <a:pos x="45" y="46"/>
                </a:cxn>
                <a:cxn ang="0">
                  <a:pos x="50" y="42"/>
                </a:cxn>
                <a:cxn ang="0">
                  <a:pos x="55" y="46"/>
                </a:cxn>
                <a:cxn ang="0">
                  <a:pos x="50" y="51"/>
                </a:cxn>
              </a:cxnLst>
              <a:rect l="0" t="0" r="r" b="b"/>
              <a:pathLst>
                <a:path w="59" h="51">
                  <a:moveTo>
                    <a:pt x="59" y="26"/>
                  </a:moveTo>
                  <a:cubicBezTo>
                    <a:pt x="59" y="27"/>
                    <a:pt x="58" y="28"/>
                    <a:pt x="57" y="28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0" y="33"/>
                    <a:pt x="20" y="34"/>
                    <a:pt x="20" y="35"/>
                  </a:cubicBezTo>
                  <a:cubicBezTo>
                    <a:pt x="20" y="36"/>
                    <a:pt x="20" y="36"/>
                    <a:pt x="19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4" y="37"/>
                    <a:pt x="55" y="38"/>
                    <a:pt x="55" y="39"/>
                  </a:cubicBezTo>
                  <a:cubicBezTo>
                    <a:pt x="55" y="41"/>
                    <a:pt x="54" y="42"/>
                    <a:pt x="52" y="42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5" y="42"/>
                    <a:pt x="13" y="41"/>
                    <a:pt x="13" y="39"/>
                  </a:cubicBezTo>
                  <a:cubicBezTo>
                    <a:pt x="13" y="38"/>
                    <a:pt x="15" y="35"/>
                    <a:pt x="16" y="3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4" y="3"/>
                    <a:pt x="14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8" y="5"/>
                    <a:pt x="59" y="6"/>
                    <a:pt x="59" y="7"/>
                  </a:cubicBezTo>
                  <a:lnTo>
                    <a:pt x="59" y="26"/>
                  </a:lnTo>
                  <a:close/>
                  <a:moveTo>
                    <a:pt x="18" y="51"/>
                  </a:moveTo>
                  <a:cubicBezTo>
                    <a:pt x="16" y="51"/>
                    <a:pt x="13" y="49"/>
                    <a:pt x="13" y="46"/>
                  </a:cubicBezTo>
                  <a:cubicBezTo>
                    <a:pt x="13" y="44"/>
                    <a:pt x="16" y="42"/>
                    <a:pt x="18" y="42"/>
                  </a:cubicBezTo>
                  <a:cubicBezTo>
                    <a:pt x="21" y="42"/>
                    <a:pt x="23" y="44"/>
                    <a:pt x="23" y="46"/>
                  </a:cubicBezTo>
                  <a:cubicBezTo>
                    <a:pt x="23" y="49"/>
                    <a:pt x="21" y="51"/>
                    <a:pt x="18" y="51"/>
                  </a:cubicBezTo>
                  <a:close/>
                  <a:moveTo>
                    <a:pt x="50" y="51"/>
                  </a:moveTo>
                  <a:cubicBezTo>
                    <a:pt x="47" y="51"/>
                    <a:pt x="45" y="49"/>
                    <a:pt x="45" y="46"/>
                  </a:cubicBezTo>
                  <a:cubicBezTo>
                    <a:pt x="45" y="44"/>
                    <a:pt x="47" y="42"/>
                    <a:pt x="50" y="42"/>
                  </a:cubicBezTo>
                  <a:cubicBezTo>
                    <a:pt x="53" y="42"/>
                    <a:pt x="55" y="44"/>
                    <a:pt x="55" y="46"/>
                  </a:cubicBezTo>
                  <a:cubicBezTo>
                    <a:pt x="55" y="49"/>
                    <a:pt x="53" y="51"/>
                    <a:pt x="50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938846" y="3293051"/>
            <a:ext cx="635422" cy="635422"/>
            <a:chOff x="8057061" y="3375186"/>
            <a:chExt cx="635422" cy="635422"/>
          </a:xfrm>
        </p:grpSpPr>
        <p:grpSp>
          <p:nvGrpSpPr>
            <p:cNvPr id="26" name="组合 25"/>
            <p:cNvGrpSpPr/>
            <p:nvPr/>
          </p:nvGrpSpPr>
          <p:grpSpPr>
            <a:xfrm>
              <a:off x="8057061" y="3375186"/>
              <a:ext cx="635422" cy="635422"/>
              <a:chOff x="3724322" y="1908536"/>
              <a:chExt cx="1329153" cy="1329153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3724322" y="1908536"/>
                <a:ext cx="1329153" cy="13291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DDEDD"/>
                  </a:gs>
                </a:gsLst>
                <a:lin ang="9600000" scaled="0"/>
                <a:tileRect/>
              </a:gradFill>
              <a:ln w="28575">
                <a:solidFill>
                  <a:schemeClr val="bg1"/>
                </a:solidFill>
              </a:ln>
              <a:effectLst>
                <a:outerShdw blurRad="279400" dist="2540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9" name="椭圆 28"/>
              <p:cNvSpPr/>
              <p:nvPr/>
            </p:nvSpPr>
            <p:spPr>
              <a:xfrm>
                <a:off x="3839838" y="2024052"/>
                <a:ext cx="1098122" cy="1098122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7" name="Freeform 20"/>
            <p:cNvSpPr>
              <a:spLocks/>
            </p:cNvSpPr>
            <p:nvPr/>
          </p:nvSpPr>
          <p:spPr bwMode="auto">
            <a:xfrm>
              <a:off x="8245635" y="3596276"/>
              <a:ext cx="246092" cy="246089"/>
            </a:xfrm>
            <a:custGeom>
              <a:avLst/>
              <a:gdLst/>
              <a:ahLst/>
              <a:cxnLst>
                <a:cxn ang="0">
                  <a:pos x="33" y="27"/>
                </a:cxn>
                <a:cxn ang="0">
                  <a:pos x="46" y="40"/>
                </a:cxn>
                <a:cxn ang="0">
                  <a:pos x="51" y="35"/>
                </a:cxn>
                <a:cxn ang="0">
                  <a:pos x="53" y="34"/>
                </a:cxn>
                <a:cxn ang="0">
                  <a:pos x="55" y="36"/>
                </a:cxn>
                <a:cxn ang="0">
                  <a:pos x="55" y="52"/>
                </a:cxn>
                <a:cxn ang="0">
                  <a:pos x="52" y="55"/>
                </a:cxn>
                <a:cxn ang="0">
                  <a:pos x="36" y="55"/>
                </a:cxn>
                <a:cxn ang="0">
                  <a:pos x="34" y="53"/>
                </a:cxn>
                <a:cxn ang="0">
                  <a:pos x="35" y="51"/>
                </a:cxn>
                <a:cxn ang="0">
                  <a:pos x="40" y="46"/>
                </a:cxn>
                <a:cxn ang="0">
                  <a:pos x="27" y="33"/>
                </a:cxn>
                <a:cxn ang="0">
                  <a:pos x="15" y="46"/>
                </a:cxn>
                <a:cxn ang="0">
                  <a:pos x="20" y="51"/>
                </a:cxn>
                <a:cxn ang="0">
                  <a:pos x="20" y="53"/>
                </a:cxn>
                <a:cxn ang="0">
                  <a:pos x="18" y="55"/>
                </a:cxn>
                <a:cxn ang="0">
                  <a:pos x="2" y="55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" y="34"/>
                </a:cxn>
                <a:cxn ang="0">
                  <a:pos x="4" y="35"/>
                </a:cxn>
                <a:cxn ang="0">
                  <a:pos x="9" y="40"/>
                </a:cxn>
                <a:cxn ang="0">
                  <a:pos x="21" y="27"/>
                </a:cxn>
                <a:cxn ang="0">
                  <a:pos x="9" y="14"/>
                </a:cxn>
                <a:cxn ang="0">
                  <a:pos x="4" y="20"/>
                </a:cxn>
                <a:cxn ang="0">
                  <a:pos x="2" y="20"/>
                </a:cxn>
                <a:cxn ang="0">
                  <a:pos x="1" y="20"/>
                </a:cxn>
                <a:cxn ang="0">
                  <a:pos x="0" y="18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18" y="0"/>
                </a:cxn>
                <a:cxn ang="0">
                  <a:pos x="20" y="1"/>
                </a:cxn>
                <a:cxn ang="0">
                  <a:pos x="20" y="4"/>
                </a:cxn>
                <a:cxn ang="0">
                  <a:pos x="15" y="9"/>
                </a:cxn>
                <a:cxn ang="0">
                  <a:pos x="27" y="21"/>
                </a:cxn>
                <a:cxn ang="0">
                  <a:pos x="40" y="9"/>
                </a:cxn>
                <a:cxn ang="0">
                  <a:pos x="35" y="4"/>
                </a:cxn>
                <a:cxn ang="0">
                  <a:pos x="34" y="1"/>
                </a:cxn>
                <a:cxn ang="0">
                  <a:pos x="36" y="0"/>
                </a:cxn>
                <a:cxn ang="0">
                  <a:pos x="52" y="0"/>
                </a:cxn>
                <a:cxn ang="0">
                  <a:pos x="55" y="2"/>
                </a:cxn>
                <a:cxn ang="0">
                  <a:pos x="55" y="18"/>
                </a:cxn>
                <a:cxn ang="0">
                  <a:pos x="53" y="20"/>
                </a:cxn>
                <a:cxn ang="0">
                  <a:pos x="52" y="20"/>
                </a:cxn>
                <a:cxn ang="0">
                  <a:pos x="51" y="20"/>
                </a:cxn>
                <a:cxn ang="0">
                  <a:pos x="46" y="14"/>
                </a:cxn>
                <a:cxn ang="0">
                  <a:pos x="33" y="27"/>
                </a:cxn>
              </a:cxnLst>
              <a:rect l="0" t="0" r="r" b="b"/>
              <a:pathLst>
                <a:path w="55" h="55">
                  <a:moveTo>
                    <a:pt x="33" y="27"/>
                  </a:moveTo>
                  <a:cubicBezTo>
                    <a:pt x="46" y="40"/>
                    <a:pt x="46" y="40"/>
                    <a:pt x="46" y="40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4"/>
                    <a:pt x="52" y="34"/>
                    <a:pt x="53" y="34"/>
                  </a:cubicBezTo>
                  <a:cubicBezTo>
                    <a:pt x="54" y="35"/>
                    <a:pt x="55" y="35"/>
                    <a:pt x="55" y="36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4"/>
                    <a:pt x="54" y="55"/>
                    <a:pt x="52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5" y="55"/>
                    <a:pt x="35" y="54"/>
                    <a:pt x="34" y="53"/>
                  </a:cubicBezTo>
                  <a:cubicBezTo>
                    <a:pt x="34" y="52"/>
                    <a:pt x="34" y="51"/>
                    <a:pt x="35" y="51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20" y="51"/>
                    <a:pt x="20" y="51"/>
                    <a:pt x="20" y="51"/>
                  </a:cubicBezTo>
                  <a:cubicBezTo>
                    <a:pt x="20" y="51"/>
                    <a:pt x="21" y="52"/>
                    <a:pt x="20" y="53"/>
                  </a:cubicBezTo>
                  <a:cubicBezTo>
                    <a:pt x="20" y="54"/>
                    <a:pt x="19" y="55"/>
                    <a:pt x="18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5"/>
                    <a:pt x="0" y="54"/>
                    <a:pt x="0" y="5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5"/>
                    <a:pt x="0" y="35"/>
                    <a:pt x="1" y="34"/>
                  </a:cubicBezTo>
                  <a:cubicBezTo>
                    <a:pt x="2" y="34"/>
                    <a:pt x="3" y="34"/>
                    <a:pt x="4" y="35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3" y="20"/>
                    <a:pt x="3" y="20"/>
                    <a:pt x="2" y="20"/>
                  </a:cubicBezTo>
                  <a:cubicBezTo>
                    <a:pt x="2" y="20"/>
                    <a:pt x="1" y="20"/>
                    <a:pt x="1" y="20"/>
                  </a:cubicBezTo>
                  <a:cubicBezTo>
                    <a:pt x="0" y="20"/>
                    <a:pt x="0" y="19"/>
                    <a:pt x="0" y="18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0"/>
                    <a:pt x="20" y="1"/>
                  </a:cubicBezTo>
                  <a:cubicBezTo>
                    <a:pt x="21" y="2"/>
                    <a:pt x="20" y="3"/>
                    <a:pt x="20" y="4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3"/>
                    <a:pt x="34" y="2"/>
                    <a:pt x="34" y="1"/>
                  </a:cubicBezTo>
                  <a:cubicBezTo>
                    <a:pt x="35" y="0"/>
                    <a:pt x="35" y="0"/>
                    <a:pt x="3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5" y="1"/>
                    <a:pt x="55" y="2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5" y="19"/>
                    <a:pt x="54" y="20"/>
                    <a:pt x="53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46" y="14"/>
                    <a:pt x="46" y="14"/>
                    <a:pt x="46" y="14"/>
                  </a:cubicBezTo>
                  <a:lnTo>
                    <a:pt x="33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674251" y="2698216"/>
            <a:ext cx="2492820" cy="179992"/>
            <a:chOff x="3351763" y="2844572"/>
            <a:chExt cx="2492820" cy="179992"/>
          </a:xfrm>
          <a:solidFill>
            <a:schemeClr val="accent1"/>
          </a:solidFill>
        </p:grpSpPr>
        <p:cxnSp>
          <p:nvCxnSpPr>
            <p:cNvPr id="31" name="Straight Connector 141"/>
            <p:cNvCxnSpPr/>
            <p:nvPr/>
          </p:nvCxnSpPr>
          <p:spPr>
            <a:xfrm flipH="1">
              <a:off x="3351763" y="2937696"/>
              <a:ext cx="2492820" cy="0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椭圆 31"/>
            <p:cNvSpPr/>
            <p:nvPr/>
          </p:nvSpPr>
          <p:spPr>
            <a:xfrm>
              <a:off x="4503648" y="2844572"/>
              <a:ext cx="179992" cy="179992"/>
            </a:xfrm>
            <a:prstGeom prst="ellipse">
              <a:avLst/>
            </a:prstGeom>
            <a:grpFill/>
            <a:ln w="28575"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986620" y="2698216"/>
            <a:ext cx="2492820" cy="179992"/>
            <a:chOff x="5934360" y="2844572"/>
            <a:chExt cx="2492820" cy="179992"/>
          </a:xfrm>
          <a:solidFill>
            <a:schemeClr val="accent1"/>
          </a:solidFill>
        </p:grpSpPr>
        <p:cxnSp>
          <p:nvCxnSpPr>
            <p:cNvPr id="43" name="Straight Connector 149"/>
            <p:cNvCxnSpPr/>
            <p:nvPr/>
          </p:nvCxnSpPr>
          <p:spPr>
            <a:xfrm flipH="1">
              <a:off x="5934360" y="2937696"/>
              <a:ext cx="2492820" cy="0"/>
            </a:xfrm>
            <a:prstGeom prst="line">
              <a:avLst/>
            </a:prstGeom>
            <a:grpFill/>
            <a:ln w="19050">
              <a:solidFill>
                <a:schemeClr val="accent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7065216" y="2844572"/>
              <a:ext cx="179992" cy="179992"/>
            </a:xfrm>
            <a:prstGeom prst="ellipse">
              <a:avLst/>
            </a:prstGeom>
            <a:grpFill/>
            <a:ln w="28575"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932040" y="1059582"/>
            <a:ext cx="2592288" cy="1625113"/>
            <a:chOff x="5925475" y="1205938"/>
            <a:chExt cx="2592288" cy="1625113"/>
          </a:xfrm>
        </p:grpSpPr>
        <p:sp>
          <p:nvSpPr>
            <p:cNvPr id="46" name="Down Arrow Callout 152"/>
            <p:cNvSpPr/>
            <p:nvPr/>
          </p:nvSpPr>
          <p:spPr>
            <a:xfrm>
              <a:off x="5925475" y="1205938"/>
              <a:ext cx="2582597" cy="1625113"/>
            </a:xfrm>
            <a:prstGeom prst="downArrowCallout">
              <a:avLst>
                <a:gd name="adj1" fmla="val 25776"/>
                <a:gd name="adj2" fmla="val 9254"/>
                <a:gd name="adj3" fmla="val 9254"/>
                <a:gd name="adj4" fmla="val 90746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997483" y="1796315"/>
              <a:ext cx="2520280" cy="766364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您的内容打在这里，或者通过复制您的文本后，在此框中选择粘贴，并选择只保留文字。在此录入上述图表的综合描述说明，在此录入上述图表的综合描述说明您的内容打在这里，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744843" y="1476395"/>
              <a:ext cx="820738" cy="246221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629363" y="2925866"/>
            <a:ext cx="2582597" cy="1625113"/>
            <a:chOff x="3306875" y="3072222"/>
            <a:chExt cx="2582597" cy="1625113"/>
          </a:xfrm>
        </p:grpSpPr>
        <p:sp>
          <p:nvSpPr>
            <p:cNvPr id="50" name="Down Arrow Callout 144"/>
            <p:cNvSpPr/>
            <p:nvPr/>
          </p:nvSpPr>
          <p:spPr>
            <a:xfrm flipV="1">
              <a:off x="3306875" y="3072222"/>
              <a:ext cx="2582597" cy="1625113"/>
            </a:xfrm>
            <a:prstGeom prst="downArrowCallout">
              <a:avLst>
                <a:gd name="adj1" fmla="val 25776"/>
                <a:gd name="adj2" fmla="val 9254"/>
                <a:gd name="adj3" fmla="val 9254"/>
                <a:gd name="adj4" fmla="val 90746"/>
              </a:avLst>
            </a:prstGeom>
            <a:gradFill flip="none" rotWithShape="1">
              <a:gsLst>
                <a:gs pos="100000">
                  <a:srgbClr val="FCFCFC"/>
                </a:gs>
                <a:gs pos="0">
                  <a:srgbClr val="CCCCCC"/>
                </a:gs>
              </a:gsLst>
              <a:lin ang="7200000" scaled="0"/>
              <a:tileRect/>
            </a:gradFill>
            <a:ln w="12700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431508" y="3726218"/>
              <a:ext cx="2448272" cy="766364"/>
            </a:xfrm>
            <a:prstGeom prst="rect">
              <a:avLst/>
            </a:prstGeom>
            <a:noFill/>
          </p:spPr>
          <p:txBody>
            <a:bodyPr wrap="square" lIns="0" tIns="0" rtlCol="0" anchor="t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9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您的内容打在这里，或者通过复制您的文本后，在此框中选择粘贴，并选择只保留文字。在此录入上述图表的综合描述说明，在此录入上述图表的综合描述说明您的内容打在这里，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245275" y="3438186"/>
              <a:ext cx="820738" cy="246221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chemeClr val="accent1"/>
                  </a:solidFill>
                  <a:cs typeface="+mn-ea"/>
                  <a:sym typeface="+mn-lt"/>
                </a:rPr>
                <a:t>添加标题</a:t>
              </a:r>
              <a:endParaRPr lang="en-US" sz="16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689484" y="3003798"/>
            <a:ext cx="1134147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地区现状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211462313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45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5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5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0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25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3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73" grpId="0"/>
      <p:bldP spid="74" grpId="0"/>
      <p:bldP spid="19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2249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国内外相关研究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422665" y="267886"/>
            <a:ext cx="15905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Related research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3311713" y="28829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7182" y="3529047"/>
            <a:ext cx="1620000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3534" y="2269047"/>
            <a:ext cx="1620000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6633" y="1009047"/>
            <a:ext cx="1620000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31318" y="1404931"/>
            <a:ext cx="2064595" cy="1376397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786633" y="100904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国内研究一：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86633" y="1275606"/>
            <a:ext cx="264946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您的内容打在这里，或者通过复制您的文本后，在此框中选择粘贴，并选择只保留文字。您的内容打在这里，并选择只保留文字。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86633" y="226904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国内研究二：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786633" y="2527325"/>
            <a:ext cx="264946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您的内容打在这里，或者通过复制您的文本后，在此框中选择粘贴，并选择只保留文字。您的内容打在这里，并选择只保留文字。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786633" y="3550194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国内研究三：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786633" y="3823469"/>
            <a:ext cx="264946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您的内容打在这里，或者通过复制您的文本后，在此框中选择粘贴，并选择只保留文字。您的内容打在这里，并选择只保留文字。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831094" y="2992370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国外研究四：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831094" y="3263374"/>
            <a:ext cx="277335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944729653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8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8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8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8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9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直接连接符 2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研究意义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409894" y="237108"/>
            <a:ext cx="1763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SIGNIFICANCE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2267123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1874248" y="1707654"/>
            <a:ext cx="1617632" cy="1944216"/>
            <a:chOff x="2018264" y="1707654"/>
            <a:chExt cx="1617632" cy="1944216"/>
          </a:xfrm>
        </p:grpSpPr>
        <p:cxnSp>
          <p:nvCxnSpPr>
            <p:cNvPr id="22" name="直接箭头连接符 21"/>
            <p:cNvCxnSpPr/>
            <p:nvPr/>
          </p:nvCxnSpPr>
          <p:spPr>
            <a:xfrm flipV="1">
              <a:off x="2018264" y="1707654"/>
              <a:ext cx="1617632" cy="105393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>
              <a:off x="2018264" y="2761584"/>
              <a:ext cx="1617632" cy="0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>
              <a:off x="2018264" y="2761584"/>
              <a:ext cx="1617632" cy="890286"/>
            </a:xfrm>
            <a:prstGeom prst="straightConnector1">
              <a:avLst/>
            </a:prstGeom>
            <a:ln>
              <a:solidFill>
                <a:schemeClr val="accent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1043608" y="2036784"/>
            <a:ext cx="1681537" cy="1449601"/>
            <a:chOff x="1403648" y="1851670"/>
            <a:chExt cx="1169410" cy="1008112"/>
          </a:xfrm>
        </p:grpSpPr>
        <p:sp>
          <p:nvSpPr>
            <p:cNvPr id="26" name="六边形 25"/>
            <p:cNvSpPr/>
            <p:nvPr/>
          </p:nvSpPr>
          <p:spPr>
            <a:xfrm>
              <a:off x="1403648" y="1851670"/>
              <a:ext cx="1169410" cy="1008112"/>
            </a:xfrm>
            <a:prstGeom prst="hexagon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 15"/>
            <p:cNvSpPr>
              <a:spLocks noChangeArrowheads="1"/>
            </p:cNvSpPr>
            <p:nvPr/>
          </p:nvSpPr>
          <p:spPr bwMode="auto">
            <a:xfrm>
              <a:off x="1704112" y="1973321"/>
              <a:ext cx="556505" cy="732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rPr>
                <a:t>研究</a:t>
              </a:r>
              <a:endParaRPr lang="en-US" altLang="zh-CN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30000"/>
                </a:lnSpc>
              </a:pPr>
              <a:r>
                <a:rPr lang="zh-CN" altLang="en-US" sz="2400" b="1" dirty="0">
                  <a:solidFill>
                    <a:schemeClr val="accent1"/>
                  </a:solidFill>
                  <a:cs typeface="+mn-ea"/>
                  <a:sym typeface="+mn-lt"/>
                </a:rPr>
                <a:t>意义</a:t>
              </a:r>
              <a:endParaRPr lang="en-US" altLang="zh-CN" sz="24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587899" y="1317092"/>
            <a:ext cx="868316" cy="748548"/>
            <a:chOff x="1403648" y="1851670"/>
            <a:chExt cx="1169410" cy="1008112"/>
          </a:xfrm>
        </p:grpSpPr>
        <p:sp>
          <p:nvSpPr>
            <p:cNvPr id="48" name="六边形 47"/>
            <p:cNvSpPr/>
            <p:nvPr/>
          </p:nvSpPr>
          <p:spPr>
            <a:xfrm>
              <a:off x="1403648" y="1851670"/>
              <a:ext cx="1169410" cy="1008112"/>
            </a:xfrm>
            <a:prstGeom prst="hexagon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49" name="矩形 15"/>
            <p:cNvSpPr>
              <a:spLocks noChangeArrowheads="1"/>
            </p:cNvSpPr>
            <p:nvPr/>
          </p:nvSpPr>
          <p:spPr bwMode="auto">
            <a:xfrm>
              <a:off x="1766286" y="1892776"/>
              <a:ext cx="430044" cy="878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800" dirty="0">
                  <a:solidFill>
                    <a:schemeClr val="accent1"/>
                  </a:solidFill>
                  <a:cs typeface="+mn-ea"/>
                  <a:sym typeface="+mn-lt"/>
                </a:rPr>
                <a:t>1</a:t>
              </a:r>
              <a:endParaRPr lang="en-US" altLang="zh-CN" sz="20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0" name="TextBox 15"/>
          <p:cNvSpPr>
            <a:spLocks noChangeArrowheads="1"/>
          </p:cNvSpPr>
          <p:nvPr/>
        </p:nvSpPr>
        <p:spPr bwMode="auto">
          <a:xfrm>
            <a:off x="4716016" y="1422422"/>
            <a:ext cx="3816424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3587899" y="2349074"/>
            <a:ext cx="868316" cy="748548"/>
            <a:chOff x="1403648" y="1851670"/>
            <a:chExt cx="1169410" cy="1008112"/>
          </a:xfrm>
        </p:grpSpPr>
        <p:sp>
          <p:nvSpPr>
            <p:cNvPr id="52" name="六边形 51"/>
            <p:cNvSpPr/>
            <p:nvPr/>
          </p:nvSpPr>
          <p:spPr>
            <a:xfrm>
              <a:off x="1403648" y="1851670"/>
              <a:ext cx="1169410" cy="1008112"/>
            </a:xfrm>
            <a:prstGeom prst="hexagon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 15"/>
            <p:cNvSpPr>
              <a:spLocks noChangeArrowheads="1"/>
            </p:cNvSpPr>
            <p:nvPr/>
          </p:nvSpPr>
          <p:spPr bwMode="auto">
            <a:xfrm>
              <a:off x="1725268" y="1928170"/>
              <a:ext cx="512081" cy="878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800" dirty="0">
                  <a:solidFill>
                    <a:schemeClr val="accent1"/>
                  </a:solidFill>
                  <a:cs typeface="+mn-ea"/>
                  <a:sym typeface="+mn-lt"/>
                </a:rPr>
                <a:t>2</a:t>
              </a:r>
              <a:endParaRPr lang="en-US" altLang="zh-CN" sz="20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TextBox 15"/>
          <p:cNvSpPr>
            <a:spLocks noChangeArrowheads="1"/>
          </p:cNvSpPr>
          <p:nvPr/>
        </p:nvSpPr>
        <p:spPr bwMode="auto">
          <a:xfrm>
            <a:off x="4716016" y="2454403"/>
            <a:ext cx="3888432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3587899" y="3381055"/>
            <a:ext cx="868316" cy="748548"/>
            <a:chOff x="1403648" y="1851670"/>
            <a:chExt cx="1169410" cy="1008112"/>
          </a:xfrm>
        </p:grpSpPr>
        <p:sp>
          <p:nvSpPr>
            <p:cNvPr id="56" name="六边形 55"/>
            <p:cNvSpPr/>
            <p:nvPr/>
          </p:nvSpPr>
          <p:spPr>
            <a:xfrm>
              <a:off x="1403648" y="1851670"/>
              <a:ext cx="1169410" cy="1008112"/>
            </a:xfrm>
            <a:prstGeom prst="hexagon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2700000" scaled="1"/>
            </a:gradFill>
            <a:ln w="31750">
              <a:gradFill flip="none" rotWithShape="1">
                <a:gsLst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254000" dist="1016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7" name="矩形 15"/>
            <p:cNvSpPr>
              <a:spLocks noChangeArrowheads="1"/>
            </p:cNvSpPr>
            <p:nvPr/>
          </p:nvSpPr>
          <p:spPr bwMode="auto">
            <a:xfrm>
              <a:off x="1727428" y="1925460"/>
              <a:ext cx="507762" cy="8787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en-US" altLang="zh-CN" sz="2800" dirty="0">
                  <a:solidFill>
                    <a:schemeClr val="accent1"/>
                  </a:solidFill>
                  <a:cs typeface="+mn-ea"/>
                  <a:sym typeface="+mn-lt"/>
                </a:rPr>
                <a:t>3</a:t>
              </a:r>
              <a:endParaRPr lang="en-US" altLang="zh-CN" sz="20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8" name="TextBox 15"/>
          <p:cNvSpPr>
            <a:spLocks noChangeArrowheads="1"/>
          </p:cNvSpPr>
          <p:nvPr/>
        </p:nvSpPr>
        <p:spPr bwMode="auto">
          <a:xfrm>
            <a:off x="4716016" y="3486385"/>
            <a:ext cx="4032448" cy="61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5376865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6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2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/>
      <p:bldP spid="50" grpId="0" bldLvl="0" autoUpdateAnimBg="0"/>
      <p:bldP spid="54" grpId="0" bldLvl="0" autoUpdateAnimBg="0"/>
      <p:bldP spid="58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">
            <a:extLst>
              <a:ext uri="{FF2B5EF4-FFF2-40B4-BE49-F238E27FC236}">
                <a16:creationId xmlns="" xmlns:a16="http://schemas.microsoft.com/office/drawing/2014/main" id="{E6452C4E-3793-4871-809F-7418CCFCB829}"/>
              </a:ext>
            </a:extLst>
          </p:cNvPr>
          <p:cNvGrpSpPr/>
          <p:nvPr/>
        </p:nvGrpSpPr>
        <p:grpSpPr>
          <a:xfrm>
            <a:off x="2395811" y="1810544"/>
            <a:ext cx="2339594" cy="2016893"/>
            <a:chOff x="979199" y="1599428"/>
            <a:chExt cx="2532090" cy="2182838"/>
          </a:xfrm>
        </p:grpSpPr>
        <p:sp>
          <p:nvSpPr>
            <p:cNvPr id="3" name="六边形 2">
              <a:extLst>
                <a:ext uri="{FF2B5EF4-FFF2-40B4-BE49-F238E27FC236}">
                  <a16:creationId xmlns="" xmlns:a16="http://schemas.microsoft.com/office/drawing/2014/main" id="{50E25ACA-4C66-49CB-82F0-C8723BE08CD9}"/>
                </a:ext>
              </a:extLst>
            </p:cNvPr>
            <p:cNvSpPr/>
            <p:nvPr/>
          </p:nvSpPr>
          <p:spPr>
            <a:xfrm>
              <a:off x="979199" y="1599428"/>
              <a:ext cx="2532090" cy="2182838"/>
            </a:xfrm>
            <a:prstGeom prst="hexagon">
              <a:avLst/>
            </a:prstGeom>
            <a:solidFill>
              <a:schemeClr val="accent1"/>
            </a:solidFill>
            <a:ln w="22225">
              <a:noFill/>
            </a:ln>
            <a:effectLst>
              <a:outerShdw blurRad="292100" sx="109000" sy="109000" algn="ctr" rotWithShape="0">
                <a:schemeClr val="tx1">
                  <a:lumMod val="50000"/>
                  <a:lumOff val="50000"/>
                  <a:alpha val="3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 dirty="0">
                <a:cs typeface="+mn-ea"/>
                <a:sym typeface="+mn-lt"/>
              </a:endParaRPr>
            </a:p>
          </p:txBody>
        </p:sp>
        <p:sp>
          <p:nvSpPr>
            <p:cNvPr id="4" name="六边形 3">
              <a:extLst>
                <a:ext uri="{FF2B5EF4-FFF2-40B4-BE49-F238E27FC236}">
                  <a16:creationId xmlns="" xmlns:a16="http://schemas.microsoft.com/office/drawing/2014/main" id="{ADF45882-B07D-4BCC-A3D6-1E179FAAA9DF}"/>
                </a:ext>
              </a:extLst>
            </p:cNvPr>
            <p:cNvSpPr/>
            <p:nvPr/>
          </p:nvSpPr>
          <p:spPr>
            <a:xfrm>
              <a:off x="1131599" y="1734086"/>
              <a:ext cx="2221201" cy="1914830"/>
            </a:xfrm>
            <a:prstGeom prst="hexagon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22225"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>
                <a:cs typeface="+mn-ea"/>
                <a:sym typeface="+mn-lt"/>
              </a:endParaRPr>
            </a:p>
          </p:txBody>
        </p:sp>
      </p:grpSp>
      <p:grpSp>
        <p:nvGrpSpPr>
          <p:cNvPr id="5" name="5">
            <a:extLst>
              <a:ext uri="{FF2B5EF4-FFF2-40B4-BE49-F238E27FC236}">
                <a16:creationId xmlns="" xmlns:a16="http://schemas.microsoft.com/office/drawing/2014/main" id="{020353BC-0D52-4471-A588-31AD42DF35EB}"/>
              </a:ext>
            </a:extLst>
          </p:cNvPr>
          <p:cNvGrpSpPr/>
          <p:nvPr/>
        </p:nvGrpSpPr>
        <p:grpSpPr>
          <a:xfrm>
            <a:off x="884938" y="1210734"/>
            <a:ext cx="1809205" cy="1559661"/>
            <a:chOff x="979199" y="1599428"/>
            <a:chExt cx="2532090" cy="2182838"/>
          </a:xfrm>
        </p:grpSpPr>
        <p:sp>
          <p:nvSpPr>
            <p:cNvPr id="6" name="六边形 5">
              <a:extLst>
                <a:ext uri="{FF2B5EF4-FFF2-40B4-BE49-F238E27FC236}">
                  <a16:creationId xmlns="" xmlns:a16="http://schemas.microsoft.com/office/drawing/2014/main" id="{B9C8D597-D11B-43B0-B544-B507B4FAF022}"/>
                </a:ext>
              </a:extLst>
            </p:cNvPr>
            <p:cNvSpPr/>
            <p:nvPr/>
          </p:nvSpPr>
          <p:spPr>
            <a:xfrm>
              <a:off x="979199" y="1599428"/>
              <a:ext cx="2532090" cy="2182838"/>
            </a:xfrm>
            <a:prstGeom prst="hexagon">
              <a:avLst/>
            </a:prstGeom>
            <a:solidFill>
              <a:schemeClr val="accent1"/>
            </a:solidFill>
            <a:ln w="22225">
              <a:noFill/>
            </a:ln>
            <a:effectLst>
              <a:outerShdw blurRad="292100" sx="109000" sy="109000" algn="ctr" rotWithShape="0">
                <a:schemeClr val="tx1">
                  <a:lumMod val="50000"/>
                  <a:lumOff val="50000"/>
                  <a:alpha val="3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 dirty="0">
                <a:cs typeface="+mn-ea"/>
                <a:sym typeface="+mn-lt"/>
              </a:endParaRPr>
            </a:p>
          </p:txBody>
        </p:sp>
        <p:sp>
          <p:nvSpPr>
            <p:cNvPr id="7" name="六边形 6">
              <a:extLst>
                <a:ext uri="{FF2B5EF4-FFF2-40B4-BE49-F238E27FC236}">
                  <a16:creationId xmlns="" xmlns:a16="http://schemas.microsoft.com/office/drawing/2014/main" id="{D4056C05-BE32-4601-955A-582B4E482235}"/>
                </a:ext>
              </a:extLst>
            </p:cNvPr>
            <p:cNvSpPr/>
            <p:nvPr/>
          </p:nvSpPr>
          <p:spPr>
            <a:xfrm>
              <a:off x="1131599" y="1734086"/>
              <a:ext cx="2221201" cy="1914830"/>
            </a:xfrm>
            <a:prstGeom prst="hexagon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22225"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 dirty="0">
                <a:cs typeface="+mn-ea"/>
                <a:sym typeface="+mn-lt"/>
              </a:endParaRPr>
            </a:p>
          </p:txBody>
        </p:sp>
      </p:grpSp>
      <p:grpSp>
        <p:nvGrpSpPr>
          <p:cNvPr id="8" name="5">
            <a:extLst>
              <a:ext uri="{FF2B5EF4-FFF2-40B4-BE49-F238E27FC236}">
                <a16:creationId xmlns="" xmlns:a16="http://schemas.microsoft.com/office/drawing/2014/main" id="{04E87814-3B93-4838-8F2C-0DA0C519AD01}"/>
              </a:ext>
            </a:extLst>
          </p:cNvPr>
          <p:cNvGrpSpPr/>
          <p:nvPr/>
        </p:nvGrpSpPr>
        <p:grpSpPr>
          <a:xfrm>
            <a:off x="884938" y="2889828"/>
            <a:ext cx="1809205" cy="1559661"/>
            <a:chOff x="979199" y="1599428"/>
            <a:chExt cx="2532090" cy="2182838"/>
          </a:xfrm>
        </p:grpSpPr>
        <p:sp>
          <p:nvSpPr>
            <p:cNvPr id="9" name="六边形 8">
              <a:extLst>
                <a:ext uri="{FF2B5EF4-FFF2-40B4-BE49-F238E27FC236}">
                  <a16:creationId xmlns="" xmlns:a16="http://schemas.microsoft.com/office/drawing/2014/main" id="{C90DED25-A9D6-4F66-9B3D-7CA0E108012F}"/>
                </a:ext>
              </a:extLst>
            </p:cNvPr>
            <p:cNvSpPr/>
            <p:nvPr/>
          </p:nvSpPr>
          <p:spPr>
            <a:xfrm>
              <a:off x="979199" y="1599428"/>
              <a:ext cx="2532090" cy="2182838"/>
            </a:xfrm>
            <a:prstGeom prst="hexagon">
              <a:avLst/>
            </a:prstGeom>
            <a:solidFill>
              <a:schemeClr val="accent1"/>
            </a:solidFill>
            <a:ln w="22225">
              <a:noFill/>
            </a:ln>
            <a:effectLst>
              <a:outerShdw blurRad="292100" sx="109000" sy="109000" algn="ctr" rotWithShape="0">
                <a:schemeClr val="tx1">
                  <a:lumMod val="50000"/>
                  <a:lumOff val="50000"/>
                  <a:alpha val="3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 dirty="0">
                <a:cs typeface="+mn-ea"/>
                <a:sym typeface="+mn-lt"/>
              </a:endParaRPr>
            </a:p>
          </p:txBody>
        </p:sp>
        <p:sp>
          <p:nvSpPr>
            <p:cNvPr id="10" name="六边形 9">
              <a:extLst>
                <a:ext uri="{FF2B5EF4-FFF2-40B4-BE49-F238E27FC236}">
                  <a16:creationId xmlns="" xmlns:a16="http://schemas.microsoft.com/office/drawing/2014/main" id="{E2CAADB1-2743-455B-852C-E21E78B5BA83}"/>
                </a:ext>
              </a:extLst>
            </p:cNvPr>
            <p:cNvSpPr/>
            <p:nvPr/>
          </p:nvSpPr>
          <p:spPr>
            <a:xfrm>
              <a:off x="1131599" y="1734086"/>
              <a:ext cx="2221201" cy="1914830"/>
            </a:xfrm>
            <a:prstGeom prst="hexagon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22225">
              <a:noFill/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0" dirty="0">
                <a:cs typeface="+mn-ea"/>
                <a:sym typeface="+mn-lt"/>
              </a:endParaRPr>
            </a:p>
          </p:txBody>
        </p:sp>
      </p:grpSp>
      <p:sp>
        <p:nvSpPr>
          <p:cNvPr id="11" name="TextBox 11">
            <a:extLst>
              <a:ext uri="{FF2B5EF4-FFF2-40B4-BE49-F238E27FC236}">
                <a16:creationId xmlns="" xmlns:a16="http://schemas.microsoft.com/office/drawing/2014/main" id="{C1C1546B-80BF-4453-8AEF-01573A52565E}"/>
              </a:ext>
            </a:extLst>
          </p:cNvPr>
          <p:cNvSpPr txBox="1"/>
          <p:nvPr/>
        </p:nvSpPr>
        <p:spPr>
          <a:xfrm>
            <a:off x="5004048" y="1934965"/>
            <a:ext cx="156238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defRPr/>
            </a:pPr>
            <a:r>
              <a:rPr lang="zh-CN" altLang="en-US" b="0" kern="0" dirty="0">
                <a:solidFill>
                  <a:schemeClr val="accent1"/>
                </a:solidFill>
                <a:cs typeface="+mn-ea"/>
                <a:sym typeface="+mn-lt"/>
              </a:rPr>
              <a:t>输入标题</a:t>
            </a:r>
          </a:p>
        </p:txBody>
      </p:sp>
      <p:sp>
        <p:nvSpPr>
          <p:cNvPr id="12" name="TextBox 12">
            <a:extLst>
              <a:ext uri="{FF2B5EF4-FFF2-40B4-BE49-F238E27FC236}">
                <a16:creationId xmlns="" xmlns:a16="http://schemas.microsoft.com/office/drawing/2014/main" id="{4BCE0BB6-435D-4E2C-BC20-F8BEF8B666EA}"/>
              </a:ext>
            </a:extLst>
          </p:cNvPr>
          <p:cNvSpPr txBox="1"/>
          <p:nvPr/>
        </p:nvSpPr>
        <p:spPr>
          <a:xfrm>
            <a:off x="5004048" y="2369346"/>
            <a:ext cx="38079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latinLnBrk="0">
              <a:lnSpc>
                <a:spcPct val="150000"/>
              </a:lnSpc>
            </a:pPr>
            <a:r>
              <a:rPr lang="zh-CN" altLang="en-US" sz="1000" b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b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8-14</a:t>
            </a:r>
            <a:r>
              <a:rPr lang="zh-CN" altLang="en-US" sz="1000" b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号字，</a:t>
            </a:r>
            <a:r>
              <a:rPr lang="en-US" altLang="zh-CN" sz="1000" b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1.3</a:t>
            </a:r>
            <a:r>
              <a:rPr lang="zh-CN" altLang="en-US" sz="1000" b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倍字间距。标题数字等都可以通过点击和重新输入进行更改，顶部“开始”面板中可以对字体、字号、颜色、行距等进行修改。</a:t>
            </a:r>
          </a:p>
          <a:p>
            <a:pPr algn="l" latinLnBrk="0">
              <a:lnSpc>
                <a:spcPct val="150000"/>
              </a:lnSpc>
            </a:pPr>
            <a:endParaRPr lang="en-US" altLang="zh-CN" sz="1000" b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7AD3109-8A48-4C6E-A124-6318C684C79F}"/>
              </a:ext>
            </a:extLst>
          </p:cNvPr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F7DAD443-C931-4A55-BDE4-738728BF0113}"/>
              </a:ext>
            </a:extLst>
          </p:cNvPr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Box 28">
            <a:extLst>
              <a:ext uri="{FF2B5EF4-FFF2-40B4-BE49-F238E27FC236}">
                <a16:creationId xmlns="" xmlns:a16="http://schemas.microsoft.com/office/drawing/2014/main" id="{450CDB0A-9E94-48B8-B65C-66425F2D8910}"/>
              </a:ext>
            </a:extLst>
          </p:cNvPr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研究意义</a:t>
            </a:r>
          </a:p>
        </p:txBody>
      </p:sp>
      <p:sp>
        <p:nvSpPr>
          <p:cNvPr id="16" name="TextBox 29">
            <a:extLst>
              <a:ext uri="{FF2B5EF4-FFF2-40B4-BE49-F238E27FC236}">
                <a16:creationId xmlns="" xmlns:a16="http://schemas.microsoft.com/office/drawing/2014/main" id="{EE55D350-F792-4B96-B966-BE94CF49EBAB}"/>
              </a:ext>
            </a:extLst>
          </p:cNvPr>
          <p:cNvSpPr txBox="1"/>
          <p:nvPr/>
        </p:nvSpPr>
        <p:spPr>
          <a:xfrm>
            <a:off x="2409894" y="237108"/>
            <a:ext cx="1763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SIGNIFICANCE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ACC39BB5-4016-463F-A627-6EC664439BA3}"/>
              </a:ext>
            </a:extLst>
          </p:cNvPr>
          <p:cNvCxnSpPr/>
          <p:nvPr/>
        </p:nvCxnSpPr>
        <p:spPr>
          <a:xfrm>
            <a:off x="2267123" y="302089"/>
            <a:ext cx="0" cy="20859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9089922"/>
      </p:ext>
    </p:extLst>
  </p:cSld>
  <p:clrMapOvr>
    <a:masterClrMapping/>
  </p:clrMapOvr>
  <p:transition spd="slow" advClick="0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5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5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 animBg="1"/>
      <p:bldP spid="15" grpId="0"/>
      <p:bldP spid="1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蓝色简约微立体时尚论文答辩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22212658"/>
  <p:tag name="MH_LIBRARY" val="GRAPHIC"/>
  <p:tag name="MH_TYPE" val="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6093208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1E477B"/>
      </a:dk2>
      <a:lt2>
        <a:srgbClr val="ECEADF"/>
      </a:lt2>
      <a:accent1>
        <a:srgbClr val="157D9D"/>
      </a:accent1>
      <a:accent2>
        <a:srgbClr val="157D9D"/>
      </a:accent2>
      <a:accent3>
        <a:srgbClr val="147D9E"/>
      </a:accent3>
      <a:accent4>
        <a:srgbClr val="147C9E"/>
      </a:accent4>
      <a:accent5>
        <a:srgbClr val="157D9D"/>
      </a:accent5>
      <a:accent6>
        <a:srgbClr val="157D9D"/>
      </a:accent6>
      <a:hlink>
        <a:srgbClr val="0000FF"/>
      </a:hlink>
      <a:folHlink>
        <a:srgbClr val="7F007F"/>
      </a:folHlink>
    </a:clrScheme>
    <a:fontScheme name="24rtdw5x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0070C0"/>
        </a:solidFill>
        <a:ln w="15875">
          <a:noFill/>
        </a:ln>
        <a:effectLst>
          <a:innerShdw blurRad="63500" dist="25400" dir="8100000">
            <a:prstClr val="black">
              <a:alpha val="50000"/>
            </a:prstClr>
          </a:inn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1E477B"/>
    </a:dk2>
    <a:lt2>
      <a:srgbClr val="ECEADF"/>
    </a:lt2>
    <a:accent1>
      <a:srgbClr val="157D9D"/>
    </a:accent1>
    <a:accent2>
      <a:srgbClr val="157D9D"/>
    </a:accent2>
    <a:accent3>
      <a:srgbClr val="147D9E"/>
    </a:accent3>
    <a:accent4>
      <a:srgbClr val="147C9E"/>
    </a:accent4>
    <a:accent5>
      <a:srgbClr val="157D9D"/>
    </a:accent5>
    <a:accent6>
      <a:srgbClr val="157D9D"/>
    </a:accent6>
    <a:hlink>
      <a:srgbClr val="0000FF"/>
    </a:hlink>
    <a:folHlink>
      <a:srgbClr val="7F007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975</TotalTime>
  <Words>3898</Words>
  <Application>Microsoft Office PowerPoint</Application>
  <PresentationFormat>全屏显示(16:9)</PresentationFormat>
  <Paragraphs>418</Paragraphs>
  <Slides>34</Slides>
  <Notes>34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39" baseType="lpstr">
      <vt:lpstr>宋体</vt:lpstr>
      <vt:lpstr>字魂59号-创粗黑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蓝色简约微立体时尚论文答辩ppt模板</dc:title>
  <dc:creator>微软用户</dc:creator>
  <cp:lastModifiedBy>上海维湾3号机</cp:lastModifiedBy>
  <cp:revision>113</cp:revision>
  <dcterms:created xsi:type="dcterms:W3CDTF">2016-03-09T04:37:28Z</dcterms:created>
  <dcterms:modified xsi:type="dcterms:W3CDTF">2019-10-09T01:25:58Z</dcterms:modified>
</cp:coreProperties>
</file>