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0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2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21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22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354" r:id="rId2"/>
    <p:sldId id="311" r:id="rId3"/>
    <p:sldId id="329" r:id="rId4"/>
    <p:sldId id="665" r:id="rId5"/>
    <p:sldId id="1854" r:id="rId6"/>
    <p:sldId id="557" r:id="rId7"/>
    <p:sldId id="1628" r:id="rId8"/>
    <p:sldId id="1752" r:id="rId9"/>
    <p:sldId id="2355" r:id="rId10"/>
    <p:sldId id="763" r:id="rId11"/>
    <p:sldId id="263" r:id="rId12"/>
    <p:sldId id="805" r:id="rId13"/>
    <p:sldId id="701" r:id="rId14"/>
    <p:sldId id="2356" r:id="rId15"/>
    <p:sldId id="1217" r:id="rId16"/>
    <p:sldId id="1413" r:id="rId17"/>
    <p:sldId id="417" r:id="rId18"/>
    <p:sldId id="1476" r:id="rId19"/>
    <p:sldId id="2357" r:id="rId20"/>
    <p:sldId id="2353" r:id="rId21"/>
    <p:sldId id="2026" r:id="rId22"/>
    <p:sldId id="857" r:id="rId23"/>
    <p:sldId id="293" r:id="rId24"/>
    <p:sldId id="235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84"/>
    <p:restoredTop sz="94474"/>
  </p:normalViewPr>
  <p:slideViewPr>
    <p:cSldViewPr snapToGrid="0">
      <p:cViewPr varScale="1">
        <p:scale>
          <a:sx n="93" d="100"/>
          <a:sy n="93" d="100"/>
        </p:scale>
        <p:origin x="1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6E915-9868-4223-AD21-2473406B93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90464-E2C3-4509-AFE0-63899D418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41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582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921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180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658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742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454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341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019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240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6756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502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4873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289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128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133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512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787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788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929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211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546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785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121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A90464-E2C3-4509-AFE0-63899D41899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28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972C5A9-4366-48A3-B436-09E2F0353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2B454CDA-D2E5-4C37-B43C-A12FE428B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53268D1-F1A7-426A-8ABA-79A8C8FFC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8035BBE-7C33-4981-A6E4-EB30A05A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BBF3FD0-2814-44FB-9A14-2249EAC17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68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39CCB2E-5F5B-48A8-A046-2C695BC52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921566-B54A-440F-A9D2-786C73D74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4A315A3-AD12-4EED-8EE1-8B295997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7048147-9037-4704-910D-D5E3DA1A5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219F44D-5B65-4FD2-8637-88A3DD950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2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393265F-47CF-4274-B3FE-99ED58DDDE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9C2EEC7-5C21-4576-8153-263C56359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AEC37D-30FC-46E5-B55A-033FB05F3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C4FDB66-D05C-4210-A832-A5BAFFA46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99B3F9C-D071-4D7E-A9D5-53CD9ECF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36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7877CF-A459-46DC-A5B4-E710936AD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A134CE9-69D0-4436-B8A0-2824AAAB8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842FC51-F85E-40BB-86B7-42D8F2450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764F07B-9B03-48FD-8E31-3B2BD60E0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C115D89-666B-439C-994C-93ABC04A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39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A43FE8-F9B8-40ED-9014-70C7ED2CF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BD8FC25-2EAB-4A57-957A-1377260AC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6BCC79-D165-40A4-ABF2-0AC55FDE5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26CA5E-C297-49E4-AD74-00FA92863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9052B5D-3E08-49DE-B328-7E9C6342E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294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BBFD90A-787E-4CCE-BD5F-F1A0545C9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D42D9FC-10D6-4135-A2AB-0F0B93A918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EB08117-86C2-4E5A-ABD9-1260BBD573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E2BA855-A0B1-4A5E-A851-0D1374CA8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D29AD55-AE3D-4405-BCBA-76330ACBD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25E9E0E-1AD8-42CA-94D0-5AF088AE5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20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0CC645-11DF-44F1-94F2-8E53500D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AD139EB-2BEE-40AF-B836-377A80C27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A8A3BC6-C7AD-4032-8773-5B15E82DD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9373F58-3AA0-4FAC-823A-37E5EC7141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3C81131-57C7-4F17-AAF2-075DAA4DB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F4AAC3E-A839-4348-9DDF-073D7021F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8ADDBA2-7AD8-4A61-9847-8C753A4A5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992340F-4241-4C9B-8268-E64E2E2C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60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014F40B-BEA4-4C38-BA44-04840E204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EF5397B9-D2A4-4337-82B3-71C02D804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4A89F11-FABF-4BFC-84E0-0299DD5BF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96DA163-D593-42C5-AF8C-556D0354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41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50B626D-C0A6-42ED-8FCF-ED346654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7429E33F-8E87-4FA0-BCF1-A3BB7DF0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540D5FC-4940-479F-BCD3-FD10FFD1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64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8312690-6A1D-4562-A14B-3F14DDBB7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580ED70-B248-4E33-A815-BF674463A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918869B-8DA3-4ADF-8B5F-AC48A213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812CF2E-2F38-4933-AE09-3656319F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0CDFBB3-F94A-423E-BDAB-EF5F21E52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ACF1146-CFC7-458D-8777-EA8B2500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04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CE6978-0D45-4E88-BE39-2C3EF368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4436094-43BB-4715-BD8E-2E8119241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DC86394-F2EF-445D-82A1-8AE0503F9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AC1754-6DE6-4CBA-B49E-1888CABC1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6A30FC6-74E3-48EB-94F5-F22EA3204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86301F0-A9C8-4544-9427-20E32558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EFFEF672-C32E-42E4-B6F8-7F6E0C1D9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038D23F-2B80-43F6-90D0-71EA61672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735956-C4DE-42FA-9B22-EDEDE20BC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7C9BAB-F846-458A-81A4-359D82A71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A730CDD-757E-45F6-9AE8-5462E3190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77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42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tags" Target="../tags/tag65.xml"/><Relationship Id="rId26" Type="http://schemas.openxmlformats.org/officeDocument/2006/relationships/notesSlide" Target="../notesSlides/notesSlide11.xml"/><Relationship Id="rId3" Type="http://schemas.openxmlformats.org/officeDocument/2006/relationships/tags" Target="../tags/tag50.xml"/><Relationship Id="rId21" Type="http://schemas.openxmlformats.org/officeDocument/2006/relationships/tags" Target="../tags/tag68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tags" Target="../tags/tag64.xml"/><Relationship Id="rId25" Type="http://schemas.openxmlformats.org/officeDocument/2006/relationships/slideLayout" Target="../slideLayouts/slideLayout7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20" Type="http://schemas.openxmlformats.org/officeDocument/2006/relationships/tags" Target="../tags/tag67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tags" Target="../tags/tag71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23" Type="http://schemas.openxmlformats.org/officeDocument/2006/relationships/tags" Target="../tags/tag70.xml"/><Relationship Id="rId28" Type="http://schemas.openxmlformats.org/officeDocument/2006/relationships/image" Target="../media/image3.png"/><Relationship Id="rId10" Type="http://schemas.openxmlformats.org/officeDocument/2006/relationships/tags" Target="../tags/tag57.xml"/><Relationship Id="rId19" Type="http://schemas.openxmlformats.org/officeDocument/2006/relationships/tags" Target="../tags/tag66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tags" Target="../tags/tag69.xml"/><Relationship Id="rId27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6.xml"/><Relationship Id="rId10" Type="http://schemas.openxmlformats.org/officeDocument/2006/relationships/tags" Target="../tags/tag81.xml"/><Relationship Id="rId4" Type="http://schemas.openxmlformats.org/officeDocument/2006/relationships/tags" Target="../tags/tag75.xml"/><Relationship Id="rId9" Type="http://schemas.openxmlformats.org/officeDocument/2006/relationships/tags" Target="../tags/tag8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0" Type="http://schemas.openxmlformats.org/officeDocument/2006/relationships/tags" Target="../tags/tag91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10" Type="http://schemas.openxmlformats.org/officeDocument/2006/relationships/image" Target="../media/image2.png"/><Relationship Id="rId4" Type="http://schemas.openxmlformats.org/officeDocument/2006/relationships/tags" Target="../tags/tag97.xml"/><Relationship Id="rId9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notesSlide" Target="../notesSlides/notesSlide21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04.xml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1.png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tags" Target="../tags/tag125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5" Type="http://schemas.openxmlformats.org/officeDocument/2006/relationships/tags" Target="../tags/tag11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18" Type="http://schemas.openxmlformats.org/officeDocument/2006/relationships/notesSlide" Target="../notesSlides/notesSlide6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6" Type="http://schemas.openxmlformats.org/officeDocument/2006/relationships/tags" Target="../tags/tag25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tags" Target="../tags/tag24.xml"/><Relationship Id="rId10" Type="http://schemas.openxmlformats.org/officeDocument/2006/relationships/tags" Target="../tags/tag19.xml"/><Relationship Id="rId19" Type="http://schemas.openxmlformats.org/officeDocument/2006/relationships/image" Target="../media/image2.png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2">
            <a:extLst>
              <a:ext uri="{FF2B5EF4-FFF2-40B4-BE49-F238E27FC236}">
                <a16:creationId xmlns="" xmlns:a16="http://schemas.microsoft.com/office/drawing/2014/main" id="{5B507237-316D-444A-B98F-5FFFD70F185D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9307080" cy="6846888"/>
          </a:xfrm>
          <a:custGeom>
            <a:avLst/>
            <a:gdLst>
              <a:gd name="T0" fmla="*/ 0 w 5311"/>
              <a:gd name="T1" fmla="*/ 4320 h 4320"/>
              <a:gd name="T2" fmla="*/ 5311 w 5311"/>
              <a:gd name="T3" fmla="*/ 4320 h 4320"/>
              <a:gd name="T4" fmla="*/ 3800 w 5311"/>
              <a:gd name="T5" fmla="*/ 1644 h 4320"/>
              <a:gd name="T6" fmla="*/ 2891 w 5311"/>
              <a:gd name="T7" fmla="*/ 0 h 4320"/>
              <a:gd name="T8" fmla="*/ 0 w 5311"/>
              <a:gd name="T9" fmla="*/ 0 h 4320"/>
              <a:gd name="T10" fmla="*/ 0 w 5311"/>
              <a:gd name="T11" fmla="*/ 432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11" h="4320">
                <a:moveTo>
                  <a:pt x="0" y="4320"/>
                </a:moveTo>
                <a:cubicBezTo>
                  <a:pt x="5311" y="4320"/>
                  <a:pt x="5311" y="4320"/>
                  <a:pt x="5311" y="4320"/>
                </a:cubicBezTo>
                <a:cubicBezTo>
                  <a:pt x="5281" y="3020"/>
                  <a:pt x="4789" y="2633"/>
                  <a:pt x="3800" y="1644"/>
                </a:cubicBezTo>
                <a:cubicBezTo>
                  <a:pt x="3028" y="873"/>
                  <a:pt x="2904" y="264"/>
                  <a:pt x="2891" y="0"/>
                </a:cubicBezTo>
                <a:cubicBezTo>
                  <a:pt x="0" y="0"/>
                  <a:pt x="0" y="0"/>
                  <a:pt x="0" y="0"/>
                </a:cubicBezTo>
                <a:lnTo>
                  <a:pt x="0" y="4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Freeform 54">
            <a:extLst>
              <a:ext uri="{FF2B5EF4-FFF2-40B4-BE49-F238E27FC236}">
                <a16:creationId xmlns="" xmlns:a16="http://schemas.microsoft.com/office/drawing/2014/main" id="{1FF8A89D-6BD8-3A41-985E-1A737D884353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Freeform 56">
            <a:extLst>
              <a:ext uri="{FF2B5EF4-FFF2-40B4-BE49-F238E27FC236}">
                <a16:creationId xmlns="" xmlns:a16="http://schemas.microsoft.com/office/drawing/2014/main" id="{03527037-DABA-A140-A35B-0B557ACAFEFD}"/>
              </a:ext>
            </a:extLst>
          </p:cNvPr>
          <p:cNvSpPr>
            <a:spLocks/>
          </p:cNvSpPr>
          <p:nvPr/>
        </p:nvSpPr>
        <p:spPr bwMode="auto">
          <a:xfrm>
            <a:off x="9599613" y="4763"/>
            <a:ext cx="2590800" cy="1868488"/>
          </a:xfrm>
          <a:custGeom>
            <a:avLst/>
            <a:gdLst>
              <a:gd name="T0" fmla="*/ 279 w 1633"/>
              <a:gd name="T1" fmla="*/ 305 h 1179"/>
              <a:gd name="T2" fmla="*/ 1633 w 1633"/>
              <a:gd name="T3" fmla="*/ 1179 h 1179"/>
              <a:gd name="T4" fmla="*/ 1633 w 1633"/>
              <a:gd name="T5" fmla="*/ 0 h 1179"/>
              <a:gd name="T6" fmla="*/ 0 w 1633"/>
              <a:gd name="T7" fmla="*/ 0 h 1179"/>
              <a:gd name="T8" fmla="*/ 279 w 1633"/>
              <a:gd name="T9" fmla="*/ 305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3" h="1179">
                <a:moveTo>
                  <a:pt x="279" y="305"/>
                </a:moveTo>
                <a:cubicBezTo>
                  <a:pt x="686" y="520"/>
                  <a:pt x="1288" y="562"/>
                  <a:pt x="1633" y="1179"/>
                </a:cubicBezTo>
                <a:cubicBezTo>
                  <a:pt x="1633" y="0"/>
                  <a:pt x="1633" y="0"/>
                  <a:pt x="1633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97"/>
                  <a:pt x="95" y="207"/>
                  <a:pt x="279" y="30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任意多边形: 形状 11">
            <a:extLst>
              <a:ext uri="{FF2B5EF4-FFF2-40B4-BE49-F238E27FC236}">
                <a16:creationId xmlns="" xmlns:a16="http://schemas.microsoft.com/office/drawing/2014/main" id="{343BA99D-F7D9-A14D-B806-C4B5677AA1DE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FAD9091-59B1-F345-B59E-A0D2B8F6CB23}"/>
              </a:ext>
            </a:extLst>
          </p:cNvPr>
          <p:cNvSpPr txBox="1"/>
          <p:nvPr/>
        </p:nvSpPr>
        <p:spPr>
          <a:xfrm>
            <a:off x="5424285" y="2158297"/>
            <a:ext cx="636205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>
            <a:defPPr>
              <a:defRPr lang="zh-CN"/>
            </a:defPPr>
            <a:lvl1pPr algn="dist">
              <a:defRPr sz="9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schemeClr val="bg1">
                      <a:alpha val="20000"/>
                    </a:schemeClr>
                  </a:outerShdw>
                </a:effectLst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简约风毕业答辩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schemeClr val="bg1">
                    <a:alpha val="20000"/>
                  </a:schemeClr>
                </a:outerShdw>
              </a:effectLst>
              <a:uLnTx/>
              <a:uFillTx/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8EF166-8D3A-EF46-8225-90E80F579952}"/>
              </a:ext>
            </a:extLst>
          </p:cNvPr>
          <p:cNvSpPr txBox="1"/>
          <p:nvPr/>
        </p:nvSpPr>
        <p:spPr>
          <a:xfrm>
            <a:off x="5434734" y="3428207"/>
            <a:ext cx="4910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BUSINESS POWERPOINT REPORT TEMPLATE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9" name="矩形: 圆角 6">
            <a:extLst>
              <a:ext uri="{FF2B5EF4-FFF2-40B4-BE49-F238E27FC236}">
                <a16:creationId xmlns="" xmlns:a16="http://schemas.microsoft.com/office/drawing/2014/main" id="{4B0BEB77-4270-3045-A44B-B7B878B1E48F}"/>
              </a:ext>
            </a:extLst>
          </p:cNvPr>
          <p:cNvSpPr/>
          <p:nvPr/>
        </p:nvSpPr>
        <p:spPr>
          <a:xfrm>
            <a:off x="5567323" y="4450970"/>
            <a:ext cx="1755020" cy="443185"/>
          </a:xfrm>
          <a:prstGeom prst="round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：青课</a:t>
            </a:r>
            <a:endParaRPr lang="zh-CN" altLang="en-US" sz="1400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253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52EE894-8C51-40A5-9E55-CE62A5C9308D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5" name="Freeform 52">
              <a:extLst>
                <a:ext uri="{FF2B5EF4-FFF2-40B4-BE49-F238E27FC236}">
                  <a16:creationId xmlns="" xmlns:a16="http://schemas.microsoft.com/office/drawing/2014/main" id="{8587722C-14A2-4BAF-AB0F-48E2C4E00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6" name="Freeform 56">
              <a:extLst>
                <a:ext uri="{FF2B5EF4-FFF2-40B4-BE49-F238E27FC236}">
                  <a16:creationId xmlns="" xmlns:a16="http://schemas.microsoft.com/office/drawing/2014/main" id="{69998408-8484-43F9-B24A-0FE1CACF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0A5BFFD5-CDF8-45D2-B7B8-B3FF995D2013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="" xmlns:a16="http://schemas.microsoft.com/office/drawing/2014/main" id="{5A10CE74-B0B3-430C-9B15-3BAC92625C8F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40" name="文本框 39">
                  <a:extLst>
                    <a:ext uri="{FF2B5EF4-FFF2-40B4-BE49-F238E27FC236}">
                      <a16:creationId xmlns="" xmlns:a16="http://schemas.microsoft.com/office/drawing/2014/main" id="{71D966BB-8AA3-49C6-9B22-F48F7AAC5EFA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="" xmlns:a16="http://schemas.microsoft.com/office/drawing/2014/main" id="{F52DA271-46CA-4DC8-8C64-4C66556A91F3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39" name="矩形 38">
                <a:extLst>
                  <a:ext uri="{FF2B5EF4-FFF2-40B4-BE49-F238E27FC236}">
                    <a16:creationId xmlns="" xmlns:a16="http://schemas.microsoft.com/office/drawing/2014/main" id="{9C78ABE8-9834-441B-A5C8-A879F06A5D67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Freeform 10">
            <a:extLst>
              <a:ext uri="{FF2B5EF4-FFF2-40B4-BE49-F238E27FC236}">
                <a16:creationId xmlns="" xmlns:a16="http://schemas.microsoft.com/office/drawing/2014/main" id="{57B32147-04F8-41E4-A617-AAA90B9CAB20}"/>
              </a:ext>
            </a:extLst>
          </p:cNvPr>
          <p:cNvSpPr/>
          <p:nvPr/>
        </p:nvSpPr>
        <p:spPr bwMode="auto">
          <a:xfrm>
            <a:off x="2835588" y="2567766"/>
            <a:ext cx="1507568" cy="1727338"/>
          </a:xfrm>
          <a:custGeom>
            <a:avLst/>
            <a:gdLst>
              <a:gd name="T0" fmla="*/ 4132 w 4404"/>
              <a:gd name="T1" fmla="*/ 1961 h 5046"/>
              <a:gd name="T2" fmla="*/ 4102 w 4404"/>
              <a:gd name="T3" fmla="*/ 1702 h 5046"/>
              <a:gd name="T4" fmla="*/ 4041 w 4404"/>
              <a:gd name="T5" fmla="*/ 1453 h 5046"/>
              <a:gd name="T6" fmla="*/ 3951 w 4404"/>
              <a:gd name="T7" fmla="*/ 1218 h 5046"/>
              <a:gd name="T8" fmla="*/ 3834 w 4404"/>
              <a:gd name="T9" fmla="*/ 996 h 5046"/>
              <a:gd name="T10" fmla="*/ 3693 w 4404"/>
              <a:gd name="T11" fmla="*/ 791 h 5046"/>
              <a:gd name="T12" fmla="*/ 3528 w 4404"/>
              <a:gd name="T13" fmla="*/ 606 h 5046"/>
              <a:gd name="T14" fmla="*/ 3343 w 4404"/>
              <a:gd name="T15" fmla="*/ 441 h 5046"/>
              <a:gd name="T16" fmla="*/ 3138 w 4404"/>
              <a:gd name="T17" fmla="*/ 300 h 5046"/>
              <a:gd name="T18" fmla="*/ 2917 w 4404"/>
              <a:gd name="T19" fmla="*/ 183 h 5046"/>
              <a:gd name="T20" fmla="*/ 2681 w 4404"/>
              <a:gd name="T21" fmla="*/ 93 h 5046"/>
              <a:gd name="T22" fmla="*/ 2433 w 4404"/>
              <a:gd name="T23" fmla="*/ 32 h 5046"/>
              <a:gd name="T24" fmla="*/ 2173 w 4404"/>
              <a:gd name="T25" fmla="*/ 2 h 5046"/>
              <a:gd name="T26" fmla="*/ 1961 w 4404"/>
              <a:gd name="T27" fmla="*/ 2 h 5046"/>
              <a:gd name="T28" fmla="*/ 1702 w 4404"/>
              <a:gd name="T29" fmla="*/ 32 h 5046"/>
              <a:gd name="T30" fmla="*/ 1453 w 4404"/>
              <a:gd name="T31" fmla="*/ 93 h 5046"/>
              <a:gd name="T32" fmla="*/ 1217 w 4404"/>
              <a:gd name="T33" fmla="*/ 183 h 5046"/>
              <a:gd name="T34" fmla="*/ 996 w 4404"/>
              <a:gd name="T35" fmla="*/ 300 h 5046"/>
              <a:gd name="T36" fmla="*/ 792 w 4404"/>
              <a:gd name="T37" fmla="*/ 441 h 5046"/>
              <a:gd name="T38" fmla="*/ 606 w 4404"/>
              <a:gd name="T39" fmla="*/ 606 h 5046"/>
              <a:gd name="T40" fmla="*/ 441 w 4404"/>
              <a:gd name="T41" fmla="*/ 791 h 5046"/>
              <a:gd name="T42" fmla="*/ 300 w 4404"/>
              <a:gd name="T43" fmla="*/ 996 h 5046"/>
              <a:gd name="T44" fmla="*/ 183 w 4404"/>
              <a:gd name="T45" fmla="*/ 1218 h 5046"/>
              <a:gd name="T46" fmla="*/ 93 w 4404"/>
              <a:gd name="T47" fmla="*/ 1453 h 5046"/>
              <a:gd name="T48" fmla="*/ 33 w 4404"/>
              <a:gd name="T49" fmla="*/ 1702 h 5046"/>
              <a:gd name="T50" fmla="*/ 3 w 4404"/>
              <a:gd name="T51" fmla="*/ 1961 h 5046"/>
              <a:gd name="T52" fmla="*/ 483 w 4404"/>
              <a:gd name="T53" fmla="*/ 4640 h 5046"/>
              <a:gd name="T54" fmla="*/ 488 w 4404"/>
              <a:gd name="T55" fmla="*/ 1945 h 5046"/>
              <a:gd name="T56" fmla="*/ 515 w 4404"/>
              <a:gd name="T57" fmla="*/ 1748 h 5046"/>
              <a:gd name="T58" fmla="*/ 566 w 4404"/>
              <a:gd name="T59" fmla="*/ 1560 h 5046"/>
              <a:gd name="T60" fmla="*/ 640 w 4404"/>
              <a:gd name="T61" fmla="*/ 1381 h 5046"/>
              <a:gd name="T62" fmla="*/ 733 w 4404"/>
              <a:gd name="T63" fmla="*/ 1214 h 5046"/>
              <a:gd name="T64" fmla="*/ 846 w 4404"/>
              <a:gd name="T65" fmla="*/ 1059 h 5046"/>
              <a:gd name="T66" fmla="*/ 975 w 4404"/>
              <a:gd name="T67" fmla="*/ 921 h 5046"/>
              <a:gd name="T68" fmla="*/ 1120 w 4404"/>
              <a:gd name="T69" fmla="*/ 798 h 5046"/>
              <a:gd name="T70" fmla="*/ 1280 w 4404"/>
              <a:gd name="T71" fmla="*/ 693 h 5046"/>
              <a:gd name="T72" fmla="*/ 1452 w 4404"/>
              <a:gd name="T73" fmla="*/ 607 h 5046"/>
              <a:gd name="T74" fmla="*/ 1635 w 4404"/>
              <a:gd name="T75" fmla="*/ 543 h 5046"/>
              <a:gd name="T76" fmla="*/ 1827 w 4404"/>
              <a:gd name="T77" fmla="*/ 501 h 5046"/>
              <a:gd name="T78" fmla="*/ 2027 w 4404"/>
              <a:gd name="T79" fmla="*/ 483 h 5046"/>
              <a:gd name="T80" fmla="*/ 2189 w 4404"/>
              <a:gd name="T81" fmla="*/ 488 h 5046"/>
              <a:gd name="T82" fmla="*/ 2386 w 4404"/>
              <a:gd name="T83" fmla="*/ 515 h 5046"/>
              <a:gd name="T84" fmla="*/ 2575 w 4404"/>
              <a:gd name="T85" fmla="*/ 566 h 5046"/>
              <a:gd name="T86" fmla="*/ 2753 w 4404"/>
              <a:gd name="T87" fmla="*/ 639 h 5046"/>
              <a:gd name="T88" fmla="*/ 2920 w 4404"/>
              <a:gd name="T89" fmla="*/ 733 h 5046"/>
              <a:gd name="T90" fmla="*/ 3075 w 4404"/>
              <a:gd name="T91" fmla="*/ 845 h 5046"/>
              <a:gd name="T92" fmla="*/ 3213 w 4404"/>
              <a:gd name="T93" fmla="*/ 974 h 5046"/>
              <a:gd name="T94" fmla="*/ 3336 w 4404"/>
              <a:gd name="T95" fmla="*/ 1120 h 5046"/>
              <a:gd name="T96" fmla="*/ 3441 w 4404"/>
              <a:gd name="T97" fmla="*/ 1279 h 5046"/>
              <a:gd name="T98" fmla="*/ 3527 w 4404"/>
              <a:gd name="T99" fmla="*/ 1451 h 5046"/>
              <a:gd name="T100" fmla="*/ 3591 w 4404"/>
              <a:gd name="T101" fmla="*/ 1634 h 5046"/>
              <a:gd name="T102" fmla="*/ 3633 w 4404"/>
              <a:gd name="T103" fmla="*/ 1826 h 5046"/>
              <a:gd name="T104" fmla="*/ 3651 w 4404"/>
              <a:gd name="T105" fmla="*/ 2026 h 5046"/>
              <a:gd name="T106" fmla="*/ 4404 w 4404"/>
              <a:gd name="T107" fmla="*/ 4536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04" h="5046">
                <a:moveTo>
                  <a:pt x="4134" y="4536"/>
                </a:moveTo>
                <a:lnTo>
                  <a:pt x="4134" y="2067"/>
                </a:lnTo>
                <a:lnTo>
                  <a:pt x="4134" y="2067"/>
                </a:lnTo>
                <a:lnTo>
                  <a:pt x="4134" y="2013"/>
                </a:lnTo>
                <a:lnTo>
                  <a:pt x="4132" y="1961"/>
                </a:lnTo>
                <a:lnTo>
                  <a:pt x="4129" y="1909"/>
                </a:lnTo>
                <a:lnTo>
                  <a:pt x="4124" y="1856"/>
                </a:lnTo>
                <a:lnTo>
                  <a:pt x="4117" y="1804"/>
                </a:lnTo>
                <a:lnTo>
                  <a:pt x="4110" y="1753"/>
                </a:lnTo>
                <a:lnTo>
                  <a:pt x="4102" y="1702"/>
                </a:lnTo>
                <a:lnTo>
                  <a:pt x="4092" y="1651"/>
                </a:lnTo>
                <a:lnTo>
                  <a:pt x="4081" y="1601"/>
                </a:lnTo>
                <a:lnTo>
                  <a:pt x="4069" y="1551"/>
                </a:lnTo>
                <a:lnTo>
                  <a:pt x="4056" y="1502"/>
                </a:lnTo>
                <a:lnTo>
                  <a:pt x="4041" y="1453"/>
                </a:lnTo>
                <a:lnTo>
                  <a:pt x="4025" y="1405"/>
                </a:lnTo>
                <a:lnTo>
                  <a:pt x="4009" y="1357"/>
                </a:lnTo>
                <a:lnTo>
                  <a:pt x="3991" y="1310"/>
                </a:lnTo>
                <a:lnTo>
                  <a:pt x="3972" y="1263"/>
                </a:lnTo>
                <a:lnTo>
                  <a:pt x="3951" y="1218"/>
                </a:lnTo>
                <a:lnTo>
                  <a:pt x="3931" y="1172"/>
                </a:lnTo>
                <a:lnTo>
                  <a:pt x="3908" y="1127"/>
                </a:lnTo>
                <a:lnTo>
                  <a:pt x="3884" y="1082"/>
                </a:lnTo>
                <a:lnTo>
                  <a:pt x="3860" y="1039"/>
                </a:lnTo>
                <a:lnTo>
                  <a:pt x="3834" y="996"/>
                </a:lnTo>
                <a:lnTo>
                  <a:pt x="3808" y="954"/>
                </a:lnTo>
                <a:lnTo>
                  <a:pt x="3781" y="912"/>
                </a:lnTo>
                <a:lnTo>
                  <a:pt x="3752" y="871"/>
                </a:lnTo>
                <a:lnTo>
                  <a:pt x="3723" y="831"/>
                </a:lnTo>
                <a:lnTo>
                  <a:pt x="3693" y="791"/>
                </a:lnTo>
                <a:lnTo>
                  <a:pt x="3661" y="753"/>
                </a:lnTo>
                <a:lnTo>
                  <a:pt x="3630" y="715"/>
                </a:lnTo>
                <a:lnTo>
                  <a:pt x="3597" y="678"/>
                </a:lnTo>
                <a:lnTo>
                  <a:pt x="3562" y="641"/>
                </a:lnTo>
                <a:lnTo>
                  <a:pt x="3528" y="606"/>
                </a:lnTo>
                <a:lnTo>
                  <a:pt x="3493" y="572"/>
                </a:lnTo>
                <a:lnTo>
                  <a:pt x="3457" y="538"/>
                </a:lnTo>
                <a:lnTo>
                  <a:pt x="3419" y="505"/>
                </a:lnTo>
                <a:lnTo>
                  <a:pt x="3382" y="473"/>
                </a:lnTo>
                <a:lnTo>
                  <a:pt x="3343" y="441"/>
                </a:lnTo>
                <a:lnTo>
                  <a:pt x="3303" y="412"/>
                </a:lnTo>
                <a:lnTo>
                  <a:pt x="3263" y="382"/>
                </a:lnTo>
                <a:lnTo>
                  <a:pt x="3223" y="354"/>
                </a:lnTo>
                <a:lnTo>
                  <a:pt x="3181" y="326"/>
                </a:lnTo>
                <a:lnTo>
                  <a:pt x="3138" y="300"/>
                </a:lnTo>
                <a:lnTo>
                  <a:pt x="3095" y="274"/>
                </a:lnTo>
                <a:lnTo>
                  <a:pt x="3052" y="250"/>
                </a:lnTo>
                <a:lnTo>
                  <a:pt x="3008" y="226"/>
                </a:lnTo>
                <a:lnTo>
                  <a:pt x="2962" y="203"/>
                </a:lnTo>
                <a:lnTo>
                  <a:pt x="2917" y="183"/>
                </a:lnTo>
                <a:lnTo>
                  <a:pt x="2871" y="163"/>
                </a:lnTo>
                <a:lnTo>
                  <a:pt x="2825" y="143"/>
                </a:lnTo>
                <a:lnTo>
                  <a:pt x="2777" y="125"/>
                </a:lnTo>
                <a:lnTo>
                  <a:pt x="2729" y="109"/>
                </a:lnTo>
                <a:lnTo>
                  <a:pt x="2681" y="93"/>
                </a:lnTo>
                <a:lnTo>
                  <a:pt x="2633" y="78"/>
                </a:lnTo>
                <a:lnTo>
                  <a:pt x="2584" y="65"/>
                </a:lnTo>
                <a:lnTo>
                  <a:pt x="2534" y="53"/>
                </a:lnTo>
                <a:lnTo>
                  <a:pt x="2484" y="42"/>
                </a:lnTo>
                <a:lnTo>
                  <a:pt x="2433" y="32"/>
                </a:lnTo>
                <a:lnTo>
                  <a:pt x="2381" y="24"/>
                </a:lnTo>
                <a:lnTo>
                  <a:pt x="2330" y="17"/>
                </a:lnTo>
                <a:lnTo>
                  <a:pt x="2278" y="10"/>
                </a:lnTo>
                <a:lnTo>
                  <a:pt x="2226" y="6"/>
                </a:lnTo>
                <a:lnTo>
                  <a:pt x="2173" y="2"/>
                </a:lnTo>
                <a:lnTo>
                  <a:pt x="2120" y="0"/>
                </a:lnTo>
                <a:lnTo>
                  <a:pt x="2068" y="0"/>
                </a:lnTo>
                <a:lnTo>
                  <a:pt x="2068" y="0"/>
                </a:lnTo>
                <a:lnTo>
                  <a:pt x="2014" y="0"/>
                </a:lnTo>
                <a:lnTo>
                  <a:pt x="1961" y="2"/>
                </a:lnTo>
                <a:lnTo>
                  <a:pt x="1909" y="6"/>
                </a:lnTo>
                <a:lnTo>
                  <a:pt x="1856" y="10"/>
                </a:lnTo>
                <a:lnTo>
                  <a:pt x="1804" y="17"/>
                </a:lnTo>
                <a:lnTo>
                  <a:pt x="1753" y="24"/>
                </a:lnTo>
                <a:lnTo>
                  <a:pt x="1702" y="32"/>
                </a:lnTo>
                <a:lnTo>
                  <a:pt x="1652" y="42"/>
                </a:lnTo>
                <a:lnTo>
                  <a:pt x="1600" y="53"/>
                </a:lnTo>
                <a:lnTo>
                  <a:pt x="1552" y="65"/>
                </a:lnTo>
                <a:lnTo>
                  <a:pt x="1502" y="78"/>
                </a:lnTo>
                <a:lnTo>
                  <a:pt x="1453" y="93"/>
                </a:lnTo>
                <a:lnTo>
                  <a:pt x="1405" y="109"/>
                </a:lnTo>
                <a:lnTo>
                  <a:pt x="1357" y="125"/>
                </a:lnTo>
                <a:lnTo>
                  <a:pt x="1309" y="143"/>
                </a:lnTo>
                <a:lnTo>
                  <a:pt x="1263" y="163"/>
                </a:lnTo>
                <a:lnTo>
                  <a:pt x="1217" y="183"/>
                </a:lnTo>
                <a:lnTo>
                  <a:pt x="1172" y="203"/>
                </a:lnTo>
                <a:lnTo>
                  <a:pt x="1126" y="226"/>
                </a:lnTo>
                <a:lnTo>
                  <a:pt x="1083" y="250"/>
                </a:lnTo>
                <a:lnTo>
                  <a:pt x="1039" y="274"/>
                </a:lnTo>
                <a:lnTo>
                  <a:pt x="996" y="300"/>
                </a:lnTo>
                <a:lnTo>
                  <a:pt x="954" y="326"/>
                </a:lnTo>
                <a:lnTo>
                  <a:pt x="913" y="354"/>
                </a:lnTo>
                <a:lnTo>
                  <a:pt x="872" y="382"/>
                </a:lnTo>
                <a:lnTo>
                  <a:pt x="831" y="412"/>
                </a:lnTo>
                <a:lnTo>
                  <a:pt x="792" y="441"/>
                </a:lnTo>
                <a:lnTo>
                  <a:pt x="754" y="473"/>
                </a:lnTo>
                <a:lnTo>
                  <a:pt x="715" y="505"/>
                </a:lnTo>
                <a:lnTo>
                  <a:pt x="679" y="538"/>
                </a:lnTo>
                <a:lnTo>
                  <a:pt x="642" y="572"/>
                </a:lnTo>
                <a:lnTo>
                  <a:pt x="606" y="606"/>
                </a:lnTo>
                <a:lnTo>
                  <a:pt x="572" y="641"/>
                </a:lnTo>
                <a:lnTo>
                  <a:pt x="538" y="678"/>
                </a:lnTo>
                <a:lnTo>
                  <a:pt x="505" y="715"/>
                </a:lnTo>
                <a:lnTo>
                  <a:pt x="473" y="753"/>
                </a:lnTo>
                <a:lnTo>
                  <a:pt x="441" y="791"/>
                </a:lnTo>
                <a:lnTo>
                  <a:pt x="411" y="831"/>
                </a:lnTo>
                <a:lnTo>
                  <a:pt x="382" y="871"/>
                </a:lnTo>
                <a:lnTo>
                  <a:pt x="354" y="912"/>
                </a:lnTo>
                <a:lnTo>
                  <a:pt x="326" y="954"/>
                </a:lnTo>
                <a:lnTo>
                  <a:pt x="300" y="996"/>
                </a:lnTo>
                <a:lnTo>
                  <a:pt x="274" y="1039"/>
                </a:lnTo>
                <a:lnTo>
                  <a:pt x="250" y="1082"/>
                </a:lnTo>
                <a:lnTo>
                  <a:pt x="226" y="1127"/>
                </a:lnTo>
                <a:lnTo>
                  <a:pt x="205" y="1172"/>
                </a:lnTo>
                <a:lnTo>
                  <a:pt x="183" y="1218"/>
                </a:lnTo>
                <a:lnTo>
                  <a:pt x="163" y="1263"/>
                </a:lnTo>
                <a:lnTo>
                  <a:pt x="143" y="1310"/>
                </a:lnTo>
                <a:lnTo>
                  <a:pt x="126" y="1357"/>
                </a:lnTo>
                <a:lnTo>
                  <a:pt x="109" y="1405"/>
                </a:lnTo>
                <a:lnTo>
                  <a:pt x="93" y="1453"/>
                </a:lnTo>
                <a:lnTo>
                  <a:pt x="78" y="1502"/>
                </a:lnTo>
                <a:lnTo>
                  <a:pt x="65" y="1551"/>
                </a:lnTo>
                <a:lnTo>
                  <a:pt x="53" y="1601"/>
                </a:lnTo>
                <a:lnTo>
                  <a:pt x="42" y="1651"/>
                </a:lnTo>
                <a:lnTo>
                  <a:pt x="33" y="1702"/>
                </a:lnTo>
                <a:lnTo>
                  <a:pt x="24" y="1753"/>
                </a:lnTo>
                <a:lnTo>
                  <a:pt x="17" y="1804"/>
                </a:lnTo>
                <a:lnTo>
                  <a:pt x="11" y="1856"/>
                </a:lnTo>
                <a:lnTo>
                  <a:pt x="6" y="1909"/>
                </a:lnTo>
                <a:lnTo>
                  <a:pt x="3" y="1961"/>
                </a:lnTo>
                <a:lnTo>
                  <a:pt x="1" y="2013"/>
                </a:lnTo>
                <a:lnTo>
                  <a:pt x="0" y="2067"/>
                </a:lnTo>
                <a:lnTo>
                  <a:pt x="0" y="4640"/>
                </a:lnTo>
                <a:lnTo>
                  <a:pt x="242" y="4399"/>
                </a:lnTo>
                <a:lnTo>
                  <a:pt x="483" y="4640"/>
                </a:lnTo>
                <a:lnTo>
                  <a:pt x="483" y="2067"/>
                </a:lnTo>
                <a:lnTo>
                  <a:pt x="483" y="2067"/>
                </a:lnTo>
                <a:lnTo>
                  <a:pt x="484" y="2026"/>
                </a:lnTo>
                <a:lnTo>
                  <a:pt x="485" y="1986"/>
                </a:lnTo>
                <a:lnTo>
                  <a:pt x="488" y="1945"/>
                </a:lnTo>
                <a:lnTo>
                  <a:pt x="491" y="1905"/>
                </a:lnTo>
                <a:lnTo>
                  <a:pt x="496" y="1865"/>
                </a:lnTo>
                <a:lnTo>
                  <a:pt x="501" y="1826"/>
                </a:lnTo>
                <a:lnTo>
                  <a:pt x="508" y="1787"/>
                </a:lnTo>
                <a:lnTo>
                  <a:pt x="515" y="1748"/>
                </a:lnTo>
                <a:lnTo>
                  <a:pt x="524" y="1710"/>
                </a:lnTo>
                <a:lnTo>
                  <a:pt x="533" y="1672"/>
                </a:lnTo>
                <a:lnTo>
                  <a:pt x="543" y="1634"/>
                </a:lnTo>
                <a:lnTo>
                  <a:pt x="555" y="1596"/>
                </a:lnTo>
                <a:lnTo>
                  <a:pt x="566" y="1560"/>
                </a:lnTo>
                <a:lnTo>
                  <a:pt x="580" y="1523"/>
                </a:lnTo>
                <a:lnTo>
                  <a:pt x="593" y="1487"/>
                </a:lnTo>
                <a:lnTo>
                  <a:pt x="608" y="1451"/>
                </a:lnTo>
                <a:lnTo>
                  <a:pt x="623" y="1415"/>
                </a:lnTo>
                <a:lnTo>
                  <a:pt x="640" y="1381"/>
                </a:lnTo>
                <a:lnTo>
                  <a:pt x="657" y="1346"/>
                </a:lnTo>
                <a:lnTo>
                  <a:pt x="675" y="1313"/>
                </a:lnTo>
                <a:lnTo>
                  <a:pt x="693" y="1279"/>
                </a:lnTo>
                <a:lnTo>
                  <a:pt x="713" y="1246"/>
                </a:lnTo>
                <a:lnTo>
                  <a:pt x="733" y="1214"/>
                </a:lnTo>
                <a:lnTo>
                  <a:pt x="754" y="1182"/>
                </a:lnTo>
                <a:lnTo>
                  <a:pt x="776" y="1150"/>
                </a:lnTo>
                <a:lnTo>
                  <a:pt x="798" y="1120"/>
                </a:lnTo>
                <a:lnTo>
                  <a:pt x="822" y="1090"/>
                </a:lnTo>
                <a:lnTo>
                  <a:pt x="846" y="1059"/>
                </a:lnTo>
                <a:lnTo>
                  <a:pt x="870" y="1031"/>
                </a:lnTo>
                <a:lnTo>
                  <a:pt x="896" y="1003"/>
                </a:lnTo>
                <a:lnTo>
                  <a:pt x="921" y="974"/>
                </a:lnTo>
                <a:lnTo>
                  <a:pt x="948" y="947"/>
                </a:lnTo>
                <a:lnTo>
                  <a:pt x="975" y="921"/>
                </a:lnTo>
                <a:lnTo>
                  <a:pt x="1003" y="895"/>
                </a:lnTo>
                <a:lnTo>
                  <a:pt x="1031" y="870"/>
                </a:lnTo>
                <a:lnTo>
                  <a:pt x="1061" y="845"/>
                </a:lnTo>
                <a:lnTo>
                  <a:pt x="1090" y="821"/>
                </a:lnTo>
                <a:lnTo>
                  <a:pt x="1120" y="798"/>
                </a:lnTo>
                <a:lnTo>
                  <a:pt x="1150" y="775"/>
                </a:lnTo>
                <a:lnTo>
                  <a:pt x="1182" y="754"/>
                </a:lnTo>
                <a:lnTo>
                  <a:pt x="1214" y="733"/>
                </a:lnTo>
                <a:lnTo>
                  <a:pt x="1247" y="713"/>
                </a:lnTo>
                <a:lnTo>
                  <a:pt x="1280" y="693"/>
                </a:lnTo>
                <a:lnTo>
                  <a:pt x="1313" y="674"/>
                </a:lnTo>
                <a:lnTo>
                  <a:pt x="1347" y="656"/>
                </a:lnTo>
                <a:lnTo>
                  <a:pt x="1381" y="639"/>
                </a:lnTo>
                <a:lnTo>
                  <a:pt x="1416" y="623"/>
                </a:lnTo>
                <a:lnTo>
                  <a:pt x="1452" y="607"/>
                </a:lnTo>
                <a:lnTo>
                  <a:pt x="1487" y="593"/>
                </a:lnTo>
                <a:lnTo>
                  <a:pt x="1523" y="579"/>
                </a:lnTo>
                <a:lnTo>
                  <a:pt x="1560" y="566"/>
                </a:lnTo>
                <a:lnTo>
                  <a:pt x="1597" y="555"/>
                </a:lnTo>
                <a:lnTo>
                  <a:pt x="1635" y="543"/>
                </a:lnTo>
                <a:lnTo>
                  <a:pt x="1672" y="533"/>
                </a:lnTo>
                <a:lnTo>
                  <a:pt x="1710" y="524"/>
                </a:lnTo>
                <a:lnTo>
                  <a:pt x="1748" y="515"/>
                </a:lnTo>
                <a:lnTo>
                  <a:pt x="1787" y="508"/>
                </a:lnTo>
                <a:lnTo>
                  <a:pt x="1827" y="501"/>
                </a:lnTo>
                <a:lnTo>
                  <a:pt x="1865" y="496"/>
                </a:lnTo>
                <a:lnTo>
                  <a:pt x="1905" y="491"/>
                </a:lnTo>
                <a:lnTo>
                  <a:pt x="1946" y="488"/>
                </a:lnTo>
                <a:lnTo>
                  <a:pt x="1986" y="485"/>
                </a:lnTo>
                <a:lnTo>
                  <a:pt x="2027" y="483"/>
                </a:lnTo>
                <a:lnTo>
                  <a:pt x="2068" y="483"/>
                </a:lnTo>
                <a:lnTo>
                  <a:pt x="2068" y="483"/>
                </a:lnTo>
                <a:lnTo>
                  <a:pt x="2109" y="483"/>
                </a:lnTo>
                <a:lnTo>
                  <a:pt x="2148" y="485"/>
                </a:lnTo>
                <a:lnTo>
                  <a:pt x="2189" y="488"/>
                </a:lnTo>
                <a:lnTo>
                  <a:pt x="2229" y="491"/>
                </a:lnTo>
                <a:lnTo>
                  <a:pt x="2269" y="496"/>
                </a:lnTo>
                <a:lnTo>
                  <a:pt x="2309" y="501"/>
                </a:lnTo>
                <a:lnTo>
                  <a:pt x="2347" y="508"/>
                </a:lnTo>
                <a:lnTo>
                  <a:pt x="2386" y="515"/>
                </a:lnTo>
                <a:lnTo>
                  <a:pt x="2425" y="524"/>
                </a:lnTo>
                <a:lnTo>
                  <a:pt x="2462" y="533"/>
                </a:lnTo>
                <a:lnTo>
                  <a:pt x="2501" y="543"/>
                </a:lnTo>
                <a:lnTo>
                  <a:pt x="2538" y="555"/>
                </a:lnTo>
                <a:lnTo>
                  <a:pt x="2575" y="566"/>
                </a:lnTo>
                <a:lnTo>
                  <a:pt x="2611" y="579"/>
                </a:lnTo>
                <a:lnTo>
                  <a:pt x="2647" y="593"/>
                </a:lnTo>
                <a:lnTo>
                  <a:pt x="2684" y="607"/>
                </a:lnTo>
                <a:lnTo>
                  <a:pt x="2719" y="623"/>
                </a:lnTo>
                <a:lnTo>
                  <a:pt x="2753" y="639"/>
                </a:lnTo>
                <a:lnTo>
                  <a:pt x="2788" y="656"/>
                </a:lnTo>
                <a:lnTo>
                  <a:pt x="2821" y="674"/>
                </a:lnTo>
                <a:lnTo>
                  <a:pt x="2855" y="693"/>
                </a:lnTo>
                <a:lnTo>
                  <a:pt x="2888" y="713"/>
                </a:lnTo>
                <a:lnTo>
                  <a:pt x="2920" y="733"/>
                </a:lnTo>
                <a:lnTo>
                  <a:pt x="2952" y="754"/>
                </a:lnTo>
                <a:lnTo>
                  <a:pt x="2984" y="775"/>
                </a:lnTo>
                <a:lnTo>
                  <a:pt x="3015" y="798"/>
                </a:lnTo>
                <a:lnTo>
                  <a:pt x="3044" y="821"/>
                </a:lnTo>
                <a:lnTo>
                  <a:pt x="3075" y="845"/>
                </a:lnTo>
                <a:lnTo>
                  <a:pt x="3103" y="870"/>
                </a:lnTo>
                <a:lnTo>
                  <a:pt x="3132" y="895"/>
                </a:lnTo>
                <a:lnTo>
                  <a:pt x="3160" y="921"/>
                </a:lnTo>
                <a:lnTo>
                  <a:pt x="3187" y="947"/>
                </a:lnTo>
                <a:lnTo>
                  <a:pt x="3213" y="974"/>
                </a:lnTo>
                <a:lnTo>
                  <a:pt x="3240" y="1003"/>
                </a:lnTo>
                <a:lnTo>
                  <a:pt x="3265" y="1031"/>
                </a:lnTo>
                <a:lnTo>
                  <a:pt x="3290" y="1059"/>
                </a:lnTo>
                <a:lnTo>
                  <a:pt x="3313" y="1090"/>
                </a:lnTo>
                <a:lnTo>
                  <a:pt x="3336" y="1120"/>
                </a:lnTo>
                <a:lnTo>
                  <a:pt x="3359" y="1150"/>
                </a:lnTo>
                <a:lnTo>
                  <a:pt x="3381" y="1182"/>
                </a:lnTo>
                <a:lnTo>
                  <a:pt x="3401" y="1214"/>
                </a:lnTo>
                <a:lnTo>
                  <a:pt x="3421" y="1246"/>
                </a:lnTo>
                <a:lnTo>
                  <a:pt x="3441" y="1279"/>
                </a:lnTo>
                <a:lnTo>
                  <a:pt x="3460" y="1313"/>
                </a:lnTo>
                <a:lnTo>
                  <a:pt x="3478" y="1346"/>
                </a:lnTo>
                <a:lnTo>
                  <a:pt x="3495" y="1381"/>
                </a:lnTo>
                <a:lnTo>
                  <a:pt x="3511" y="1415"/>
                </a:lnTo>
                <a:lnTo>
                  <a:pt x="3527" y="1451"/>
                </a:lnTo>
                <a:lnTo>
                  <a:pt x="3541" y="1487"/>
                </a:lnTo>
                <a:lnTo>
                  <a:pt x="3554" y="1523"/>
                </a:lnTo>
                <a:lnTo>
                  <a:pt x="3568" y="1560"/>
                </a:lnTo>
                <a:lnTo>
                  <a:pt x="3579" y="1596"/>
                </a:lnTo>
                <a:lnTo>
                  <a:pt x="3591" y="1634"/>
                </a:lnTo>
                <a:lnTo>
                  <a:pt x="3601" y="1672"/>
                </a:lnTo>
                <a:lnTo>
                  <a:pt x="3610" y="1710"/>
                </a:lnTo>
                <a:lnTo>
                  <a:pt x="3619" y="1748"/>
                </a:lnTo>
                <a:lnTo>
                  <a:pt x="3626" y="1787"/>
                </a:lnTo>
                <a:lnTo>
                  <a:pt x="3633" y="1826"/>
                </a:lnTo>
                <a:lnTo>
                  <a:pt x="3639" y="1865"/>
                </a:lnTo>
                <a:lnTo>
                  <a:pt x="3643" y="1905"/>
                </a:lnTo>
                <a:lnTo>
                  <a:pt x="3647" y="1945"/>
                </a:lnTo>
                <a:lnTo>
                  <a:pt x="3649" y="1986"/>
                </a:lnTo>
                <a:lnTo>
                  <a:pt x="3651" y="2026"/>
                </a:lnTo>
                <a:lnTo>
                  <a:pt x="3651" y="2067"/>
                </a:lnTo>
                <a:lnTo>
                  <a:pt x="3651" y="4536"/>
                </a:lnTo>
                <a:lnTo>
                  <a:pt x="3382" y="4536"/>
                </a:lnTo>
                <a:lnTo>
                  <a:pt x="3893" y="5046"/>
                </a:lnTo>
                <a:lnTo>
                  <a:pt x="4404" y="4536"/>
                </a:lnTo>
                <a:lnTo>
                  <a:pt x="4134" y="45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="" xmlns:a16="http://schemas.microsoft.com/office/drawing/2014/main" id="{51B18B95-6526-4B09-A4F8-0696CB21E7F4}"/>
              </a:ext>
            </a:extLst>
          </p:cNvPr>
          <p:cNvSpPr/>
          <p:nvPr/>
        </p:nvSpPr>
        <p:spPr bwMode="auto">
          <a:xfrm>
            <a:off x="4085392" y="4120520"/>
            <a:ext cx="1507568" cy="1727338"/>
          </a:xfrm>
          <a:custGeom>
            <a:avLst/>
            <a:gdLst>
              <a:gd name="T0" fmla="*/ 3651 w 4404"/>
              <a:gd name="T1" fmla="*/ 2979 h 5046"/>
              <a:gd name="T2" fmla="*/ 3639 w 4404"/>
              <a:gd name="T3" fmla="*/ 3181 h 5046"/>
              <a:gd name="T4" fmla="*/ 3601 w 4404"/>
              <a:gd name="T5" fmla="*/ 3374 h 5046"/>
              <a:gd name="T6" fmla="*/ 3541 w 4404"/>
              <a:gd name="T7" fmla="*/ 3559 h 5046"/>
              <a:gd name="T8" fmla="*/ 3460 w 4404"/>
              <a:gd name="T9" fmla="*/ 3733 h 5046"/>
              <a:gd name="T10" fmla="*/ 3359 w 4404"/>
              <a:gd name="T11" fmla="*/ 3896 h 5046"/>
              <a:gd name="T12" fmla="*/ 3240 w 4404"/>
              <a:gd name="T13" fmla="*/ 4043 h 5046"/>
              <a:gd name="T14" fmla="*/ 3103 w 4404"/>
              <a:gd name="T15" fmla="*/ 4176 h 5046"/>
              <a:gd name="T16" fmla="*/ 2952 w 4404"/>
              <a:gd name="T17" fmla="*/ 4292 h 5046"/>
              <a:gd name="T18" fmla="*/ 2788 w 4404"/>
              <a:gd name="T19" fmla="*/ 4390 h 5046"/>
              <a:gd name="T20" fmla="*/ 2611 w 4404"/>
              <a:gd name="T21" fmla="*/ 4466 h 5046"/>
              <a:gd name="T22" fmla="*/ 2425 w 4404"/>
              <a:gd name="T23" fmla="*/ 4522 h 5046"/>
              <a:gd name="T24" fmla="*/ 2229 w 4404"/>
              <a:gd name="T25" fmla="*/ 4555 h 5046"/>
              <a:gd name="T26" fmla="*/ 2068 w 4404"/>
              <a:gd name="T27" fmla="*/ 4563 h 5046"/>
              <a:gd name="T28" fmla="*/ 1865 w 4404"/>
              <a:gd name="T29" fmla="*/ 4550 h 5046"/>
              <a:gd name="T30" fmla="*/ 1672 w 4404"/>
              <a:gd name="T31" fmla="*/ 4513 h 5046"/>
              <a:gd name="T32" fmla="*/ 1487 w 4404"/>
              <a:gd name="T33" fmla="*/ 4453 h 5046"/>
              <a:gd name="T34" fmla="*/ 1313 w 4404"/>
              <a:gd name="T35" fmla="*/ 4372 h 5046"/>
              <a:gd name="T36" fmla="*/ 1152 w 4404"/>
              <a:gd name="T37" fmla="*/ 4271 h 5046"/>
              <a:gd name="T38" fmla="*/ 1003 w 4404"/>
              <a:gd name="T39" fmla="*/ 4151 h 5046"/>
              <a:gd name="T40" fmla="*/ 870 w 4404"/>
              <a:gd name="T41" fmla="*/ 4015 h 5046"/>
              <a:gd name="T42" fmla="*/ 754 w 4404"/>
              <a:gd name="T43" fmla="*/ 3864 h 5046"/>
              <a:gd name="T44" fmla="*/ 657 w 4404"/>
              <a:gd name="T45" fmla="*/ 3699 h 5046"/>
              <a:gd name="T46" fmla="*/ 580 w 4404"/>
              <a:gd name="T47" fmla="*/ 3523 h 5046"/>
              <a:gd name="T48" fmla="*/ 524 w 4404"/>
              <a:gd name="T49" fmla="*/ 3336 h 5046"/>
              <a:gd name="T50" fmla="*/ 491 w 4404"/>
              <a:gd name="T51" fmla="*/ 3141 h 5046"/>
              <a:gd name="T52" fmla="*/ 483 w 4404"/>
              <a:gd name="T53" fmla="*/ 406 h 5046"/>
              <a:gd name="T54" fmla="*/ 1 w 4404"/>
              <a:gd name="T55" fmla="*/ 3032 h 5046"/>
              <a:gd name="T56" fmla="*/ 24 w 4404"/>
              <a:gd name="T57" fmla="*/ 3293 h 5046"/>
              <a:gd name="T58" fmla="*/ 79 w 4404"/>
              <a:gd name="T59" fmla="*/ 3544 h 5046"/>
              <a:gd name="T60" fmla="*/ 163 w 4404"/>
              <a:gd name="T61" fmla="*/ 3783 h 5046"/>
              <a:gd name="T62" fmla="*/ 274 w 4404"/>
              <a:gd name="T63" fmla="*/ 4007 h 5046"/>
              <a:gd name="T64" fmla="*/ 412 w 4404"/>
              <a:gd name="T65" fmla="*/ 4215 h 5046"/>
              <a:gd name="T66" fmla="*/ 572 w 4404"/>
              <a:gd name="T67" fmla="*/ 4405 h 5046"/>
              <a:gd name="T68" fmla="*/ 754 w 4404"/>
              <a:gd name="T69" fmla="*/ 4573 h 5046"/>
              <a:gd name="T70" fmla="*/ 954 w 4404"/>
              <a:gd name="T71" fmla="*/ 4720 h 5046"/>
              <a:gd name="T72" fmla="*/ 1172 w 4404"/>
              <a:gd name="T73" fmla="*/ 4843 h 5046"/>
              <a:gd name="T74" fmla="*/ 1405 w 4404"/>
              <a:gd name="T75" fmla="*/ 4937 h 5046"/>
              <a:gd name="T76" fmla="*/ 1652 w 4404"/>
              <a:gd name="T77" fmla="*/ 5004 h 5046"/>
              <a:gd name="T78" fmla="*/ 1909 w 4404"/>
              <a:gd name="T79" fmla="*/ 5040 h 5046"/>
              <a:gd name="T80" fmla="*/ 2121 w 4404"/>
              <a:gd name="T81" fmla="*/ 5046 h 5046"/>
              <a:gd name="T82" fmla="*/ 2381 w 4404"/>
              <a:gd name="T83" fmla="*/ 5022 h 5046"/>
              <a:gd name="T84" fmla="*/ 2633 w 4404"/>
              <a:gd name="T85" fmla="*/ 4968 h 5046"/>
              <a:gd name="T86" fmla="*/ 2871 w 4404"/>
              <a:gd name="T87" fmla="*/ 4883 h 5046"/>
              <a:gd name="T88" fmla="*/ 3095 w 4404"/>
              <a:gd name="T89" fmla="*/ 4772 h 5046"/>
              <a:gd name="T90" fmla="*/ 3303 w 4404"/>
              <a:gd name="T91" fmla="*/ 4634 h 5046"/>
              <a:gd name="T92" fmla="*/ 3493 w 4404"/>
              <a:gd name="T93" fmla="*/ 4474 h 5046"/>
              <a:gd name="T94" fmla="*/ 3661 w 4404"/>
              <a:gd name="T95" fmla="*/ 4293 h 5046"/>
              <a:gd name="T96" fmla="*/ 3808 w 4404"/>
              <a:gd name="T97" fmla="*/ 4092 h 5046"/>
              <a:gd name="T98" fmla="*/ 3931 w 4404"/>
              <a:gd name="T99" fmla="*/ 3874 h 5046"/>
              <a:gd name="T100" fmla="*/ 4025 w 4404"/>
              <a:gd name="T101" fmla="*/ 3641 h 5046"/>
              <a:gd name="T102" fmla="*/ 4092 w 4404"/>
              <a:gd name="T103" fmla="*/ 3395 h 5046"/>
              <a:gd name="T104" fmla="*/ 4129 w 4404"/>
              <a:gd name="T105" fmla="*/ 3137 h 5046"/>
              <a:gd name="T106" fmla="*/ 4404 w 4404"/>
              <a:gd name="T107" fmla="*/ 510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04" h="5046">
                <a:moveTo>
                  <a:pt x="3893" y="0"/>
                </a:moveTo>
                <a:lnTo>
                  <a:pt x="3382" y="510"/>
                </a:lnTo>
                <a:lnTo>
                  <a:pt x="3651" y="510"/>
                </a:lnTo>
                <a:lnTo>
                  <a:pt x="3651" y="2979"/>
                </a:lnTo>
                <a:lnTo>
                  <a:pt x="3651" y="2979"/>
                </a:lnTo>
                <a:lnTo>
                  <a:pt x="3651" y="3020"/>
                </a:lnTo>
                <a:lnTo>
                  <a:pt x="3649" y="3060"/>
                </a:lnTo>
                <a:lnTo>
                  <a:pt x="3647" y="3101"/>
                </a:lnTo>
                <a:lnTo>
                  <a:pt x="3643" y="3141"/>
                </a:lnTo>
                <a:lnTo>
                  <a:pt x="3639" y="3181"/>
                </a:lnTo>
                <a:lnTo>
                  <a:pt x="3633" y="3220"/>
                </a:lnTo>
                <a:lnTo>
                  <a:pt x="3626" y="3259"/>
                </a:lnTo>
                <a:lnTo>
                  <a:pt x="3619" y="3298"/>
                </a:lnTo>
                <a:lnTo>
                  <a:pt x="3611" y="3336"/>
                </a:lnTo>
                <a:lnTo>
                  <a:pt x="3601" y="3374"/>
                </a:lnTo>
                <a:lnTo>
                  <a:pt x="3591" y="3412"/>
                </a:lnTo>
                <a:lnTo>
                  <a:pt x="3581" y="3450"/>
                </a:lnTo>
                <a:lnTo>
                  <a:pt x="3568" y="3486"/>
                </a:lnTo>
                <a:lnTo>
                  <a:pt x="3556" y="3523"/>
                </a:lnTo>
                <a:lnTo>
                  <a:pt x="3541" y="3559"/>
                </a:lnTo>
                <a:lnTo>
                  <a:pt x="3527" y="3595"/>
                </a:lnTo>
                <a:lnTo>
                  <a:pt x="3511" y="3631"/>
                </a:lnTo>
                <a:lnTo>
                  <a:pt x="3495" y="3665"/>
                </a:lnTo>
                <a:lnTo>
                  <a:pt x="3478" y="3699"/>
                </a:lnTo>
                <a:lnTo>
                  <a:pt x="3460" y="3733"/>
                </a:lnTo>
                <a:lnTo>
                  <a:pt x="3441" y="3767"/>
                </a:lnTo>
                <a:lnTo>
                  <a:pt x="3422" y="3800"/>
                </a:lnTo>
                <a:lnTo>
                  <a:pt x="3401" y="3832"/>
                </a:lnTo>
                <a:lnTo>
                  <a:pt x="3381" y="3864"/>
                </a:lnTo>
                <a:lnTo>
                  <a:pt x="3359" y="3896"/>
                </a:lnTo>
                <a:lnTo>
                  <a:pt x="3336" y="3926"/>
                </a:lnTo>
                <a:lnTo>
                  <a:pt x="3314" y="3956"/>
                </a:lnTo>
                <a:lnTo>
                  <a:pt x="3290" y="3987"/>
                </a:lnTo>
                <a:lnTo>
                  <a:pt x="3265" y="4015"/>
                </a:lnTo>
                <a:lnTo>
                  <a:pt x="3240" y="4043"/>
                </a:lnTo>
                <a:lnTo>
                  <a:pt x="3214" y="4072"/>
                </a:lnTo>
                <a:lnTo>
                  <a:pt x="3187" y="4099"/>
                </a:lnTo>
                <a:lnTo>
                  <a:pt x="3160" y="4125"/>
                </a:lnTo>
                <a:lnTo>
                  <a:pt x="3132" y="4151"/>
                </a:lnTo>
                <a:lnTo>
                  <a:pt x="3103" y="4176"/>
                </a:lnTo>
                <a:lnTo>
                  <a:pt x="3075" y="4201"/>
                </a:lnTo>
                <a:lnTo>
                  <a:pt x="3045" y="4225"/>
                </a:lnTo>
                <a:lnTo>
                  <a:pt x="3015" y="4248"/>
                </a:lnTo>
                <a:lnTo>
                  <a:pt x="2984" y="4271"/>
                </a:lnTo>
                <a:lnTo>
                  <a:pt x="2952" y="4292"/>
                </a:lnTo>
                <a:lnTo>
                  <a:pt x="2920" y="4313"/>
                </a:lnTo>
                <a:lnTo>
                  <a:pt x="2888" y="4333"/>
                </a:lnTo>
                <a:lnTo>
                  <a:pt x="2856" y="4353"/>
                </a:lnTo>
                <a:lnTo>
                  <a:pt x="2821" y="4372"/>
                </a:lnTo>
                <a:lnTo>
                  <a:pt x="2788" y="4390"/>
                </a:lnTo>
                <a:lnTo>
                  <a:pt x="2753" y="4407"/>
                </a:lnTo>
                <a:lnTo>
                  <a:pt x="2719" y="4423"/>
                </a:lnTo>
                <a:lnTo>
                  <a:pt x="2684" y="4439"/>
                </a:lnTo>
                <a:lnTo>
                  <a:pt x="2647" y="4453"/>
                </a:lnTo>
                <a:lnTo>
                  <a:pt x="2611" y="4466"/>
                </a:lnTo>
                <a:lnTo>
                  <a:pt x="2575" y="4480"/>
                </a:lnTo>
                <a:lnTo>
                  <a:pt x="2538" y="4491"/>
                </a:lnTo>
                <a:lnTo>
                  <a:pt x="2501" y="4503"/>
                </a:lnTo>
                <a:lnTo>
                  <a:pt x="2463" y="4513"/>
                </a:lnTo>
                <a:lnTo>
                  <a:pt x="2425" y="4522"/>
                </a:lnTo>
                <a:lnTo>
                  <a:pt x="2386" y="4531"/>
                </a:lnTo>
                <a:lnTo>
                  <a:pt x="2347" y="4538"/>
                </a:lnTo>
                <a:lnTo>
                  <a:pt x="2309" y="4545"/>
                </a:lnTo>
                <a:lnTo>
                  <a:pt x="2269" y="4550"/>
                </a:lnTo>
                <a:lnTo>
                  <a:pt x="2229" y="4555"/>
                </a:lnTo>
                <a:lnTo>
                  <a:pt x="2189" y="4558"/>
                </a:lnTo>
                <a:lnTo>
                  <a:pt x="2148" y="4561"/>
                </a:lnTo>
                <a:lnTo>
                  <a:pt x="2109" y="4563"/>
                </a:lnTo>
                <a:lnTo>
                  <a:pt x="2068" y="4563"/>
                </a:lnTo>
                <a:lnTo>
                  <a:pt x="2068" y="4563"/>
                </a:lnTo>
                <a:lnTo>
                  <a:pt x="2027" y="4563"/>
                </a:lnTo>
                <a:lnTo>
                  <a:pt x="1986" y="4561"/>
                </a:lnTo>
                <a:lnTo>
                  <a:pt x="1946" y="4558"/>
                </a:lnTo>
                <a:lnTo>
                  <a:pt x="1905" y="4555"/>
                </a:lnTo>
                <a:lnTo>
                  <a:pt x="1865" y="4550"/>
                </a:lnTo>
                <a:lnTo>
                  <a:pt x="1827" y="4545"/>
                </a:lnTo>
                <a:lnTo>
                  <a:pt x="1787" y="4538"/>
                </a:lnTo>
                <a:lnTo>
                  <a:pt x="1748" y="4531"/>
                </a:lnTo>
                <a:lnTo>
                  <a:pt x="1710" y="4522"/>
                </a:lnTo>
                <a:lnTo>
                  <a:pt x="1672" y="4513"/>
                </a:lnTo>
                <a:lnTo>
                  <a:pt x="1635" y="4503"/>
                </a:lnTo>
                <a:lnTo>
                  <a:pt x="1597" y="4491"/>
                </a:lnTo>
                <a:lnTo>
                  <a:pt x="1560" y="4480"/>
                </a:lnTo>
                <a:lnTo>
                  <a:pt x="1523" y="4466"/>
                </a:lnTo>
                <a:lnTo>
                  <a:pt x="1487" y="4453"/>
                </a:lnTo>
                <a:lnTo>
                  <a:pt x="1452" y="4439"/>
                </a:lnTo>
                <a:lnTo>
                  <a:pt x="1416" y="4423"/>
                </a:lnTo>
                <a:lnTo>
                  <a:pt x="1381" y="4407"/>
                </a:lnTo>
                <a:lnTo>
                  <a:pt x="1347" y="4390"/>
                </a:lnTo>
                <a:lnTo>
                  <a:pt x="1313" y="4372"/>
                </a:lnTo>
                <a:lnTo>
                  <a:pt x="1280" y="4353"/>
                </a:lnTo>
                <a:lnTo>
                  <a:pt x="1247" y="4333"/>
                </a:lnTo>
                <a:lnTo>
                  <a:pt x="1214" y="4313"/>
                </a:lnTo>
                <a:lnTo>
                  <a:pt x="1182" y="4292"/>
                </a:lnTo>
                <a:lnTo>
                  <a:pt x="1152" y="4271"/>
                </a:lnTo>
                <a:lnTo>
                  <a:pt x="1120" y="4248"/>
                </a:lnTo>
                <a:lnTo>
                  <a:pt x="1090" y="4225"/>
                </a:lnTo>
                <a:lnTo>
                  <a:pt x="1061" y="4201"/>
                </a:lnTo>
                <a:lnTo>
                  <a:pt x="1031" y="4176"/>
                </a:lnTo>
                <a:lnTo>
                  <a:pt x="1003" y="4151"/>
                </a:lnTo>
                <a:lnTo>
                  <a:pt x="975" y="4125"/>
                </a:lnTo>
                <a:lnTo>
                  <a:pt x="948" y="4099"/>
                </a:lnTo>
                <a:lnTo>
                  <a:pt x="921" y="4072"/>
                </a:lnTo>
                <a:lnTo>
                  <a:pt x="896" y="4043"/>
                </a:lnTo>
                <a:lnTo>
                  <a:pt x="870" y="4015"/>
                </a:lnTo>
                <a:lnTo>
                  <a:pt x="846" y="3987"/>
                </a:lnTo>
                <a:lnTo>
                  <a:pt x="822" y="3956"/>
                </a:lnTo>
                <a:lnTo>
                  <a:pt x="798" y="3926"/>
                </a:lnTo>
                <a:lnTo>
                  <a:pt x="776" y="3896"/>
                </a:lnTo>
                <a:lnTo>
                  <a:pt x="754" y="3864"/>
                </a:lnTo>
                <a:lnTo>
                  <a:pt x="733" y="3832"/>
                </a:lnTo>
                <a:lnTo>
                  <a:pt x="713" y="3800"/>
                </a:lnTo>
                <a:lnTo>
                  <a:pt x="693" y="3767"/>
                </a:lnTo>
                <a:lnTo>
                  <a:pt x="675" y="3733"/>
                </a:lnTo>
                <a:lnTo>
                  <a:pt x="657" y="3699"/>
                </a:lnTo>
                <a:lnTo>
                  <a:pt x="640" y="3665"/>
                </a:lnTo>
                <a:lnTo>
                  <a:pt x="623" y="3631"/>
                </a:lnTo>
                <a:lnTo>
                  <a:pt x="608" y="3595"/>
                </a:lnTo>
                <a:lnTo>
                  <a:pt x="593" y="3559"/>
                </a:lnTo>
                <a:lnTo>
                  <a:pt x="580" y="3523"/>
                </a:lnTo>
                <a:lnTo>
                  <a:pt x="566" y="3486"/>
                </a:lnTo>
                <a:lnTo>
                  <a:pt x="555" y="3450"/>
                </a:lnTo>
                <a:lnTo>
                  <a:pt x="543" y="3412"/>
                </a:lnTo>
                <a:lnTo>
                  <a:pt x="533" y="3374"/>
                </a:lnTo>
                <a:lnTo>
                  <a:pt x="524" y="3336"/>
                </a:lnTo>
                <a:lnTo>
                  <a:pt x="515" y="3298"/>
                </a:lnTo>
                <a:lnTo>
                  <a:pt x="508" y="3259"/>
                </a:lnTo>
                <a:lnTo>
                  <a:pt x="501" y="3220"/>
                </a:lnTo>
                <a:lnTo>
                  <a:pt x="496" y="3181"/>
                </a:lnTo>
                <a:lnTo>
                  <a:pt x="491" y="3141"/>
                </a:lnTo>
                <a:lnTo>
                  <a:pt x="488" y="3101"/>
                </a:lnTo>
                <a:lnTo>
                  <a:pt x="485" y="3060"/>
                </a:lnTo>
                <a:lnTo>
                  <a:pt x="484" y="3020"/>
                </a:lnTo>
                <a:lnTo>
                  <a:pt x="483" y="2979"/>
                </a:lnTo>
                <a:lnTo>
                  <a:pt x="483" y="406"/>
                </a:lnTo>
                <a:lnTo>
                  <a:pt x="242" y="647"/>
                </a:lnTo>
                <a:lnTo>
                  <a:pt x="0" y="406"/>
                </a:lnTo>
                <a:lnTo>
                  <a:pt x="0" y="2979"/>
                </a:lnTo>
                <a:lnTo>
                  <a:pt x="0" y="2979"/>
                </a:lnTo>
                <a:lnTo>
                  <a:pt x="1" y="3032"/>
                </a:lnTo>
                <a:lnTo>
                  <a:pt x="4" y="3085"/>
                </a:lnTo>
                <a:lnTo>
                  <a:pt x="7" y="3137"/>
                </a:lnTo>
                <a:lnTo>
                  <a:pt x="11" y="3190"/>
                </a:lnTo>
                <a:lnTo>
                  <a:pt x="17" y="3242"/>
                </a:lnTo>
                <a:lnTo>
                  <a:pt x="24" y="3293"/>
                </a:lnTo>
                <a:lnTo>
                  <a:pt x="33" y="3344"/>
                </a:lnTo>
                <a:lnTo>
                  <a:pt x="42" y="3395"/>
                </a:lnTo>
                <a:lnTo>
                  <a:pt x="54" y="3445"/>
                </a:lnTo>
                <a:lnTo>
                  <a:pt x="66" y="3495"/>
                </a:lnTo>
                <a:lnTo>
                  <a:pt x="79" y="3544"/>
                </a:lnTo>
                <a:lnTo>
                  <a:pt x="93" y="3593"/>
                </a:lnTo>
                <a:lnTo>
                  <a:pt x="109" y="3641"/>
                </a:lnTo>
                <a:lnTo>
                  <a:pt x="126" y="3689"/>
                </a:lnTo>
                <a:lnTo>
                  <a:pt x="144" y="3736"/>
                </a:lnTo>
                <a:lnTo>
                  <a:pt x="163" y="3783"/>
                </a:lnTo>
                <a:lnTo>
                  <a:pt x="183" y="3828"/>
                </a:lnTo>
                <a:lnTo>
                  <a:pt x="205" y="3874"/>
                </a:lnTo>
                <a:lnTo>
                  <a:pt x="226" y="3919"/>
                </a:lnTo>
                <a:lnTo>
                  <a:pt x="250" y="3964"/>
                </a:lnTo>
                <a:lnTo>
                  <a:pt x="274" y="4007"/>
                </a:lnTo>
                <a:lnTo>
                  <a:pt x="300" y="4050"/>
                </a:lnTo>
                <a:lnTo>
                  <a:pt x="326" y="4092"/>
                </a:lnTo>
                <a:lnTo>
                  <a:pt x="354" y="4134"/>
                </a:lnTo>
                <a:lnTo>
                  <a:pt x="382" y="4175"/>
                </a:lnTo>
                <a:lnTo>
                  <a:pt x="412" y="4215"/>
                </a:lnTo>
                <a:lnTo>
                  <a:pt x="442" y="4255"/>
                </a:lnTo>
                <a:lnTo>
                  <a:pt x="473" y="4293"/>
                </a:lnTo>
                <a:lnTo>
                  <a:pt x="505" y="4331"/>
                </a:lnTo>
                <a:lnTo>
                  <a:pt x="538" y="4368"/>
                </a:lnTo>
                <a:lnTo>
                  <a:pt x="572" y="4405"/>
                </a:lnTo>
                <a:lnTo>
                  <a:pt x="606" y="4440"/>
                </a:lnTo>
                <a:lnTo>
                  <a:pt x="642" y="4474"/>
                </a:lnTo>
                <a:lnTo>
                  <a:pt x="679" y="4508"/>
                </a:lnTo>
                <a:lnTo>
                  <a:pt x="715" y="4541"/>
                </a:lnTo>
                <a:lnTo>
                  <a:pt x="754" y="4573"/>
                </a:lnTo>
                <a:lnTo>
                  <a:pt x="792" y="4605"/>
                </a:lnTo>
                <a:lnTo>
                  <a:pt x="831" y="4634"/>
                </a:lnTo>
                <a:lnTo>
                  <a:pt x="872" y="4664"/>
                </a:lnTo>
                <a:lnTo>
                  <a:pt x="913" y="4692"/>
                </a:lnTo>
                <a:lnTo>
                  <a:pt x="954" y="4720"/>
                </a:lnTo>
                <a:lnTo>
                  <a:pt x="996" y="4746"/>
                </a:lnTo>
                <a:lnTo>
                  <a:pt x="1039" y="4772"/>
                </a:lnTo>
                <a:lnTo>
                  <a:pt x="1083" y="4796"/>
                </a:lnTo>
                <a:lnTo>
                  <a:pt x="1128" y="4820"/>
                </a:lnTo>
                <a:lnTo>
                  <a:pt x="1172" y="4843"/>
                </a:lnTo>
                <a:lnTo>
                  <a:pt x="1218" y="4863"/>
                </a:lnTo>
                <a:lnTo>
                  <a:pt x="1264" y="4883"/>
                </a:lnTo>
                <a:lnTo>
                  <a:pt x="1311" y="4903"/>
                </a:lnTo>
                <a:lnTo>
                  <a:pt x="1357" y="4921"/>
                </a:lnTo>
                <a:lnTo>
                  <a:pt x="1405" y="4937"/>
                </a:lnTo>
                <a:lnTo>
                  <a:pt x="1454" y="4953"/>
                </a:lnTo>
                <a:lnTo>
                  <a:pt x="1502" y="4968"/>
                </a:lnTo>
                <a:lnTo>
                  <a:pt x="1552" y="4981"/>
                </a:lnTo>
                <a:lnTo>
                  <a:pt x="1602" y="4993"/>
                </a:lnTo>
                <a:lnTo>
                  <a:pt x="1652" y="5004"/>
                </a:lnTo>
                <a:lnTo>
                  <a:pt x="1702" y="5014"/>
                </a:lnTo>
                <a:lnTo>
                  <a:pt x="1753" y="5022"/>
                </a:lnTo>
                <a:lnTo>
                  <a:pt x="1804" y="5029"/>
                </a:lnTo>
                <a:lnTo>
                  <a:pt x="1856" y="5036"/>
                </a:lnTo>
                <a:lnTo>
                  <a:pt x="1909" y="5040"/>
                </a:lnTo>
                <a:lnTo>
                  <a:pt x="1961" y="5044"/>
                </a:lnTo>
                <a:lnTo>
                  <a:pt x="2014" y="5046"/>
                </a:lnTo>
                <a:lnTo>
                  <a:pt x="2068" y="5046"/>
                </a:lnTo>
                <a:lnTo>
                  <a:pt x="2068" y="5046"/>
                </a:lnTo>
                <a:lnTo>
                  <a:pt x="2121" y="5046"/>
                </a:lnTo>
                <a:lnTo>
                  <a:pt x="2173" y="5044"/>
                </a:lnTo>
                <a:lnTo>
                  <a:pt x="2226" y="5040"/>
                </a:lnTo>
                <a:lnTo>
                  <a:pt x="2278" y="5036"/>
                </a:lnTo>
                <a:lnTo>
                  <a:pt x="2330" y="5029"/>
                </a:lnTo>
                <a:lnTo>
                  <a:pt x="2381" y="5022"/>
                </a:lnTo>
                <a:lnTo>
                  <a:pt x="2433" y="5014"/>
                </a:lnTo>
                <a:lnTo>
                  <a:pt x="2484" y="5004"/>
                </a:lnTo>
                <a:lnTo>
                  <a:pt x="2534" y="4993"/>
                </a:lnTo>
                <a:lnTo>
                  <a:pt x="2584" y="4981"/>
                </a:lnTo>
                <a:lnTo>
                  <a:pt x="2633" y="4968"/>
                </a:lnTo>
                <a:lnTo>
                  <a:pt x="2682" y="4953"/>
                </a:lnTo>
                <a:lnTo>
                  <a:pt x="2729" y="4937"/>
                </a:lnTo>
                <a:lnTo>
                  <a:pt x="2777" y="4921"/>
                </a:lnTo>
                <a:lnTo>
                  <a:pt x="2825" y="4903"/>
                </a:lnTo>
                <a:lnTo>
                  <a:pt x="2871" y="4883"/>
                </a:lnTo>
                <a:lnTo>
                  <a:pt x="2917" y="4863"/>
                </a:lnTo>
                <a:lnTo>
                  <a:pt x="2962" y="4843"/>
                </a:lnTo>
                <a:lnTo>
                  <a:pt x="3008" y="4820"/>
                </a:lnTo>
                <a:lnTo>
                  <a:pt x="3052" y="4796"/>
                </a:lnTo>
                <a:lnTo>
                  <a:pt x="3095" y="4772"/>
                </a:lnTo>
                <a:lnTo>
                  <a:pt x="3139" y="4746"/>
                </a:lnTo>
                <a:lnTo>
                  <a:pt x="3181" y="4720"/>
                </a:lnTo>
                <a:lnTo>
                  <a:pt x="3223" y="4692"/>
                </a:lnTo>
                <a:lnTo>
                  <a:pt x="3264" y="4664"/>
                </a:lnTo>
                <a:lnTo>
                  <a:pt x="3303" y="4634"/>
                </a:lnTo>
                <a:lnTo>
                  <a:pt x="3343" y="4605"/>
                </a:lnTo>
                <a:lnTo>
                  <a:pt x="3382" y="4573"/>
                </a:lnTo>
                <a:lnTo>
                  <a:pt x="3419" y="4541"/>
                </a:lnTo>
                <a:lnTo>
                  <a:pt x="3457" y="4508"/>
                </a:lnTo>
                <a:lnTo>
                  <a:pt x="3493" y="4474"/>
                </a:lnTo>
                <a:lnTo>
                  <a:pt x="3528" y="4440"/>
                </a:lnTo>
                <a:lnTo>
                  <a:pt x="3563" y="4405"/>
                </a:lnTo>
                <a:lnTo>
                  <a:pt x="3597" y="4368"/>
                </a:lnTo>
                <a:lnTo>
                  <a:pt x="3630" y="4331"/>
                </a:lnTo>
                <a:lnTo>
                  <a:pt x="3661" y="4293"/>
                </a:lnTo>
                <a:lnTo>
                  <a:pt x="3693" y="4255"/>
                </a:lnTo>
                <a:lnTo>
                  <a:pt x="3723" y="4215"/>
                </a:lnTo>
                <a:lnTo>
                  <a:pt x="3752" y="4175"/>
                </a:lnTo>
                <a:lnTo>
                  <a:pt x="3781" y="4134"/>
                </a:lnTo>
                <a:lnTo>
                  <a:pt x="3808" y="4092"/>
                </a:lnTo>
                <a:lnTo>
                  <a:pt x="3835" y="4050"/>
                </a:lnTo>
                <a:lnTo>
                  <a:pt x="3860" y="4007"/>
                </a:lnTo>
                <a:lnTo>
                  <a:pt x="3884" y="3964"/>
                </a:lnTo>
                <a:lnTo>
                  <a:pt x="3908" y="3919"/>
                </a:lnTo>
                <a:lnTo>
                  <a:pt x="3931" y="3874"/>
                </a:lnTo>
                <a:lnTo>
                  <a:pt x="3951" y="3828"/>
                </a:lnTo>
                <a:lnTo>
                  <a:pt x="3972" y="3783"/>
                </a:lnTo>
                <a:lnTo>
                  <a:pt x="3991" y="3736"/>
                </a:lnTo>
                <a:lnTo>
                  <a:pt x="4009" y="3689"/>
                </a:lnTo>
                <a:lnTo>
                  <a:pt x="4025" y="3641"/>
                </a:lnTo>
                <a:lnTo>
                  <a:pt x="4041" y="3593"/>
                </a:lnTo>
                <a:lnTo>
                  <a:pt x="4056" y="3544"/>
                </a:lnTo>
                <a:lnTo>
                  <a:pt x="4070" y="3495"/>
                </a:lnTo>
                <a:lnTo>
                  <a:pt x="4082" y="3445"/>
                </a:lnTo>
                <a:lnTo>
                  <a:pt x="4092" y="3395"/>
                </a:lnTo>
                <a:lnTo>
                  <a:pt x="4102" y="3344"/>
                </a:lnTo>
                <a:lnTo>
                  <a:pt x="4110" y="3293"/>
                </a:lnTo>
                <a:lnTo>
                  <a:pt x="4118" y="3242"/>
                </a:lnTo>
                <a:lnTo>
                  <a:pt x="4124" y="3190"/>
                </a:lnTo>
                <a:lnTo>
                  <a:pt x="4129" y="3137"/>
                </a:lnTo>
                <a:lnTo>
                  <a:pt x="4132" y="3085"/>
                </a:lnTo>
                <a:lnTo>
                  <a:pt x="4134" y="3032"/>
                </a:lnTo>
                <a:lnTo>
                  <a:pt x="4134" y="2979"/>
                </a:lnTo>
                <a:lnTo>
                  <a:pt x="4134" y="510"/>
                </a:lnTo>
                <a:lnTo>
                  <a:pt x="4404" y="510"/>
                </a:lnTo>
                <a:lnTo>
                  <a:pt x="389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Freeform 12">
            <a:extLst>
              <a:ext uri="{FF2B5EF4-FFF2-40B4-BE49-F238E27FC236}">
                <a16:creationId xmlns="" xmlns:a16="http://schemas.microsoft.com/office/drawing/2014/main" id="{F72507DC-B55B-44F2-8524-883727385A12}"/>
              </a:ext>
            </a:extLst>
          </p:cNvPr>
          <p:cNvSpPr/>
          <p:nvPr/>
        </p:nvSpPr>
        <p:spPr bwMode="auto">
          <a:xfrm>
            <a:off x="5335195" y="2567766"/>
            <a:ext cx="1507568" cy="1727338"/>
          </a:xfrm>
          <a:custGeom>
            <a:avLst/>
            <a:gdLst>
              <a:gd name="T0" fmla="*/ 4132 w 4404"/>
              <a:gd name="T1" fmla="*/ 1961 h 5046"/>
              <a:gd name="T2" fmla="*/ 4103 w 4404"/>
              <a:gd name="T3" fmla="*/ 1702 h 5046"/>
              <a:gd name="T4" fmla="*/ 4041 w 4404"/>
              <a:gd name="T5" fmla="*/ 1453 h 5046"/>
              <a:gd name="T6" fmla="*/ 3951 w 4404"/>
              <a:gd name="T7" fmla="*/ 1218 h 5046"/>
              <a:gd name="T8" fmla="*/ 3835 w 4404"/>
              <a:gd name="T9" fmla="*/ 996 h 5046"/>
              <a:gd name="T10" fmla="*/ 3693 w 4404"/>
              <a:gd name="T11" fmla="*/ 791 h 5046"/>
              <a:gd name="T12" fmla="*/ 3529 w 4404"/>
              <a:gd name="T13" fmla="*/ 606 h 5046"/>
              <a:gd name="T14" fmla="*/ 3343 w 4404"/>
              <a:gd name="T15" fmla="*/ 441 h 5046"/>
              <a:gd name="T16" fmla="*/ 3139 w 4404"/>
              <a:gd name="T17" fmla="*/ 300 h 5046"/>
              <a:gd name="T18" fmla="*/ 2917 w 4404"/>
              <a:gd name="T19" fmla="*/ 183 h 5046"/>
              <a:gd name="T20" fmla="*/ 2682 w 4404"/>
              <a:gd name="T21" fmla="*/ 93 h 5046"/>
              <a:gd name="T22" fmla="*/ 2433 w 4404"/>
              <a:gd name="T23" fmla="*/ 32 h 5046"/>
              <a:gd name="T24" fmla="*/ 2174 w 4404"/>
              <a:gd name="T25" fmla="*/ 2 h 5046"/>
              <a:gd name="T26" fmla="*/ 1961 w 4404"/>
              <a:gd name="T27" fmla="*/ 2 h 5046"/>
              <a:gd name="T28" fmla="*/ 1702 w 4404"/>
              <a:gd name="T29" fmla="*/ 32 h 5046"/>
              <a:gd name="T30" fmla="*/ 1454 w 4404"/>
              <a:gd name="T31" fmla="*/ 93 h 5046"/>
              <a:gd name="T32" fmla="*/ 1218 w 4404"/>
              <a:gd name="T33" fmla="*/ 183 h 5046"/>
              <a:gd name="T34" fmla="*/ 997 w 4404"/>
              <a:gd name="T35" fmla="*/ 300 h 5046"/>
              <a:gd name="T36" fmla="*/ 792 w 4404"/>
              <a:gd name="T37" fmla="*/ 441 h 5046"/>
              <a:gd name="T38" fmla="*/ 606 w 4404"/>
              <a:gd name="T39" fmla="*/ 606 h 5046"/>
              <a:gd name="T40" fmla="*/ 442 w 4404"/>
              <a:gd name="T41" fmla="*/ 791 h 5046"/>
              <a:gd name="T42" fmla="*/ 300 w 4404"/>
              <a:gd name="T43" fmla="*/ 996 h 5046"/>
              <a:gd name="T44" fmla="*/ 183 w 4404"/>
              <a:gd name="T45" fmla="*/ 1218 h 5046"/>
              <a:gd name="T46" fmla="*/ 93 w 4404"/>
              <a:gd name="T47" fmla="*/ 1453 h 5046"/>
              <a:gd name="T48" fmla="*/ 33 w 4404"/>
              <a:gd name="T49" fmla="*/ 1702 h 5046"/>
              <a:gd name="T50" fmla="*/ 4 w 4404"/>
              <a:gd name="T51" fmla="*/ 1961 h 5046"/>
              <a:gd name="T52" fmla="*/ 483 w 4404"/>
              <a:gd name="T53" fmla="*/ 4640 h 5046"/>
              <a:gd name="T54" fmla="*/ 488 w 4404"/>
              <a:gd name="T55" fmla="*/ 1945 h 5046"/>
              <a:gd name="T56" fmla="*/ 516 w 4404"/>
              <a:gd name="T57" fmla="*/ 1748 h 5046"/>
              <a:gd name="T58" fmla="*/ 567 w 4404"/>
              <a:gd name="T59" fmla="*/ 1560 h 5046"/>
              <a:gd name="T60" fmla="*/ 640 w 4404"/>
              <a:gd name="T61" fmla="*/ 1381 h 5046"/>
              <a:gd name="T62" fmla="*/ 733 w 4404"/>
              <a:gd name="T63" fmla="*/ 1214 h 5046"/>
              <a:gd name="T64" fmla="*/ 846 w 4404"/>
              <a:gd name="T65" fmla="*/ 1059 h 5046"/>
              <a:gd name="T66" fmla="*/ 975 w 4404"/>
              <a:gd name="T67" fmla="*/ 921 h 5046"/>
              <a:gd name="T68" fmla="*/ 1120 w 4404"/>
              <a:gd name="T69" fmla="*/ 798 h 5046"/>
              <a:gd name="T70" fmla="*/ 1280 w 4404"/>
              <a:gd name="T71" fmla="*/ 693 h 5046"/>
              <a:gd name="T72" fmla="*/ 1452 w 4404"/>
              <a:gd name="T73" fmla="*/ 607 h 5046"/>
              <a:gd name="T74" fmla="*/ 1635 w 4404"/>
              <a:gd name="T75" fmla="*/ 543 h 5046"/>
              <a:gd name="T76" fmla="*/ 1827 w 4404"/>
              <a:gd name="T77" fmla="*/ 501 h 5046"/>
              <a:gd name="T78" fmla="*/ 2027 w 4404"/>
              <a:gd name="T79" fmla="*/ 483 h 5046"/>
              <a:gd name="T80" fmla="*/ 2189 w 4404"/>
              <a:gd name="T81" fmla="*/ 488 h 5046"/>
              <a:gd name="T82" fmla="*/ 2386 w 4404"/>
              <a:gd name="T83" fmla="*/ 515 h 5046"/>
              <a:gd name="T84" fmla="*/ 2575 w 4404"/>
              <a:gd name="T85" fmla="*/ 566 h 5046"/>
              <a:gd name="T86" fmla="*/ 2753 w 4404"/>
              <a:gd name="T87" fmla="*/ 639 h 5046"/>
              <a:gd name="T88" fmla="*/ 2920 w 4404"/>
              <a:gd name="T89" fmla="*/ 733 h 5046"/>
              <a:gd name="T90" fmla="*/ 3075 w 4404"/>
              <a:gd name="T91" fmla="*/ 845 h 5046"/>
              <a:gd name="T92" fmla="*/ 3214 w 4404"/>
              <a:gd name="T93" fmla="*/ 974 h 5046"/>
              <a:gd name="T94" fmla="*/ 3336 w 4404"/>
              <a:gd name="T95" fmla="*/ 1120 h 5046"/>
              <a:gd name="T96" fmla="*/ 3441 w 4404"/>
              <a:gd name="T97" fmla="*/ 1279 h 5046"/>
              <a:gd name="T98" fmla="*/ 3527 w 4404"/>
              <a:gd name="T99" fmla="*/ 1451 h 5046"/>
              <a:gd name="T100" fmla="*/ 3591 w 4404"/>
              <a:gd name="T101" fmla="*/ 1634 h 5046"/>
              <a:gd name="T102" fmla="*/ 3633 w 4404"/>
              <a:gd name="T103" fmla="*/ 1826 h 5046"/>
              <a:gd name="T104" fmla="*/ 3651 w 4404"/>
              <a:gd name="T105" fmla="*/ 2026 h 5046"/>
              <a:gd name="T106" fmla="*/ 4404 w 4404"/>
              <a:gd name="T107" fmla="*/ 4536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04" h="5046">
                <a:moveTo>
                  <a:pt x="4134" y="4536"/>
                </a:moveTo>
                <a:lnTo>
                  <a:pt x="4134" y="2067"/>
                </a:lnTo>
                <a:lnTo>
                  <a:pt x="4134" y="2067"/>
                </a:lnTo>
                <a:lnTo>
                  <a:pt x="4134" y="2013"/>
                </a:lnTo>
                <a:lnTo>
                  <a:pt x="4132" y="1961"/>
                </a:lnTo>
                <a:lnTo>
                  <a:pt x="4129" y="1909"/>
                </a:lnTo>
                <a:lnTo>
                  <a:pt x="4124" y="1856"/>
                </a:lnTo>
                <a:lnTo>
                  <a:pt x="4118" y="1804"/>
                </a:lnTo>
                <a:lnTo>
                  <a:pt x="4111" y="1753"/>
                </a:lnTo>
                <a:lnTo>
                  <a:pt x="4103" y="1702"/>
                </a:lnTo>
                <a:lnTo>
                  <a:pt x="4092" y="1651"/>
                </a:lnTo>
                <a:lnTo>
                  <a:pt x="4082" y="1601"/>
                </a:lnTo>
                <a:lnTo>
                  <a:pt x="4070" y="1551"/>
                </a:lnTo>
                <a:lnTo>
                  <a:pt x="4056" y="1502"/>
                </a:lnTo>
                <a:lnTo>
                  <a:pt x="4041" y="1453"/>
                </a:lnTo>
                <a:lnTo>
                  <a:pt x="4026" y="1405"/>
                </a:lnTo>
                <a:lnTo>
                  <a:pt x="4009" y="1357"/>
                </a:lnTo>
                <a:lnTo>
                  <a:pt x="3991" y="1310"/>
                </a:lnTo>
                <a:lnTo>
                  <a:pt x="3972" y="1263"/>
                </a:lnTo>
                <a:lnTo>
                  <a:pt x="3951" y="1218"/>
                </a:lnTo>
                <a:lnTo>
                  <a:pt x="3931" y="1172"/>
                </a:lnTo>
                <a:lnTo>
                  <a:pt x="3908" y="1127"/>
                </a:lnTo>
                <a:lnTo>
                  <a:pt x="3884" y="1082"/>
                </a:lnTo>
                <a:lnTo>
                  <a:pt x="3860" y="1039"/>
                </a:lnTo>
                <a:lnTo>
                  <a:pt x="3835" y="996"/>
                </a:lnTo>
                <a:lnTo>
                  <a:pt x="3808" y="954"/>
                </a:lnTo>
                <a:lnTo>
                  <a:pt x="3781" y="912"/>
                </a:lnTo>
                <a:lnTo>
                  <a:pt x="3752" y="871"/>
                </a:lnTo>
                <a:lnTo>
                  <a:pt x="3724" y="831"/>
                </a:lnTo>
                <a:lnTo>
                  <a:pt x="3693" y="791"/>
                </a:lnTo>
                <a:lnTo>
                  <a:pt x="3662" y="753"/>
                </a:lnTo>
                <a:lnTo>
                  <a:pt x="3630" y="715"/>
                </a:lnTo>
                <a:lnTo>
                  <a:pt x="3597" y="678"/>
                </a:lnTo>
                <a:lnTo>
                  <a:pt x="3564" y="641"/>
                </a:lnTo>
                <a:lnTo>
                  <a:pt x="3529" y="606"/>
                </a:lnTo>
                <a:lnTo>
                  <a:pt x="3493" y="572"/>
                </a:lnTo>
                <a:lnTo>
                  <a:pt x="3457" y="538"/>
                </a:lnTo>
                <a:lnTo>
                  <a:pt x="3419" y="505"/>
                </a:lnTo>
                <a:lnTo>
                  <a:pt x="3382" y="473"/>
                </a:lnTo>
                <a:lnTo>
                  <a:pt x="3343" y="441"/>
                </a:lnTo>
                <a:lnTo>
                  <a:pt x="3303" y="412"/>
                </a:lnTo>
                <a:lnTo>
                  <a:pt x="3264" y="382"/>
                </a:lnTo>
                <a:lnTo>
                  <a:pt x="3223" y="354"/>
                </a:lnTo>
                <a:lnTo>
                  <a:pt x="3181" y="326"/>
                </a:lnTo>
                <a:lnTo>
                  <a:pt x="3139" y="300"/>
                </a:lnTo>
                <a:lnTo>
                  <a:pt x="3095" y="274"/>
                </a:lnTo>
                <a:lnTo>
                  <a:pt x="3052" y="250"/>
                </a:lnTo>
                <a:lnTo>
                  <a:pt x="3008" y="226"/>
                </a:lnTo>
                <a:lnTo>
                  <a:pt x="2962" y="203"/>
                </a:lnTo>
                <a:lnTo>
                  <a:pt x="2917" y="183"/>
                </a:lnTo>
                <a:lnTo>
                  <a:pt x="2872" y="163"/>
                </a:lnTo>
                <a:lnTo>
                  <a:pt x="2825" y="143"/>
                </a:lnTo>
                <a:lnTo>
                  <a:pt x="2777" y="125"/>
                </a:lnTo>
                <a:lnTo>
                  <a:pt x="2729" y="109"/>
                </a:lnTo>
                <a:lnTo>
                  <a:pt x="2682" y="93"/>
                </a:lnTo>
                <a:lnTo>
                  <a:pt x="2633" y="78"/>
                </a:lnTo>
                <a:lnTo>
                  <a:pt x="2584" y="65"/>
                </a:lnTo>
                <a:lnTo>
                  <a:pt x="2534" y="53"/>
                </a:lnTo>
                <a:lnTo>
                  <a:pt x="2484" y="42"/>
                </a:lnTo>
                <a:lnTo>
                  <a:pt x="2433" y="32"/>
                </a:lnTo>
                <a:lnTo>
                  <a:pt x="2382" y="24"/>
                </a:lnTo>
                <a:lnTo>
                  <a:pt x="2330" y="17"/>
                </a:lnTo>
                <a:lnTo>
                  <a:pt x="2278" y="10"/>
                </a:lnTo>
                <a:lnTo>
                  <a:pt x="2226" y="6"/>
                </a:lnTo>
                <a:lnTo>
                  <a:pt x="2174" y="2"/>
                </a:lnTo>
                <a:lnTo>
                  <a:pt x="2121" y="0"/>
                </a:lnTo>
                <a:lnTo>
                  <a:pt x="2068" y="0"/>
                </a:lnTo>
                <a:lnTo>
                  <a:pt x="2068" y="0"/>
                </a:lnTo>
                <a:lnTo>
                  <a:pt x="2014" y="0"/>
                </a:lnTo>
                <a:lnTo>
                  <a:pt x="1961" y="2"/>
                </a:lnTo>
                <a:lnTo>
                  <a:pt x="1909" y="6"/>
                </a:lnTo>
                <a:lnTo>
                  <a:pt x="1856" y="10"/>
                </a:lnTo>
                <a:lnTo>
                  <a:pt x="1804" y="17"/>
                </a:lnTo>
                <a:lnTo>
                  <a:pt x="1753" y="24"/>
                </a:lnTo>
                <a:lnTo>
                  <a:pt x="1702" y="32"/>
                </a:lnTo>
                <a:lnTo>
                  <a:pt x="1652" y="42"/>
                </a:lnTo>
                <a:lnTo>
                  <a:pt x="1602" y="53"/>
                </a:lnTo>
                <a:lnTo>
                  <a:pt x="1552" y="65"/>
                </a:lnTo>
                <a:lnTo>
                  <a:pt x="1502" y="78"/>
                </a:lnTo>
                <a:lnTo>
                  <a:pt x="1454" y="93"/>
                </a:lnTo>
                <a:lnTo>
                  <a:pt x="1405" y="109"/>
                </a:lnTo>
                <a:lnTo>
                  <a:pt x="1357" y="125"/>
                </a:lnTo>
                <a:lnTo>
                  <a:pt x="1311" y="143"/>
                </a:lnTo>
                <a:lnTo>
                  <a:pt x="1264" y="163"/>
                </a:lnTo>
                <a:lnTo>
                  <a:pt x="1218" y="183"/>
                </a:lnTo>
                <a:lnTo>
                  <a:pt x="1172" y="203"/>
                </a:lnTo>
                <a:lnTo>
                  <a:pt x="1128" y="226"/>
                </a:lnTo>
                <a:lnTo>
                  <a:pt x="1083" y="250"/>
                </a:lnTo>
                <a:lnTo>
                  <a:pt x="1039" y="274"/>
                </a:lnTo>
                <a:lnTo>
                  <a:pt x="997" y="300"/>
                </a:lnTo>
                <a:lnTo>
                  <a:pt x="954" y="326"/>
                </a:lnTo>
                <a:lnTo>
                  <a:pt x="913" y="354"/>
                </a:lnTo>
                <a:lnTo>
                  <a:pt x="872" y="382"/>
                </a:lnTo>
                <a:lnTo>
                  <a:pt x="831" y="412"/>
                </a:lnTo>
                <a:lnTo>
                  <a:pt x="792" y="441"/>
                </a:lnTo>
                <a:lnTo>
                  <a:pt x="754" y="473"/>
                </a:lnTo>
                <a:lnTo>
                  <a:pt x="715" y="505"/>
                </a:lnTo>
                <a:lnTo>
                  <a:pt x="679" y="538"/>
                </a:lnTo>
                <a:lnTo>
                  <a:pt x="642" y="572"/>
                </a:lnTo>
                <a:lnTo>
                  <a:pt x="606" y="606"/>
                </a:lnTo>
                <a:lnTo>
                  <a:pt x="572" y="641"/>
                </a:lnTo>
                <a:lnTo>
                  <a:pt x="538" y="678"/>
                </a:lnTo>
                <a:lnTo>
                  <a:pt x="505" y="715"/>
                </a:lnTo>
                <a:lnTo>
                  <a:pt x="473" y="753"/>
                </a:lnTo>
                <a:lnTo>
                  <a:pt x="442" y="791"/>
                </a:lnTo>
                <a:lnTo>
                  <a:pt x="412" y="831"/>
                </a:lnTo>
                <a:lnTo>
                  <a:pt x="382" y="871"/>
                </a:lnTo>
                <a:lnTo>
                  <a:pt x="354" y="912"/>
                </a:lnTo>
                <a:lnTo>
                  <a:pt x="326" y="954"/>
                </a:lnTo>
                <a:lnTo>
                  <a:pt x="300" y="996"/>
                </a:lnTo>
                <a:lnTo>
                  <a:pt x="275" y="1039"/>
                </a:lnTo>
                <a:lnTo>
                  <a:pt x="250" y="1082"/>
                </a:lnTo>
                <a:lnTo>
                  <a:pt x="226" y="1127"/>
                </a:lnTo>
                <a:lnTo>
                  <a:pt x="205" y="1172"/>
                </a:lnTo>
                <a:lnTo>
                  <a:pt x="183" y="1218"/>
                </a:lnTo>
                <a:lnTo>
                  <a:pt x="163" y="1263"/>
                </a:lnTo>
                <a:lnTo>
                  <a:pt x="145" y="1310"/>
                </a:lnTo>
                <a:lnTo>
                  <a:pt x="126" y="1357"/>
                </a:lnTo>
                <a:lnTo>
                  <a:pt x="109" y="1405"/>
                </a:lnTo>
                <a:lnTo>
                  <a:pt x="93" y="1453"/>
                </a:lnTo>
                <a:lnTo>
                  <a:pt x="79" y="1502"/>
                </a:lnTo>
                <a:lnTo>
                  <a:pt x="66" y="1551"/>
                </a:lnTo>
                <a:lnTo>
                  <a:pt x="54" y="1601"/>
                </a:lnTo>
                <a:lnTo>
                  <a:pt x="42" y="1651"/>
                </a:lnTo>
                <a:lnTo>
                  <a:pt x="33" y="1702"/>
                </a:lnTo>
                <a:lnTo>
                  <a:pt x="24" y="1753"/>
                </a:lnTo>
                <a:lnTo>
                  <a:pt x="17" y="1804"/>
                </a:lnTo>
                <a:lnTo>
                  <a:pt x="12" y="1856"/>
                </a:lnTo>
                <a:lnTo>
                  <a:pt x="7" y="1909"/>
                </a:lnTo>
                <a:lnTo>
                  <a:pt x="4" y="1961"/>
                </a:lnTo>
                <a:lnTo>
                  <a:pt x="1" y="2013"/>
                </a:lnTo>
                <a:lnTo>
                  <a:pt x="0" y="2067"/>
                </a:lnTo>
                <a:lnTo>
                  <a:pt x="0" y="4640"/>
                </a:lnTo>
                <a:lnTo>
                  <a:pt x="242" y="4399"/>
                </a:lnTo>
                <a:lnTo>
                  <a:pt x="483" y="4640"/>
                </a:lnTo>
                <a:lnTo>
                  <a:pt x="483" y="2067"/>
                </a:lnTo>
                <a:lnTo>
                  <a:pt x="483" y="2067"/>
                </a:lnTo>
                <a:lnTo>
                  <a:pt x="484" y="2026"/>
                </a:lnTo>
                <a:lnTo>
                  <a:pt x="486" y="1986"/>
                </a:lnTo>
                <a:lnTo>
                  <a:pt x="488" y="1945"/>
                </a:lnTo>
                <a:lnTo>
                  <a:pt x="491" y="1905"/>
                </a:lnTo>
                <a:lnTo>
                  <a:pt x="496" y="1865"/>
                </a:lnTo>
                <a:lnTo>
                  <a:pt x="501" y="1826"/>
                </a:lnTo>
                <a:lnTo>
                  <a:pt x="508" y="1787"/>
                </a:lnTo>
                <a:lnTo>
                  <a:pt x="516" y="1748"/>
                </a:lnTo>
                <a:lnTo>
                  <a:pt x="524" y="1710"/>
                </a:lnTo>
                <a:lnTo>
                  <a:pt x="533" y="1672"/>
                </a:lnTo>
                <a:lnTo>
                  <a:pt x="544" y="1634"/>
                </a:lnTo>
                <a:lnTo>
                  <a:pt x="555" y="1596"/>
                </a:lnTo>
                <a:lnTo>
                  <a:pt x="567" y="1560"/>
                </a:lnTo>
                <a:lnTo>
                  <a:pt x="580" y="1523"/>
                </a:lnTo>
                <a:lnTo>
                  <a:pt x="594" y="1487"/>
                </a:lnTo>
                <a:lnTo>
                  <a:pt x="608" y="1451"/>
                </a:lnTo>
                <a:lnTo>
                  <a:pt x="623" y="1415"/>
                </a:lnTo>
                <a:lnTo>
                  <a:pt x="640" y="1381"/>
                </a:lnTo>
                <a:lnTo>
                  <a:pt x="657" y="1346"/>
                </a:lnTo>
                <a:lnTo>
                  <a:pt x="675" y="1313"/>
                </a:lnTo>
                <a:lnTo>
                  <a:pt x="694" y="1279"/>
                </a:lnTo>
                <a:lnTo>
                  <a:pt x="713" y="1246"/>
                </a:lnTo>
                <a:lnTo>
                  <a:pt x="733" y="1214"/>
                </a:lnTo>
                <a:lnTo>
                  <a:pt x="755" y="1182"/>
                </a:lnTo>
                <a:lnTo>
                  <a:pt x="777" y="1150"/>
                </a:lnTo>
                <a:lnTo>
                  <a:pt x="798" y="1120"/>
                </a:lnTo>
                <a:lnTo>
                  <a:pt x="822" y="1090"/>
                </a:lnTo>
                <a:lnTo>
                  <a:pt x="846" y="1059"/>
                </a:lnTo>
                <a:lnTo>
                  <a:pt x="870" y="1031"/>
                </a:lnTo>
                <a:lnTo>
                  <a:pt x="896" y="1003"/>
                </a:lnTo>
                <a:lnTo>
                  <a:pt x="921" y="974"/>
                </a:lnTo>
                <a:lnTo>
                  <a:pt x="948" y="947"/>
                </a:lnTo>
                <a:lnTo>
                  <a:pt x="975" y="921"/>
                </a:lnTo>
                <a:lnTo>
                  <a:pt x="1003" y="895"/>
                </a:lnTo>
                <a:lnTo>
                  <a:pt x="1031" y="870"/>
                </a:lnTo>
                <a:lnTo>
                  <a:pt x="1061" y="845"/>
                </a:lnTo>
                <a:lnTo>
                  <a:pt x="1090" y="821"/>
                </a:lnTo>
                <a:lnTo>
                  <a:pt x="1120" y="798"/>
                </a:lnTo>
                <a:lnTo>
                  <a:pt x="1152" y="775"/>
                </a:lnTo>
                <a:lnTo>
                  <a:pt x="1182" y="754"/>
                </a:lnTo>
                <a:lnTo>
                  <a:pt x="1214" y="733"/>
                </a:lnTo>
                <a:lnTo>
                  <a:pt x="1247" y="713"/>
                </a:lnTo>
                <a:lnTo>
                  <a:pt x="1280" y="693"/>
                </a:lnTo>
                <a:lnTo>
                  <a:pt x="1313" y="674"/>
                </a:lnTo>
                <a:lnTo>
                  <a:pt x="1347" y="656"/>
                </a:lnTo>
                <a:lnTo>
                  <a:pt x="1381" y="639"/>
                </a:lnTo>
                <a:lnTo>
                  <a:pt x="1417" y="623"/>
                </a:lnTo>
                <a:lnTo>
                  <a:pt x="1452" y="607"/>
                </a:lnTo>
                <a:lnTo>
                  <a:pt x="1487" y="593"/>
                </a:lnTo>
                <a:lnTo>
                  <a:pt x="1523" y="579"/>
                </a:lnTo>
                <a:lnTo>
                  <a:pt x="1560" y="566"/>
                </a:lnTo>
                <a:lnTo>
                  <a:pt x="1597" y="555"/>
                </a:lnTo>
                <a:lnTo>
                  <a:pt x="1635" y="543"/>
                </a:lnTo>
                <a:lnTo>
                  <a:pt x="1672" y="533"/>
                </a:lnTo>
                <a:lnTo>
                  <a:pt x="1710" y="524"/>
                </a:lnTo>
                <a:lnTo>
                  <a:pt x="1748" y="515"/>
                </a:lnTo>
                <a:lnTo>
                  <a:pt x="1787" y="508"/>
                </a:lnTo>
                <a:lnTo>
                  <a:pt x="1827" y="501"/>
                </a:lnTo>
                <a:lnTo>
                  <a:pt x="1866" y="496"/>
                </a:lnTo>
                <a:lnTo>
                  <a:pt x="1905" y="491"/>
                </a:lnTo>
                <a:lnTo>
                  <a:pt x="1946" y="488"/>
                </a:lnTo>
                <a:lnTo>
                  <a:pt x="1986" y="485"/>
                </a:lnTo>
                <a:lnTo>
                  <a:pt x="2027" y="483"/>
                </a:lnTo>
                <a:lnTo>
                  <a:pt x="2068" y="483"/>
                </a:lnTo>
                <a:lnTo>
                  <a:pt x="2068" y="483"/>
                </a:lnTo>
                <a:lnTo>
                  <a:pt x="2109" y="483"/>
                </a:lnTo>
                <a:lnTo>
                  <a:pt x="2149" y="485"/>
                </a:lnTo>
                <a:lnTo>
                  <a:pt x="2189" y="488"/>
                </a:lnTo>
                <a:lnTo>
                  <a:pt x="2229" y="491"/>
                </a:lnTo>
                <a:lnTo>
                  <a:pt x="2269" y="496"/>
                </a:lnTo>
                <a:lnTo>
                  <a:pt x="2309" y="501"/>
                </a:lnTo>
                <a:lnTo>
                  <a:pt x="2347" y="508"/>
                </a:lnTo>
                <a:lnTo>
                  <a:pt x="2386" y="515"/>
                </a:lnTo>
                <a:lnTo>
                  <a:pt x="2425" y="524"/>
                </a:lnTo>
                <a:lnTo>
                  <a:pt x="2463" y="533"/>
                </a:lnTo>
                <a:lnTo>
                  <a:pt x="2501" y="543"/>
                </a:lnTo>
                <a:lnTo>
                  <a:pt x="2538" y="555"/>
                </a:lnTo>
                <a:lnTo>
                  <a:pt x="2575" y="566"/>
                </a:lnTo>
                <a:lnTo>
                  <a:pt x="2611" y="579"/>
                </a:lnTo>
                <a:lnTo>
                  <a:pt x="2648" y="593"/>
                </a:lnTo>
                <a:lnTo>
                  <a:pt x="2684" y="607"/>
                </a:lnTo>
                <a:lnTo>
                  <a:pt x="2719" y="623"/>
                </a:lnTo>
                <a:lnTo>
                  <a:pt x="2753" y="639"/>
                </a:lnTo>
                <a:lnTo>
                  <a:pt x="2789" y="656"/>
                </a:lnTo>
                <a:lnTo>
                  <a:pt x="2822" y="674"/>
                </a:lnTo>
                <a:lnTo>
                  <a:pt x="2856" y="693"/>
                </a:lnTo>
                <a:lnTo>
                  <a:pt x="2889" y="713"/>
                </a:lnTo>
                <a:lnTo>
                  <a:pt x="2920" y="733"/>
                </a:lnTo>
                <a:lnTo>
                  <a:pt x="2952" y="754"/>
                </a:lnTo>
                <a:lnTo>
                  <a:pt x="2984" y="775"/>
                </a:lnTo>
                <a:lnTo>
                  <a:pt x="3015" y="798"/>
                </a:lnTo>
                <a:lnTo>
                  <a:pt x="3045" y="821"/>
                </a:lnTo>
                <a:lnTo>
                  <a:pt x="3075" y="845"/>
                </a:lnTo>
                <a:lnTo>
                  <a:pt x="3103" y="870"/>
                </a:lnTo>
                <a:lnTo>
                  <a:pt x="3132" y="895"/>
                </a:lnTo>
                <a:lnTo>
                  <a:pt x="3160" y="921"/>
                </a:lnTo>
                <a:lnTo>
                  <a:pt x="3188" y="947"/>
                </a:lnTo>
                <a:lnTo>
                  <a:pt x="3214" y="974"/>
                </a:lnTo>
                <a:lnTo>
                  <a:pt x="3240" y="1003"/>
                </a:lnTo>
                <a:lnTo>
                  <a:pt x="3265" y="1031"/>
                </a:lnTo>
                <a:lnTo>
                  <a:pt x="3290" y="1059"/>
                </a:lnTo>
                <a:lnTo>
                  <a:pt x="3314" y="1090"/>
                </a:lnTo>
                <a:lnTo>
                  <a:pt x="3336" y="1120"/>
                </a:lnTo>
                <a:lnTo>
                  <a:pt x="3359" y="1150"/>
                </a:lnTo>
                <a:lnTo>
                  <a:pt x="3381" y="1182"/>
                </a:lnTo>
                <a:lnTo>
                  <a:pt x="3401" y="1214"/>
                </a:lnTo>
                <a:lnTo>
                  <a:pt x="3422" y="1246"/>
                </a:lnTo>
                <a:lnTo>
                  <a:pt x="3441" y="1279"/>
                </a:lnTo>
                <a:lnTo>
                  <a:pt x="3460" y="1313"/>
                </a:lnTo>
                <a:lnTo>
                  <a:pt x="3479" y="1346"/>
                </a:lnTo>
                <a:lnTo>
                  <a:pt x="3496" y="1381"/>
                </a:lnTo>
                <a:lnTo>
                  <a:pt x="3511" y="1415"/>
                </a:lnTo>
                <a:lnTo>
                  <a:pt x="3527" y="1451"/>
                </a:lnTo>
                <a:lnTo>
                  <a:pt x="3541" y="1487"/>
                </a:lnTo>
                <a:lnTo>
                  <a:pt x="3556" y="1523"/>
                </a:lnTo>
                <a:lnTo>
                  <a:pt x="3568" y="1560"/>
                </a:lnTo>
                <a:lnTo>
                  <a:pt x="3581" y="1596"/>
                </a:lnTo>
                <a:lnTo>
                  <a:pt x="3591" y="1634"/>
                </a:lnTo>
                <a:lnTo>
                  <a:pt x="3601" y="1672"/>
                </a:lnTo>
                <a:lnTo>
                  <a:pt x="3612" y="1710"/>
                </a:lnTo>
                <a:lnTo>
                  <a:pt x="3619" y="1748"/>
                </a:lnTo>
                <a:lnTo>
                  <a:pt x="3627" y="1787"/>
                </a:lnTo>
                <a:lnTo>
                  <a:pt x="3633" y="1826"/>
                </a:lnTo>
                <a:lnTo>
                  <a:pt x="3639" y="1865"/>
                </a:lnTo>
                <a:lnTo>
                  <a:pt x="3643" y="1905"/>
                </a:lnTo>
                <a:lnTo>
                  <a:pt x="3647" y="1945"/>
                </a:lnTo>
                <a:lnTo>
                  <a:pt x="3650" y="1986"/>
                </a:lnTo>
                <a:lnTo>
                  <a:pt x="3651" y="2026"/>
                </a:lnTo>
                <a:lnTo>
                  <a:pt x="3651" y="2067"/>
                </a:lnTo>
                <a:lnTo>
                  <a:pt x="3651" y="4536"/>
                </a:lnTo>
                <a:lnTo>
                  <a:pt x="3382" y="4536"/>
                </a:lnTo>
                <a:lnTo>
                  <a:pt x="3893" y="5046"/>
                </a:lnTo>
                <a:lnTo>
                  <a:pt x="4404" y="4536"/>
                </a:lnTo>
                <a:lnTo>
                  <a:pt x="4134" y="45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="" xmlns:a16="http://schemas.microsoft.com/office/drawing/2014/main" id="{B9586214-5160-4A22-9576-9972BDE92CC1}"/>
              </a:ext>
            </a:extLst>
          </p:cNvPr>
          <p:cNvSpPr/>
          <p:nvPr/>
        </p:nvSpPr>
        <p:spPr bwMode="auto">
          <a:xfrm>
            <a:off x="6584998" y="4120520"/>
            <a:ext cx="1507568" cy="1727338"/>
          </a:xfrm>
          <a:custGeom>
            <a:avLst/>
            <a:gdLst>
              <a:gd name="T0" fmla="*/ 3651 w 4404"/>
              <a:gd name="T1" fmla="*/ 2979 h 5046"/>
              <a:gd name="T2" fmla="*/ 3639 w 4404"/>
              <a:gd name="T3" fmla="*/ 3181 h 5046"/>
              <a:gd name="T4" fmla="*/ 3601 w 4404"/>
              <a:gd name="T5" fmla="*/ 3374 h 5046"/>
              <a:gd name="T6" fmla="*/ 3542 w 4404"/>
              <a:gd name="T7" fmla="*/ 3559 h 5046"/>
              <a:gd name="T8" fmla="*/ 3460 w 4404"/>
              <a:gd name="T9" fmla="*/ 3733 h 5046"/>
              <a:gd name="T10" fmla="*/ 3359 w 4404"/>
              <a:gd name="T11" fmla="*/ 3896 h 5046"/>
              <a:gd name="T12" fmla="*/ 3240 w 4404"/>
              <a:gd name="T13" fmla="*/ 4043 h 5046"/>
              <a:gd name="T14" fmla="*/ 3104 w 4404"/>
              <a:gd name="T15" fmla="*/ 4176 h 5046"/>
              <a:gd name="T16" fmla="*/ 2952 w 4404"/>
              <a:gd name="T17" fmla="*/ 4292 h 5046"/>
              <a:gd name="T18" fmla="*/ 2789 w 4404"/>
              <a:gd name="T19" fmla="*/ 4390 h 5046"/>
              <a:gd name="T20" fmla="*/ 2611 w 4404"/>
              <a:gd name="T21" fmla="*/ 4466 h 5046"/>
              <a:gd name="T22" fmla="*/ 2425 w 4404"/>
              <a:gd name="T23" fmla="*/ 4522 h 5046"/>
              <a:gd name="T24" fmla="*/ 2229 w 4404"/>
              <a:gd name="T25" fmla="*/ 4555 h 5046"/>
              <a:gd name="T26" fmla="*/ 2068 w 4404"/>
              <a:gd name="T27" fmla="*/ 4563 h 5046"/>
              <a:gd name="T28" fmla="*/ 1867 w 4404"/>
              <a:gd name="T29" fmla="*/ 4550 h 5046"/>
              <a:gd name="T30" fmla="*/ 1672 w 4404"/>
              <a:gd name="T31" fmla="*/ 4513 h 5046"/>
              <a:gd name="T32" fmla="*/ 1487 w 4404"/>
              <a:gd name="T33" fmla="*/ 4453 h 5046"/>
              <a:gd name="T34" fmla="*/ 1313 w 4404"/>
              <a:gd name="T35" fmla="*/ 4372 h 5046"/>
              <a:gd name="T36" fmla="*/ 1152 w 4404"/>
              <a:gd name="T37" fmla="*/ 4271 h 5046"/>
              <a:gd name="T38" fmla="*/ 1003 w 4404"/>
              <a:gd name="T39" fmla="*/ 4151 h 5046"/>
              <a:gd name="T40" fmla="*/ 870 w 4404"/>
              <a:gd name="T41" fmla="*/ 4015 h 5046"/>
              <a:gd name="T42" fmla="*/ 755 w 4404"/>
              <a:gd name="T43" fmla="*/ 3864 h 5046"/>
              <a:gd name="T44" fmla="*/ 657 w 4404"/>
              <a:gd name="T45" fmla="*/ 3699 h 5046"/>
              <a:gd name="T46" fmla="*/ 580 w 4404"/>
              <a:gd name="T47" fmla="*/ 3523 h 5046"/>
              <a:gd name="T48" fmla="*/ 524 w 4404"/>
              <a:gd name="T49" fmla="*/ 3336 h 5046"/>
              <a:gd name="T50" fmla="*/ 491 w 4404"/>
              <a:gd name="T51" fmla="*/ 3141 h 5046"/>
              <a:gd name="T52" fmla="*/ 483 w 4404"/>
              <a:gd name="T53" fmla="*/ 406 h 5046"/>
              <a:gd name="T54" fmla="*/ 1 w 4404"/>
              <a:gd name="T55" fmla="*/ 3032 h 5046"/>
              <a:gd name="T56" fmla="*/ 24 w 4404"/>
              <a:gd name="T57" fmla="*/ 3293 h 5046"/>
              <a:gd name="T58" fmla="*/ 79 w 4404"/>
              <a:gd name="T59" fmla="*/ 3544 h 5046"/>
              <a:gd name="T60" fmla="*/ 163 w 4404"/>
              <a:gd name="T61" fmla="*/ 3783 h 5046"/>
              <a:gd name="T62" fmla="*/ 275 w 4404"/>
              <a:gd name="T63" fmla="*/ 4007 h 5046"/>
              <a:gd name="T64" fmla="*/ 412 w 4404"/>
              <a:gd name="T65" fmla="*/ 4215 h 5046"/>
              <a:gd name="T66" fmla="*/ 572 w 4404"/>
              <a:gd name="T67" fmla="*/ 4405 h 5046"/>
              <a:gd name="T68" fmla="*/ 754 w 4404"/>
              <a:gd name="T69" fmla="*/ 4573 h 5046"/>
              <a:gd name="T70" fmla="*/ 954 w 4404"/>
              <a:gd name="T71" fmla="*/ 4720 h 5046"/>
              <a:gd name="T72" fmla="*/ 1172 w 4404"/>
              <a:gd name="T73" fmla="*/ 4843 h 5046"/>
              <a:gd name="T74" fmla="*/ 1405 w 4404"/>
              <a:gd name="T75" fmla="*/ 4937 h 5046"/>
              <a:gd name="T76" fmla="*/ 1652 w 4404"/>
              <a:gd name="T77" fmla="*/ 5004 h 5046"/>
              <a:gd name="T78" fmla="*/ 1909 w 4404"/>
              <a:gd name="T79" fmla="*/ 5040 h 5046"/>
              <a:gd name="T80" fmla="*/ 2121 w 4404"/>
              <a:gd name="T81" fmla="*/ 5046 h 5046"/>
              <a:gd name="T82" fmla="*/ 2382 w 4404"/>
              <a:gd name="T83" fmla="*/ 5022 h 5046"/>
              <a:gd name="T84" fmla="*/ 2633 w 4404"/>
              <a:gd name="T85" fmla="*/ 4968 h 5046"/>
              <a:gd name="T86" fmla="*/ 2872 w 4404"/>
              <a:gd name="T87" fmla="*/ 4883 h 5046"/>
              <a:gd name="T88" fmla="*/ 3096 w 4404"/>
              <a:gd name="T89" fmla="*/ 4772 h 5046"/>
              <a:gd name="T90" fmla="*/ 3304 w 4404"/>
              <a:gd name="T91" fmla="*/ 4634 h 5046"/>
              <a:gd name="T92" fmla="*/ 3493 w 4404"/>
              <a:gd name="T93" fmla="*/ 4474 h 5046"/>
              <a:gd name="T94" fmla="*/ 3663 w 4404"/>
              <a:gd name="T95" fmla="*/ 4293 h 5046"/>
              <a:gd name="T96" fmla="*/ 3808 w 4404"/>
              <a:gd name="T97" fmla="*/ 4092 h 5046"/>
              <a:gd name="T98" fmla="*/ 3931 w 4404"/>
              <a:gd name="T99" fmla="*/ 3874 h 5046"/>
              <a:gd name="T100" fmla="*/ 4027 w 4404"/>
              <a:gd name="T101" fmla="*/ 3641 h 5046"/>
              <a:gd name="T102" fmla="*/ 4092 w 4404"/>
              <a:gd name="T103" fmla="*/ 3395 h 5046"/>
              <a:gd name="T104" fmla="*/ 4129 w 4404"/>
              <a:gd name="T105" fmla="*/ 3137 h 5046"/>
              <a:gd name="T106" fmla="*/ 4404 w 4404"/>
              <a:gd name="T107" fmla="*/ 510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04" h="5046">
                <a:moveTo>
                  <a:pt x="3894" y="0"/>
                </a:moveTo>
                <a:lnTo>
                  <a:pt x="3382" y="510"/>
                </a:lnTo>
                <a:lnTo>
                  <a:pt x="3651" y="510"/>
                </a:lnTo>
                <a:lnTo>
                  <a:pt x="3651" y="2979"/>
                </a:lnTo>
                <a:lnTo>
                  <a:pt x="3651" y="2979"/>
                </a:lnTo>
                <a:lnTo>
                  <a:pt x="3651" y="3020"/>
                </a:lnTo>
                <a:lnTo>
                  <a:pt x="3650" y="3060"/>
                </a:lnTo>
                <a:lnTo>
                  <a:pt x="3647" y="3101"/>
                </a:lnTo>
                <a:lnTo>
                  <a:pt x="3643" y="3141"/>
                </a:lnTo>
                <a:lnTo>
                  <a:pt x="3639" y="3181"/>
                </a:lnTo>
                <a:lnTo>
                  <a:pt x="3633" y="3220"/>
                </a:lnTo>
                <a:lnTo>
                  <a:pt x="3628" y="3259"/>
                </a:lnTo>
                <a:lnTo>
                  <a:pt x="3620" y="3298"/>
                </a:lnTo>
                <a:lnTo>
                  <a:pt x="3612" y="3336"/>
                </a:lnTo>
                <a:lnTo>
                  <a:pt x="3601" y="3374"/>
                </a:lnTo>
                <a:lnTo>
                  <a:pt x="3591" y="3412"/>
                </a:lnTo>
                <a:lnTo>
                  <a:pt x="3581" y="3450"/>
                </a:lnTo>
                <a:lnTo>
                  <a:pt x="3568" y="3486"/>
                </a:lnTo>
                <a:lnTo>
                  <a:pt x="3556" y="3523"/>
                </a:lnTo>
                <a:lnTo>
                  <a:pt x="3542" y="3559"/>
                </a:lnTo>
                <a:lnTo>
                  <a:pt x="3527" y="3595"/>
                </a:lnTo>
                <a:lnTo>
                  <a:pt x="3512" y="3631"/>
                </a:lnTo>
                <a:lnTo>
                  <a:pt x="3496" y="3665"/>
                </a:lnTo>
                <a:lnTo>
                  <a:pt x="3479" y="3699"/>
                </a:lnTo>
                <a:lnTo>
                  <a:pt x="3460" y="3733"/>
                </a:lnTo>
                <a:lnTo>
                  <a:pt x="3441" y="3767"/>
                </a:lnTo>
                <a:lnTo>
                  <a:pt x="3422" y="3800"/>
                </a:lnTo>
                <a:lnTo>
                  <a:pt x="3402" y="3832"/>
                </a:lnTo>
                <a:lnTo>
                  <a:pt x="3381" y="3864"/>
                </a:lnTo>
                <a:lnTo>
                  <a:pt x="3359" y="3896"/>
                </a:lnTo>
                <a:lnTo>
                  <a:pt x="3337" y="3926"/>
                </a:lnTo>
                <a:lnTo>
                  <a:pt x="3314" y="3956"/>
                </a:lnTo>
                <a:lnTo>
                  <a:pt x="3290" y="3987"/>
                </a:lnTo>
                <a:lnTo>
                  <a:pt x="3265" y="4015"/>
                </a:lnTo>
                <a:lnTo>
                  <a:pt x="3240" y="4043"/>
                </a:lnTo>
                <a:lnTo>
                  <a:pt x="3214" y="4072"/>
                </a:lnTo>
                <a:lnTo>
                  <a:pt x="3188" y="4099"/>
                </a:lnTo>
                <a:lnTo>
                  <a:pt x="3160" y="4125"/>
                </a:lnTo>
                <a:lnTo>
                  <a:pt x="3132" y="4151"/>
                </a:lnTo>
                <a:lnTo>
                  <a:pt x="3104" y="4176"/>
                </a:lnTo>
                <a:lnTo>
                  <a:pt x="3075" y="4201"/>
                </a:lnTo>
                <a:lnTo>
                  <a:pt x="3046" y="4225"/>
                </a:lnTo>
                <a:lnTo>
                  <a:pt x="3015" y="4248"/>
                </a:lnTo>
                <a:lnTo>
                  <a:pt x="2984" y="4271"/>
                </a:lnTo>
                <a:lnTo>
                  <a:pt x="2952" y="4292"/>
                </a:lnTo>
                <a:lnTo>
                  <a:pt x="2920" y="4313"/>
                </a:lnTo>
                <a:lnTo>
                  <a:pt x="2889" y="4333"/>
                </a:lnTo>
                <a:lnTo>
                  <a:pt x="2856" y="4353"/>
                </a:lnTo>
                <a:lnTo>
                  <a:pt x="2823" y="4372"/>
                </a:lnTo>
                <a:lnTo>
                  <a:pt x="2789" y="4390"/>
                </a:lnTo>
                <a:lnTo>
                  <a:pt x="2753" y="4407"/>
                </a:lnTo>
                <a:lnTo>
                  <a:pt x="2719" y="4423"/>
                </a:lnTo>
                <a:lnTo>
                  <a:pt x="2684" y="4439"/>
                </a:lnTo>
                <a:lnTo>
                  <a:pt x="2648" y="4453"/>
                </a:lnTo>
                <a:lnTo>
                  <a:pt x="2611" y="4466"/>
                </a:lnTo>
                <a:lnTo>
                  <a:pt x="2575" y="4480"/>
                </a:lnTo>
                <a:lnTo>
                  <a:pt x="2539" y="4491"/>
                </a:lnTo>
                <a:lnTo>
                  <a:pt x="2501" y="4503"/>
                </a:lnTo>
                <a:lnTo>
                  <a:pt x="2464" y="4513"/>
                </a:lnTo>
                <a:lnTo>
                  <a:pt x="2425" y="4522"/>
                </a:lnTo>
                <a:lnTo>
                  <a:pt x="2386" y="4531"/>
                </a:lnTo>
                <a:lnTo>
                  <a:pt x="2348" y="4538"/>
                </a:lnTo>
                <a:lnTo>
                  <a:pt x="2309" y="4545"/>
                </a:lnTo>
                <a:lnTo>
                  <a:pt x="2269" y="4550"/>
                </a:lnTo>
                <a:lnTo>
                  <a:pt x="2229" y="4555"/>
                </a:lnTo>
                <a:lnTo>
                  <a:pt x="2190" y="4558"/>
                </a:lnTo>
                <a:lnTo>
                  <a:pt x="2149" y="4561"/>
                </a:lnTo>
                <a:lnTo>
                  <a:pt x="2109" y="4563"/>
                </a:lnTo>
                <a:lnTo>
                  <a:pt x="2068" y="4563"/>
                </a:lnTo>
                <a:lnTo>
                  <a:pt x="2068" y="4563"/>
                </a:lnTo>
                <a:lnTo>
                  <a:pt x="2027" y="4563"/>
                </a:lnTo>
                <a:lnTo>
                  <a:pt x="1986" y="4561"/>
                </a:lnTo>
                <a:lnTo>
                  <a:pt x="1946" y="4558"/>
                </a:lnTo>
                <a:lnTo>
                  <a:pt x="1907" y="4555"/>
                </a:lnTo>
                <a:lnTo>
                  <a:pt x="1867" y="4550"/>
                </a:lnTo>
                <a:lnTo>
                  <a:pt x="1827" y="4545"/>
                </a:lnTo>
                <a:lnTo>
                  <a:pt x="1787" y="4538"/>
                </a:lnTo>
                <a:lnTo>
                  <a:pt x="1749" y="4531"/>
                </a:lnTo>
                <a:lnTo>
                  <a:pt x="1710" y="4522"/>
                </a:lnTo>
                <a:lnTo>
                  <a:pt x="1672" y="4513"/>
                </a:lnTo>
                <a:lnTo>
                  <a:pt x="1635" y="4503"/>
                </a:lnTo>
                <a:lnTo>
                  <a:pt x="1597" y="4491"/>
                </a:lnTo>
                <a:lnTo>
                  <a:pt x="1560" y="4480"/>
                </a:lnTo>
                <a:lnTo>
                  <a:pt x="1523" y="4466"/>
                </a:lnTo>
                <a:lnTo>
                  <a:pt x="1487" y="4453"/>
                </a:lnTo>
                <a:lnTo>
                  <a:pt x="1452" y="4439"/>
                </a:lnTo>
                <a:lnTo>
                  <a:pt x="1417" y="4423"/>
                </a:lnTo>
                <a:lnTo>
                  <a:pt x="1381" y="4407"/>
                </a:lnTo>
                <a:lnTo>
                  <a:pt x="1347" y="4390"/>
                </a:lnTo>
                <a:lnTo>
                  <a:pt x="1313" y="4372"/>
                </a:lnTo>
                <a:lnTo>
                  <a:pt x="1280" y="4353"/>
                </a:lnTo>
                <a:lnTo>
                  <a:pt x="1247" y="4333"/>
                </a:lnTo>
                <a:lnTo>
                  <a:pt x="1214" y="4313"/>
                </a:lnTo>
                <a:lnTo>
                  <a:pt x="1182" y="4292"/>
                </a:lnTo>
                <a:lnTo>
                  <a:pt x="1152" y="4271"/>
                </a:lnTo>
                <a:lnTo>
                  <a:pt x="1121" y="4248"/>
                </a:lnTo>
                <a:lnTo>
                  <a:pt x="1090" y="4225"/>
                </a:lnTo>
                <a:lnTo>
                  <a:pt x="1061" y="4201"/>
                </a:lnTo>
                <a:lnTo>
                  <a:pt x="1031" y="4176"/>
                </a:lnTo>
                <a:lnTo>
                  <a:pt x="1003" y="4151"/>
                </a:lnTo>
                <a:lnTo>
                  <a:pt x="976" y="4125"/>
                </a:lnTo>
                <a:lnTo>
                  <a:pt x="948" y="4099"/>
                </a:lnTo>
                <a:lnTo>
                  <a:pt x="921" y="4072"/>
                </a:lnTo>
                <a:lnTo>
                  <a:pt x="896" y="4043"/>
                </a:lnTo>
                <a:lnTo>
                  <a:pt x="870" y="4015"/>
                </a:lnTo>
                <a:lnTo>
                  <a:pt x="846" y="3987"/>
                </a:lnTo>
                <a:lnTo>
                  <a:pt x="822" y="3956"/>
                </a:lnTo>
                <a:lnTo>
                  <a:pt x="798" y="3926"/>
                </a:lnTo>
                <a:lnTo>
                  <a:pt x="777" y="3896"/>
                </a:lnTo>
                <a:lnTo>
                  <a:pt x="755" y="3864"/>
                </a:lnTo>
                <a:lnTo>
                  <a:pt x="733" y="3832"/>
                </a:lnTo>
                <a:lnTo>
                  <a:pt x="713" y="3800"/>
                </a:lnTo>
                <a:lnTo>
                  <a:pt x="694" y="3767"/>
                </a:lnTo>
                <a:lnTo>
                  <a:pt x="676" y="3733"/>
                </a:lnTo>
                <a:lnTo>
                  <a:pt x="657" y="3699"/>
                </a:lnTo>
                <a:lnTo>
                  <a:pt x="640" y="3665"/>
                </a:lnTo>
                <a:lnTo>
                  <a:pt x="624" y="3631"/>
                </a:lnTo>
                <a:lnTo>
                  <a:pt x="608" y="3595"/>
                </a:lnTo>
                <a:lnTo>
                  <a:pt x="594" y="3559"/>
                </a:lnTo>
                <a:lnTo>
                  <a:pt x="580" y="3523"/>
                </a:lnTo>
                <a:lnTo>
                  <a:pt x="568" y="3486"/>
                </a:lnTo>
                <a:lnTo>
                  <a:pt x="555" y="3450"/>
                </a:lnTo>
                <a:lnTo>
                  <a:pt x="544" y="3412"/>
                </a:lnTo>
                <a:lnTo>
                  <a:pt x="533" y="3374"/>
                </a:lnTo>
                <a:lnTo>
                  <a:pt x="524" y="3336"/>
                </a:lnTo>
                <a:lnTo>
                  <a:pt x="516" y="3298"/>
                </a:lnTo>
                <a:lnTo>
                  <a:pt x="508" y="3259"/>
                </a:lnTo>
                <a:lnTo>
                  <a:pt x="502" y="3220"/>
                </a:lnTo>
                <a:lnTo>
                  <a:pt x="496" y="3181"/>
                </a:lnTo>
                <a:lnTo>
                  <a:pt x="491" y="3141"/>
                </a:lnTo>
                <a:lnTo>
                  <a:pt x="488" y="3101"/>
                </a:lnTo>
                <a:lnTo>
                  <a:pt x="486" y="3060"/>
                </a:lnTo>
                <a:lnTo>
                  <a:pt x="485" y="3020"/>
                </a:lnTo>
                <a:lnTo>
                  <a:pt x="483" y="2979"/>
                </a:lnTo>
                <a:lnTo>
                  <a:pt x="483" y="406"/>
                </a:lnTo>
                <a:lnTo>
                  <a:pt x="242" y="647"/>
                </a:lnTo>
                <a:lnTo>
                  <a:pt x="0" y="406"/>
                </a:lnTo>
                <a:lnTo>
                  <a:pt x="0" y="2979"/>
                </a:lnTo>
                <a:lnTo>
                  <a:pt x="0" y="2979"/>
                </a:lnTo>
                <a:lnTo>
                  <a:pt x="1" y="3032"/>
                </a:lnTo>
                <a:lnTo>
                  <a:pt x="4" y="3085"/>
                </a:lnTo>
                <a:lnTo>
                  <a:pt x="7" y="3137"/>
                </a:lnTo>
                <a:lnTo>
                  <a:pt x="12" y="3190"/>
                </a:lnTo>
                <a:lnTo>
                  <a:pt x="17" y="3242"/>
                </a:lnTo>
                <a:lnTo>
                  <a:pt x="24" y="3293"/>
                </a:lnTo>
                <a:lnTo>
                  <a:pt x="33" y="3344"/>
                </a:lnTo>
                <a:lnTo>
                  <a:pt x="42" y="3395"/>
                </a:lnTo>
                <a:lnTo>
                  <a:pt x="54" y="3445"/>
                </a:lnTo>
                <a:lnTo>
                  <a:pt x="66" y="3495"/>
                </a:lnTo>
                <a:lnTo>
                  <a:pt x="79" y="3544"/>
                </a:lnTo>
                <a:lnTo>
                  <a:pt x="94" y="3593"/>
                </a:lnTo>
                <a:lnTo>
                  <a:pt x="109" y="3641"/>
                </a:lnTo>
                <a:lnTo>
                  <a:pt x="126" y="3689"/>
                </a:lnTo>
                <a:lnTo>
                  <a:pt x="145" y="3736"/>
                </a:lnTo>
                <a:lnTo>
                  <a:pt x="163" y="3783"/>
                </a:lnTo>
                <a:lnTo>
                  <a:pt x="183" y="3828"/>
                </a:lnTo>
                <a:lnTo>
                  <a:pt x="205" y="3874"/>
                </a:lnTo>
                <a:lnTo>
                  <a:pt x="228" y="3919"/>
                </a:lnTo>
                <a:lnTo>
                  <a:pt x="250" y="3964"/>
                </a:lnTo>
                <a:lnTo>
                  <a:pt x="275" y="4007"/>
                </a:lnTo>
                <a:lnTo>
                  <a:pt x="300" y="4050"/>
                </a:lnTo>
                <a:lnTo>
                  <a:pt x="327" y="4092"/>
                </a:lnTo>
                <a:lnTo>
                  <a:pt x="354" y="4134"/>
                </a:lnTo>
                <a:lnTo>
                  <a:pt x="382" y="4175"/>
                </a:lnTo>
                <a:lnTo>
                  <a:pt x="412" y="4215"/>
                </a:lnTo>
                <a:lnTo>
                  <a:pt x="442" y="4255"/>
                </a:lnTo>
                <a:lnTo>
                  <a:pt x="473" y="4293"/>
                </a:lnTo>
                <a:lnTo>
                  <a:pt x="505" y="4331"/>
                </a:lnTo>
                <a:lnTo>
                  <a:pt x="538" y="4368"/>
                </a:lnTo>
                <a:lnTo>
                  <a:pt x="572" y="4405"/>
                </a:lnTo>
                <a:lnTo>
                  <a:pt x="607" y="4440"/>
                </a:lnTo>
                <a:lnTo>
                  <a:pt x="643" y="4474"/>
                </a:lnTo>
                <a:lnTo>
                  <a:pt x="679" y="4508"/>
                </a:lnTo>
                <a:lnTo>
                  <a:pt x="715" y="4541"/>
                </a:lnTo>
                <a:lnTo>
                  <a:pt x="754" y="4573"/>
                </a:lnTo>
                <a:lnTo>
                  <a:pt x="793" y="4605"/>
                </a:lnTo>
                <a:lnTo>
                  <a:pt x="831" y="4634"/>
                </a:lnTo>
                <a:lnTo>
                  <a:pt x="872" y="4664"/>
                </a:lnTo>
                <a:lnTo>
                  <a:pt x="913" y="4692"/>
                </a:lnTo>
                <a:lnTo>
                  <a:pt x="954" y="4720"/>
                </a:lnTo>
                <a:lnTo>
                  <a:pt x="997" y="4746"/>
                </a:lnTo>
                <a:lnTo>
                  <a:pt x="1039" y="4772"/>
                </a:lnTo>
                <a:lnTo>
                  <a:pt x="1084" y="4796"/>
                </a:lnTo>
                <a:lnTo>
                  <a:pt x="1128" y="4820"/>
                </a:lnTo>
                <a:lnTo>
                  <a:pt x="1172" y="4843"/>
                </a:lnTo>
                <a:lnTo>
                  <a:pt x="1218" y="4863"/>
                </a:lnTo>
                <a:lnTo>
                  <a:pt x="1264" y="4883"/>
                </a:lnTo>
                <a:lnTo>
                  <a:pt x="1311" y="4903"/>
                </a:lnTo>
                <a:lnTo>
                  <a:pt x="1358" y="4921"/>
                </a:lnTo>
                <a:lnTo>
                  <a:pt x="1405" y="4937"/>
                </a:lnTo>
                <a:lnTo>
                  <a:pt x="1454" y="4953"/>
                </a:lnTo>
                <a:lnTo>
                  <a:pt x="1503" y="4968"/>
                </a:lnTo>
                <a:lnTo>
                  <a:pt x="1552" y="4981"/>
                </a:lnTo>
                <a:lnTo>
                  <a:pt x="1602" y="4993"/>
                </a:lnTo>
                <a:lnTo>
                  <a:pt x="1652" y="5004"/>
                </a:lnTo>
                <a:lnTo>
                  <a:pt x="1702" y="5014"/>
                </a:lnTo>
                <a:lnTo>
                  <a:pt x="1753" y="5022"/>
                </a:lnTo>
                <a:lnTo>
                  <a:pt x="1805" y="5029"/>
                </a:lnTo>
                <a:lnTo>
                  <a:pt x="1857" y="5036"/>
                </a:lnTo>
                <a:lnTo>
                  <a:pt x="1909" y="5040"/>
                </a:lnTo>
                <a:lnTo>
                  <a:pt x="1961" y="5044"/>
                </a:lnTo>
                <a:lnTo>
                  <a:pt x="2015" y="5046"/>
                </a:lnTo>
                <a:lnTo>
                  <a:pt x="2068" y="5046"/>
                </a:lnTo>
                <a:lnTo>
                  <a:pt x="2068" y="5046"/>
                </a:lnTo>
                <a:lnTo>
                  <a:pt x="2121" y="5046"/>
                </a:lnTo>
                <a:lnTo>
                  <a:pt x="2174" y="5044"/>
                </a:lnTo>
                <a:lnTo>
                  <a:pt x="2227" y="5040"/>
                </a:lnTo>
                <a:lnTo>
                  <a:pt x="2278" y="5036"/>
                </a:lnTo>
                <a:lnTo>
                  <a:pt x="2331" y="5029"/>
                </a:lnTo>
                <a:lnTo>
                  <a:pt x="2382" y="5022"/>
                </a:lnTo>
                <a:lnTo>
                  <a:pt x="2433" y="5014"/>
                </a:lnTo>
                <a:lnTo>
                  <a:pt x="2484" y="5004"/>
                </a:lnTo>
                <a:lnTo>
                  <a:pt x="2534" y="4993"/>
                </a:lnTo>
                <a:lnTo>
                  <a:pt x="2584" y="4981"/>
                </a:lnTo>
                <a:lnTo>
                  <a:pt x="2633" y="4968"/>
                </a:lnTo>
                <a:lnTo>
                  <a:pt x="2682" y="4953"/>
                </a:lnTo>
                <a:lnTo>
                  <a:pt x="2730" y="4937"/>
                </a:lnTo>
                <a:lnTo>
                  <a:pt x="2777" y="4921"/>
                </a:lnTo>
                <a:lnTo>
                  <a:pt x="2825" y="4903"/>
                </a:lnTo>
                <a:lnTo>
                  <a:pt x="2872" y="4883"/>
                </a:lnTo>
                <a:lnTo>
                  <a:pt x="2917" y="4863"/>
                </a:lnTo>
                <a:lnTo>
                  <a:pt x="2963" y="4843"/>
                </a:lnTo>
                <a:lnTo>
                  <a:pt x="3008" y="4820"/>
                </a:lnTo>
                <a:lnTo>
                  <a:pt x="3052" y="4796"/>
                </a:lnTo>
                <a:lnTo>
                  <a:pt x="3096" y="4772"/>
                </a:lnTo>
                <a:lnTo>
                  <a:pt x="3139" y="4746"/>
                </a:lnTo>
                <a:lnTo>
                  <a:pt x="3181" y="4720"/>
                </a:lnTo>
                <a:lnTo>
                  <a:pt x="3223" y="4692"/>
                </a:lnTo>
                <a:lnTo>
                  <a:pt x="3264" y="4664"/>
                </a:lnTo>
                <a:lnTo>
                  <a:pt x="3304" y="4634"/>
                </a:lnTo>
                <a:lnTo>
                  <a:pt x="3343" y="4605"/>
                </a:lnTo>
                <a:lnTo>
                  <a:pt x="3382" y="4573"/>
                </a:lnTo>
                <a:lnTo>
                  <a:pt x="3420" y="4541"/>
                </a:lnTo>
                <a:lnTo>
                  <a:pt x="3457" y="4508"/>
                </a:lnTo>
                <a:lnTo>
                  <a:pt x="3493" y="4474"/>
                </a:lnTo>
                <a:lnTo>
                  <a:pt x="3529" y="4440"/>
                </a:lnTo>
                <a:lnTo>
                  <a:pt x="3564" y="4405"/>
                </a:lnTo>
                <a:lnTo>
                  <a:pt x="3597" y="4368"/>
                </a:lnTo>
                <a:lnTo>
                  <a:pt x="3630" y="4331"/>
                </a:lnTo>
                <a:lnTo>
                  <a:pt x="3663" y="4293"/>
                </a:lnTo>
                <a:lnTo>
                  <a:pt x="3693" y="4255"/>
                </a:lnTo>
                <a:lnTo>
                  <a:pt x="3724" y="4215"/>
                </a:lnTo>
                <a:lnTo>
                  <a:pt x="3753" y="4175"/>
                </a:lnTo>
                <a:lnTo>
                  <a:pt x="3781" y="4134"/>
                </a:lnTo>
                <a:lnTo>
                  <a:pt x="3808" y="4092"/>
                </a:lnTo>
                <a:lnTo>
                  <a:pt x="3836" y="4050"/>
                </a:lnTo>
                <a:lnTo>
                  <a:pt x="3861" y="4007"/>
                </a:lnTo>
                <a:lnTo>
                  <a:pt x="3884" y="3964"/>
                </a:lnTo>
                <a:lnTo>
                  <a:pt x="3908" y="3919"/>
                </a:lnTo>
                <a:lnTo>
                  <a:pt x="3931" y="3874"/>
                </a:lnTo>
                <a:lnTo>
                  <a:pt x="3951" y="3828"/>
                </a:lnTo>
                <a:lnTo>
                  <a:pt x="3972" y="3783"/>
                </a:lnTo>
                <a:lnTo>
                  <a:pt x="3991" y="3736"/>
                </a:lnTo>
                <a:lnTo>
                  <a:pt x="4009" y="3689"/>
                </a:lnTo>
                <a:lnTo>
                  <a:pt x="4027" y="3641"/>
                </a:lnTo>
                <a:lnTo>
                  <a:pt x="4041" y="3593"/>
                </a:lnTo>
                <a:lnTo>
                  <a:pt x="4056" y="3544"/>
                </a:lnTo>
                <a:lnTo>
                  <a:pt x="4070" y="3495"/>
                </a:lnTo>
                <a:lnTo>
                  <a:pt x="4082" y="3445"/>
                </a:lnTo>
                <a:lnTo>
                  <a:pt x="4092" y="3395"/>
                </a:lnTo>
                <a:lnTo>
                  <a:pt x="4103" y="3344"/>
                </a:lnTo>
                <a:lnTo>
                  <a:pt x="4111" y="3293"/>
                </a:lnTo>
                <a:lnTo>
                  <a:pt x="4119" y="3242"/>
                </a:lnTo>
                <a:lnTo>
                  <a:pt x="4124" y="3190"/>
                </a:lnTo>
                <a:lnTo>
                  <a:pt x="4129" y="3137"/>
                </a:lnTo>
                <a:lnTo>
                  <a:pt x="4132" y="3085"/>
                </a:lnTo>
                <a:lnTo>
                  <a:pt x="4135" y="3032"/>
                </a:lnTo>
                <a:lnTo>
                  <a:pt x="4135" y="2979"/>
                </a:lnTo>
                <a:lnTo>
                  <a:pt x="4135" y="510"/>
                </a:lnTo>
                <a:lnTo>
                  <a:pt x="4404" y="510"/>
                </a:lnTo>
                <a:lnTo>
                  <a:pt x="38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" name="Freeform 14">
            <a:extLst>
              <a:ext uri="{FF2B5EF4-FFF2-40B4-BE49-F238E27FC236}">
                <a16:creationId xmlns="" xmlns:a16="http://schemas.microsoft.com/office/drawing/2014/main" id="{A8404FEE-F957-4C1C-B12C-C2BCE0A523C2}"/>
              </a:ext>
            </a:extLst>
          </p:cNvPr>
          <p:cNvSpPr/>
          <p:nvPr/>
        </p:nvSpPr>
        <p:spPr bwMode="auto">
          <a:xfrm>
            <a:off x="7834802" y="2567766"/>
            <a:ext cx="1507568" cy="1727338"/>
          </a:xfrm>
          <a:custGeom>
            <a:avLst/>
            <a:gdLst>
              <a:gd name="T0" fmla="*/ 4132 w 4404"/>
              <a:gd name="T1" fmla="*/ 1961 h 5046"/>
              <a:gd name="T2" fmla="*/ 4103 w 4404"/>
              <a:gd name="T3" fmla="*/ 1702 h 5046"/>
              <a:gd name="T4" fmla="*/ 4041 w 4404"/>
              <a:gd name="T5" fmla="*/ 1453 h 5046"/>
              <a:gd name="T6" fmla="*/ 3952 w 4404"/>
              <a:gd name="T7" fmla="*/ 1218 h 5046"/>
              <a:gd name="T8" fmla="*/ 3836 w 4404"/>
              <a:gd name="T9" fmla="*/ 996 h 5046"/>
              <a:gd name="T10" fmla="*/ 3694 w 4404"/>
              <a:gd name="T11" fmla="*/ 791 h 5046"/>
              <a:gd name="T12" fmla="*/ 3529 w 4404"/>
              <a:gd name="T13" fmla="*/ 606 h 5046"/>
              <a:gd name="T14" fmla="*/ 3343 w 4404"/>
              <a:gd name="T15" fmla="*/ 441 h 5046"/>
              <a:gd name="T16" fmla="*/ 3139 w 4404"/>
              <a:gd name="T17" fmla="*/ 300 h 5046"/>
              <a:gd name="T18" fmla="*/ 2918 w 4404"/>
              <a:gd name="T19" fmla="*/ 183 h 5046"/>
              <a:gd name="T20" fmla="*/ 2682 w 4404"/>
              <a:gd name="T21" fmla="*/ 93 h 5046"/>
              <a:gd name="T22" fmla="*/ 2433 w 4404"/>
              <a:gd name="T23" fmla="*/ 32 h 5046"/>
              <a:gd name="T24" fmla="*/ 2174 w 4404"/>
              <a:gd name="T25" fmla="*/ 2 h 5046"/>
              <a:gd name="T26" fmla="*/ 1961 w 4404"/>
              <a:gd name="T27" fmla="*/ 2 h 5046"/>
              <a:gd name="T28" fmla="*/ 1702 w 4404"/>
              <a:gd name="T29" fmla="*/ 32 h 5046"/>
              <a:gd name="T30" fmla="*/ 1454 w 4404"/>
              <a:gd name="T31" fmla="*/ 93 h 5046"/>
              <a:gd name="T32" fmla="*/ 1218 w 4404"/>
              <a:gd name="T33" fmla="*/ 183 h 5046"/>
              <a:gd name="T34" fmla="*/ 997 w 4404"/>
              <a:gd name="T35" fmla="*/ 300 h 5046"/>
              <a:gd name="T36" fmla="*/ 793 w 4404"/>
              <a:gd name="T37" fmla="*/ 441 h 5046"/>
              <a:gd name="T38" fmla="*/ 607 w 4404"/>
              <a:gd name="T39" fmla="*/ 606 h 5046"/>
              <a:gd name="T40" fmla="*/ 443 w 4404"/>
              <a:gd name="T41" fmla="*/ 791 h 5046"/>
              <a:gd name="T42" fmla="*/ 300 w 4404"/>
              <a:gd name="T43" fmla="*/ 996 h 5046"/>
              <a:gd name="T44" fmla="*/ 183 w 4404"/>
              <a:gd name="T45" fmla="*/ 1218 h 5046"/>
              <a:gd name="T46" fmla="*/ 94 w 4404"/>
              <a:gd name="T47" fmla="*/ 1453 h 5046"/>
              <a:gd name="T48" fmla="*/ 33 w 4404"/>
              <a:gd name="T49" fmla="*/ 1702 h 5046"/>
              <a:gd name="T50" fmla="*/ 4 w 4404"/>
              <a:gd name="T51" fmla="*/ 1961 h 5046"/>
              <a:gd name="T52" fmla="*/ 484 w 4404"/>
              <a:gd name="T53" fmla="*/ 4640 h 5046"/>
              <a:gd name="T54" fmla="*/ 488 w 4404"/>
              <a:gd name="T55" fmla="*/ 1945 h 5046"/>
              <a:gd name="T56" fmla="*/ 516 w 4404"/>
              <a:gd name="T57" fmla="*/ 1748 h 5046"/>
              <a:gd name="T58" fmla="*/ 568 w 4404"/>
              <a:gd name="T59" fmla="*/ 1560 h 5046"/>
              <a:gd name="T60" fmla="*/ 640 w 4404"/>
              <a:gd name="T61" fmla="*/ 1381 h 5046"/>
              <a:gd name="T62" fmla="*/ 734 w 4404"/>
              <a:gd name="T63" fmla="*/ 1214 h 5046"/>
              <a:gd name="T64" fmla="*/ 846 w 4404"/>
              <a:gd name="T65" fmla="*/ 1059 h 5046"/>
              <a:gd name="T66" fmla="*/ 976 w 4404"/>
              <a:gd name="T67" fmla="*/ 921 h 5046"/>
              <a:gd name="T68" fmla="*/ 1121 w 4404"/>
              <a:gd name="T69" fmla="*/ 798 h 5046"/>
              <a:gd name="T70" fmla="*/ 1280 w 4404"/>
              <a:gd name="T71" fmla="*/ 693 h 5046"/>
              <a:gd name="T72" fmla="*/ 1452 w 4404"/>
              <a:gd name="T73" fmla="*/ 607 h 5046"/>
              <a:gd name="T74" fmla="*/ 1635 w 4404"/>
              <a:gd name="T75" fmla="*/ 543 h 5046"/>
              <a:gd name="T76" fmla="*/ 1827 w 4404"/>
              <a:gd name="T77" fmla="*/ 501 h 5046"/>
              <a:gd name="T78" fmla="*/ 2027 w 4404"/>
              <a:gd name="T79" fmla="*/ 483 h 5046"/>
              <a:gd name="T80" fmla="*/ 2190 w 4404"/>
              <a:gd name="T81" fmla="*/ 488 h 5046"/>
              <a:gd name="T82" fmla="*/ 2386 w 4404"/>
              <a:gd name="T83" fmla="*/ 515 h 5046"/>
              <a:gd name="T84" fmla="*/ 2575 w 4404"/>
              <a:gd name="T85" fmla="*/ 566 h 5046"/>
              <a:gd name="T86" fmla="*/ 2755 w 4404"/>
              <a:gd name="T87" fmla="*/ 639 h 5046"/>
              <a:gd name="T88" fmla="*/ 2921 w 4404"/>
              <a:gd name="T89" fmla="*/ 733 h 5046"/>
              <a:gd name="T90" fmla="*/ 3075 w 4404"/>
              <a:gd name="T91" fmla="*/ 845 h 5046"/>
              <a:gd name="T92" fmla="*/ 3214 w 4404"/>
              <a:gd name="T93" fmla="*/ 974 h 5046"/>
              <a:gd name="T94" fmla="*/ 3337 w 4404"/>
              <a:gd name="T95" fmla="*/ 1120 h 5046"/>
              <a:gd name="T96" fmla="*/ 3442 w 4404"/>
              <a:gd name="T97" fmla="*/ 1279 h 5046"/>
              <a:gd name="T98" fmla="*/ 3528 w 4404"/>
              <a:gd name="T99" fmla="*/ 1451 h 5046"/>
              <a:gd name="T100" fmla="*/ 3591 w 4404"/>
              <a:gd name="T101" fmla="*/ 1634 h 5046"/>
              <a:gd name="T102" fmla="*/ 3633 w 4404"/>
              <a:gd name="T103" fmla="*/ 1826 h 5046"/>
              <a:gd name="T104" fmla="*/ 3652 w 4404"/>
              <a:gd name="T105" fmla="*/ 2026 h 5046"/>
              <a:gd name="T106" fmla="*/ 4404 w 4404"/>
              <a:gd name="T107" fmla="*/ 4536 h 5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04" h="5046">
                <a:moveTo>
                  <a:pt x="4135" y="4536"/>
                </a:moveTo>
                <a:lnTo>
                  <a:pt x="4135" y="2067"/>
                </a:lnTo>
                <a:lnTo>
                  <a:pt x="4135" y="2067"/>
                </a:lnTo>
                <a:lnTo>
                  <a:pt x="4135" y="2013"/>
                </a:lnTo>
                <a:lnTo>
                  <a:pt x="4132" y="1961"/>
                </a:lnTo>
                <a:lnTo>
                  <a:pt x="4129" y="1909"/>
                </a:lnTo>
                <a:lnTo>
                  <a:pt x="4124" y="1856"/>
                </a:lnTo>
                <a:lnTo>
                  <a:pt x="4119" y="1804"/>
                </a:lnTo>
                <a:lnTo>
                  <a:pt x="4111" y="1753"/>
                </a:lnTo>
                <a:lnTo>
                  <a:pt x="4103" y="1702"/>
                </a:lnTo>
                <a:lnTo>
                  <a:pt x="4093" y="1651"/>
                </a:lnTo>
                <a:lnTo>
                  <a:pt x="4082" y="1601"/>
                </a:lnTo>
                <a:lnTo>
                  <a:pt x="4070" y="1551"/>
                </a:lnTo>
                <a:lnTo>
                  <a:pt x="4056" y="1502"/>
                </a:lnTo>
                <a:lnTo>
                  <a:pt x="4041" y="1453"/>
                </a:lnTo>
                <a:lnTo>
                  <a:pt x="4027" y="1405"/>
                </a:lnTo>
                <a:lnTo>
                  <a:pt x="4010" y="1357"/>
                </a:lnTo>
                <a:lnTo>
                  <a:pt x="3991" y="1310"/>
                </a:lnTo>
                <a:lnTo>
                  <a:pt x="3972" y="1263"/>
                </a:lnTo>
                <a:lnTo>
                  <a:pt x="3952" y="1218"/>
                </a:lnTo>
                <a:lnTo>
                  <a:pt x="3931" y="1172"/>
                </a:lnTo>
                <a:lnTo>
                  <a:pt x="3908" y="1127"/>
                </a:lnTo>
                <a:lnTo>
                  <a:pt x="3886" y="1082"/>
                </a:lnTo>
                <a:lnTo>
                  <a:pt x="3861" y="1039"/>
                </a:lnTo>
                <a:lnTo>
                  <a:pt x="3836" y="996"/>
                </a:lnTo>
                <a:lnTo>
                  <a:pt x="3808" y="954"/>
                </a:lnTo>
                <a:lnTo>
                  <a:pt x="3781" y="912"/>
                </a:lnTo>
                <a:lnTo>
                  <a:pt x="3753" y="871"/>
                </a:lnTo>
                <a:lnTo>
                  <a:pt x="3724" y="831"/>
                </a:lnTo>
                <a:lnTo>
                  <a:pt x="3694" y="791"/>
                </a:lnTo>
                <a:lnTo>
                  <a:pt x="3663" y="753"/>
                </a:lnTo>
                <a:lnTo>
                  <a:pt x="3630" y="715"/>
                </a:lnTo>
                <a:lnTo>
                  <a:pt x="3597" y="678"/>
                </a:lnTo>
                <a:lnTo>
                  <a:pt x="3564" y="641"/>
                </a:lnTo>
                <a:lnTo>
                  <a:pt x="3529" y="606"/>
                </a:lnTo>
                <a:lnTo>
                  <a:pt x="3493" y="572"/>
                </a:lnTo>
                <a:lnTo>
                  <a:pt x="3457" y="538"/>
                </a:lnTo>
                <a:lnTo>
                  <a:pt x="3420" y="505"/>
                </a:lnTo>
                <a:lnTo>
                  <a:pt x="3382" y="473"/>
                </a:lnTo>
                <a:lnTo>
                  <a:pt x="3343" y="441"/>
                </a:lnTo>
                <a:lnTo>
                  <a:pt x="3304" y="412"/>
                </a:lnTo>
                <a:lnTo>
                  <a:pt x="3264" y="382"/>
                </a:lnTo>
                <a:lnTo>
                  <a:pt x="3223" y="354"/>
                </a:lnTo>
                <a:lnTo>
                  <a:pt x="3181" y="326"/>
                </a:lnTo>
                <a:lnTo>
                  <a:pt x="3139" y="300"/>
                </a:lnTo>
                <a:lnTo>
                  <a:pt x="3096" y="274"/>
                </a:lnTo>
                <a:lnTo>
                  <a:pt x="3052" y="250"/>
                </a:lnTo>
                <a:lnTo>
                  <a:pt x="3008" y="226"/>
                </a:lnTo>
                <a:lnTo>
                  <a:pt x="2964" y="203"/>
                </a:lnTo>
                <a:lnTo>
                  <a:pt x="2918" y="183"/>
                </a:lnTo>
                <a:lnTo>
                  <a:pt x="2872" y="163"/>
                </a:lnTo>
                <a:lnTo>
                  <a:pt x="2825" y="143"/>
                </a:lnTo>
                <a:lnTo>
                  <a:pt x="2777" y="125"/>
                </a:lnTo>
                <a:lnTo>
                  <a:pt x="2730" y="109"/>
                </a:lnTo>
                <a:lnTo>
                  <a:pt x="2682" y="93"/>
                </a:lnTo>
                <a:lnTo>
                  <a:pt x="2633" y="78"/>
                </a:lnTo>
                <a:lnTo>
                  <a:pt x="2584" y="65"/>
                </a:lnTo>
                <a:lnTo>
                  <a:pt x="2534" y="53"/>
                </a:lnTo>
                <a:lnTo>
                  <a:pt x="2484" y="42"/>
                </a:lnTo>
                <a:lnTo>
                  <a:pt x="2433" y="32"/>
                </a:lnTo>
                <a:lnTo>
                  <a:pt x="2382" y="24"/>
                </a:lnTo>
                <a:lnTo>
                  <a:pt x="2331" y="17"/>
                </a:lnTo>
                <a:lnTo>
                  <a:pt x="2279" y="10"/>
                </a:lnTo>
                <a:lnTo>
                  <a:pt x="2227" y="6"/>
                </a:lnTo>
                <a:lnTo>
                  <a:pt x="2174" y="2"/>
                </a:lnTo>
                <a:lnTo>
                  <a:pt x="2121" y="0"/>
                </a:lnTo>
                <a:lnTo>
                  <a:pt x="2068" y="0"/>
                </a:lnTo>
                <a:lnTo>
                  <a:pt x="2068" y="0"/>
                </a:lnTo>
                <a:lnTo>
                  <a:pt x="2015" y="0"/>
                </a:lnTo>
                <a:lnTo>
                  <a:pt x="1961" y="2"/>
                </a:lnTo>
                <a:lnTo>
                  <a:pt x="1909" y="6"/>
                </a:lnTo>
                <a:lnTo>
                  <a:pt x="1857" y="10"/>
                </a:lnTo>
                <a:lnTo>
                  <a:pt x="1805" y="17"/>
                </a:lnTo>
                <a:lnTo>
                  <a:pt x="1753" y="24"/>
                </a:lnTo>
                <a:lnTo>
                  <a:pt x="1702" y="32"/>
                </a:lnTo>
                <a:lnTo>
                  <a:pt x="1652" y="42"/>
                </a:lnTo>
                <a:lnTo>
                  <a:pt x="1602" y="53"/>
                </a:lnTo>
                <a:lnTo>
                  <a:pt x="1552" y="65"/>
                </a:lnTo>
                <a:lnTo>
                  <a:pt x="1503" y="78"/>
                </a:lnTo>
                <a:lnTo>
                  <a:pt x="1454" y="93"/>
                </a:lnTo>
                <a:lnTo>
                  <a:pt x="1405" y="109"/>
                </a:lnTo>
                <a:lnTo>
                  <a:pt x="1358" y="125"/>
                </a:lnTo>
                <a:lnTo>
                  <a:pt x="1311" y="143"/>
                </a:lnTo>
                <a:lnTo>
                  <a:pt x="1264" y="163"/>
                </a:lnTo>
                <a:lnTo>
                  <a:pt x="1218" y="183"/>
                </a:lnTo>
                <a:lnTo>
                  <a:pt x="1172" y="203"/>
                </a:lnTo>
                <a:lnTo>
                  <a:pt x="1128" y="226"/>
                </a:lnTo>
                <a:lnTo>
                  <a:pt x="1084" y="250"/>
                </a:lnTo>
                <a:lnTo>
                  <a:pt x="1039" y="274"/>
                </a:lnTo>
                <a:lnTo>
                  <a:pt x="997" y="300"/>
                </a:lnTo>
                <a:lnTo>
                  <a:pt x="954" y="326"/>
                </a:lnTo>
                <a:lnTo>
                  <a:pt x="913" y="354"/>
                </a:lnTo>
                <a:lnTo>
                  <a:pt x="872" y="382"/>
                </a:lnTo>
                <a:lnTo>
                  <a:pt x="832" y="412"/>
                </a:lnTo>
                <a:lnTo>
                  <a:pt x="793" y="441"/>
                </a:lnTo>
                <a:lnTo>
                  <a:pt x="754" y="473"/>
                </a:lnTo>
                <a:lnTo>
                  <a:pt x="715" y="505"/>
                </a:lnTo>
                <a:lnTo>
                  <a:pt x="679" y="538"/>
                </a:lnTo>
                <a:lnTo>
                  <a:pt x="643" y="572"/>
                </a:lnTo>
                <a:lnTo>
                  <a:pt x="607" y="606"/>
                </a:lnTo>
                <a:lnTo>
                  <a:pt x="572" y="641"/>
                </a:lnTo>
                <a:lnTo>
                  <a:pt x="538" y="678"/>
                </a:lnTo>
                <a:lnTo>
                  <a:pt x="505" y="715"/>
                </a:lnTo>
                <a:lnTo>
                  <a:pt x="473" y="753"/>
                </a:lnTo>
                <a:lnTo>
                  <a:pt x="443" y="791"/>
                </a:lnTo>
                <a:lnTo>
                  <a:pt x="412" y="831"/>
                </a:lnTo>
                <a:lnTo>
                  <a:pt x="382" y="871"/>
                </a:lnTo>
                <a:lnTo>
                  <a:pt x="354" y="912"/>
                </a:lnTo>
                <a:lnTo>
                  <a:pt x="327" y="954"/>
                </a:lnTo>
                <a:lnTo>
                  <a:pt x="300" y="996"/>
                </a:lnTo>
                <a:lnTo>
                  <a:pt x="275" y="1039"/>
                </a:lnTo>
                <a:lnTo>
                  <a:pt x="250" y="1082"/>
                </a:lnTo>
                <a:lnTo>
                  <a:pt x="228" y="1127"/>
                </a:lnTo>
                <a:lnTo>
                  <a:pt x="205" y="1172"/>
                </a:lnTo>
                <a:lnTo>
                  <a:pt x="183" y="1218"/>
                </a:lnTo>
                <a:lnTo>
                  <a:pt x="164" y="1263"/>
                </a:lnTo>
                <a:lnTo>
                  <a:pt x="145" y="1310"/>
                </a:lnTo>
                <a:lnTo>
                  <a:pt x="127" y="1357"/>
                </a:lnTo>
                <a:lnTo>
                  <a:pt x="110" y="1405"/>
                </a:lnTo>
                <a:lnTo>
                  <a:pt x="94" y="1453"/>
                </a:lnTo>
                <a:lnTo>
                  <a:pt x="79" y="1502"/>
                </a:lnTo>
                <a:lnTo>
                  <a:pt x="66" y="1551"/>
                </a:lnTo>
                <a:lnTo>
                  <a:pt x="54" y="1601"/>
                </a:lnTo>
                <a:lnTo>
                  <a:pt x="42" y="1651"/>
                </a:lnTo>
                <a:lnTo>
                  <a:pt x="33" y="1702"/>
                </a:lnTo>
                <a:lnTo>
                  <a:pt x="24" y="1753"/>
                </a:lnTo>
                <a:lnTo>
                  <a:pt x="17" y="1804"/>
                </a:lnTo>
                <a:lnTo>
                  <a:pt x="12" y="1856"/>
                </a:lnTo>
                <a:lnTo>
                  <a:pt x="7" y="1909"/>
                </a:lnTo>
                <a:lnTo>
                  <a:pt x="4" y="1961"/>
                </a:lnTo>
                <a:lnTo>
                  <a:pt x="2" y="2013"/>
                </a:lnTo>
                <a:lnTo>
                  <a:pt x="0" y="2067"/>
                </a:lnTo>
                <a:lnTo>
                  <a:pt x="0" y="4640"/>
                </a:lnTo>
                <a:lnTo>
                  <a:pt x="243" y="4399"/>
                </a:lnTo>
                <a:lnTo>
                  <a:pt x="484" y="4640"/>
                </a:lnTo>
                <a:lnTo>
                  <a:pt x="484" y="2067"/>
                </a:lnTo>
                <a:lnTo>
                  <a:pt x="484" y="2067"/>
                </a:lnTo>
                <a:lnTo>
                  <a:pt x="485" y="2026"/>
                </a:lnTo>
                <a:lnTo>
                  <a:pt x="486" y="1986"/>
                </a:lnTo>
                <a:lnTo>
                  <a:pt x="488" y="1945"/>
                </a:lnTo>
                <a:lnTo>
                  <a:pt x="493" y="1905"/>
                </a:lnTo>
                <a:lnTo>
                  <a:pt x="497" y="1865"/>
                </a:lnTo>
                <a:lnTo>
                  <a:pt x="502" y="1826"/>
                </a:lnTo>
                <a:lnTo>
                  <a:pt x="509" y="1787"/>
                </a:lnTo>
                <a:lnTo>
                  <a:pt x="516" y="1748"/>
                </a:lnTo>
                <a:lnTo>
                  <a:pt x="524" y="1710"/>
                </a:lnTo>
                <a:lnTo>
                  <a:pt x="534" y="1672"/>
                </a:lnTo>
                <a:lnTo>
                  <a:pt x="544" y="1634"/>
                </a:lnTo>
                <a:lnTo>
                  <a:pt x="555" y="1596"/>
                </a:lnTo>
                <a:lnTo>
                  <a:pt x="568" y="1560"/>
                </a:lnTo>
                <a:lnTo>
                  <a:pt x="580" y="1523"/>
                </a:lnTo>
                <a:lnTo>
                  <a:pt x="594" y="1487"/>
                </a:lnTo>
                <a:lnTo>
                  <a:pt x="609" y="1451"/>
                </a:lnTo>
                <a:lnTo>
                  <a:pt x="624" y="1415"/>
                </a:lnTo>
                <a:lnTo>
                  <a:pt x="640" y="1381"/>
                </a:lnTo>
                <a:lnTo>
                  <a:pt x="657" y="1346"/>
                </a:lnTo>
                <a:lnTo>
                  <a:pt x="676" y="1313"/>
                </a:lnTo>
                <a:lnTo>
                  <a:pt x="694" y="1279"/>
                </a:lnTo>
                <a:lnTo>
                  <a:pt x="713" y="1246"/>
                </a:lnTo>
                <a:lnTo>
                  <a:pt x="734" y="1214"/>
                </a:lnTo>
                <a:lnTo>
                  <a:pt x="755" y="1182"/>
                </a:lnTo>
                <a:lnTo>
                  <a:pt x="777" y="1150"/>
                </a:lnTo>
                <a:lnTo>
                  <a:pt x="800" y="1120"/>
                </a:lnTo>
                <a:lnTo>
                  <a:pt x="822" y="1090"/>
                </a:lnTo>
                <a:lnTo>
                  <a:pt x="846" y="1059"/>
                </a:lnTo>
                <a:lnTo>
                  <a:pt x="871" y="1031"/>
                </a:lnTo>
                <a:lnTo>
                  <a:pt x="896" y="1003"/>
                </a:lnTo>
                <a:lnTo>
                  <a:pt x="922" y="974"/>
                </a:lnTo>
                <a:lnTo>
                  <a:pt x="948" y="947"/>
                </a:lnTo>
                <a:lnTo>
                  <a:pt x="976" y="921"/>
                </a:lnTo>
                <a:lnTo>
                  <a:pt x="1003" y="895"/>
                </a:lnTo>
                <a:lnTo>
                  <a:pt x="1031" y="870"/>
                </a:lnTo>
                <a:lnTo>
                  <a:pt x="1061" y="845"/>
                </a:lnTo>
                <a:lnTo>
                  <a:pt x="1091" y="821"/>
                </a:lnTo>
                <a:lnTo>
                  <a:pt x="1121" y="798"/>
                </a:lnTo>
                <a:lnTo>
                  <a:pt x="1152" y="775"/>
                </a:lnTo>
                <a:lnTo>
                  <a:pt x="1183" y="754"/>
                </a:lnTo>
                <a:lnTo>
                  <a:pt x="1214" y="733"/>
                </a:lnTo>
                <a:lnTo>
                  <a:pt x="1247" y="713"/>
                </a:lnTo>
                <a:lnTo>
                  <a:pt x="1280" y="693"/>
                </a:lnTo>
                <a:lnTo>
                  <a:pt x="1313" y="674"/>
                </a:lnTo>
                <a:lnTo>
                  <a:pt x="1347" y="656"/>
                </a:lnTo>
                <a:lnTo>
                  <a:pt x="1381" y="639"/>
                </a:lnTo>
                <a:lnTo>
                  <a:pt x="1417" y="623"/>
                </a:lnTo>
                <a:lnTo>
                  <a:pt x="1452" y="607"/>
                </a:lnTo>
                <a:lnTo>
                  <a:pt x="1487" y="593"/>
                </a:lnTo>
                <a:lnTo>
                  <a:pt x="1524" y="579"/>
                </a:lnTo>
                <a:lnTo>
                  <a:pt x="1560" y="566"/>
                </a:lnTo>
                <a:lnTo>
                  <a:pt x="1597" y="555"/>
                </a:lnTo>
                <a:lnTo>
                  <a:pt x="1635" y="543"/>
                </a:lnTo>
                <a:lnTo>
                  <a:pt x="1672" y="533"/>
                </a:lnTo>
                <a:lnTo>
                  <a:pt x="1711" y="524"/>
                </a:lnTo>
                <a:lnTo>
                  <a:pt x="1749" y="515"/>
                </a:lnTo>
                <a:lnTo>
                  <a:pt x="1788" y="508"/>
                </a:lnTo>
                <a:lnTo>
                  <a:pt x="1827" y="501"/>
                </a:lnTo>
                <a:lnTo>
                  <a:pt x="1867" y="496"/>
                </a:lnTo>
                <a:lnTo>
                  <a:pt x="1907" y="491"/>
                </a:lnTo>
                <a:lnTo>
                  <a:pt x="1946" y="488"/>
                </a:lnTo>
                <a:lnTo>
                  <a:pt x="1986" y="485"/>
                </a:lnTo>
                <a:lnTo>
                  <a:pt x="2027" y="483"/>
                </a:lnTo>
                <a:lnTo>
                  <a:pt x="2068" y="483"/>
                </a:lnTo>
                <a:lnTo>
                  <a:pt x="2068" y="483"/>
                </a:lnTo>
                <a:lnTo>
                  <a:pt x="2109" y="483"/>
                </a:lnTo>
                <a:lnTo>
                  <a:pt x="2149" y="485"/>
                </a:lnTo>
                <a:lnTo>
                  <a:pt x="2190" y="488"/>
                </a:lnTo>
                <a:lnTo>
                  <a:pt x="2229" y="491"/>
                </a:lnTo>
                <a:lnTo>
                  <a:pt x="2269" y="496"/>
                </a:lnTo>
                <a:lnTo>
                  <a:pt x="2309" y="501"/>
                </a:lnTo>
                <a:lnTo>
                  <a:pt x="2348" y="508"/>
                </a:lnTo>
                <a:lnTo>
                  <a:pt x="2386" y="515"/>
                </a:lnTo>
                <a:lnTo>
                  <a:pt x="2425" y="524"/>
                </a:lnTo>
                <a:lnTo>
                  <a:pt x="2464" y="533"/>
                </a:lnTo>
                <a:lnTo>
                  <a:pt x="2501" y="543"/>
                </a:lnTo>
                <a:lnTo>
                  <a:pt x="2539" y="555"/>
                </a:lnTo>
                <a:lnTo>
                  <a:pt x="2575" y="566"/>
                </a:lnTo>
                <a:lnTo>
                  <a:pt x="2613" y="579"/>
                </a:lnTo>
                <a:lnTo>
                  <a:pt x="2648" y="593"/>
                </a:lnTo>
                <a:lnTo>
                  <a:pt x="2684" y="607"/>
                </a:lnTo>
                <a:lnTo>
                  <a:pt x="2719" y="623"/>
                </a:lnTo>
                <a:lnTo>
                  <a:pt x="2755" y="639"/>
                </a:lnTo>
                <a:lnTo>
                  <a:pt x="2789" y="656"/>
                </a:lnTo>
                <a:lnTo>
                  <a:pt x="2823" y="674"/>
                </a:lnTo>
                <a:lnTo>
                  <a:pt x="2856" y="693"/>
                </a:lnTo>
                <a:lnTo>
                  <a:pt x="2889" y="713"/>
                </a:lnTo>
                <a:lnTo>
                  <a:pt x="2921" y="733"/>
                </a:lnTo>
                <a:lnTo>
                  <a:pt x="2952" y="754"/>
                </a:lnTo>
                <a:lnTo>
                  <a:pt x="2984" y="775"/>
                </a:lnTo>
                <a:lnTo>
                  <a:pt x="3015" y="798"/>
                </a:lnTo>
                <a:lnTo>
                  <a:pt x="3046" y="821"/>
                </a:lnTo>
                <a:lnTo>
                  <a:pt x="3075" y="845"/>
                </a:lnTo>
                <a:lnTo>
                  <a:pt x="3104" y="870"/>
                </a:lnTo>
                <a:lnTo>
                  <a:pt x="3132" y="895"/>
                </a:lnTo>
                <a:lnTo>
                  <a:pt x="3160" y="921"/>
                </a:lnTo>
                <a:lnTo>
                  <a:pt x="3188" y="947"/>
                </a:lnTo>
                <a:lnTo>
                  <a:pt x="3214" y="974"/>
                </a:lnTo>
                <a:lnTo>
                  <a:pt x="3240" y="1003"/>
                </a:lnTo>
                <a:lnTo>
                  <a:pt x="3265" y="1031"/>
                </a:lnTo>
                <a:lnTo>
                  <a:pt x="3290" y="1059"/>
                </a:lnTo>
                <a:lnTo>
                  <a:pt x="3314" y="1090"/>
                </a:lnTo>
                <a:lnTo>
                  <a:pt x="3337" y="1120"/>
                </a:lnTo>
                <a:lnTo>
                  <a:pt x="3359" y="1150"/>
                </a:lnTo>
                <a:lnTo>
                  <a:pt x="3381" y="1182"/>
                </a:lnTo>
                <a:lnTo>
                  <a:pt x="3403" y="1214"/>
                </a:lnTo>
                <a:lnTo>
                  <a:pt x="3422" y="1246"/>
                </a:lnTo>
                <a:lnTo>
                  <a:pt x="3442" y="1279"/>
                </a:lnTo>
                <a:lnTo>
                  <a:pt x="3461" y="1313"/>
                </a:lnTo>
                <a:lnTo>
                  <a:pt x="3479" y="1346"/>
                </a:lnTo>
                <a:lnTo>
                  <a:pt x="3496" y="1381"/>
                </a:lnTo>
                <a:lnTo>
                  <a:pt x="3512" y="1415"/>
                </a:lnTo>
                <a:lnTo>
                  <a:pt x="3528" y="1451"/>
                </a:lnTo>
                <a:lnTo>
                  <a:pt x="3542" y="1487"/>
                </a:lnTo>
                <a:lnTo>
                  <a:pt x="3556" y="1523"/>
                </a:lnTo>
                <a:lnTo>
                  <a:pt x="3569" y="1560"/>
                </a:lnTo>
                <a:lnTo>
                  <a:pt x="3581" y="1596"/>
                </a:lnTo>
                <a:lnTo>
                  <a:pt x="3591" y="1634"/>
                </a:lnTo>
                <a:lnTo>
                  <a:pt x="3601" y="1672"/>
                </a:lnTo>
                <a:lnTo>
                  <a:pt x="3612" y="1710"/>
                </a:lnTo>
                <a:lnTo>
                  <a:pt x="3620" y="1748"/>
                </a:lnTo>
                <a:lnTo>
                  <a:pt x="3628" y="1787"/>
                </a:lnTo>
                <a:lnTo>
                  <a:pt x="3633" y="1826"/>
                </a:lnTo>
                <a:lnTo>
                  <a:pt x="3639" y="1865"/>
                </a:lnTo>
                <a:lnTo>
                  <a:pt x="3644" y="1905"/>
                </a:lnTo>
                <a:lnTo>
                  <a:pt x="3647" y="1945"/>
                </a:lnTo>
                <a:lnTo>
                  <a:pt x="3650" y="1986"/>
                </a:lnTo>
                <a:lnTo>
                  <a:pt x="3652" y="2026"/>
                </a:lnTo>
                <a:lnTo>
                  <a:pt x="3652" y="2067"/>
                </a:lnTo>
                <a:lnTo>
                  <a:pt x="3652" y="4536"/>
                </a:lnTo>
                <a:lnTo>
                  <a:pt x="3383" y="4536"/>
                </a:lnTo>
                <a:lnTo>
                  <a:pt x="3894" y="5046"/>
                </a:lnTo>
                <a:lnTo>
                  <a:pt x="4404" y="4536"/>
                </a:lnTo>
                <a:lnTo>
                  <a:pt x="4135" y="45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D1FC624-786D-4683-A8F4-729AEFAE9853}"/>
              </a:ext>
            </a:extLst>
          </p:cNvPr>
          <p:cNvGrpSpPr/>
          <p:nvPr/>
        </p:nvGrpSpPr>
        <p:grpSpPr>
          <a:xfrm>
            <a:off x="3074868" y="2807046"/>
            <a:ext cx="5936824" cy="937610"/>
            <a:chOff x="3043872" y="2512580"/>
            <a:chExt cx="5936824" cy="93761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5A00519-73A4-4C3C-9972-7D4C7AB311C3}"/>
                </a:ext>
              </a:extLst>
            </p:cNvPr>
            <p:cNvGrpSpPr/>
            <p:nvPr/>
          </p:nvGrpSpPr>
          <p:grpSpPr>
            <a:xfrm>
              <a:off x="8043086" y="2512580"/>
              <a:ext cx="937610" cy="937610"/>
              <a:chOff x="8043086" y="2512580"/>
              <a:chExt cx="937610" cy="937610"/>
            </a:xfrm>
          </p:grpSpPr>
          <p:sp>
            <p:nvSpPr>
              <p:cNvPr id="15" name="Freeform 9">
                <a:extLst>
                  <a:ext uri="{FF2B5EF4-FFF2-40B4-BE49-F238E27FC236}">
                    <a16:creationId xmlns="" xmlns:a16="http://schemas.microsoft.com/office/drawing/2014/main" id="{8F2B86AF-D07C-4A29-B213-206CA4673DB4}"/>
                  </a:ext>
                </a:extLst>
              </p:cNvPr>
              <p:cNvSpPr/>
              <p:nvPr/>
            </p:nvSpPr>
            <p:spPr bwMode="auto">
              <a:xfrm>
                <a:off x="8043086" y="2512580"/>
                <a:ext cx="937610" cy="937610"/>
              </a:xfrm>
              <a:custGeom>
                <a:avLst/>
                <a:gdLst>
                  <a:gd name="T0" fmla="*/ 2735 w 2739"/>
                  <a:gd name="T1" fmla="*/ 1474 h 2739"/>
                  <a:gd name="T2" fmla="*/ 2711 w 2739"/>
                  <a:gd name="T3" fmla="*/ 1645 h 2739"/>
                  <a:gd name="T4" fmla="*/ 2667 w 2739"/>
                  <a:gd name="T5" fmla="*/ 1809 h 2739"/>
                  <a:gd name="T6" fmla="*/ 2605 w 2739"/>
                  <a:gd name="T7" fmla="*/ 1963 h 2739"/>
                  <a:gd name="T8" fmla="*/ 2524 w 2739"/>
                  <a:gd name="T9" fmla="*/ 2108 h 2739"/>
                  <a:gd name="T10" fmla="*/ 2426 w 2739"/>
                  <a:gd name="T11" fmla="*/ 2241 h 2739"/>
                  <a:gd name="T12" fmla="*/ 2315 w 2739"/>
                  <a:gd name="T13" fmla="*/ 2360 h 2739"/>
                  <a:gd name="T14" fmla="*/ 2190 w 2739"/>
                  <a:gd name="T15" fmla="*/ 2467 h 2739"/>
                  <a:gd name="T16" fmla="*/ 2051 w 2739"/>
                  <a:gd name="T17" fmla="*/ 2557 h 2739"/>
                  <a:gd name="T18" fmla="*/ 1903 w 2739"/>
                  <a:gd name="T19" fmla="*/ 2631 h 2739"/>
                  <a:gd name="T20" fmla="*/ 1745 w 2739"/>
                  <a:gd name="T21" fmla="*/ 2686 h 2739"/>
                  <a:gd name="T22" fmla="*/ 1578 w 2739"/>
                  <a:gd name="T23" fmla="*/ 2723 h 2739"/>
                  <a:gd name="T24" fmla="*/ 1405 w 2739"/>
                  <a:gd name="T25" fmla="*/ 2737 h 2739"/>
                  <a:gd name="T26" fmla="*/ 1264 w 2739"/>
                  <a:gd name="T27" fmla="*/ 2734 h 2739"/>
                  <a:gd name="T28" fmla="*/ 1094 w 2739"/>
                  <a:gd name="T29" fmla="*/ 2710 h 2739"/>
                  <a:gd name="T30" fmla="*/ 931 w 2739"/>
                  <a:gd name="T31" fmla="*/ 2667 h 2739"/>
                  <a:gd name="T32" fmla="*/ 777 w 2739"/>
                  <a:gd name="T33" fmla="*/ 2603 h 2739"/>
                  <a:gd name="T34" fmla="*/ 632 w 2739"/>
                  <a:gd name="T35" fmla="*/ 2523 h 2739"/>
                  <a:gd name="T36" fmla="*/ 499 w 2739"/>
                  <a:gd name="T37" fmla="*/ 2426 h 2739"/>
                  <a:gd name="T38" fmla="*/ 379 w 2739"/>
                  <a:gd name="T39" fmla="*/ 2313 h 2739"/>
                  <a:gd name="T40" fmla="*/ 273 w 2739"/>
                  <a:gd name="T41" fmla="*/ 2188 h 2739"/>
                  <a:gd name="T42" fmla="*/ 182 w 2739"/>
                  <a:gd name="T43" fmla="*/ 2051 h 2739"/>
                  <a:gd name="T44" fmla="*/ 108 w 2739"/>
                  <a:gd name="T45" fmla="*/ 1902 h 2739"/>
                  <a:gd name="T46" fmla="*/ 53 w 2739"/>
                  <a:gd name="T47" fmla="*/ 1744 h 2739"/>
                  <a:gd name="T48" fmla="*/ 16 w 2739"/>
                  <a:gd name="T49" fmla="*/ 1578 h 2739"/>
                  <a:gd name="T50" fmla="*/ 1 w 2739"/>
                  <a:gd name="T51" fmla="*/ 1404 h 2739"/>
                  <a:gd name="T52" fmla="*/ 5 w 2739"/>
                  <a:gd name="T53" fmla="*/ 1264 h 2739"/>
                  <a:gd name="T54" fmla="*/ 29 w 2739"/>
                  <a:gd name="T55" fmla="*/ 1094 h 2739"/>
                  <a:gd name="T56" fmla="*/ 73 w 2739"/>
                  <a:gd name="T57" fmla="*/ 930 h 2739"/>
                  <a:gd name="T58" fmla="*/ 136 w 2739"/>
                  <a:gd name="T59" fmla="*/ 775 h 2739"/>
                  <a:gd name="T60" fmla="*/ 216 w 2739"/>
                  <a:gd name="T61" fmla="*/ 631 h 2739"/>
                  <a:gd name="T62" fmla="*/ 313 w 2739"/>
                  <a:gd name="T63" fmla="*/ 498 h 2739"/>
                  <a:gd name="T64" fmla="*/ 425 w 2739"/>
                  <a:gd name="T65" fmla="*/ 377 h 2739"/>
                  <a:gd name="T66" fmla="*/ 551 w 2739"/>
                  <a:gd name="T67" fmla="*/ 272 h 2739"/>
                  <a:gd name="T68" fmla="*/ 688 w 2739"/>
                  <a:gd name="T69" fmla="*/ 181 h 2739"/>
                  <a:gd name="T70" fmla="*/ 837 w 2739"/>
                  <a:gd name="T71" fmla="*/ 108 h 2739"/>
                  <a:gd name="T72" fmla="*/ 995 w 2739"/>
                  <a:gd name="T73" fmla="*/ 52 h 2739"/>
                  <a:gd name="T74" fmla="*/ 1161 w 2739"/>
                  <a:gd name="T75" fmla="*/ 16 h 2739"/>
                  <a:gd name="T76" fmla="*/ 1335 w 2739"/>
                  <a:gd name="T77" fmla="*/ 0 h 2739"/>
                  <a:gd name="T78" fmla="*/ 1476 w 2739"/>
                  <a:gd name="T79" fmla="*/ 3 h 2739"/>
                  <a:gd name="T80" fmla="*/ 1646 w 2739"/>
                  <a:gd name="T81" fmla="*/ 27 h 2739"/>
                  <a:gd name="T82" fmla="*/ 1809 w 2739"/>
                  <a:gd name="T83" fmla="*/ 72 h 2739"/>
                  <a:gd name="T84" fmla="*/ 1963 w 2739"/>
                  <a:gd name="T85" fmla="*/ 135 h 2739"/>
                  <a:gd name="T86" fmla="*/ 2108 w 2739"/>
                  <a:gd name="T87" fmla="*/ 216 h 2739"/>
                  <a:gd name="T88" fmla="*/ 2241 w 2739"/>
                  <a:gd name="T89" fmla="*/ 313 h 2739"/>
                  <a:gd name="T90" fmla="*/ 2361 w 2739"/>
                  <a:gd name="T91" fmla="*/ 424 h 2739"/>
                  <a:gd name="T92" fmla="*/ 2467 w 2739"/>
                  <a:gd name="T93" fmla="*/ 550 h 2739"/>
                  <a:gd name="T94" fmla="*/ 2558 w 2739"/>
                  <a:gd name="T95" fmla="*/ 688 h 2739"/>
                  <a:gd name="T96" fmla="*/ 2632 w 2739"/>
                  <a:gd name="T97" fmla="*/ 837 h 2739"/>
                  <a:gd name="T98" fmla="*/ 2688 w 2739"/>
                  <a:gd name="T99" fmla="*/ 995 h 2739"/>
                  <a:gd name="T100" fmla="*/ 2724 w 2739"/>
                  <a:gd name="T101" fmla="*/ 1161 h 2739"/>
                  <a:gd name="T102" fmla="*/ 2739 w 2739"/>
                  <a:gd name="T103" fmla="*/ 1333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9" h="2739">
                    <a:moveTo>
                      <a:pt x="2739" y="1369"/>
                    </a:moveTo>
                    <a:lnTo>
                      <a:pt x="2739" y="1369"/>
                    </a:lnTo>
                    <a:lnTo>
                      <a:pt x="2739" y="1404"/>
                    </a:lnTo>
                    <a:lnTo>
                      <a:pt x="2738" y="1439"/>
                    </a:lnTo>
                    <a:lnTo>
                      <a:pt x="2735" y="1474"/>
                    </a:lnTo>
                    <a:lnTo>
                      <a:pt x="2732" y="1510"/>
                    </a:lnTo>
                    <a:lnTo>
                      <a:pt x="2728" y="1544"/>
                    </a:lnTo>
                    <a:lnTo>
                      <a:pt x="2724" y="1578"/>
                    </a:lnTo>
                    <a:lnTo>
                      <a:pt x="2718" y="1612"/>
                    </a:lnTo>
                    <a:lnTo>
                      <a:pt x="2711" y="1645"/>
                    </a:lnTo>
                    <a:lnTo>
                      <a:pt x="2705" y="1678"/>
                    </a:lnTo>
                    <a:lnTo>
                      <a:pt x="2695" y="1711"/>
                    </a:lnTo>
                    <a:lnTo>
                      <a:pt x="2688" y="1744"/>
                    </a:lnTo>
                    <a:lnTo>
                      <a:pt x="2677" y="1777"/>
                    </a:lnTo>
                    <a:lnTo>
                      <a:pt x="2667" y="1809"/>
                    </a:lnTo>
                    <a:lnTo>
                      <a:pt x="2656" y="1840"/>
                    </a:lnTo>
                    <a:lnTo>
                      <a:pt x="2644" y="1871"/>
                    </a:lnTo>
                    <a:lnTo>
                      <a:pt x="2632" y="1902"/>
                    </a:lnTo>
                    <a:lnTo>
                      <a:pt x="2618" y="1933"/>
                    </a:lnTo>
                    <a:lnTo>
                      <a:pt x="2605" y="1963"/>
                    </a:lnTo>
                    <a:lnTo>
                      <a:pt x="2590" y="1993"/>
                    </a:lnTo>
                    <a:lnTo>
                      <a:pt x="2574" y="2022"/>
                    </a:lnTo>
                    <a:lnTo>
                      <a:pt x="2558" y="2051"/>
                    </a:lnTo>
                    <a:lnTo>
                      <a:pt x="2541" y="2079"/>
                    </a:lnTo>
                    <a:lnTo>
                      <a:pt x="2524" y="2108"/>
                    </a:lnTo>
                    <a:lnTo>
                      <a:pt x="2506" y="2135"/>
                    </a:lnTo>
                    <a:lnTo>
                      <a:pt x="2486" y="2162"/>
                    </a:lnTo>
                    <a:lnTo>
                      <a:pt x="2467" y="2188"/>
                    </a:lnTo>
                    <a:lnTo>
                      <a:pt x="2447" y="2214"/>
                    </a:lnTo>
                    <a:lnTo>
                      <a:pt x="2426" y="2241"/>
                    </a:lnTo>
                    <a:lnTo>
                      <a:pt x="2406" y="2266"/>
                    </a:lnTo>
                    <a:lnTo>
                      <a:pt x="2383" y="2289"/>
                    </a:lnTo>
                    <a:lnTo>
                      <a:pt x="2361" y="2313"/>
                    </a:lnTo>
                    <a:lnTo>
                      <a:pt x="2339" y="2337"/>
                    </a:lnTo>
                    <a:lnTo>
                      <a:pt x="2315" y="2360"/>
                    </a:lnTo>
                    <a:lnTo>
                      <a:pt x="2291" y="2383"/>
                    </a:lnTo>
                    <a:lnTo>
                      <a:pt x="2266" y="2404"/>
                    </a:lnTo>
                    <a:lnTo>
                      <a:pt x="2241" y="2426"/>
                    </a:lnTo>
                    <a:lnTo>
                      <a:pt x="2216" y="2446"/>
                    </a:lnTo>
                    <a:lnTo>
                      <a:pt x="2190" y="2467"/>
                    </a:lnTo>
                    <a:lnTo>
                      <a:pt x="2162" y="2486"/>
                    </a:lnTo>
                    <a:lnTo>
                      <a:pt x="2135" y="2504"/>
                    </a:lnTo>
                    <a:lnTo>
                      <a:pt x="2108" y="2523"/>
                    </a:lnTo>
                    <a:lnTo>
                      <a:pt x="2079" y="2541"/>
                    </a:lnTo>
                    <a:lnTo>
                      <a:pt x="2051" y="2557"/>
                    </a:lnTo>
                    <a:lnTo>
                      <a:pt x="2023" y="2574"/>
                    </a:lnTo>
                    <a:lnTo>
                      <a:pt x="1993" y="2588"/>
                    </a:lnTo>
                    <a:lnTo>
                      <a:pt x="1963" y="2603"/>
                    </a:lnTo>
                    <a:lnTo>
                      <a:pt x="1934" y="2617"/>
                    </a:lnTo>
                    <a:lnTo>
                      <a:pt x="1903" y="2631"/>
                    </a:lnTo>
                    <a:lnTo>
                      <a:pt x="1872" y="2643"/>
                    </a:lnTo>
                    <a:lnTo>
                      <a:pt x="1841" y="2656"/>
                    </a:lnTo>
                    <a:lnTo>
                      <a:pt x="1809" y="2667"/>
                    </a:lnTo>
                    <a:lnTo>
                      <a:pt x="1777" y="2677"/>
                    </a:lnTo>
                    <a:lnTo>
                      <a:pt x="1745" y="2686"/>
                    </a:lnTo>
                    <a:lnTo>
                      <a:pt x="1712" y="2695"/>
                    </a:lnTo>
                    <a:lnTo>
                      <a:pt x="1679" y="2703"/>
                    </a:lnTo>
                    <a:lnTo>
                      <a:pt x="1646" y="2710"/>
                    </a:lnTo>
                    <a:lnTo>
                      <a:pt x="1612" y="2717"/>
                    </a:lnTo>
                    <a:lnTo>
                      <a:pt x="1578" y="2723"/>
                    </a:lnTo>
                    <a:lnTo>
                      <a:pt x="1544" y="2727"/>
                    </a:lnTo>
                    <a:lnTo>
                      <a:pt x="1510" y="2732"/>
                    </a:lnTo>
                    <a:lnTo>
                      <a:pt x="1476" y="2734"/>
                    </a:lnTo>
                    <a:lnTo>
                      <a:pt x="1441" y="2736"/>
                    </a:lnTo>
                    <a:lnTo>
                      <a:pt x="1405" y="2737"/>
                    </a:lnTo>
                    <a:lnTo>
                      <a:pt x="1370" y="2739"/>
                    </a:lnTo>
                    <a:lnTo>
                      <a:pt x="1370" y="2739"/>
                    </a:lnTo>
                    <a:lnTo>
                      <a:pt x="1335" y="2737"/>
                    </a:lnTo>
                    <a:lnTo>
                      <a:pt x="1300" y="2736"/>
                    </a:lnTo>
                    <a:lnTo>
                      <a:pt x="1264" y="2734"/>
                    </a:lnTo>
                    <a:lnTo>
                      <a:pt x="1230" y="2732"/>
                    </a:lnTo>
                    <a:lnTo>
                      <a:pt x="1195" y="2727"/>
                    </a:lnTo>
                    <a:lnTo>
                      <a:pt x="1161" y="2723"/>
                    </a:lnTo>
                    <a:lnTo>
                      <a:pt x="1128" y="2717"/>
                    </a:lnTo>
                    <a:lnTo>
                      <a:pt x="1094" y="2710"/>
                    </a:lnTo>
                    <a:lnTo>
                      <a:pt x="1061" y="2703"/>
                    </a:lnTo>
                    <a:lnTo>
                      <a:pt x="1028" y="2695"/>
                    </a:lnTo>
                    <a:lnTo>
                      <a:pt x="995" y="2686"/>
                    </a:lnTo>
                    <a:lnTo>
                      <a:pt x="963" y="2677"/>
                    </a:lnTo>
                    <a:lnTo>
                      <a:pt x="931" y="2667"/>
                    </a:lnTo>
                    <a:lnTo>
                      <a:pt x="899" y="2656"/>
                    </a:lnTo>
                    <a:lnTo>
                      <a:pt x="868" y="2643"/>
                    </a:lnTo>
                    <a:lnTo>
                      <a:pt x="837" y="2631"/>
                    </a:lnTo>
                    <a:lnTo>
                      <a:pt x="806" y="2617"/>
                    </a:lnTo>
                    <a:lnTo>
                      <a:pt x="777" y="2603"/>
                    </a:lnTo>
                    <a:lnTo>
                      <a:pt x="747" y="2588"/>
                    </a:lnTo>
                    <a:lnTo>
                      <a:pt x="718" y="2574"/>
                    </a:lnTo>
                    <a:lnTo>
                      <a:pt x="688" y="2557"/>
                    </a:lnTo>
                    <a:lnTo>
                      <a:pt x="660" y="2541"/>
                    </a:lnTo>
                    <a:lnTo>
                      <a:pt x="632" y="2523"/>
                    </a:lnTo>
                    <a:lnTo>
                      <a:pt x="604" y="2504"/>
                    </a:lnTo>
                    <a:lnTo>
                      <a:pt x="578" y="2486"/>
                    </a:lnTo>
                    <a:lnTo>
                      <a:pt x="551" y="2467"/>
                    </a:lnTo>
                    <a:lnTo>
                      <a:pt x="524" y="2446"/>
                    </a:lnTo>
                    <a:lnTo>
                      <a:pt x="499" y="2426"/>
                    </a:lnTo>
                    <a:lnTo>
                      <a:pt x="474" y="2404"/>
                    </a:lnTo>
                    <a:lnTo>
                      <a:pt x="449" y="2383"/>
                    </a:lnTo>
                    <a:lnTo>
                      <a:pt x="425" y="2360"/>
                    </a:lnTo>
                    <a:lnTo>
                      <a:pt x="402" y="2337"/>
                    </a:lnTo>
                    <a:lnTo>
                      <a:pt x="379" y="2313"/>
                    </a:lnTo>
                    <a:lnTo>
                      <a:pt x="356" y="2289"/>
                    </a:lnTo>
                    <a:lnTo>
                      <a:pt x="335" y="2266"/>
                    </a:lnTo>
                    <a:lnTo>
                      <a:pt x="313" y="2241"/>
                    </a:lnTo>
                    <a:lnTo>
                      <a:pt x="292" y="2214"/>
                    </a:lnTo>
                    <a:lnTo>
                      <a:pt x="273" y="2188"/>
                    </a:lnTo>
                    <a:lnTo>
                      <a:pt x="254" y="2162"/>
                    </a:lnTo>
                    <a:lnTo>
                      <a:pt x="234" y="2135"/>
                    </a:lnTo>
                    <a:lnTo>
                      <a:pt x="216" y="2108"/>
                    </a:lnTo>
                    <a:lnTo>
                      <a:pt x="199" y="2079"/>
                    </a:lnTo>
                    <a:lnTo>
                      <a:pt x="182" y="2051"/>
                    </a:lnTo>
                    <a:lnTo>
                      <a:pt x="166" y="2022"/>
                    </a:lnTo>
                    <a:lnTo>
                      <a:pt x="150" y="1993"/>
                    </a:lnTo>
                    <a:lnTo>
                      <a:pt x="136" y="1963"/>
                    </a:lnTo>
                    <a:lnTo>
                      <a:pt x="122" y="1933"/>
                    </a:lnTo>
                    <a:lnTo>
                      <a:pt x="108" y="1902"/>
                    </a:lnTo>
                    <a:lnTo>
                      <a:pt x="96" y="1871"/>
                    </a:lnTo>
                    <a:lnTo>
                      <a:pt x="83" y="1840"/>
                    </a:lnTo>
                    <a:lnTo>
                      <a:pt x="73" y="1809"/>
                    </a:lnTo>
                    <a:lnTo>
                      <a:pt x="62" y="1777"/>
                    </a:lnTo>
                    <a:lnTo>
                      <a:pt x="53" y="1744"/>
                    </a:lnTo>
                    <a:lnTo>
                      <a:pt x="44" y="1711"/>
                    </a:lnTo>
                    <a:lnTo>
                      <a:pt x="36" y="1678"/>
                    </a:lnTo>
                    <a:lnTo>
                      <a:pt x="29" y="1645"/>
                    </a:lnTo>
                    <a:lnTo>
                      <a:pt x="22" y="1612"/>
                    </a:lnTo>
                    <a:lnTo>
                      <a:pt x="16" y="1578"/>
                    </a:lnTo>
                    <a:lnTo>
                      <a:pt x="12" y="1544"/>
                    </a:lnTo>
                    <a:lnTo>
                      <a:pt x="8" y="1510"/>
                    </a:lnTo>
                    <a:lnTo>
                      <a:pt x="5" y="1474"/>
                    </a:lnTo>
                    <a:lnTo>
                      <a:pt x="3" y="1439"/>
                    </a:lnTo>
                    <a:lnTo>
                      <a:pt x="1" y="1404"/>
                    </a:lnTo>
                    <a:lnTo>
                      <a:pt x="0" y="1369"/>
                    </a:lnTo>
                    <a:lnTo>
                      <a:pt x="0" y="1369"/>
                    </a:lnTo>
                    <a:lnTo>
                      <a:pt x="1" y="1333"/>
                    </a:lnTo>
                    <a:lnTo>
                      <a:pt x="3" y="1298"/>
                    </a:lnTo>
                    <a:lnTo>
                      <a:pt x="5" y="1264"/>
                    </a:lnTo>
                    <a:lnTo>
                      <a:pt x="8" y="1229"/>
                    </a:lnTo>
                    <a:lnTo>
                      <a:pt x="12" y="1195"/>
                    </a:lnTo>
                    <a:lnTo>
                      <a:pt x="16" y="1161"/>
                    </a:lnTo>
                    <a:lnTo>
                      <a:pt x="22" y="1127"/>
                    </a:lnTo>
                    <a:lnTo>
                      <a:pt x="29" y="1094"/>
                    </a:lnTo>
                    <a:lnTo>
                      <a:pt x="36" y="1059"/>
                    </a:lnTo>
                    <a:lnTo>
                      <a:pt x="44" y="1027"/>
                    </a:lnTo>
                    <a:lnTo>
                      <a:pt x="53" y="995"/>
                    </a:lnTo>
                    <a:lnTo>
                      <a:pt x="62" y="962"/>
                    </a:lnTo>
                    <a:lnTo>
                      <a:pt x="73" y="930"/>
                    </a:lnTo>
                    <a:lnTo>
                      <a:pt x="83" y="898"/>
                    </a:lnTo>
                    <a:lnTo>
                      <a:pt x="96" y="867"/>
                    </a:lnTo>
                    <a:lnTo>
                      <a:pt x="108" y="837"/>
                    </a:lnTo>
                    <a:lnTo>
                      <a:pt x="122" y="806"/>
                    </a:lnTo>
                    <a:lnTo>
                      <a:pt x="136" y="775"/>
                    </a:lnTo>
                    <a:lnTo>
                      <a:pt x="150" y="746"/>
                    </a:lnTo>
                    <a:lnTo>
                      <a:pt x="166" y="716"/>
                    </a:lnTo>
                    <a:lnTo>
                      <a:pt x="182" y="688"/>
                    </a:lnTo>
                    <a:lnTo>
                      <a:pt x="199" y="659"/>
                    </a:lnTo>
                    <a:lnTo>
                      <a:pt x="216" y="631"/>
                    </a:lnTo>
                    <a:lnTo>
                      <a:pt x="234" y="604"/>
                    </a:lnTo>
                    <a:lnTo>
                      <a:pt x="254" y="576"/>
                    </a:lnTo>
                    <a:lnTo>
                      <a:pt x="273" y="550"/>
                    </a:lnTo>
                    <a:lnTo>
                      <a:pt x="292" y="524"/>
                    </a:lnTo>
                    <a:lnTo>
                      <a:pt x="313" y="498"/>
                    </a:lnTo>
                    <a:lnTo>
                      <a:pt x="335" y="473"/>
                    </a:lnTo>
                    <a:lnTo>
                      <a:pt x="356" y="448"/>
                    </a:lnTo>
                    <a:lnTo>
                      <a:pt x="379" y="424"/>
                    </a:lnTo>
                    <a:lnTo>
                      <a:pt x="402" y="401"/>
                    </a:lnTo>
                    <a:lnTo>
                      <a:pt x="425" y="377"/>
                    </a:lnTo>
                    <a:lnTo>
                      <a:pt x="449" y="356"/>
                    </a:lnTo>
                    <a:lnTo>
                      <a:pt x="474" y="334"/>
                    </a:lnTo>
                    <a:lnTo>
                      <a:pt x="499" y="313"/>
                    </a:lnTo>
                    <a:lnTo>
                      <a:pt x="524" y="292"/>
                    </a:lnTo>
                    <a:lnTo>
                      <a:pt x="551" y="272"/>
                    </a:lnTo>
                    <a:lnTo>
                      <a:pt x="578" y="252"/>
                    </a:lnTo>
                    <a:lnTo>
                      <a:pt x="604" y="234"/>
                    </a:lnTo>
                    <a:lnTo>
                      <a:pt x="632" y="216"/>
                    </a:lnTo>
                    <a:lnTo>
                      <a:pt x="660" y="198"/>
                    </a:lnTo>
                    <a:lnTo>
                      <a:pt x="688" y="181"/>
                    </a:lnTo>
                    <a:lnTo>
                      <a:pt x="718" y="165"/>
                    </a:lnTo>
                    <a:lnTo>
                      <a:pt x="747" y="150"/>
                    </a:lnTo>
                    <a:lnTo>
                      <a:pt x="777" y="135"/>
                    </a:lnTo>
                    <a:lnTo>
                      <a:pt x="806" y="120"/>
                    </a:lnTo>
                    <a:lnTo>
                      <a:pt x="837" y="108"/>
                    </a:lnTo>
                    <a:lnTo>
                      <a:pt x="868" y="94"/>
                    </a:lnTo>
                    <a:lnTo>
                      <a:pt x="899" y="83"/>
                    </a:lnTo>
                    <a:lnTo>
                      <a:pt x="931" y="72"/>
                    </a:lnTo>
                    <a:lnTo>
                      <a:pt x="963" y="61"/>
                    </a:lnTo>
                    <a:lnTo>
                      <a:pt x="995" y="52"/>
                    </a:lnTo>
                    <a:lnTo>
                      <a:pt x="1028" y="43"/>
                    </a:lnTo>
                    <a:lnTo>
                      <a:pt x="1061" y="35"/>
                    </a:lnTo>
                    <a:lnTo>
                      <a:pt x="1094" y="27"/>
                    </a:lnTo>
                    <a:lnTo>
                      <a:pt x="1128" y="22"/>
                    </a:lnTo>
                    <a:lnTo>
                      <a:pt x="1161" y="16"/>
                    </a:lnTo>
                    <a:lnTo>
                      <a:pt x="1195" y="11"/>
                    </a:lnTo>
                    <a:lnTo>
                      <a:pt x="1230" y="7"/>
                    </a:lnTo>
                    <a:lnTo>
                      <a:pt x="1264" y="3"/>
                    </a:lnTo>
                    <a:lnTo>
                      <a:pt x="1300" y="1"/>
                    </a:lnTo>
                    <a:lnTo>
                      <a:pt x="1335" y="0"/>
                    </a:lnTo>
                    <a:lnTo>
                      <a:pt x="1370" y="0"/>
                    </a:lnTo>
                    <a:lnTo>
                      <a:pt x="1370" y="0"/>
                    </a:lnTo>
                    <a:lnTo>
                      <a:pt x="1405" y="0"/>
                    </a:lnTo>
                    <a:lnTo>
                      <a:pt x="1441" y="1"/>
                    </a:lnTo>
                    <a:lnTo>
                      <a:pt x="1476" y="3"/>
                    </a:lnTo>
                    <a:lnTo>
                      <a:pt x="1510" y="7"/>
                    </a:lnTo>
                    <a:lnTo>
                      <a:pt x="1544" y="11"/>
                    </a:lnTo>
                    <a:lnTo>
                      <a:pt x="1578" y="16"/>
                    </a:lnTo>
                    <a:lnTo>
                      <a:pt x="1612" y="22"/>
                    </a:lnTo>
                    <a:lnTo>
                      <a:pt x="1646" y="27"/>
                    </a:lnTo>
                    <a:lnTo>
                      <a:pt x="1679" y="35"/>
                    </a:lnTo>
                    <a:lnTo>
                      <a:pt x="1712" y="43"/>
                    </a:lnTo>
                    <a:lnTo>
                      <a:pt x="1745" y="52"/>
                    </a:lnTo>
                    <a:lnTo>
                      <a:pt x="1777" y="61"/>
                    </a:lnTo>
                    <a:lnTo>
                      <a:pt x="1809" y="72"/>
                    </a:lnTo>
                    <a:lnTo>
                      <a:pt x="1841" y="83"/>
                    </a:lnTo>
                    <a:lnTo>
                      <a:pt x="1872" y="94"/>
                    </a:lnTo>
                    <a:lnTo>
                      <a:pt x="1903" y="108"/>
                    </a:lnTo>
                    <a:lnTo>
                      <a:pt x="1934" y="120"/>
                    </a:lnTo>
                    <a:lnTo>
                      <a:pt x="1963" y="135"/>
                    </a:lnTo>
                    <a:lnTo>
                      <a:pt x="1993" y="150"/>
                    </a:lnTo>
                    <a:lnTo>
                      <a:pt x="2023" y="165"/>
                    </a:lnTo>
                    <a:lnTo>
                      <a:pt x="2051" y="181"/>
                    </a:lnTo>
                    <a:lnTo>
                      <a:pt x="2079" y="198"/>
                    </a:lnTo>
                    <a:lnTo>
                      <a:pt x="2108" y="216"/>
                    </a:lnTo>
                    <a:lnTo>
                      <a:pt x="2135" y="234"/>
                    </a:lnTo>
                    <a:lnTo>
                      <a:pt x="2162" y="252"/>
                    </a:lnTo>
                    <a:lnTo>
                      <a:pt x="2190" y="272"/>
                    </a:lnTo>
                    <a:lnTo>
                      <a:pt x="2216" y="292"/>
                    </a:lnTo>
                    <a:lnTo>
                      <a:pt x="2241" y="313"/>
                    </a:lnTo>
                    <a:lnTo>
                      <a:pt x="2266" y="334"/>
                    </a:lnTo>
                    <a:lnTo>
                      <a:pt x="2291" y="356"/>
                    </a:lnTo>
                    <a:lnTo>
                      <a:pt x="2315" y="377"/>
                    </a:lnTo>
                    <a:lnTo>
                      <a:pt x="2339" y="401"/>
                    </a:lnTo>
                    <a:lnTo>
                      <a:pt x="2361" y="424"/>
                    </a:lnTo>
                    <a:lnTo>
                      <a:pt x="2383" y="448"/>
                    </a:lnTo>
                    <a:lnTo>
                      <a:pt x="2406" y="473"/>
                    </a:lnTo>
                    <a:lnTo>
                      <a:pt x="2426" y="498"/>
                    </a:lnTo>
                    <a:lnTo>
                      <a:pt x="2447" y="524"/>
                    </a:lnTo>
                    <a:lnTo>
                      <a:pt x="2467" y="550"/>
                    </a:lnTo>
                    <a:lnTo>
                      <a:pt x="2486" y="576"/>
                    </a:lnTo>
                    <a:lnTo>
                      <a:pt x="2506" y="604"/>
                    </a:lnTo>
                    <a:lnTo>
                      <a:pt x="2524" y="631"/>
                    </a:lnTo>
                    <a:lnTo>
                      <a:pt x="2541" y="659"/>
                    </a:lnTo>
                    <a:lnTo>
                      <a:pt x="2558" y="688"/>
                    </a:lnTo>
                    <a:lnTo>
                      <a:pt x="2574" y="716"/>
                    </a:lnTo>
                    <a:lnTo>
                      <a:pt x="2590" y="746"/>
                    </a:lnTo>
                    <a:lnTo>
                      <a:pt x="2605" y="775"/>
                    </a:lnTo>
                    <a:lnTo>
                      <a:pt x="2618" y="806"/>
                    </a:lnTo>
                    <a:lnTo>
                      <a:pt x="2632" y="837"/>
                    </a:lnTo>
                    <a:lnTo>
                      <a:pt x="2644" y="867"/>
                    </a:lnTo>
                    <a:lnTo>
                      <a:pt x="2656" y="898"/>
                    </a:lnTo>
                    <a:lnTo>
                      <a:pt x="2667" y="930"/>
                    </a:lnTo>
                    <a:lnTo>
                      <a:pt x="2677" y="962"/>
                    </a:lnTo>
                    <a:lnTo>
                      <a:pt x="2688" y="995"/>
                    </a:lnTo>
                    <a:lnTo>
                      <a:pt x="2695" y="1027"/>
                    </a:lnTo>
                    <a:lnTo>
                      <a:pt x="2705" y="1059"/>
                    </a:lnTo>
                    <a:lnTo>
                      <a:pt x="2711" y="1094"/>
                    </a:lnTo>
                    <a:lnTo>
                      <a:pt x="2718" y="1127"/>
                    </a:lnTo>
                    <a:lnTo>
                      <a:pt x="2724" y="1161"/>
                    </a:lnTo>
                    <a:lnTo>
                      <a:pt x="2728" y="1195"/>
                    </a:lnTo>
                    <a:lnTo>
                      <a:pt x="2732" y="1229"/>
                    </a:lnTo>
                    <a:lnTo>
                      <a:pt x="2735" y="1264"/>
                    </a:lnTo>
                    <a:lnTo>
                      <a:pt x="2738" y="1298"/>
                    </a:lnTo>
                    <a:lnTo>
                      <a:pt x="2739" y="1333"/>
                    </a:lnTo>
                    <a:lnTo>
                      <a:pt x="2739" y="1369"/>
                    </a:lnTo>
                    <a:lnTo>
                      <a:pt x="2739" y="136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6" name="Freeform 475">
                <a:extLst>
                  <a:ext uri="{FF2B5EF4-FFF2-40B4-BE49-F238E27FC236}">
                    <a16:creationId xmlns="" xmlns:a16="http://schemas.microsoft.com/office/drawing/2014/main" id="{3E8420BD-7325-47FA-A317-5F65945073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09522" y="2786669"/>
                <a:ext cx="404740" cy="389434"/>
              </a:xfrm>
              <a:custGeom>
                <a:avLst/>
                <a:gdLst>
                  <a:gd name="T0" fmla="*/ 580 w 6612"/>
                  <a:gd name="T1" fmla="*/ 4053 h 6361"/>
                  <a:gd name="T2" fmla="*/ 1004 w 6612"/>
                  <a:gd name="T3" fmla="*/ 4053 h 6361"/>
                  <a:gd name="T4" fmla="*/ 1705 w 6612"/>
                  <a:gd name="T5" fmla="*/ 6361 h 6361"/>
                  <a:gd name="T6" fmla="*/ 2735 w 6612"/>
                  <a:gd name="T7" fmla="*/ 6361 h 6361"/>
                  <a:gd name="T8" fmla="*/ 2735 w 6612"/>
                  <a:gd name="T9" fmla="*/ 5077 h 6361"/>
                  <a:gd name="T10" fmla="*/ 3343 w 6612"/>
                  <a:gd name="T11" fmla="*/ 5077 h 6361"/>
                  <a:gd name="T12" fmla="*/ 3343 w 6612"/>
                  <a:gd name="T13" fmla="*/ 4053 h 6361"/>
                  <a:gd name="T14" fmla="*/ 3343 w 6612"/>
                  <a:gd name="T15" fmla="*/ 3955 h 6361"/>
                  <a:gd name="T16" fmla="*/ 6612 w 6612"/>
                  <a:gd name="T17" fmla="*/ 5271 h 6361"/>
                  <a:gd name="T18" fmla="*/ 6612 w 6612"/>
                  <a:gd name="T19" fmla="*/ 0 h 6361"/>
                  <a:gd name="T20" fmla="*/ 3343 w 6612"/>
                  <a:gd name="T21" fmla="*/ 1314 h 6361"/>
                  <a:gd name="T22" fmla="*/ 3343 w 6612"/>
                  <a:gd name="T23" fmla="*/ 1217 h 6361"/>
                  <a:gd name="T24" fmla="*/ 580 w 6612"/>
                  <a:gd name="T25" fmla="*/ 1217 h 6361"/>
                  <a:gd name="T26" fmla="*/ 580 w 6612"/>
                  <a:gd name="T27" fmla="*/ 1663 h 6361"/>
                  <a:gd name="T28" fmla="*/ 0 w 6612"/>
                  <a:gd name="T29" fmla="*/ 1663 h 6361"/>
                  <a:gd name="T30" fmla="*/ 0 w 6612"/>
                  <a:gd name="T31" fmla="*/ 3606 h 6361"/>
                  <a:gd name="T32" fmla="*/ 580 w 6612"/>
                  <a:gd name="T33" fmla="*/ 3606 h 6361"/>
                  <a:gd name="T34" fmla="*/ 580 w 6612"/>
                  <a:gd name="T35" fmla="*/ 4053 h 6361"/>
                  <a:gd name="T36" fmla="*/ 3343 w 6612"/>
                  <a:gd name="T37" fmla="*/ 1562 h 6361"/>
                  <a:gd name="T38" fmla="*/ 6382 w 6612"/>
                  <a:gd name="T39" fmla="*/ 340 h 6361"/>
                  <a:gd name="T40" fmla="*/ 6382 w 6612"/>
                  <a:gd name="T41" fmla="*/ 4931 h 6361"/>
                  <a:gd name="T42" fmla="*/ 3343 w 6612"/>
                  <a:gd name="T43" fmla="*/ 3708 h 6361"/>
                  <a:gd name="T44" fmla="*/ 3343 w 6612"/>
                  <a:gd name="T45" fmla="*/ 1562 h 6361"/>
                  <a:gd name="T46" fmla="*/ 2505 w 6612"/>
                  <a:gd name="T47" fmla="*/ 6132 h 6361"/>
                  <a:gd name="T48" fmla="*/ 1875 w 6612"/>
                  <a:gd name="T49" fmla="*/ 6132 h 6361"/>
                  <a:gd name="T50" fmla="*/ 1699 w 6612"/>
                  <a:gd name="T51" fmla="*/ 5553 h 6361"/>
                  <a:gd name="T52" fmla="*/ 2089 w 6612"/>
                  <a:gd name="T53" fmla="*/ 5553 h 6361"/>
                  <a:gd name="T54" fmla="*/ 2089 w 6612"/>
                  <a:gd name="T55" fmla="*/ 5323 h 6361"/>
                  <a:gd name="T56" fmla="*/ 1629 w 6612"/>
                  <a:gd name="T57" fmla="*/ 5323 h 6361"/>
                  <a:gd name="T58" fmla="*/ 1483 w 6612"/>
                  <a:gd name="T59" fmla="*/ 4840 h 6361"/>
                  <a:gd name="T60" fmla="*/ 2089 w 6612"/>
                  <a:gd name="T61" fmla="*/ 4840 h 6361"/>
                  <a:gd name="T62" fmla="*/ 2089 w 6612"/>
                  <a:gd name="T63" fmla="*/ 4610 h 6361"/>
                  <a:gd name="T64" fmla="*/ 1413 w 6612"/>
                  <a:gd name="T65" fmla="*/ 4610 h 6361"/>
                  <a:gd name="T66" fmla="*/ 1245 w 6612"/>
                  <a:gd name="T67" fmla="*/ 4053 h 6361"/>
                  <a:gd name="T68" fmla="*/ 2505 w 6612"/>
                  <a:gd name="T69" fmla="*/ 4053 h 6361"/>
                  <a:gd name="T70" fmla="*/ 2505 w 6612"/>
                  <a:gd name="T71" fmla="*/ 6132 h 6361"/>
                  <a:gd name="T72" fmla="*/ 3114 w 6612"/>
                  <a:gd name="T73" fmla="*/ 4847 h 6361"/>
                  <a:gd name="T74" fmla="*/ 2735 w 6612"/>
                  <a:gd name="T75" fmla="*/ 4847 h 6361"/>
                  <a:gd name="T76" fmla="*/ 2735 w 6612"/>
                  <a:gd name="T77" fmla="*/ 4053 h 6361"/>
                  <a:gd name="T78" fmla="*/ 3114 w 6612"/>
                  <a:gd name="T79" fmla="*/ 4053 h 6361"/>
                  <a:gd name="T80" fmla="*/ 3114 w 6612"/>
                  <a:gd name="T81" fmla="*/ 4847 h 6361"/>
                  <a:gd name="T82" fmla="*/ 810 w 6612"/>
                  <a:gd name="T83" fmla="*/ 1447 h 6361"/>
                  <a:gd name="T84" fmla="*/ 3095 w 6612"/>
                  <a:gd name="T85" fmla="*/ 1447 h 6361"/>
                  <a:gd name="T86" fmla="*/ 3114 w 6612"/>
                  <a:gd name="T87" fmla="*/ 1493 h 6361"/>
                  <a:gd name="T88" fmla="*/ 3114 w 6612"/>
                  <a:gd name="T89" fmla="*/ 3778 h 6361"/>
                  <a:gd name="T90" fmla="*/ 3095 w 6612"/>
                  <a:gd name="T91" fmla="*/ 3824 h 6361"/>
                  <a:gd name="T92" fmla="*/ 810 w 6612"/>
                  <a:gd name="T93" fmla="*/ 3824 h 6361"/>
                  <a:gd name="T94" fmla="*/ 810 w 6612"/>
                  <a:gd name="T95" fmla="*/ 1447 h 6361"/>
                  <a:gd name="T96" fmla="*/ 229 w 6612"/>
                  <a:gd name="T97" fmla="*/ 3377 h 6361"/>
                  <a:gd name="T98" fmla="*/ 229 w 6612"/>
                  <a:gd name="T99" fmla="*/ 1893 h 6361"/>
                  <a:gd name="T100" fmla="*/ 580 w 6612"/>
                  <a:gd name="T101" fmla="*/ 1893 h 6361"/>
                  <a:gd name="T102" fmla="*/ 580 w 6612"/>
                  <a:gd name="T103" fmla="*/ 3377 h 6361"/>
                  <a:gd name="T104" fmla="*/ 229 w 6612"/>
                  <a:gd name="T105" fmla="*/ 3377 h 6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612" h="6361">
                    <a:moveTo>
                      <a:pt x="580" y="4053"/>
                    </a:moveTo>
                    <a:lnTo>
                      <a:pt x="1004" y="4053"/>
                    </a:lnTo>
                    <a:lnTo>
                      <a:pt x="1705" y="6361"/>
                    </a:lnTo>
                    <a:lnTo>
                      <a:pt x="2735" y="6361"/>
                    </a:lnTo>
                    <a:lnTo>
                      <a:pt x="2735" y="5077"/>
                    </a:lnTo>
                    <a:lnTo>
                      <a:pt x="3343" y="5077"/>
                    </a:lnTo>
                    <a:lnTo>
                      <a:pt x="3343" y="4053"/>
                    </a:lnTo>
                    <a:lnTo>
                      <a:pt x="3343" y="3955"/>
                    </a:lnTo>
                    <a:lnTo>
                      <a:pt x="6612" y="5271"/>
                    </a:lnTo>
                    <a:lnTo>
                      <a:pt x="6612" y="0"/>
                    </a:lnTo>
                    <a:lnTo>
                      <a:pt x="3343" y="1314"/>
                    </a:lnTo>
                    <a:lnTo>
                      <a:pt x="3343" y="1217"/>
                    </a:lnTo>
                    <a:lnTo>
                      <a:pt x="580" y="1217"/>
                    </a:lnTo>
                    <a:lnTo>
                      <a:pt x="580" y="1663"/>
                    </a:lnTo>
                    <a:lnTo>
                      <a:pt x="0" y="1663"/>
                    </a:lnTo>
                    <a:lnTo>
                      <a:pt x="0" y="3606"/>
                    </a:lnTo>
                    <a:lnTo>
                      <a:pt x="580" y="3606"/>
                    </a:lnTo>
                    <a:lnTo>
                      <a:pt x="580" y="4053"/>
                    </a:lnTo>
                    <a:close/>
                    <a:moveTo>
                      <a:pt x="3343" y="1562"/>
                    </a:moveTo>
                    <a:lnTo>
                      <a:pt x="6382" y="340"/>
                    </a:lnTo>
                    <a:lnTo>
                      <a:pt x="6382" y="4931"/>
                    </a:lnTo>
                    <a:lnTo>
                      <a:pt x="3343" y="3708"/>
                    </a:lnTo>
                    <a:lnTo>
                      <a:pt x="3343" y="1562"/>
                    </a:lnTo>
                    <a:close/>
                    <a:moveTo>
                      <a:pt x="2505" y="6132"/>
                    </a:moveTo>
                    <a:lnTo>
                      <a:pt x="1875" y="6132"/>
                    </a:lnTo>
                    <a:lnTo>
                      <a:pt x="1699" y="5553"/>
                    </a:lnTo>
                    <a:lnTo>
                      <a:pt x="2089" y="5553"/>
                    </a:lnTo>
                    <a:lnTo>
                      <a:pt x="2089" y="5323"/>
                    </a:lnTo>
                    <a:lnTo>
                      <a:pt x="1629" y="5323"/>
                    </a:lnTo>
                    <a:lnTo>
                      <a:pt x="1483" y="4840"/>
                    </a:lnTo>
                    <a:lnTo>
                      <a:pt x="2089" y="4840"/>
                    </a:lnTo>
                    <a:lnTo>
                      <a:pt x="2089" y="4610"/>
                    </a:lnTo>
                    <a:lnTo>
                      <a:pt x="1413" y="4610"/>
                    </a:lnTo>
                    <a:lnTo>
                      <a:pt x="1245" y="4053"/>
                    </a:lnTo>
                    <a:lnTo>
                      <a:pt x="2505" y="4053"/>
                    </a:lnTo>
                    <a:lnTo>
                      <a:pt x="2505" y="6132"/>
                    </a:lnTo>
                    <a:close/>
                    <a:moveTo>
                      <a:pt x="3114" y="4847"/>
                    </a:moveTo>
                    <a:lnTo>
                      <a:pt x="2735" y="4847"/>
                    </a:lnTo>
                    <a:lnTo>
                      <a:pt x="2735" y="4053"/>
                    </a:lnTo>
                    <a:lnTo>
                      <a:pt x="3114" y="4053"/>
                    </a:lnTo>
                    <a:lnTo>
                      <a:pt x="3114" y="4847"/>
                    </a:lnTo>
                    <a:close/>
                    <a:moveTo>
                      <a:pt x="810" y="1447"/>
                    </a:moveTo>
                    <a:lnTo>
                      <a:pt x="3095" y="1447"/>
                    </a:lnTo>
                    <a:lnTo>
                      <a:pt x="3114" y="1493"/>
                    </a:lnTo>
                    <a:lnTo>
                      <a:pt x="3114" y="3778"/>
                    </a:lnTo>
                    <a:lnTo>
                      <a:pt x="3095" y="3824"/>
                    </a:lnTo>
                    <a:lnTo>
                      <a:pt x="810" y="3824"/>
                    </a:lnTo>
                    <a:lnTo>
                      <a:pt x="810" y="1447"/>
                    </a:lnTo>
                    <a:close/>
                    <a:moveTo>
                      <a:pt x="229" y="3377"/>
                    </a:moveTo>
                    <a:lnTo>
                      <a:pt x="229" y="1893"/>
                    </a:lnTo>
                    <a:lnTo>
                      <a:pt x="580" y="1893"/>
                    </a:lnTo>
                    <a:lnTo>
                      <a:pt x="580" y="3377"/>
                    </a:lnTo>
                    <a:lnTo>
                      <a:pt x="229" y="33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8F53EF8D-0076-4800-A847-FAF108C466C4}"/>
                </a:ext>
              </a:extLst>
            </p:cNvPr>
            <p:cNvGrpSpPr/>
            <p:nvPr/>
          </p:nvGrpSpPr>
          <p:grpSpPr>
            <a:xfrm>
              <a:off x="3043872" y="2512580"/>
              <a:ext cx="936583" cy="937610"/>
              <a:chOff x="3043872" y="2512580"/>
              <a:chExt cx="936583" cy="937610"/>
            </a:xfrm>
          </p:grpSpPr>
          <p:sp>
            <p:nvSpPr>
              <p:cNvPr id="13" name="Freeform 5">
                <a:extLst>
                  <a:ext uri="{FF2B5EF4-FFF2-40B4-BE49-F238E27FC236}">
                    <a16:creationId xmlns="" xmlns:a16="http://schemas.microsoft.com/office/drawing/2014/main" id="{2E1BE769-740B-484C-9662-619D21D0E5D1}"/>
                  </a:ext>
                </a:extLst>
              </p:cNvPr>
              <p:cNvSpPr/>
              <p:nvPr/>
            </p:nvSpPr>
            <p:spPr bwMode="auto">
              <a:xfrm>
                <a:off x="3043872" y="2512580"/>
                <a:ext cx="936583" cy="937610"/>
              </a:xfrm>
              <a:custGeom>
                <a:avLst/>
                <a:gdLst>
                  <a:gd name="T0" fmla="*/ 2735 w 2738"/>
                  <a:gd name="T1" fmla="*/ 1474 h 2739"/>
                  <a:gd name="T2" fmla="*/ 2711 w 2738"/>
                  <a:gd name="T3" fmla="*/ 1645 h 2739"/>
                  <a:gd name="T4" fmla="*/ 2667 w 2738"/>
                  <a:gd name="T5" fmla="*/ 1809 h 2739"/>
                  <a:gd name="T6" fmla="*/ 2603 w 2738"/>
                  <a:gd name="T7" fmla="*/ 1963 h 2739"/>
                  <a:gd name="T8" fmla="*/ 2522 w 2738"/>
                  <a:gd name="T9" fmla="*/ 2108 h 2739"/>
                  <a:gd name="T10" fmla="*/ 2426 w 2738"/>
                  <a:gd name="T11" fmla="*/ 2241 h 2739"/>
                  <a:gd name="T12" fmla="*/ 2314 w 2738"/>
                  <a:gd name="T13" fmla="*/ 2360 h 2739"/>
                  <a:gd name="T14" fmla="*/ 2188 w 2738"/>
                  <a:gd name="T15" fmla="*/ 2467 h 2739"/>
                  <a:gd name="T16" fmla="*/ 2051 w 2738"/>
                  <a:gd name="T17" fmla="*/ 2557 h 2739"/>
                  <a:gd name="T18" fmla="*/ 1902 w 2738"/>
                  <a:gd name="T19" fmla="*/ 2631 h 2739"/>
                  <a:gd name="T20" fmla="*/ 1744 w 2738"/>
                  <a:gd name="T21" fmla="*/ 2686 h 2739"/>
                  <a:gd name="T22" fmla="*/ 1578 w 2738"/>
                  <a:gd name="T23" fmla="*/ 2723 h 2739"/>
                  <a:gd name="T24" fmla="*/ 1405 w 2738"/>
                  <a:gd name="T25" fmla="*/ 2737 h 2739"/>
                  <a:gd name="T26" fmla="*/ 1264 w 2738"/>
                  <a:gd name="T27" fmla="*/ 2734 h 2739"/>
                  <a:gd name="T28" fmla="*/ 1093 w 2738"/>
                  <a:gd name="T29" fmla="*/ 2710 h 2739"/>
                  <a:gd name="T30" fmla="*/ 930 w 2738"/>
                  <a:gd name="T31" fmla="*/ 2667 h 2739"/>
                  <a:gd name="T32" fmla="*/ 775 w 2738"/>
                  <a:gd name="T33" fmla="*/ 2603 h 2739"/>
                  <a:gd name="T34" fmla="*/ 631 w 2738"/>
                  <a:gd name="T35" fmla="*/ 2523 h 2739"/>
                  <a:gd name="T36" fmla="*/ 498 w 2738"/>
                  <a:gd name="T37" fmla="*/ 2426 h 2739"/>
                  <a:gd name="T38" fmla="*/ 378 w 2738"/>
                  <a:gd name="T39" fmla="*/ 2313 h 2739"/>
                  <a:gd name="T40" fmla="*/ 272 w 2738"/>
                  <a:gd name="T41" fmla="*/ 2188 h 2739"/>
                  <a:gd name="T42" fmla="*/ 182 w 2738"/>
                  <a:gd name="T43" fmla="*/ 2051 h 2739"/>
                  <a:gd name="T44" fmla="*/ 108 w 2738"/>
                  <a:gd name="T45" fmla="*/ 1902 h 2739"/>
                  <a:gd name="T46" fmla="*/ 52 w 2738"/>
                  <a:gd name="T47" fmla="*/ 1744 h 2739"/>
                  <a:gd name="T48" fmla="*/ 16 w 2738"/>
                  <a:gd name="T49" fmla="*/ 1578 h 2739"/>
                  <a:gd name="T50" fmla="*/ 1 w 2738"/>
                  <a:gd name="T51" fmla="*/ 1404 h 2739"/>
                  <a:gd name="T52" fmla="*/ 4 w 2738"/>
                  <a:gd name="T53" fmla="*/ 1264 h 2739"/>
                  <a:gd name="T54" fmla="*/ 28 w 2738"/>
                  <a:gd name="T55" fmla="*/ 1094 h 2739"/>
                  <a:gd name="T56" fmla="*/ 72 w 2738"/>
                  <a:gd name="T57" fmla="*/ 930 h 2739"/>
                  <a:gd name="T58" fmla="*/ 135 w 2738"/>
                  <a:gd name="T59" fmla="*/ 775 h 2739"/>
                  <a:gd name="T60" fmla="*/ 216 w 2738"/>
                  <a:gd name="T61" fmla="*/ 631 h 2739"/>
                  <a:gd name="T62" fmla="*/ 313 w 2738"/>
                  <a:gd name="T63" fmla="*/ 498 h 2739"/>
                  <a:gd name="T64" fmla="*/ 425 w 2738"/>
                  <a:gd name="T65" fmla="*/ 377 h 2739"/>
                  <a:gd name="T66" fmla="*/ 550 w 2738"/>
                  <a:gd name="T67" fmla="*/ 272 h 2739"/>
                  <a:gd name="T68" fmla="*/ 688 w 2738"/>
                  <a:gd name="T69" fmla="*/ 181 h 2739"/>
                  <a:gd name="T70" fmla="*/ 837 w 2738"/>
                  <a:gd name="T71" fmla="*/ 108 h 2739"/>
                  <a:gd name="T72" fmla="*/ 995 w 2738"/>
                  <a:gd name="T73" fmla="*/ 52 h 2739"/>
                  <a:gd name="T74" fmla="*/ 1161 w 2738"/>
                  <a:gd name="T75" fmla="*/ 16 h 2739"/>
                  <a:gd name="T76" fmla="*/ 1334 w 2738"/>
                  <a:gd name="T77" fmla="*/ 0 h 2739"/>
                  <a:gd name="T78" fmla="*/ 1474 w 2738"/>
                  <a:gd name="T79" fmla="*/ 3 h 2739"/>
                  <a:gd name="T80" fmla="*/ 1645 w 2738"/>
                  <a:gd name="T81" fmla="*/ 27 h 2739"/>
                  <a:gd name="T82" fmla="*/ 1808 w 2738"/>
                  <a:gd name="T83" fmla="*/ 72 h 2739"/>
                  <a:gd name="T84" fmla="*/ 1963 w 2738"/>
                  <a:gd name="T85" fmla="*/ 135 h 2739"/>
                  <a:gd name="T86" fmla="*/ 2107 w 2738"/>
                  <a:gd name="T87" fmla="*/ 216 h 2739"/>
                  <a:gd name="T88" fmla="*/ 2240 w 2738"/>
                  <a:gd name="T89" fmla="*/ 313 h 2739"/>
                  <a:gd name="T90" fmla="*/ 2361 w 2738"/>
                  <a:gd name="T91" fmla="*/ 424 h 2739"/>
                  <a:gd name="T92" fmla="*/ 2467 w 2738"/>
                  <a:gd name="T93" fmla="*/ 550 h 2739"/>
                  <a:gd name="T94" fmla="*/ 2558 w 2738"/>
                  <a:gd name="T95" fmla="*/ 688 h 2739"/>
                  <a:gd name="T96" fmla="*/ 2630 w 2738"/>
                  <a:gd name="T97" fmla="*/ 837 h 2739"/>
                  <a:gd name="T98" fmla="*/ 2686 w 2738"/>
                  <a:gd name="T99" fmla="*/ 995 h 2739"/>
                  <a:gd name="T100" fmla="*/ 2722 w 2738"/>
                  <a:gd name="T101" fmla="*/ 1161 h 2739"/>
                  <a:gd name="T102" fmla="*/ 2738 w 2738"/>
                  <a:gd name="T103" fmla="*/ 1333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8" h="2739">
                    <a:moveTo>
                      <a:pt x="2738" y="1369"/>
                    </a:moveTo>
                    <a:lnTo>
                      <a:pt x="2738" y="1369"/>
                    </a:lnTo>
                    <a:lnTo>
                      <a:pt x="2738" y="1404"/>
                    </a:lnTo>
                    <a:lnTo>
                      <a:pt x="2737" y="1439"/>
                    </a:lnTo>
                    <a:lnTo>
                      <a:pt x="2735" y="1474"/>
                    </a:lnTo>
                    <a:lnTo>
                      <a:pt x="2731" y="1510"/>
                    </a:lnTo>
                    <a:lnTo>
                      <a:pt x="2727" y="1544"/>
                    </a:lnTo>
                    <a:lnTo>
                      <a:pt x="2722" y="1578"/>
                    </a:lnTo>
                    <a:lnTo>
                      <a:pt x="2717" y="1612"/>
                    </a:lnTo>
                    <a:lnTo>
                      <a:pt x="2711" y="1645"/>
                    </a:lnTo>
                    <a:lnTo>
                      <a:pt x="2703" y="1678"/>
                    </a:lnTo>
                    <a:lnTo>
                      <a:pt x="2695" y="1711"/>
                    </a:lnTo>
                    <a:lnTo>
                      <a:pt x="2686" y="1744"/>
                    </a:lnTo>
                    <a:lnTo>
                      <a:pt x="2677" y="1777"/>
                    </a:lnTo>
                    <a:lnTo>
                      <a:pt x="2667" y="1809"/>
                    </a:lnTo>
                    <a:lnTo>
                      <a:pt x="2655" y="1840"/>
                    </a:lnTo>
                    <a:lnTo>
                      <a:pt x="2644" y="1871"/>
                    </a:lnTo>
                    <a:lnTo>
                      <a:pt x="2630" y="1902"/>
                    </a:lnTo>
                    <a:lnTo>
                      <a:pt x="2618" y="1933"/>
                    </a:lnTo>
                    <a:lnTo>
                      <a:pt x="2603" y="1963"/>
                    </a:lnTo>
                    <a:lnTo>
                      <a:pt x="2588" y="1993"/>
                    </a:lnTo>
                    <a:lnTo>
                      <a:pt x="2573" y="2022"/>
                    </a:lnTo>
                    <a:lnTo>
                      <a:pt x="2558" y="2051"/>
                    </a:lnTo>
                    <a:lnTo>
                      <a:pt x="2540" y="2079"/>
                    </a:lnTo>
                    <a:lnTo>
                      <a:pt x="2522" y="2108"/>
                    </a:lnTo>
                    <a:lnTo>
                      <a:pt x="2504" y="2135"/>
                    </a:lnTo>
                    <a:lnTo>
                      <a:pt x="2486" y="2162"/>
                    </a:lnTo>
                    <a:lnTo>
                      <a:pt x="2467" y="2188"/>
                    </a:lnTo>
                    <a:lnTo>
                      <a:pt x="2446" y="2214"/>
                    </a:lnTo>
                    <a:lnTo>
                      <a:pt x="2426" y="2241"/>
                    </a:lnTo>
                    <a:lnTo>
                      <a:pt x="2404" y="2266"/>
                    </a:lnTo>
                    <a:lnTo>
                      <a:pt x="2382" y="2289"/>
                    </a:lnTo>
                    <a:lnTo>
                      <a:pt x="2361" y="2313"/>
                    </a:lnTo>
                    <a:lnTo>
                      <a:pt x="2337" y="2337"/>
                    </a:lnTo>
                    <a:lnTo>
                      <a:pt x="2314" y="2360"/>
                    </a:lnTo>
                    <a:lnTo>
                      <a:pt x="2290" y="2383"/>
                    </a:lnTo>
                    <a:lnTo>
                      <a:pt x="2265" y="2404"/>
                    </a:lnTo>
                    <a:lnTo>
                      <a:pt x="2240" y="2426"/>
                    </a:lnTo>
                    <a:lnTo>
                      <a:pt x="2214" y="2446"/>
                    </a:lnTo>
                    <a:lnTo>
                      <a:pt x="2188" y="2467"/>
                    </a:lnTo>
                    <a:lnTo>
                      <a:pt x="2162" y="2486"/>
                    </a:lnTo>
                    <a:lnTo>
                      <a:pt x="2135" y="2504"/>
                    </a:lnTo>
                    <a:lnTo>
                      <a:pt x="2107" y="2523"/>
                    </a:lnTo>
                    <a:lnTo>
                      <a:pt x="2079" y="2541"/>
                    </a:lnTo>
                    <a:lnTo>
                      <a:pt x="2051" y="2557"/>
                    </a:lnTo>
                    <a:lnTo>
                      <a:pt x="2022" y="2574"/>
                    </a:lnTo>
                    <a:lnTo>
                      <a:pt x="1993" y="2588"/>
                    </a:lnTo>
                    <a:lnTo>
                      <a:pt x="1963" y="2603"/>
                    </a:lnTo>
                    <a:lnTo>
                      <a:pt x="1932" y="2617"/>
                    </a:lnTo>
                    <a:lnTo>
                      <a:pt x="1902" y="2631"/>
                    </a:lnTo>
                    <a:lnTo>
                      <a:pt x="1871" y="2643"/>
                    </a:lnTo>
                    <a:lnTo>
                      <a:pt x="1840" y="2656"/>
                    </a:lnTo>
                    <a:lnTo>
                      <a:pt x="1808" y="2667"/>
                    </a:lnTo>
                    <a:lnTo>
                      <a:pt x="1777" y="2677"/>
                    </a:lnTo>
                    <a:lnTo>
                      <a:pt x="1744" y="2686"/>
                    </a:lnTo>
                    <a:lnTo>
                      <a:pt x="1712" y="2695"/>
                    </a:lnTo>
                    <a:lnTo>
                      <a:pt x="1679" y="2703"/>
                    </a:lnTo>
                    <a:lnTo>
                      <a:pt x="1645" y="2710"/>
                    </a:lnTo>
                    <a:lnTo>
                      <a:pt x="1612" y="2717"/>
                    </a:lnTo>
                    <a:lnTo>
                      <a:pt x="1578" y="2723"/>
                    </a:lnTo>
                    <a:lnTo>
                      <a:pt x="1544" y="2727"/>
                    </a:lnTo>
                    <a:lnTo>
                      <a:pt x="1509" y="2732"/>
                    </a:lnTo>
                    <a:lnTo>
                      <a:pt x="1474" y="2734"/>
                    </a:lnTo>
                    <a:lnTo>
                      <a:pt x="1440" y="2736"/>
                    </a:lnTo>
                    <a:lnTo>
                      <a:pt x="1405" y="2737"/>
                    </a:lnTo>
                    <a:lnTo>
                      <a:pt x="1370" y="2739"/>
                    </a:lnTo>
                    <a:lnTo>
                      <a:pt x="1370" y="2739"/>
                    </a:lnTo>
                    <a:lnTo>
                      <a:pt x="1334" y="2737"/>
                    </a:lnTo>
                    <a:lnTo>
                      <a:pt x="1299" y="2736"/>
                    </a:lnTo>
                    <a:lnTo>
                      <a:pt x="1264" y="2734"/>
                    </a:lnTo>
                    <a:lnTo>
                      <a:pt x="1229" y="2732"/>
                    </a:lnTo>
                    <a:lnTo>
                      <a:pt x="1195" y="2727"/>
                    </a:lnTo>
                    <a:lnTo>
                      <a:pt x="1161" y="2723"/>
                    </a:lnTo>
                    <a:lnTo>
                      <a:pt x="1126" y="2717"/>
                    </a:lnTo>
                    <a:lnTo>
                      <a:pt x="1093" y="2710"/>
                    </a:lnTo>
                    <a:lnTo>
                      <a:pt x="1060" y="2703"/>
                    </a:lnTo>
                    <a:lnTo>
                      <a:pt x="1028" y="2695"/>
                    </a:lnTo>
                    <a:lnTo>
                      <a:pt x="995" y="2686"/>
                    </a:lnTo>
                    <a:lnTo>
                      <a:pt x="962" y="2677"/>
                    </a:lnTo>
                    <a:lnTo>
                      <a:pt x="930" y="2667"/>
                    </a:lnTo>
                    <a:lnTo>
                      <a:pt x="898" y="2656"/>
                    </a:lnTo>
                    <a:lnTo>
                      <a:pt x="867" y="2643"/>
                    </a:lnTo>
                    <a:lnTo>
                      <a:pt x="837" y="2631"/>
                    </a:lnTo>
                    <a:lnTo>
                      <a:pt x="806" y="2617"/>
                    </a:lnTo>
                    <a:lnTo>
                      <a:pt x="775" y="2603"/>
                    </a:lnTo>
                    <a:lnTo>
                      <a:pt x="746" y="2588"/>
                    </a:lnTo>
                    <a:lnTo>
                      <a:pt x="716" y="2574"/>
                    </a:lnTo>
                    <a:lnTo>
                      <a:pt x="688" y="2557"/>
                    </a:lnTo>
                    <a:lnTo>
                      <a:pt x="659" y="2541"/>
                    </a:lnTo>
                    <a:lnTo>
                      <a:pt x="631" y="2523"/>
                    </a:lnTo>
                    <a:lnTo>
                      <a:pt x="604" y="2504"/>
                    </a:lnTo>
                    <a:lnTo>
                      <a:pt x="576" y="2486"/>
                    </a:lnTo>
                    <a:lnTo>
                      <a:pt x="550" y="2467"/>
                    </a:lnTo>
                    <a:lnTo>
                      <a:pt x="524" y="2446"/>
                    </a:lnTo>
                    <a:lnTo>
                      <a:pt x="498" y="2426"/>
                    </a:lnTo>
                    <a:lnTo>
                      <a:pt x="473" y="2404"/>
                    </a:lnTo>
                    <a:lnTo>
                      <a:pt x="449" y="2383"/>
                    </a:lnTo>
                    <a:lnTo>
                      <a:pt x="425" y="2360"/>
                    </a:lnTo>
                    <a:lnTo>
                      <a:pt x="401" y="2337"/>
                    </a:lnTo>
                    <a:lnTo>
                      <a:pt x="378" y="2313"/>
                    </a:lnTo>
                    <a:lnTo>
                      <a:pt x="356" y="2289"/>
                    </a:lnTo>
                    <a:lnTo>
                      <a:pt x="334" y="2266"/>
                    </a:lnTo>
                    <a:lnTo>
                      <a:pt x="313" y="2241"/>
                    </a:lnTo>
                    <a:lnTo>
                      <a:pt x="292" y="2214"/>
                    </a:lnTo>
                    <a:lnTo>
                      <a:pt x="272" y="2188"/>
                    </a:lnTo>
                    <a:lnTo>
                      <a:pt x="252" y="2162"/>
                    </a:lnTo>
                    <a:lnTo>
                      <a:pt x="234" y="2135"/>
                    </a:lnTo>
                    <a:lnTo>
                      <a:pt x="216" y="2108"/>
                    </a:lnTo>
                    <a:lnTo>
                      <a:pt x="198" y="2079"/>
                    </a:lnTo>
                    <a:lnTo>
                      <a:pt x="182" y="2051"/>
                    </a:lnTo>
                    <a:lnTo>
                      <a:pt x="165" y="2022"/>
                    </a:lnTo>
                    <a:lnTo>
                      <a:pt x="150" y="1993"/>
                    </a:lnTo>
                    <a:lnTo>
                      <a:pt x="135" y="1963"/>
                    </a:lnTo>
                    <a:lnTo>
                      <a:pt x="122" y="1933"/>
                    </a:lnTo>
                    <a:lnTo>
                      <a:pt x="108" y="1902"/>
                    </a:lnTo>
                    <a:lnTo>
                      <a:pt x="95" y="1871"/>
                    </a:lnTo>
                    <a:lnTo>
                      <a:pt x="83" y="1840"/>
                    </a:lnTo>
                    <a:lnTo>
                      <a:pt x="72" y="1809"/>
                    </a:lnTo>
                    <a:lnTo>
                      <a:pt x="61" y="1777"/>
                    </a:lnTo>
                    <a:lnTo>
                      <a:pt x="52" y="1744"/>
                    </a:lnTo>
                    <a:lnTo>
                      <a:pt x="43" y="1711"/>
                    </a:lnTo>
                    <a:lnTo>
                      <a:pt x="35" y="1678"/>
                    </a:lnTo>
                    <a:lnTo>
                      <a:pt x="28" y="1645"/>
                    </a:lnTo>
                    <a:lnTo>
                      <a:pt x="22" y="1612"/>
                    </a:lnTo>
                    <a:lnTo>
                      <a:pt x="16" y="1578"/>
                    </a:lnTo>
                    <a:lnTo>
                      <a:pt x="11" y="1544"/>
                    </a:lnTo>
                    <a:lnTo>
                      <a:pt x="7" y="1510"/>
                    </a:lnTo>
                    <a:lnTo>
                      <a:pt x="4" y="1474"/>
                    </a:lnTo>
                    <a:lnTo>
                      <a:pt x="2" y="1439"/>
                    </a:lnTo>
                    <a:lnTo>
                      <a:pt x="1" y="1404"/>
                    </a:lnTo>
                    <a:lnTo>
                      <a:pt x="0" y="1369"/>
                    </a:lnTo>
                    <a:lnTo>
                      <a:pt x="0" y="1369"/>
                    </a:lnTo>
                    <a:lnTo>
                      <a:pt x="1" y="1333"/>
                    </a:lnTo>
                    <a:lnTo>
                      <a:pt x="2" y="1298"/>
                    </a:lnTo>
                    <a:lnTo>
                      <a:pt x="4" y="1264"/>
                    </a:lnTo>
                    <a:lnTo>
                      <a:pt x="7" y="1229"/>
                    </a:lnTo>
                    <a:lnTo>
                      <a:pt x="11" y="1195"/>
                    </a:lnTo>
                    <a:lnTo>
                      <a:pt x="16" y="1161"/>
                    </a:lnTo>
                    <a:lnTo>
                      <a:pt x="22" y="1127"/>
                    </a:lnTo>
                    <a:lnTo>
                      <a:pt x="28" y="1094"/>
                    </a:lnTo>
                    <a:lnTo>
                      <a:pt x="35" y="1059"/>
                    </a:lnTo>
                    <a:lnTo>
                      <a:pt x="43" y="1027"/>
                    </a:lnTo>
                    <a:lnTo>
                      <a:pt x="52" y="995"/>
                    </a:lnTo>
                    <a:lnTo>
                      <a:pt x="61" y="962"/>
                    </a:lnTo>
                    <a:lnTo>
                      <a:pt x="72" y="930"/>
                    </a:lnTo>
                    <a:lnTo>
                      <a:pt x="83" y="898"/>
                    </a:lnTo>
                    <a:lnTo>
                      <a:pt x="95" y="867"/>
                    </a:lnTo>
                    <a:lnTo>
                      <a:pt x="108" y="837"/>
                    </a:lnTo>
                    <a:lnTo>
                      <a:pt x="122" y="806"/>
                    </a:lnTo>
                    <a:lnTo>
                      <a:pt x="135" y="775"/>
                    </a:lnTo>
                    <a:lnTo>
                      <a:pt x="150" y="746"/>
                    </a:lnTo>
                    <a:lnTo>
                      <a:pt x="165" y="716"/>
                    </a:lnTo>
                    <a:lnTo>
                      <a:pt x="182" y="688"/>
                    </a:lnTo>
                    <a:lnTo>
                      <a:pt x="198" y="659"/>
                    </a:lnTo>
                    <a:lnTo>
                      <a:pt x="216" y="631"/>
                    </a:lnTo>
                    <a:lnTo>
                      <a:pt x="234" y="604"/>
                    </a:lnTo>
                    <a:lnTo>
                      <a:pt x="252" y="576"/>
                    </a:lnTo>
                    <a:lnTo>
                      <a:pt x="272" y="550"/>
                    </a:lnTo>
                    <a:lnTo>
                      <a:pt x="292" y="524"/>
                    </a:lnTo>
                    <a:lnTo>
                      <a:pt x="313" y="498"/>
                    </a:lnTo>
                    <a:lnTo>
                      <a:pt x="334" y="473"/>
                    </a:lnTo>
                    <a:lnTo>
                      <a:pt x="356" y="448"/>
                    </a:lnTo>
                    <a:lnTo>
                      <a:pt x="378" y="424"/>
                    </a:lnTo>
                    <a:lnTo>
                      <a:pt x="401" y="401"/>
                    </a:lnTo>
                    <a:lnTo>
                      <a:pt x="425" y="377"/>
                    </a:lnTo>
                    <a:lnTo>
                      <a:pt x="449" y="356"/>
                    </a:lnTo>
                    <a:lnTo>
                      <a:pt x="473" y="334"/>
                    </a:lnTo>
                    <a:lnTo>
                      <a:pt x="498" y="313"/>
                    </a:lnTo>
                    <a:lnTo>
                      <a:pt x="524" y="292"/>
                    </a:lnTo>
                    <a:lnTo>
                      <a:pt x="550" y="272"/>
                    </a:lnTo>
                    <a:lnTo>
                      <a:pt x="576" y="252"/>
                    </a:lnTo>
                    <a:lnTo>
                      <a:pt x="604" y="234"/>
                    </a:lnTo>
                    <a:lnTo>
                      <a:pt x="631" y="216"/>
                    </a:lnTo>
                    <a:lnTo>
                      <a:pt x="659" y="198"/>
                    </a:lnTo>
                    <a:lnTo>
                      <a:pt x="688" y="181"/>
                    </a:lnTo>
                    <a:lnTo>
                      <a:pt x="716" y="165"/>
                    </a:lnTo>
                    <a:lnTo>
                      <a:pt x="746" y="150"/>
                    </a:lnTo>
                    <a:lnTo>
                      <a:pt x="775" y="135"/>
                    </a:lnTo>
                    <a:lnTo>
                      <a:pt x="806" y="120"/>
                    </a:lnTo>
                    <a:lnTo>
                      <a:pt x="837" y="108"/>
                    </a:lnTo>
                    <a:lnTo>
                      <a:pt x="867" y="94"/>
                    </a:lnTo>
                    <a:lnTo>
                      <a:pt x="898" y="83"/>
                    </a:lnTo>
                    <a:lnTo>
                      <a:pt x="930" y="72"/>
                    </a:lnTo>
                    <a:lnTo>
                      <a:pt x="962" y="61"/>
                    </a:lnTo>
                    <a:lnTo>
                      <a:pt x="995" y="52"/>
                    </a:lnTo>
                    <a:lnTo>
                      <a:pt x="1028" y="43"/>
                    </a:lnTo>
                    <a:lnTo>
                      <a:pt x="1060" y="35"/>
                    </a:lnTo>
                    <a:lnTo>
                      <a:pt x="1093" y="27"/>
                    </a:lnTo>
                    <a:lnTo>
                      <a:pt x="1126" y="22"/>
                    </a:lnTo>
                    <a:lnTo>
                      <a:pt x="1161" y="16"/>
                    </a:lnTo>
                    <a:lnTo>
                      <a:pt x="1195" y="11"/>
                    </a:lnTo>
                    <a:lnTo>
                      <a:pt x="1229" y="7"/>
                    </a:lnTo>
                    <a:lnTo>
                      <a:pt x="1264" y="3"/>
                    </a:lnTo>
                    <a:lnTo>
                      <a:pt x="1299" y="1"/>
                    </a:lnTo>
                    <a:lnTo>
                      <a:pt x="1334" y="0"/>
                    </a:lnTo>
                    <a:lnTo>
                      <a:pt x="1370" y="0"/>
                    </a:lnTo>
                    <a:lnTo>
                      <a:pt x="1370" y="0"/>
                    </a:lnTo>
                    <a:lnTo>
                      <a:pt x="1405" y="0"/>
                    </a:lnTo>
                    <a:lnTo>
                      <a:pt x="1440" y="1"/>
                    </a:lnTo>
                    <a:lnTo>
                      <a:pt x="1474" y="3"/>
                    </a:lnTo>
                    <a:lnTo>
                      <a:pt x="1509" y="7"/>
                    </a:lnTo>
                    <a:lnTo>
                      <a:pt x="1544" y="11"/>
                    </a:lnTo>
                    <a:lnTo>
                      <a:pt x="1578" y="16"/>
                    </a:lnTo>
                    <a:lnTo>
                      <a:pt x="1612" y="22"/>
                    </a:lnTo>
                    <a:lnTo>
                      <a:pt x="1645" y="27"/>
                    </a:lnTo>
                    <a:lnTo>
                      <a:pt x="1679" y="35"/>
                    </a:lnTo>
                    <a:lnTo>
                      <a:pt x="1712" y="43"/>
                    </a:lnTo>
                    <a:lnTo>
                      <a:pt x="1744" y="52"/>
                    </a:lnTo>
                    <a:lnTo>
                      <a:pt x="1777" y="61"/>
                    </a:lnTo>
                    <a:lnTo>
                      <a:pt x="1808" y="72"/>
                    </a:lnTo>
                    <a:lnTo>
                      <a:pt x="1840" y="83"/>
                    </a:lnTo>
                    <a:lnTo>
                      <a:pt x="1871" y="94"/>
                    </a:lnTo>
                    <a:lnTo>
                      <a:pt x="1902" y="108"/>
                    </a:lnTo>
                    <a:lnTo>
                      <a:pt x="1932" y="120"/>
                    </a:lnTo>
                    <a:lnTo>
                      <a:pt x="1963" y="135"/>
                    </a:lnTo>
                    <a:lnTo>
                      <a:pt x="1993" y="150"/>
                    </a:lnTo>
                    <a:lnTo>
                      <a:pt x="2022" y="165"/>
                    </a:lnTo>
                    <a:lnTo>
                      <a:pt x="2051" y="181"/>
                    </a:lnTo>
                    <a:lnTo>
                      <a:pt x="2079" y="198"/>
                    </a:lnTo>
                    <a:lnTo>
                      <a:pt x="2107" y="216"/>
                    </a:lnTo>
                    <a:lnTo>
                      <a:pt x="2135" y="234"/>
                    </a:lnTo>
                    <a:lnTo>
                      <a:pt x="2162" y="252"/>
                    </a:lnTo>
                    <a:lnTo>
                      <a:pt x="2188" y="272"/>
                    </a:lnTo>
                    <a:lnTo>
                      <a:pt x="2214" y="292"/>
                    </a:lnTo>
                    <a:lnTo>
                      <a:pt x="2240" y="313"/>
                    </a:lnTo>
                    <a:lnTo>
                      <a:pt x="2265" y="334"/>
                    </a:lnTo>
                    <a:lnTo>
                      <a:pt x="2290" y="356"/>
                    </a:lnTo>
                    <a:lnTo>
                      <a:pt x="2314" y="377"/>
                    </a:lnTo>
                    <a:lnTo>
                      <a:pt x="2337" y="401"/>
                    </a:lnTo>
                    <a:lnTo>
                      <a:pt x="2361" y="424"/>
                    </a:lnTo>
                    <a:lnTo>
                      <a:pt x="2382" y="448"/>
                    </a:lnTo>
                    <a:lnTo>
                      <a:pt x="2404" y="473"/>
                    </a:lnTo>
                    <a:lnTo>
                      <a:pt x="2426" y="498"/>
                    </a:lnTo>
                    <a:lnTo>
                      <a:pt x="2446" y="524"/>
                    </a:lnTo>
                    <a:lnTo>
                      <a:pt x="2467" y="550"/>
                    </a:lnTo>
                    <a:lnTo>
                      <a:pt x="2486" y="576"/>
                    </a:lnTo>
                    <a:lnTo>
                      <a:pt x="2504" y="604"/>
                    </a:lnTo>
                    <a:lnTo>
                      <a:pt x="2522" y="631"/>
                    </a:lnTo>
                    <a:lnTo>
                      <a:pt x="2540" y="659"/>
                    </a:lnTo>
                    <a:lnTo>
                      <a:pt x="2558" y="688"/>
                    </a:lnTo>
                    <a:lnTo>
                      <a:pt x="2573" y="716"/>
                    </a:lnTo>
                    <a:lnTo>
                      <a:pt x="2588" y="746"/>
                    </a:lnTo>
                    <a:lnTo>
                      <a:pt x="2603" y="775"/>
                    </a:lnTo>
                    <a:lnTo>
                      <a:pt x="2618" y="806"/>
                    </a:lnTo>
                    <a:lnTo>
                      <a:pt x="2630" y="837"/>
                    </a:lnTo>
                    <a:lnTo>
                      <a:pt x="2644" y="867"/>
                    </a:lnTo>
                    <a:lnTo>
                      <a:pt x="2655" y="898"/>
                    </a:lnTo>
                    <a:lnTo>
                      <a:pt x="2667" y="930"/>
                    </a:lnTo>
                    <a:lnTo>
                      <a:pt x="2677" y="962"/>
                    </a:lnTo>
                    <a:lnTo>
                      <a:pt x="2686" y="995"/>
                    </a:lnTo>
                    <a:lnTo>
                      <a:pt x="2695" y="1027"/>
                    </a:lnTo>
                    <a:lnTo>
                      <a:pt x="2703" y="1059"/>
                    </a:lnTo>
                    <a:lnTo>
                      <a:pt x="2711" y="1094"/>
                    </a:lnTo>
                    <a:lnTo>
                      <a:pt x="2717" y="1127"/>
                    </a:lnTo>
                    <a:lnTo>
                      <a:pt x="2722" y="1161"/>
                    </a:lnTo>
                    <a:lnTo>
                      <a:pt x="2727" y="1195"/>
                    </a:lnTo>
                    <a:lnTo>
                      <a:pt x="2731" y="1229"/>
                    </a:lnTo>
                    <a:lnTo>
                      <a:pt x="2735" y="1264"/>
                    </a:lnTo>
                    <a:lnTo>
                      <a:pt x="2737" y="1298"/>
                    </a:lnTo>
                    <a:lnTo>
                      <a:pt x="2738" y="1333"/>
                    </a:lnTo>
                    <a:lnTo>
                      <a:pt x="2738" y="1369"/>
                    </a:lnTo>
                    <a:lnTo>
                      <a:pt x="2738" y="136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4" name="Freeform 408">
                <a:extLst>
                  <a:ext uri="{FF2B5EF4-FFF2-40B4-BE49-F238E27FC236}">
                    <a16:creationId xmlns="" xmlns:a16="http://schemas.microsoft.com/office/drawing/2014/main" id="{497DF16A-1F36-4AE4-9ECC-2CCFE3E22A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3595" y="2795053"/>
                <a:ext cx="457138" cy="372664"/>
              </a:xfrm>
              <a:custGeom>
                <a:avLst/>
                <a:gdLst>
                  <a:gd name="T0" fmla="*/ 3571 w 7468"/>
                  <a:gd name="T1" fmla="*/ 2853 h 6088"/>
                  <a:gd name="T2" fmla="*/ 4489 w 7468"/>
                  <a:gd name="T3" fmla="*/ 3082 h 6088"/>
                  <a:gd name="T4" fmla="*/ 5301 w 7468"/>
                  <a:gd name="T5" fmla="*/ 2670 h 6088"/>
                  <a:gd name="T6" fmla="*/ 2166 w 7468"/>
                  <a:gd name="T7" fmla="*/ 1092 h 6088"/>
                  <a:gd name="T8" fmla="*/ 1494 w 7468"/>
                  <a:gd name="T9" fmla="*/ 4290 h 6088"/>
                  <a:gd name="T10" fmla="*/ 1396 w 7468"/>
                  <a:gd name="T11" fmla="*/ 4195 h 6088"/>
                  <a:gd name="T12" fmla="*/ 1366 w 7468"/>
                  <a:gd name="T13" fmla="*/ 3578 h 6088"/>
                  <a:gd name="T14" fmla="*/ 914 w 7468"/>
                  <a:gd name="T15" fmla="*/ 3567 h 6088"/>
                  <a:gd name="T16" fmla="*/ 699 w 7468"/>
                  <a:gd name="T17" fmla="*/ 3514 h 6088"/>
                  <a:gd name="T18" fmla="*/ 509 w 7468"/>
                  <a:gd name="T19" fmla="*/ 3420 h 6088"/>
                  <a:gd name="T20" fmla="*/ 346 w 7468"/>
                  <a:gd name="T21" fmla="*/ 3287 h 6088"/>
                  <a:gd name="T22" fmla="*/ 230 w 7468"/>
                  <a:gd name="T23" fmla="*/ 5858 h 6088"/>
                  <a:gd name="T24" fmla="*/ 239 w 7468"/>
                  <a:gd name="T25" fmla="*/ 2329 h 6088"/>
                  <a:gd name="T26" fmla="*/ 263 w 7468"/>
                  <a:gd name="T27" fmla="*/ 2606 h 6088"/>
                  <a:gd name="T28" fmla="*/ 360 w 7468"/>
                  <a:gd name="T29" fmla="*/ 2909 h 6088"/>
                  <a:gd name="T30" fmla="*/ 511 w 7468"/>
                  <a:gd name="T31" fmla="*/ 3126 h 6088"/>
                  <a:gd name="T32" fmla="*/ 630 w 7468"/>
                  <a:gd name="T33" fmla="*/ 3224 h 6088"/>
                  <a:gd name="T34" fmla="*/ 773 w 7468"/>
                  <a:gd name="T35" fmla="*/ 3297 h 6088"/>
                  <a:gd name="T36" fmla="*/ 944 w 7468"/>
                  <a:gd name="T37" fmla="*/ 3340 h 6088"/>
                  <a:gd name="T38" fmla="*/ 1366 w 7468"/>
                  <a:gd name="T39" fmla="*/ 2910 h 6088"/>
                  <a:gd name="T40" fmla="*/ 1396 w 7468"/>
                  <a:gd name="T41" fmla="*/ 2793 h 6088"/>
                  <a:gd name="T42" fmla="*/ 1494 w 7468"/>
                  <a:gd name="T43" fmla="*/ 2698 h 6088"/>
                  <a:gd name="T44" fmla="*/ 1780 w 7468"/>
                  <a:gd name="T45" fmla="*/ 5858 h 6088"/>
                  <a:gd name="T46" fmla="*/ 2346 w 7468"/>
                  <a:gd name="T47" fmla="*/ 2901 h 6088"/>
                  <a:gd name="T48" fmla="*/ 1596 w 7468"/>
                  <a:gd name="T49" fmla="*/ 2910 h 6088"/>
                  <a:gd name="T50" fmla="*/ 1858 w 7468"/>
                  <a:gd name="T51" fmla="*/ 4088 h 6088"/>
                  <a:gd name="T52" fmla="*/ 2348 w 7468"/>
                  <a:gd name="T53" fmla="*/ 4085 h 6088"/>
                  <a:gd name="T54" fmla="*/ 5033 w 7468"/>
                  <a:gd name="T55" fmla="*/ 4298 h 6088"/>
                  <a:gd name="T56" fmla="*/ 4928 w 7468"/>
                  <a:gd name="T57" fmla="*/ 4212 h 6088"/>
                  <a:gd name="T58" fmla="*/ 4886 w 7468"/>
                  <a:gd name="T59" fmla="*/ 4079 h 6088"/>
                  <a:gd name="T60" fmla="*/ 2573 w 7468"/>
                  <a:gd name="T61" fmla="*/ 4140 h 6088"/>
                  <a:gd name="T62" fmla="*/ 2501 w 7468"/>
                  <a:gd name="T63" fmla="*/ 4256 h 6088"/>
                  <a:gd name="T64" fmla="*/ 2396 w 7468"/>
                  <a:gd name="T65" fmla="*/ 5858 h 6088"/>
                  <a:gd name="T66" fmla="*/ 2416 w 7468"/>
                  <a:gd name="T67" fmla="*/ 2683 h 6088"/>
                  <a:gd name="T68" fmla="*/ 2529 w 7468"/>
                  <a:gd name="T69" fmla="*/ 2760 h 6088"/>
                  <a:gd name="T70" fmla="*/ 2580 w 7468"/>
                  <a:gd name="T71" fmla="*/ 2888 h 6088"/>
                  <a:gd name="T72" fmla="*/ 4890 w 7468"/>
                  <a:gd name="T73" fmla="*/ 2867 h 6088"/>
                  <a:gd name="T74" fmla="*/ 4952 w 7468"/>
                  <a:gd name="T75" fmla="*/ 2745 h 6088"/>
                  <a:gd name="T76" fmla="*/ 5071 w 7468"/>
                  <a:gd name="T77" fmla="*/ 2677 h 6088"/>
                  <a:gd name="T78" fmla="*/ 5872 w 7468"/>
                  <a:gd name="T79" fmla="*/ 2910 h 6088"/>
                  <a:gd name="T80" fmla="*/ 5125 w 7468"/>
                  <a:gd name="T81" fmla="*/ 2900 h 6088"/>
                  <a:gd name="T82" fmla="*/ 5116 w 7468"/>
                  <a:gd name="T83" fmla="*/ 4082 h 6088"/>
                  <a:gd name="T84" fmla="*/ 5609 w 7468"/>
                  <a:gd name="T85" fmla="*/ 4088 h 6088"/>
                  <a:gd name="T86" fmla="*/ 5872 w 7468"/>
                  <a:gd name="T87" fmla="*/ 2910 h 6088"/>
                  <a:gd name="T88" fmla="*/ 7142 w 7468"/>
                  <a:gd name="T89" fmla="*/ 3254 h 6088"/>
                  <a:gd name="T90" fmla="*/ 6982 w 7468"/>
                  <a:gd name="T91" fmla="*/ 3397 h 6088"/>
                  <a:gd name="T92" fmla="*/ 6795 w 7468"/>
                  <a:gd name="T93" fmla="*/ 3500 h 6088"/>
                  <a:gd name="T94" fmla="*/ 6584 w 7468"/>
                  <a:gd name="T95" fmla="*/ 3561 h 6088"/>
                  <a:gd name="T96" fmla="*/ 6102 w 7468"/>
                  <a:gd name="T97" fmla="*/ 3578 h 6088"/>
                  <a:gd name="T98" fmla="*/ 6080 w 7468"/>
                  <a:gd name="T99" fmla="*/ 4178 h 6088"/>
                  <a:gd name="T100" fmla="*/ 5990 w 7468"/>
                  <a:gd name="T101" fmla="*/ 4280 h 6088"/>
                  <a:gd name="T102" fmla="*/ 7238 w 7468"/>
                  <a:gd name="T103" fmla="*/ 3131 h 6088"/>
                  <a:gd name="T104" fmla="*/ 5974 w 7468"/>
                  <a:gd name="T105" fmla="*/ 2698 h 6088"/>
                  <a:gd name="T106" fmla="*/ 6071 w 7468"/>
                  <a:gd name="T107" fmla="*/ 2793 h 6088"/>
                  <a:gd name="T108" fmla="*/ 6102 w 7468"/>
                  <a:gd name="T109" fmla="*/ 3349 h 6088"/>
                  <a:gd name="T110" fmla="*/ 6524 w 7468"/>
                  <a:gd name="T111" fmla="*/ 3340 h 6088"/>
                  <a:gd name="T112" fmla="*/ 6694 w 7468"/>
                  <a:gd name="T113" fmla="*/ 3297 h 6088"/>
                  <a:gd name="T114" fmla="*/ 6838 w 7468"/>
                  <a:gd name="T115" fmla="*/ 3223 h 6088"/>
                  <a:gd name="T116" fmla="*/ 6957 w 7468"/>
                  <a:gd name="T117" fmla="*/ 3124 h 6088"/>
                  <a:gd name="T118" fmla="*/ 7107 w 7468"/>
                  <a:gd name="T119" fmla="*/ 2905 h 6088"/>
                  <a:gd name="T120" fmla="*/ 7204 w 7468"/>
                  <a:gd name="T121" fmla="*/ 2600 h 6088"/>
                  <a:gd name="T122" fmla="*/ 7228 w 7468"/>
                  <a:gd name="T123" fmla="*/ 1305 h 6088"/>
                  <a:gd name="T124" fmla="*/ 4819 w 7468"/>
                  <a:gd name="T125" fmla="*/ 0 h 6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68" h="6088">
                    <a:moveTo>
                      <a:pt x="3264" y="3082"/>
                    </a:moveTo>
                    <a:lnTo>
                      <a:pt x="2957" y="3082"/>
                    </a:lnTo>
                    <a:lnTo>
                      <a:pt x="2957" y="2853"/>
                    </a:lnTo>
                    <a:lnTo>
                      <a:pt x="3264" y="2853"/>
                    </a:lnTo>
                    <a:lnTo>
                      <a:pt x="3264" y="3082"/>
                    </a:lnTo>
                    <a:close/>
                    <a:moveTo>
                      <a:pt x="3876" y="2853"/>
                    </a:moveTo>
                    <a:lnTo>
                      <a:pt x="3571" y="2853"/>
                    </a:lnTo>
                    <a:lnTo>
                      <a:pt x="3571" y="3082"/>
                    </a:lnTo>
                    <a:lnTo>
                      <a:pt x="3876" y="3082"/>
                    </a:lnTo>
                    <a:lnTo>
                      <a:pt x="3876" y="2853"/>
                    </a:lnTo>
                    <a:close/>
                    <a:moveTo>
                      <a:pt x="4489" y="2853"/>
                    </a:moveTo>
                    <a:lnTo>
                      <a:pt x="4183" y="2853"/>
                    </a:lnTo>
                    <a:lnTo>
                      <a:pt x="4183" y="3082"/>
                    </a:lnTo>
                    <a:lnTo>
                      <a:pt x="4489" y="3082"/>
                    </a:lnTo>
                    <a:lnTo>
                      <a:pt x="4489" y="2853"/>
                    </a:lnTo>
                    <a:close/>
                    <a:moveTo>
                      <a:pt x="7468" y="6088"/>
                    </a:moveTo>
                    <a:lnTo>
                      <a:pt x="0" y="6088"/>
                    </a:lnTo>
                    <a:lnTo>
                      <a:pt x="0" y="862"/>
                    </a:lnTo>
                    <a:lnTo>
                      <a:pt x="7468" y="862"/>
                    </a:lnTo>
                    <a:lnTo>
                      <a:pt x="7468" y="6088"/>
                    </a:lnTo>
                    <a:close/>
                    <a:moveTo>
                      <a:pt x="5301" y="2670"/>
                    </a:moveTo>
                    <a:lnTo>
                      <a:pt x="5687" y="2670"/>
                    </a:lnTo>
                    <a:lnTo>
                      <a:pt x="5687" y="1092"/>
                    </a:lnTo>
                    <a:lnTo>
                      <a:pt x="5301" y="1092"/>
                    </a:lnTo>
                    <a:lnTo>
                      <a:pt x="5301" y="2670"/>
                    </a:lnTo>
                    <a:close/>
                    <a:moveTo>
                      <a:pt x="1780" y="2670"/>
                    </a:moveTo>
                    <a:lnTo>
                      <a:pt x="2166" y="2670"/>
                    </a:lnTo>
                    <a:lnTo>
                      <a:pt x="2166" y="1092"/>
                    </a:lnTo>
                    <a:lnTo>
                      <a:pt x="1780" y="1092"/>
                    </a:lnTo>
                    <a:lnTo>
                      <a:pt x="1780" y="2670"/>
                    </a:lnTo>
                    <a:close/>
                    <a:moveTo>
                      <a:pt x="1550" y="4311"/>
                    </a:moveTo>
                    <a:lnTo>
                      <a:pt x="1550" y="4311"/>
                    </a:lnTo>
                    <a:lnTo>
                      <a:pt x="1531" y="4305"/>
                    </a:lnTo>
                    <a:lnTo>
                      <a:pt x="1512" y="4298"/>
                    </a:lnTo>
                    <a:lnTo>
                      <a:pt x="1494" y="4290"/>
                    </a:lnTo>
                    <a:lnTo>
                      <a:pt x="1478" y="4280"/>
                    </a:lnTo>
                    <a:lnTo>
                      <a:pt x="1461" y="4269"/>
                    </a:lnTo>
                    <a:lnTo>
                      <a:pt x="1446" y="4256"/>
                    </a:lnTo>
                    <a:lnTo>
                      <a:pt x="1431" y="4242"/>
                    </a:lnTo>
                    <a:lnTo>
                      <a:pt x="1418" y="4227"/>
                    </a:lnTo>
                    <a:lnTo>
                      <a:pt x="1407" y="4212"/>
                    </a:lnTo>
                    <a:lnTo>
                      <a:pt x="1396" y="4195"/>
                    </a:lnTo>
                    <a:lnTo>
                      <a:pt x="1387" y="4178"/>
                    </a:lnTo>
                    <a:lnTo>
                      <a:pt x="1379" y="4159"/>
                    </a:lnTo>
                    <a:lnTo>
                      <a:pt x="1373" y="4140"/>
                    </a:lnTo>
                    <a:lnTo>
                      <a:pt x="1369" y="4120"/>
                    </a:lnTo>
                    <a:lnTo>
                      <a:pt x="1367" y="4100"/>
                    </a:lnTo>
                    <a:lnTo>
                      <a:pt x="1366" y="4079"/>
                    </a:lnTo>
                    <a:lnTo>
                      <a:pt x="1366" y="3578"/>
                    </a:lnTo>
                    <a:lnTo>
                      <a:pt x="1082" y="3578"/>
                    </a:lnTo>
                    <a:lnTo>
                      <a:pt x="1082" y="3578"/>
                    </a:lnTo>
                    <a:lnTo>
                      <a:pt x="1047" y="3578"/>
                    </a:lnTo>
                    <a:lnTo>
                      <a:pt x="1014" y="3577"/>
                    </a:lnTo>
                    <a:lnTo>
                      <a:pt x="980" y="3575"/>
                    </a:lnTo>
                    <a:lnTo>
                      <a:pt x="947" y="3571"/>
                    </a:lnTo>
                    <a:lnTo>
                      <a:pt x="914" y="3567"/>
                    </a:lnTo>
                    <a:lnTo>
                      <a:pt x="882" y="3562"/>
                    </a:lnTo>
                    <a:lnTo>
                      <a:pt x="850" y="3556"/>
                    </a:lnTo>
                    <a:lnTo>
                      <a:pt x="819" y="3550"/>
                    </a:lnTo>
                    <a:lnTo>
                      <a:pt x="788" y="3542"/>
                    </a:lnTo>
                    <a:lnTo>
                      <a:pt x="758" y="3534"/>
                    </a:lnTo>
                    <a:lnTo>
                      <a:pt x="728" y="3524"/>
                    </a:lnTo>
                    <a:lnTo>
                      <a:pt x="699" y="3514"/>
                    </a:lnTo>
                    <a:lnTo>
                      <a:pt x="670" y="3503"/>
                    </a:lnTo>
                    <a:lnTo>
                      <a:pt x="642" y="3490"/>
                    </a:lnTo>
                    <a:lnTo>
                      <a:pt x="614" y="3478"/>
                    </a:lnTo>
                    <a:lnTo>
                      <a:pt x="587" y="3465"/>
                    </a:lnTo>
                    <a:lnTo>
                      <a:pt x="560" y="3450"/>
                    </a:lnTo>
                    <a:lnTo>
                      <a:pt x="534" y="3436"/>
                    </a:lnTo>
                    <a:lnTo>
                      <a:pt x="509" y="3420"/>
                    </a:lnTo>
                    <a:lnTo>
                      <a:pt x="484" y="3403"/>
                    </a:lnTo>
                    <a:lnTo>
                      <a:pt x="459" y="3385"/>
                    </a:lnTo>
                    <a:lnTo>
                      <a:pt x="436" y="3367"/>
                    </a:lnTo>
                    <a:lnTo>
                      <a:pt x="413" y="3348"/>
                    </a:lnTo>
                    <a:lnTo>
                      <a:pt x="389" y="3328"/>
                    </a:lnTo>
                    <a:lnTo>
                      <a:pt x="367" y="3308"/>
                    </a:lnTo>
                    <a:lnTo>
                      <a:pt x="346" y="3287"/>
                    </a:lnTo>
                    <a:lnTo>
                      <a:pt x="325" y="3265"/>
                    </a:lnTo>
                    <a:lnTo>
                      <a:pt x="305" y="3242"/>
                    </a:lnTo>
                    <a:lnTo>
                      <a:pt x="285" y="3218"/>
                    </a:lnTo>
                    <a:lnTo>
                      <a:pt x="266" y="3194"/>
                    </a:lnTo>
                    <a:lnTo>
                      <a:pt x="247" y="3170"/>
                    </a:lnTo>
                    <a:lnTo>
                      <a:pt x="230" y="3144"/>
                    </a:lnTo>
                    <a:lnTo>
                      <a:pt x="230" y="5858"/>
                    </a:lnTo>
                    <a:lnTo>
                      <a:pt x="1550" y="5858"/>
                    </a:lnTo>
                    <a:lnTo>
                      <a:pt x="1550" y="4311"/>
                    </a:lnTo>
                    <a:close/>
                    <a:moveTo>
                      <a:pt x="1550" y="1092"/>
                    </a:moveTo>
                    <a:lnTo>
                      <a:pt x="230" y="1092"/>
                    </a:lnTo>
                    <a:lnTo>
                      <a:pt x="230" y="1312"/>
                    </a:lnTo>
                    <a:lnTo>
                      <a:pt x="239" y="1312"/>
                    </a:lnTo>
                    <a:lnTo>
                      <a:pt x="239" y="2329"/>
                    </a:lnTo>
                    <a:lnTo>
                      <a:pt x="239" y="2329"/>
                    </a:lnTo>
                    <a:lnTo>
                      <a:pt x="240" y="2375"/>
                    </a:lnTo>
                    <a:lnTo>
                      <a:pt x="241" y="2421"/>
                    </a:lnTo>
                    <a:lnTo>
                      <a:pt x="245" y="2468"/>
                    </a:lnTo>
                    <a:lnTo>
                      <a:pt x="249" y="2514"/>
                    </a:lnTo>
                    <a:lnTo>
                      <a:pt x="255" y="2560"/>
                    </a:lnTo>
                    <a:lnTo>
                      <a:pt x="263" y="2606"/>
                    </a:lnTo>
                    <a:lnTo>
                      <a:pt x="272" y="2651"/>
                    </a:lnTo>
                    <a:lnTo>
                      <a:pt x="283" y="2696"/>
                    </a:lnTo>
                    <a:lnTo>
                      <a:pt x="296" y="2740"/>
                    </a:lnTo>
                    <a:lnTo>
                      <a:pt x="309" y="2783"/>
                    </a:lnTo>
                    <a:lnTo>
                      <a:pt x="324" y="2826"/>
                    </a:lnTo>
                    <a:lnTo>
                      <a:pt x="342" y="2867"/>
                    </a:lnTo>
                    <a:lnTo>
                      <a:pt x="360" y="2909"/>
                    </a:lnTo>
                    <a:lnTo>
                      <a:pt x="381" y="2949"/>
                    </a:lnTo>
                    <a:lnTo>
                      <a:pt x="403" y="2987"/>
                    </a:lnTo>
                    <a:lnTo>
                      <a:pt x="427" y="3023"/>
                    </a:lnTo>
                    <a:lnTo>
                      <a:pt x="453" y="3059"/>
                    </a:lnTo>
                    <a:lnTo>
                      <a:pt x="481" y="3093"/>
                    </a:lnTo>
                    <a:lnTo>
                      <a:pt x="495" y="3110"/>
                    </a:lnTo>
                    <a:lnTo>
                      <a:pt x="511" y="3126"/>
                    </a:lnTo>
                    <a:lnTo>
                      <a:pt x="525" y="3140"/>
                    </a:lnTo>
                    <a:lnTo>
                      <a:pt x="542" y="3156"/>
                    </a:lnTo>
                    <a:lnTo>
                      <a:pt x="558" y="3171"/>
                    </a:lnTo>
                    <a:lnTo>
                      <a:pt x="575" y="3185"/>
                    </a:lnTo>
                    <a:lnTo>
                      <a:pt x="593" y="3198"/>
                    </a:lnTo>
                    <a:lnTo>
                      <a:pt x="611" y="3211"/>
                    </a:lnTo>
                    <a:lnTo>
                      <a:pt x="630" y="3224"/>
                    </a:lnTo>
                    <a:lnTo>
                      <a:pt x="649" y="3236"/>
                    </a:lnTo>
                    <a:lnTo>
                      <a:pt x="668" y="3248"/>
                    </a:lnTo>
                    <a:lnTo>
                      <a:pt x="688" y="3259"/>
                    </a:lnTo>
                    <a:lnTo>
                      <a:pt x="709" y="3269"/>
                    </a:lnTo>
                    <a:lnTo>
                      <a:pt x="730" y="3279"/>
                    </a:lnTo>
                    <a:lnTo>
                      <a:pt x="751" y="3288"/>
                    </a:lnTo>
                    <a:lnTo>
                      <a:pt x="773" y="3297"/>
                    </a:lnTo>
                    <a:lnTo>
                      <a:pt x="796" y="3305"/>
                    </a:lnTo>
                    <a:lnTo>
                      <a:pt x="820" y="3312"/>
                    </a:lnTo>
                    <a:lnTo>
                      <a:pt x="843" y="3319"/>
                    </a:lnTo>
                    <a:lnTo>
                      <a:pt x="867" y="3325"/>
                    </a:lnTo>
                    <a:lnTo>
                      <a:pt x="892" y="3330"/>
                    </a:lnTo>
                    <a:lnTo>
                      <a:pt x="918" y="3336"/>
                    </a:lnTo>
                    <a:lnTo>
                      <a:pt x="944" y="3340"/>
                    </a:lnTo>
                    <a:lnTo>
                      <a:pt x="970" y="3343"/>
                    </a:lnTo>
                    <a:lnTo>
                      <a:pt x="998" y="3345"/>
                    </a:lnTo>
                    <a:lnTo>
                      <a:pt x="1025" y="3347"/>
                    </a:lnTo>
                    <a:lnTo>
                      <a:pt x="1054" y="3348"/>
                    </a:lnTo>
                    <a:lnTo>
                      <a:pt x="1082" y="3349"/>
                    </a:lnTo>
                    <a:lnTo>
                      <a:pt x="1366" y="3349"/>
                    </a:lnTo>
                    <a:lnTo>
                      <a:pt x="1366" y="2910"/>
                    </a:lnTo>
                    <a:lnTo>
                      <a:pt x="1366" y="2910"/>
                    </a:lnTo>
                    <a:lnTo>
                      <a:pt x="1367" y="2888"/>
                    </a:lnTo>
                    <a:lnTo>
                      <a:pt x="1369" y="2867"/>
                    </a:lnTo>
                    <a:lnTo>
                      <a:pt x="1373" y="2848"/>
                    </a:lnTo>
                    <a:lnTo>
                      <a:pt x="1379" y="2828"/>
                    </a:lnTo>
                    <a:lnTo>
                      <a:pt x="1387" y="2810"/>
                    </a:lnTo>
                    <a:lnTo>
                      <a:pt x="1396" y="2793"/>
                    </a:lnTo>
                    <a:lnTo>
                      <a:pt x="1407" y="2776"/>
                    </a:lnTo>
                    <a:lnTo>
                      <a:pt x="1418" y="2760"/>
                    </a:lnTo>
                    <a:lnTo>
                      <a:pt x="1431" y="2745"/>
                    </a:lnTo>
                    <a:lnTo>
                      <a:pt x="1446" y="2731"/>
                    </a:lnTo>
                    <a:lnTo>
                      <a:pt x="1461" y="2719"/>
                    </a:lnTo>
                    <a:lnTo>
                      <a:pt x="1478" y="2708"/>
                    </a:lnTo>
                    <a:lnTo>
                      <a:pt x="1494" y="2698"/>
                    </a:lnTo>
                    <a:lnTo>
                      <a:pt x="1512" y="2689"/>
                    </a:lnTo>
                    <a:lnTo>
                      <a:pt x="1531" y="2683"/>
                    </a:lnTo>
                    <a:lnTo>
                      <a:pt x="1550" y="2677"/>
                    </a:lnTo>
                    <a:lnTo>
                      <a:pt x="1550" y="1092"/>
                    </a:lnTo>
                    <a:close/>
                    <a:moveTo>
                      <a:pt x="2166" y="4317"/>
                    </a:moveTo>
                    <a:lnTo>
                      <a:pt x="1780" y="4317"/>
                    </a:lnTo>
                    <a:lnTo>
                      <a:pt x="1780" y="5858"/>
                    </a:lnTo>
                    <a:lnTo>
                      <a:pt x="2166" y="5858"/>
                    </a:lnTo>
                    <a:lnTo>
                      <a:pt x="2166" y="4317"/>
                    </a:lnTo>
                    <a:close/>
                    <a:moveTo>
                      <a:pt x="2352" y="2910"/>
                    </a:moveTo>
                    <a:lnTo>
                      <a:pt x="2352" y="2910"/>
                    </a:lnTo>
                    <a:lnTo>
                      <a:pt x="2351" y="2905"/>
                    </a:lnTo>
                    <a:lnTo>
                      <a:pt x="2348" y="2903"/>
                    </a:lnTo>
                    <a:lnTo>
                      <a:pt x="2346" y="2901"/>
                    </a:lnTo>
                    <a:lnTo>
                      <a:pt x="2342" y="2900"/>
                    </a:lnTo>
                    <a:lnTo>
                      <a:pt x="1605" y="2900"/>
                    </a:lnTo>
                    <a:lnTo>
                      <a:pt x="1605" y="2900"/>
                    </a:lnTo>
                    <a:lnTo>
                      <a:pt x="1601" y="2901"/>
                    </a:lnTo>
                    <a:lnTo>
                      <a:pt x="1598" y="2903"/>
                    </a:lnTo>
                    <a:lnTo>
                      <a:pt x="1596" y="2905"/>
                    </a:lnTo>
                    <a:lnTo>
                      <a:pt x="1596" y="2910"/>
                    </a:lnTo>
                    <a:lnTo>
                      <a:pt x="1596" y="4079"/>
                    </a:lnTo>
                    <a:lnTo>
                      <a:pt x="1596" y="4079"/>
                    </a:lnTo>
                    <a:lnTo>
                      <a:pt x="1596" y="4082"/>
                    </a:lnTo>
                    <a:lnTo>
                      <a:pt x="1598" y="4085"/>
                    </a:lnTo>
                    <a:lnTo>
                      <a:pt x="1601" y="4087"/>
                    </a:lnTo>
                    <a:lnTo>
                      <a:pt x="1605" y="4088"/>
                    </a:lnTo>
                    <a:lnTo>
                      <a:pt x="1858" y="4088"/>
                    </a:lnTo>
                    <a:lnTo>
                      <a:pt x="1858" y="3710"/>
                    </a:lnTo>
                    <a:lnTo>
                      <a:pt x="2088" y="3710"/>
                    </a:lnTo>
                    <a:lnTo>
                      <a:pt x="2088" y="4088"/>
                    </a:lnTo>
                    <a:lnTo>
                      <a:pt x="2342" y="4088"/>
                    </a:lnTo>
                    <a:lnTo>
                      <a:pt x="2342" y="4088"/>
                    </a:lnTo>
                    <a:lnTo>
                      <a:pt x="2346" y="4087"/>
                    </a:lnTo>
                    <a:lnTo>
                      <a:pt x="2348" y="4085"/>
                    </a:lnTo>
                    <a:lnTo>
                      <a:pt x="2351" y="4082"/>
                    </a:lnTo>
                    <a:lnTo>
                      <a:pt x="2352" y="4079"/>
                    </a:lnTo>
                    <a:lnTo>
                      <a:pt x="2352" y="2910"/>
                    </a:lnTo>
                    <a:close/>
                    <a:moveTo>
                      <a:pt x="5071" y="4311"/>
                    </a:moveTo>
                    <a:lnTo>
                      <a:pt x="5071" y="4311"/>
                    </a:lnTo>
                    <a:lnTo>
                      <a:pt x="5052" y="4305"/>
                    </a:lnTo>
                    <a:lnTo>
                      <a:pt x="5033" y="4298"/>
                    </a:lnTo>
                    <a:lnTo>
                      <a:pt x="5015" y="4290"/>
                    </a:lnTo>
                    <a:lnTo>
                      <a:pt x="4997" y="4280"/>
                    </a:lnTo>
                    <a:lnTo>
                      <a:pt x="4981" y="4269"/>
                    </a:lnTo>
                    <a:lnTo>
                      <a:pt x="4967" y="4256"/>
                    </a:lnTo>
                    <a:lnTo>
                      <a:pt x="4952" y="4242"/>
                    </a:lnTo>
                    <a:lnTo>
                      <a:pt x="4939" y="4227"/>
                    </a:lnTo>
                    <a:lnTo>
                      <a:pt x="4928" y="4212"/>
                    </a:lnTo>
                    <a:lnTo>
                      <a:pt x="4917" y="4195"/>
                    </a:lnTo>
                    <a:lnTo>
                      <a:pt x="4908" y="4178"/>
                    </a:lnTo>
                    <a:lnTo>
                      <a:pt x="4900" y="4159"/>
                    </a:lnTo>
                    <a:lnTo>
                      <a:pt x="4894" y="4140"/>
                    </a:lnTo>
                    <a:lnTo>
                      <a:pt x="4890" y="4120"/>
                    </a:lnTo>
                    <a:lnTo>
                      <a:pt x="4888" y="4100"/>
                    </a:lnTo>
                    <a:lnTo>
                      <a:pt x="4886" y="4079"/>
                    </a:lnTo>
                    <a:lnTo>
                      <a:pt x="4886" y="3578"/>
                    </a:lnTo>
                    <a:lnTo>
                      <a:pt x="2582" y="3578"/>
                    </a:lnTo>
                    <a:lnTo>
                      <a:pt x="2582" y="4079"/>
                    </a:lnTo>
                    <a:lnTo>
                      <a:pt x="2582" y="4079"/>
                    </a:lnTo>
                    <a:lnTo>
                      <a:pt x="2580" y="4100"/>
                    </a:lnTo>
                    <a:lnTo>
                      <a:pt x="2577" y="4120"/>
                    </a:lnTo>
                    <a:lnTo>
                      <a:pt x="2573" y="4140"/>
                    </a:lnTo>
                    <a:lnTo>
                      <a:pt x="2567" y="4159"/>
                    </a:lnTo>
                    <a:lnTo>
                      <a:pt x="2559" y="4178"/>
                    </a:lnTo>
                    <a:lnTo>
                      <a:pt x="2551" y="4195"/>
                    </a:lnTo>
                    <a:lnTo>
                      <a:pt x="2540" y="4212"/>
                    </a:lnTo>
                    <a:lnTo>
                      <a:pt x="2529" y="4227"/>
                    </a:lnTo>
                    <a:lnTo>
                      <a:pt x="2515" y="4242"/>
                    </a:lnTo>
                    <a:lnTo>
                      <a:pt x="2501" y="4256"/>
                    </a:lnTo>
                    <a:lnTo>
                      <a:pt x="2486" y="4269"/>
                    </a:lnTo>
                    <a:lnTo>
                      <a:pt x="2470" y="4280"/>
                    </a:lnTo>
                    <a:lnTo>
                      <a:pt x="2453" y="4290"/>
                    </a:lnTo>
                    <a:lnTo>
                      <a:pt x="2435" y="4298"/>
                    </a:lnTo>
                    <a:lnTo>
                      <a:pt x="2416" y="4305"/>
                    </a:lnTo>
                    <a:lnTo>
                      <a:pt x="2396" y="4311"/>
                    </a:lnTo>
                    <a:lnTo>
                      <a:pt x="2396" y="5858"/>
                    </a:lnTo>
                    <a:lnTo>
                      <a:pt x="5071" y="5858"/>
                    </a:lnTo>
                    <a:lnTo>
                      <a:pt x="5071" y="4311"/>
                    </a:lnTo>
                    <a:close/>
                    <a:moveTo>
                      <a:pt x="5071" y="1092"/>
                    </a:moveTo>
                    <a:lnTo>
                      <a:pt x="2396" y="1092"/>
                    </a:lnTo>
                    <a:lnTo>
                      <a:pt x="2396" y="2677"/>
                    </a:lnTo>
                    <a:lnTo>
                      <a:pt x="2396" y="2677"/>
                    </a:lnTo>
                    <a:lnTo>
                      <a:pt x="2416" y="2683"/>
                    </a:lnTo>
                    <a:lnTo>
                      <a:pt x="2435" y="2689"/>
                    </a:lnTo>
                    <a:lnTo>
                      <a:pt x="2453" y="2698"/>
                    </a:lnTo>
                    <a:lnTo>
                      <a:pt x="2470" y="2708"/>
                    </a:lnTo>
                    <a:lnTo>
                      <a:pt x="2486" y="2719"/>
                    </a:lnTo>
                    <a:lnTo>
                      <a:pt x="2501" y="2731"/>
                    </a:lnTo>
                    <a:lnTo>
                      <a:pt x="2515" y="2745"/>
                    </a:lnTo>
                    <a:lnTo>
                      <a:pt x="2529" y="2760"/>
                    </a:lnTo>
                    <a:lnTo>
                      <a:pt x="2540" y="2776"/>
                    </a:lnTo>
                    <a:lnTo>
                      <a:pt x="2551" y="2793"/>
                    </a:lnTo>
                    <a:lnTo>
                      <a:pt x="2559" y="2810"/>
                    </a:lnTo>
                    <a:lnTo>
                      <a:pt x="2567" y="2828"/>
                    </a:lnTo>
                    <a:lnTo>
                      <a:pt x="2573" y="2848"/>
                    </a:lnTo>
                    <a:lnTo>
                      <a:pt x="2577" y="2867"/>
                    </a:lnTo>
                    <a:lnTo>
                      <a:pt x="2580" y="2888"/>
                    </a:lnTo>
                    <a:lnTo>
                      <a:pt x="2582" y="2910"/>
                    </a:lnTo>
                    <a:lnTo>
                      <a:pt x="2582" y="3349"/>
                    </a:lnTo>
                    <a:lnTo>
                      <a:pt x="4886" y="3349"/>
                    </a:lnTo>
                    <a:lnTo>
                      <a:pt x="4886" y="2910"/>
                    </a:lnTo>
                    <a:lnTo>
                      <a:pt x="4886" y="2910"/>
                    </a:lnTo>
                    <a:lnTo>
                      <a:pt x="4888" y="2888"/>
                    </a:lnTo>
                    <a:lnTo>
                      <a:pt x="4890" y="2867"/>
                    </a:lnTo>
                    <a:lnTo>
                      <a:pt x="4894" y="2848"/>
                    </a:lnTo>
                    <a:lnTo>
                      <a:pt x="4900" y="2828"/>
                    </a:lnTo>
                    <a:lnTo>
                      <a:pt x="4908" y="2810"/>
                    </a:lnTo>
                    <a:lnTo>
                      <a:pt x="4917" y="2793"/>
                    </a:lnTo>
                    <a:lnTo>
                      <a:pt x="4928" y="2776"/>
                    </a:lnTo>
                    <a:lnTo>
                      <a:pt x="4939" y="2760"/>
                    </a:lnTo>
                    <a:lnTo>
                      <a:pt x="4952" y="2745"/>
                    </a:lnTo>
                    <a:lnTo>
                      <a:pt x="4967" y="2731"/>
                    </a:lnTo>
                    <a:lnTo>
                      <a:pt x="4981" y="2719"/>
                    </a:lnTo>
                    <a:lnTo>
                      <a:pt x="4997" y="2708"/>
                    </a:lnTo>
                    <a:lnTo>
                      <a:pt x="5015" y="2698"/>
                    </a:lnTo>
                    <a:lnTo>
                      <a:pt x="5033" y="2689"/>
                    </a:lnTo>
                    <a:lnTo>
                      <a:pt x="5052" y="2683"/>
                    </a:lnTo>
                    <a:lnTo>
                      <a:pt x="5071" y="2677"/>
                    </a:lnTo>
                    <a:lnTo>
                      <a:pt x="5071" y="1092"/>
                    </a:lnTo>
                    <a:close/>
                    <a:moveTo>
                      <a:pt x="5687" y="4317"/>
                    </a:moveTo>
                    <a:lnTo>
                      <a:pt x="5301" y="4317"/>
                    </a:lnTo>
                    <a:lnTo>
                      <a:pt x="5301" y="5858"/>
                    </a:lnTo>
                    <a:lnTo>
                      <a:pt x="5687" y="5858"/>
                    </a:lnTo>
                    <a:lnTo>
                      <a:pt x="5687" y="4317"/>
                    </a:lnTo>
                    <a:close/>
                    <a:moveTo>
                      <a:pt x="5872" y="2910"/>
                    </a:moveTo>
                    <a:lnTo>
                      <a:pt x="5872" y="2910"/>
                    </a:lnTo>
                    <a:lnTo>
                      <a:pt x="5871" y="2905"/>
                    </a:lnTo>
                    <a:lnTo>
                      <a:pt x="5869" y="2903"/>
                    </a:lnTo>
                    <a:lnTo>
                      <a:pt x="5866" y="2901"/>
                    </a:lnTo>
                    <a:lnTo>
                      <a:pt x="5863" y="2900"/>
                    </a:lnTo>
                    <a:lnTo>
                      <a:pt x="5125" y="2900"/>
                    </a:lnTo>
                    <a:lnTo>
                      <a:pt x="5125" y="2900"/>
                    </a:lnTo>
                    <a:lnTo>
                      <a:pt x="5122" y="2901"/>
                    </a:lnTo>
                    <a:lnTo>
                      <a:pt x="5118" y="2903"/>
                    </a:lnTo>
                    <a:lnTo>
                      <a:pt x="5116" y="2905"/>
                    </a:lnTo>
                    <a:lnTo>
                      <a:pt x="5116" y="2910"/>
                    </a:lnTo>
                    <a:lnTo>
                      <a:pt x="5116" y="4079"/>
                    </a:lnTo>
                    <a:lnTo>
                      <a:pt x="5116" y="4079"/>
                    </a:lnTo>
                    <a:lnTo>
                      <a:pt x="5116" y="4082"/>
                    </a:lnTo>
                    <a:lnTo>
                      <a:pt x="5118" y="4085"/>
                    </a:lnTo>
                    <a:lnTo>
                      <a:pt x="5122" y="4087"/>
                    </a:lnTo>
                    <a:lnTo>
                      <a:pt x="5125" y="4088"/>
                    </a:lnTo>
                    <a:lnTo>
                      <a:pt x="5379" y="4088"/>
                    </a:lnTo>
                    <a:lnTo>
                      <a:pt x="5379" y="3710"/>
                    </a:lnTo>
                    <a:lnTo>
                      <a:pt x="5609" y="3710"/>
                    </a:lnTo>
                    <a:lnTo>
                      <a:pt x="5609" y="4088"/>
                    </a:lnTo>
                    <a:lnTo>
                      <a:pt x="5863" y="4088"/>
                    </a:lnTo>
                    <a:lnTo>
                      <a:pt x="5863" y="4088"/>
                    </a:lnTo>
                    <a:lnTo>
                      <a:pt x="5866" y="4087"/>
                    </a:lnTo>
                    <a:lnTo>
                      <a:pt x="5869" y="4085"/>
                    </a:lnTo>
                    <a:lnTo>
                      <a:pt x="5871" y="4082"/>
                    </a:lnTo>
                    <a:lnTo>
                      <a:pt x="5872" y="4079"/>
                    </a:lnTo>
                    <a:lnTo>
                      <a:pt x="5872" y="2910"/>
                    </a:lnTo>
                    <a:close/>
                    <a:moveTo>
                      <a:pt x="7238" y="3131"/>
                    </a:moveTo>
                    <a:lnTo>
                      <a:pt x="7238" y="3131"/>
                    </a:lnTo>
                    <a:lnTo>
                      <a:pt x="7220" y="3157"/>
                    </a:lnTo>
                    <a:lnTo>
                      <a:pt x="7201" y="3183"/>
                    </a:lnTo>
                    <a:lnTo>
                      <a:pt x="7182" y="3208"/>
                    </a:lnTo>
                    <a:lnTo>
                      <a:pt x="7162" y="3231"/>
                    </a:lnTo>
                    <a:lnTo>
                      <a:pt x="7142" y="3254"/>
                    </a:lnTo>
                    <a:lnTo>
                      <a:pt x="7121" y="3278"/>
                    </a:lnTo>
                    <a:lnTo>
                      <a:pt x="7099" y="3299"/>
                    </a:lnTo>
                    <a:lnTo>
                      <a:pt x="7077" y="3320"/>
                    </a:lnTo>
                    <a:lnTo>
                      <a:pt x="7054" y="3341"/>
                    </a:lnTo>
                    <a:lnTo>
                      <a:pt x="7030" y="3360"/>
                    </a:lnTo>
                    <a:lnTo>
                      <a:pt x="7007" y="3379"/>
                    </a:lnTo>
                    <a:lnTo>
                      <a:pt x="6982" y="3397"/>
                    </a:lnTo>
                    <a:lnTo>
                      <a:pt x="6957" y="3414"/>
                    </a:lnTo>
                    <a:lnTo>
                      <a:pt x="6931" y="3430"/>
                    </a:lnTo>
                    <a:lnTo>
                      <a:pt x="6905" y="3446"/>
                    </a:lnTo>
                    <a:lnTo>
                      <a:pt x="6878" y="3461"/>
                    </a:lnTo>
                    <a:lnTo>
                      <a:pt x="6851" y="3475"/>
                    </a:lnTo>
                    <a:lnTo>
                      <a:pt x="6823" y="3487"/>
                    </a:lnTo>
                    <a:lnTo>
                      <a:pt x="6795" y="3500"/>
                    </a:lnTo>
                    <a:lnTo>
                      <a:pt x="6767" y="3512"/>
                    </a:lnTo>
                    <a:lnTo>
                      <a:pt x="6737" y="3522"/>
                    </a:lnTo>
                    <a:lnTo>
                      <a:pt x="6707" y="3532"/>
                    </a:lnTo>
                    <a:lnTo>
                      <a:pt x="6677" y="3540"/>
                    </a:lnTo>
                    <a:lnTo>
                      <a:pt x="6646" y="3548"/>
                    </a:lnTo>
                    <a:lnTo>
                      <a:pt x="6616" y="3555"/>
                    </a:lnTo>
                    <a:lnTo>
                      <a:pt x="6584" y="3561"/>
                    </a:lnTo>
                    <a:lnTo>
                      <a:pt x="6552" y="3566"/>
                    </a:lnTo>
                    <a:lnTo>
                      <a:pt x="6520" y="3571"/>
                    </a:lnTo>
                    <a:lnTo>
                      <a:pt x="6486" y="3574"/>
                    </a:lnTo>
                    <a:lnTo>
                      <a:pt x="6453" y="3577"/>
                    </a:lnTo>
                    <a:lnTo>
                      <a:pt x="6420" y="3578"/>
                    </a:lnTo>
                    <a:lnTo>
                      <a:pt x="6385" y="3578"/>
                    </a:lnTo>
                    <a:lnTo>
                      <a:pt x="6102" y="3578"/>
                    </a:lnTo>
                    <a:lnTo>
                      <a:pt x="6102" y="4079"/>
                    </a:lnTo>
                    <a:lnTo>
                      <a:pt x="6102" y="4079"/>
                    </a:lnTo>
                    <a:lnTo>
                      <a:pt x="6101" y="4100"/>
                    </a:lnTo>
                    <a:lnTo>
                      <a:pt x="6098" y="4120"/>
                    </a:lnTo>
                    <a:lnTo>
                      <a:pt x="6094" y="4140"/>
                    </a:lnTo>
                    <a:lnTo>
                      <a:pt x="6087" y="4159"/>
                    </a:lnTo>
                    <a:lnTo>
                      <a:pt x="6080" y="4178"/>
                    </a:lnTo>
                    <a:lnTo>
                      <a:pt x="6071" y="4195"/>
                    </a:lnTo>
                    <a:lnTo>
                      <a:pt x="6061" y="4212"/>
                    </a:lnTo>
                    <a:lnTo>
                      <a:pt x="6048" y="4227"/>
                    </a:lnTo>
                    <a:lnTo>
                      <a:pt x="6036" y="4242"/>
                    </a:lnTo>
                    <a:lnTo>
                      <a:pt x="6022" y="4256"/>
                    </a:lnTo>
                    <a:lnTo>
                      <a:pt x="6006" y="4269"/>
                    </a:lnTo>
                    <a:lnTo>
                      <a:pt x="5990" y="4280"/>
                    </a:lnTo>
                    <a:lnTo>
                      <a:pt x="5974" y="4290"/>
                    </a:lnTo>
                    <a:lnTo>
                      <a:pt x="5955" y="4298"/>
                    </a:lnTo>
                    <a:lnTo>
                      <a:pt x="5937" y="4305"/>
                    </a:lnTo>
                    <a:lnTo>
                      <a:pt x="5917" y="4311"/>
                    </a:lnTo>
                    <a:lnTo>
                      <a:pt x="5917" y="5858"/>
                    </a:lnTo>
                    <a:lnTo>
                      <a:pt x="7238" y="5858"/>
                    </a:lnTo>
                    <a:lnTo>
                      <a:pt x="7238" y="3131"/>
                    </a:lnTo>
                    <a:close/>
                    <a:moveTo>
                      <a:pt x="7238" y="1092"/>
                    </a:moveTo>
                    <a:lnTo>
                      <a:pt x="5917" y="1092"/>
                    </a:lnTo>
                    <a:lnTo>
                      <a:pt x="5917" y="2677"/>
                    </a:lnTo>
                    <a:lnTo>
                      <a:pt x="5917" y="2677"/>
                    </a:lnTo>
                    <a:lnTo>
                      <a:pt x="5937" y="2683"/>
                    </a:lnTo>
                    <a:lnTo>
                      <a:pt x="5955" y="2689"/>
                    </a:lnTo>
                    <a:lnTo>
                      <a:pt x="5974" y="2698"/>
                    </a:lnTo>
                    <a:lnTo>
                      <a:pt x="5990" y="2708"/>
                    </a:lnTo>
                    <a:lnTo>
                      <a:pt x="6006" y="2719"/>
                    </a:lnTo>
                    <a:lnTo>
                      <a:pt x="6022" y="2731"/>
                    </a:lnTo>
                    <a:lnTo>
                      <a:pt x="6036" y="2745"/>
                    </a:lnTo>
                    <a:lnTo>
                      <a:pt x="6048" y="2760"/>
                    </a:lnTo>
                    <a:lnTo>
                      <a:pt x="6061" y="2776"/>
                    </a:lnTo>
                    <a:lnTo>
                      <a:pt x="6071" y="2793"/>
                    </a:lnTo>
                    <a:lnTo>
                      <a:pt x="6080" y="2810"/>
                    </a:lnTo>
                    <a:lnTo>
                      <a:pt x="6087" y="2828"/>
                    </a:lnTo>
                    <a:lnTo>
                      <a:pt x="6094" y="2848"/>
                    </a:lnTo>
                    <a:lnTo>
                      <a:pt x="6098" y="2867"/>
                    </a:lnTo>
                    <a:lnTo>
                      <a:pt x="6101" y="2888"/>
                    </a:lnTo>
                    <a:lnTo>
                      <a:pt x="6102" y="2910"/>
                    </a:lnTo>
                    <a:lnTo>
                      <a:pt x="6102" y="3349"/>
                    </a:lnTo>
                    <a:lnTo>
                      <a:pt x="6385" y="3349"/>
                    </a:lnTo>
                    <a:lnTo>
                      <a:pt x="6385" y="3349"/>
                    </a:lnTo>
                    <a:lnTo>
                      <a:pt x="6414" y="3348"/>
                    </a:lnTo>
                    <a:lnTo>
                      <a:pt x="6443" y="3347"/>
                    </a:lnTo>
                    <a:lnTo>
                      <a:pt x="6470" y="3345"/>
                    </a:lnTo>
                    <a:lnTo>
                      <a:pt x="6498" y="3343"/>
                    </a:lnTo>
                    <a:lnTo>
                      <a:pt x="6524" y="3340"/>
                    </a:lnTo>
                    <a:lnTo>
                      <a:pt x="6549" y="3336"/>
                    </a:lnTo>
                    <a:lnTo>
                      <a:pt x="6576" y="3330"/>
                    </a:lnTo>
                    <a:lnTo>
                      <a:pt x="6600" y="3325"/>
                    </a:lnTo>
                    <a:lnTo>
                      <a:pt x="6624" y="3319"/>
                    </a:lnTo>
                    <a:lnTo>
                      <a:pt x="6648" y="3312"/>
                    </a:lnTo>
                    <a:lnTo>
                      <a:pt x="6672" y="3305"/>
                    </a:lnTo>
                    <a:lnTo>
                      <a:pt x="6694" y="3297"/>
                    </a:lnTo>
                    <a:lnTo>
                      <a:pt x="6716" y="3288"/>
                    </a:lnTo>
                    <a:lnTo>
                      <a:pt x="6738" y="3279"/>
                    </a:lnTo>
                    <a:lnTo>
                      <a:pt x="6759" y="3268"/>
                    </a:lnTo>
                    <a:lnTo>
                      <a:pt x="6779" y="3257"/>
                    </a:lnTo>
                    <a:lnTo>
                      <a:pt x="6799" y="3247"/>
                    </a:lnTo>
                    <a:lnTo>
                      <a:pt x="6819" y="3235"/>
                    </a:lnTo>
                    <a:lnTo>
                      <a:pt x="6838" y="3223"/>
                    </a:lnTo>
                    <a:lnTo>
                      <a:pt x="6856" y="3210"/>
                    </a:lnTo>
                    <a:lnTo>
                      <a:pt x="6874" y="3197"/>
                    </a:lnTo>
                    <a:lnTo>
                      <a:pt x="6892" y="3184"/>
                    </a:lnTo>
                    <a:lnTo>
                      <a:pt x="6909" y="3169"/>
                    </a:lnTo>
                    <a:lnTo>
                      <a:pt x="6926" y="3154"/>
                    </a:lnTo>
                    <a:lnTo>
                      <a:pt x="6942" y="3139"/>
                    </a:lnTo>
                    <a:lnTo>
                      <a:pt x="6957" y="3124"/>
                    </a:lnTo>
                    <a:lnTo>
                      <a:pt x="6972" y="3108"/>
                    </a:lnTo>
                    <a:lnTo>
                      <a:pt x="6987" y="3091"/>
                    </a:lnTo>
                    <a:lnTo>
                      <a:pt x="7014" y="3057"/>
                    </a:lnTo>
                    <a:lnTo>
                      <a:pt x="7041" y="3021"/>
                    </a:lnTo>
                    <a:lnTo>
                      <a:pt x="7064" y="2983"/>
                    </a:lnTo>
                    <a:lnTo>
                      <a:pt x="7087" y="2945"/>
                    </a:lnTo>
                    <a:lnTo>
                      <a:pt x="7107" y="2905"/>
                    </a:lnTo>
                    <a:lnTo>
                      <a:pt x="7126" y="2864"/>
                    </a:lnTo>
                    <a:lnTo>
                      <a:pt x="7143" y="2822"/>
                    </a:lnTo>
                    <a:lnTo>
                      <a:pt x="7159" y="2779"/>
                    </a:lnTo>
                    <a:lnTo>
                      <a:pt x="7172" y="2736"/>
                    </a:lnTo>
                    <a:lnTo>
                      <a:pt x="7184" y="2691"/>
                    </a:lnTo>
                    <a:lnTo>
                      <a:pt x="7196" y="2646"/>
                    </a:lnTo>
                    <a:lnTo>
                      <a:pt x="7204" y="2600"/>
                    </a:lnTo>
                    <a:lnTo>
                      <a:pt x="7211" y="2554"/>
                    </a:lnTo>
                    <a:lnTo>
                      <a:pt x="7218" y="2508"/>
                    </a:lnTo>
                    <a:lnTo>
                      <a:pt x="7223" y="2460"/>
                    </a:lnTo>
                    <a:lnTo>
                      <a:pt x="7226" y="2414"/>
                    </a:lnTo>
                    <a:lnTo>
                      <a:pt x="7228" y="2368"/>
                    </a:lnTo>
                    <a:lnTo>
                      <a:pt x="7228" y="2320"/>
                    </a:lnTo>
                    <a:lnTo>
                      <a:pt x="7228" y="1305"/>
                    </a:lnTo>
                    <a:lnTo>
                      <a:pt x="7238" y="1305"/>
                    </a:lnTo>
                    <a:lnTo>
                      <a:pt x="7238" y="1092"/>
                    </a:lnTo>
                    <a:close/>
                    <a:moveTo>
                      <a:pt x="2879" y="230"/>
                    </a:moveTo>
                    <a:lnTo>
                      <a:pt x="4589" y="230"/>
                    </a:lnTo>
                    <a:lnTo>
                      <a:pt x="4589" y="613"/>
                    </a:lnTo>
                    <a:lnTo>
                      <a:pt x="4819" y="613"/>
                    </a:lnTo>
                    <a:lnTo>
                      <a:pt x="4819" y="0"/>
                    </a:lnTo>
                    <a:lnTo>
                      <a:pt x="2649" y="0"/>
                    </a:lnTo>
                    <a:lnTo>
                      <a:pt x="2649" y="613"/>
                    </a:lnTo>
                    <a:lnTo>
                      <a:pt x="2879" y="613"/>
                    </a:lnTo>
                    <a:lnTo>
                      <a:pt x="2879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9541F140-8564-4CDE-9C6E-C0BA51F736B8}"/>
                </a:ext>
              </a:extLst>
            </p:cNvPr>
            <p:cNvGrpSpPr/>
            <p:nvPr/>
          </p:nvGrpSpPr>
          <p:grpSpPr>
            <a:xfrm>
              <a:off x="5543480" y="2512580"/>
              <a:ext cx="936583" cy="937610"/>
              <a:chOff x="5543480" y="2512580"/>
              <a:chExt cx="936583" cy="937610"/>
            </a:xfrm>
          </p:grpSpPr>
          <p:sp>
            <p:nvSpPr>
              <p:cNvPr id="11" name="Freeform 7">
                <a:extLst>
                  <a:ext uri="{FF2B5EF4-FFF2-40B4-BE49-F238E27FC236}">
                    <a16:creationId xmlns="" xmlns:a16="http://schemas.microsoft.com/office/drawing/2014/main" id="{AEB4ACCF-18B6-4957-9D13-4AD64AC068EB}"/>
                  </a:ext>
                </a:extLst>
              </p:cNvPr>
              <p:cNvSpPr/>
              <p:nvPr/>
            </p:nvSpPr>
            <p:spPr bwMode="auto">
              <a:xfrm>
                <a:off x="5543480" y="2512580"/>
                <a:ext cx="936583" cy="937610"/>
              </a:xfrm>
              <a:custGeom>
                <a:avLst/>
                <a:gdLst>
                  <a:gd name="T0" fmla="*/ 2735 w 2738"/>
                  <a:gd name="T1" fmla="*/ 1474 h 2739"/>
                  <a:gd name="T2" fmla="*/ 2711 w 2738"/>
                  <a:gd name="T3" fmla="*/ 1645 h 2739"/>
                  <a:gd name="T4" fmla="*/ 2667 w 2738"/>
                  <a:gd name="T5" fmla="*/ 1809 h 2739"/>
                  <a:gd name="T6" fmla="*/ 2603 w 2738"/>
                  <a:gd name="T7" fmla="*/ 1963 h 2739"/>
                  <a:gd name="T8" fmla="*/ 2524 w 2738"/>
                  <a:gd name="T9" fmla="*/ 2108 h 2739"/>
                  <a:gd name="T10" fmla="*/ 2426 w 2738"/>
                  <a:gd name="T11" fmla="*/ 2241 h 2739"/>
                  <a:gd name="T12" fmla="*/ 2314 w 2738"/>
                  <a:gd name="T13" fmla="*/ 2360 h 2739"/>
                  <a:gd name="T14" fmla="*/ 2188 w 2738"/>
                  <a:gd name="T15" fmla="*/ 2467 h 2739"/>
                  <a:gd name="T16" fmla="*/ 2051 w 2738"/>
                  <a:gd name="T17" fmla="*/ 2557 h 2739"/>
                  <a:gd name="T18" fmla="*/ 1903 w 2738"/>
                  <a:gd name="T19" fmla="*/ 2631 h 2739"/>
                  <a:gd name="T20" fmla="*/ 1745 w 2738"/>
                  <a:gd name="T21" fmla="*/ 2686 h 2739"/>
                  <a:gd name="T22" fmla="*/ 1578 w 2738"/>
                  <a:gd name="T23" fmla="*/ 2723 h 2739"/>
                  <a:gd name="T24" fmla="*/ 1405 w 2738"/>
                  <a:gd name="T25" fmla="*/ 2737 h 2739"/>
                  <a:gd name="T26" fmla="*/ 1264 w 2738"/>
                  <a:gd name="T27" fmla="*/ 2734 h 2739"/>
                  <a:gd name="T28" fmla="*/ 1094 w 2738"/>
                  <a:gd name="T29" fmla="*/ 2710 h 2739"/>
                  <a:gd name="T30" fmla="*/ 930 w 2738"/>
                  <a:gd name="T31" fmla="*/ 2667 h 2739"/>
                  <a:gd name="T32" fmla="*/ 777 w 2738"/>
                  <a:gd name="T33" fmla="*/ 2603 h 2739"/>
                  <a:gd name="T34" fmla="*/ 632 w 2738"/>
                  <a:gd name="T35" fmla="*/ 2523 h 2739"/>
                  <a:gd name="T36" fmla="*/ 499 w 2738"/>
                  <a:gd name="T37" fmla="*/ 2426 h 2739"/>
                  <a:gd name="T38" fmla="*/ 379 w 2738"/>
                  <a:gd name="T39" fmla="*/ 2313 h 2739"/>
                  <a:gd name="T40" fmla="*/ 273 w 2738"/>
                  <a:gd name="T41" fmla="*/ 2188 h 2739"/>
                  <a:gd name="T42" fmla="*/ 182 w 2738"/>
                  <a:gd name="T43" fmla="*/ 2051 h 2739"/>
                  <a:gd name="T44" fmla="*/ 108 w 2738"/>
                  <a:gd name="T45" fmla="*/ 1902 h 2739"/>
                  <a:gd name="T46" fmla="*/ 52 w 2738"/>
                  <a:gd name="T47" fmla="*/ 1744 h 2739"/>
                  <a:gd name="T48" fmla="*/ 16 w 2738"/>
                  <a:gd name="T49" fmla="*/ 1578 h 2739"/>
                  <a:gd name="T50" fmla="*/ 1 w 2738"/>
                  <a:gd name="T51" fmla="*/ 1404 h 2739"/>
                  <a:gd name="T52" fmla="*/ 5 w 2738"/>
                  <a:gd name="T53" fmla="*/ 1264 h 2739"/>
                  <a:gd name="T54" fmla="*/ 29 w 2738"/>
                  <a:gd name="T55" fmla="*/ 1094 h 2739"/>
                  <a:gd name="T56" fmla="*/ 73 w 2738"/>
                  <a:gd name="T57" fmla="*/ 930 h 2739"/>
                  <a:gd name="T58" fmla="*/ 135 w 2738"/>
                  <a:gd name="T59" fmla="*/ 775 h 2739"/>
                  <a:gd name="T60" fmla="*/ 216 w 2738"/>
                  <a:gd name="T61" fmla="*/ 631 h 2739"/>
                  <a:gd name="T62" fmla="*/ 313 w 2738"/>
                  <a:gd name="T63" fmla="*/ 498 h 2739"/>
                  <a:gd name="T64" fmla="*/ 425 w 2738"/>
                  <a:gd name="T65" fmla="*/ 377 h 2739"/>
                  <a:gd name="T66" fmla="*/ 550 w 2738"/>
                  <a:gd name="T67" fmla="*/ 272 h 2739"/>
                  <a:gd name="T68" fmla="*/ 688 w 2738"/>
                  <a:gd name="T69" fmla="*/ 181 h 2739"/>
                  <a:gd name="T70" fmla="*/ 837 w 2738"/>
                  <a:gd name="T71" fmla="*/ 108 h 2739"/>
                  <a:gd name="T72" fmla="*/ 995 w 2738"/>
                  <a:gd name="T73" fmla="*/ 52 h 2739"/>
                  <a:gd name="T74" fmla="*/ 1161 w 2738"/>
                  <a:gd name="T75" fmla="*/ 16 h 2739"/>
                  <a:gd name="T76" fmla="*/ 1335 w 2738"/>
                  <a:gd name="T77" fmla="*/ 0 h 2739"/>
                  <a:gd name="T78" fmla="*/ 1474 w 2738"/>
                  <a:gd name="T79" fmla="*/ 3 h 2739"/>
                  <a:gd name="T80" fmla="*/ 1646 w 2738"/>
                  <a:gd name="T81" fmla="*/ 27 h 2739"/>
                  <a:gd name="T82" fmla="*/ 1809 w 2738"/>
                  <a:gd name="T83" fmla="*/ 72 h 2739"/>
                  <a:gd name="T84" fmla="*/ 1963 w 2738"/>
                  <a:gd name="T85" fmla="*/ 135 h 2739"/>
                  <a:gd name="T86" fmla="*/ 2108 w 2738"/>
                  <a:gd name="T87" fmla="*/ 216 h 2739"/>
                  <a:gd name="T88" fmla="*/ 2241 w 2738"/>
                  <a:gd name="T89" fmla="*/ 313 h 2739"/>
                  <a:gd name="T90" fmla="*/ 2361 w 2738"/>
                  <a:gd name="T91" fmla="*/ 424 h 2739"/>
                  <a:gd name="T92" fmla="*/ 2467 w 2738"/>
                  <a:gd name="T93" fmla="*/ 550 h 2739"/>
                  <a:gd name="T94" fmla="*/ 2558 w 2738"/>
                  <a:gd name="T95" fmla="*/ 688 h 2739"/>
                  <a:gd name="T96" fmla="*/ 2632 w 2738"/>
                  <a:gd name="T97" fmla="*/ 837 h 2739"/>
                  <a:gd name="T98" fmla="*/ 2687 w 2738"/>
                  <a:gd name="T99" fmla="*/ 995 h 2739"/>
                  <a:gd name="T100" fmla="*/ 2723 w 2738"/>
                  <a:gd name="T101" fmla="*/ 1161 h 2739"/>
                  <a:gd name="T102" fmla="*/ 2738 w 2738"/>
                  <a:gd name="T103" fmla="*/ 1333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8" h="2739">
                    <a:moveTo>
                      <a:pt x="2738" y="1369"/>
                    </a:moveTo>
                    <a:lnTo>
                      <a:pt x="2738" y="1369"/>
                    </a:lnTo>
                    <a:lnTo>
                      <a:pt x="2738" y="1404"/>
                    </a:lnTo>
                    <a:lnTo>
                      <a:pt x="2737" y="1439"/>
                    </a:lnTo>
                    <a:lnTo>
                      <a:pt x="2735" y="1474"/>
                    </a:lnTo>
                    <a:lnTo>
                      <a:pt x="2732" y="1510"/>
                    </a:lnTo>
                    <a:lnTo>
                      <a:pt x="2728" y="1544"/>
                    </a:lnTo>
                    <a:lnTo>
                      <a:pt x="2723" y="1578"/>
                    </a:lnTo>
                    <a:lnTo>
                      <a:pt x="2717" y="1612"/>
                    </a:lnTo>
                    <a:lnTo>
                      <a:pt x="2711" y="1645"/>
                    </a:lnTo>
                    <a:lnTo>
                      <a:pt x="2703" y="1678"/>
                    </a:lnTo>
                    <a:lnTo>
                      <a:pt x="2695" y="1711"/>
                    </a:lnTo>
                    <a:lnTo>
                      <a:pt x="2687" y="1744"/>
                    </a:lnTo>
                    <a:lnTo>
                      <a:pt x="2677" y="1777"/>
                    </a:lnTo>
                    <a:lnTo>
                      <a:pt x="2667" y="1809"/>
                    </a:lnTo>
                    <a:lnTo>
                      <a:pt x="2655" y="1840"/>
                    </a:lnTo>
                    <a:lnTo>
                      <a:pt x="2644" y="1871"/>
                    </a:lnTo>
                    <a:lnTo>
                      <a:pt x="2632" y="1902"/>
                    </a:lnTo>
                    <a:lnTo>
                      <a:pt x="2618" y="1933"/>
                    </a:lnTo>
                    <a:lnTo>
                      <a:pt x="2603" y="1963"/>
                    </a:lnTo>
                    <a:lnTo>
                      <a:pt x="2588" y="1993"/>
                    </a:lnTo>
                    <a:lnTo>
                      <a:pt x="2574" y="2022"/>
                    </a:lnTo>
                    <a:lnTo>
                      <a:pt x="2558" y="2051"/>
                    </a:lnTo>
                    <a:lnTo>
                      <a:pt x="2541" y="2079"/>
                    </a:lnTo>
                    <a:lnTo>
                      <a:pt x="2524" y="2108"/>
                    </a:lnTo>
                    <a:lnTo>
                      <a:pt x="2505" y="2135"/>
                    </a:lnTo>
                    <a:lnTo>
                      <a:pt x="2486" y="2162"/>
                    </a:lnTo>
                    <a:lnTo>
                      <a:pt x="2467" y="2188"/>
                    </a:lnTo>
                    <a:lnTo>
                      <a:pt x="2446" y="2214"/>
                    </a:lnTo>
                    <a:lnTo>
                      <a:pt x="2426" y="2241"/>
                    </a:lnTo>
                    <a:lnTo>
                      <a:pt x="2405" y="2266"/>
                    </a:lnTo>
                    <a:lnTo>
                      <a:pt x="2383" y="2289"/>
                    </a:lnTo>
                    <a:lnTo>
                      <a:pt x="2361" y="2313"/>
                    </a:lnTo>
                    <a:lnTo>
                      <a:pt x="2337" y="2337"/>
                    </a:lnTo>
                    <a:lnTo>
                      <a:pt x="2314" y="2360"/>
                    </a:lnTo>
                    <a:lnTo>
                      <a:pt x="2291" y="2383"/>
                    </a:lnTo>
                    <a:lnTo>
                      <a:pt x="2266" y="2404"/>
                    </a:lnTo>
                    <a:lnTo>
                      <a:pt x="2241" y="2426"/>
                    </a:lnTo>
                    <a:lnTo>
                      <a:pt x="2214" y="2446"/>
                    </a:lnTo>
                    <a:lnTo>
                      <a:pt x="2188" y="2467"/>
                    </a:lnTo>
                    <a:lnTo>
                      <a:pt x="2162" y="2486"/>
                    </a:lnTo>
                    <a:lnTo>
                      <a:pt x="2135" y="2504"/>
                    </a:lnTo>
                    <a:lnTo>
                      <a:pt x="2108" y="2523"/>
                    </a:lnTo>
                    <a:lnTo>
                      <a:pt x="2079" y="2541"/>
                    </a:lnTo>
                    <a:lnTo>
                      <a:pt x="2051" y="2557"/>
                    </a:lnTo>
                    <a:lnTo>
                      <a:pt x="2022" y="2574"/>
                    </a:lnTo>
                    <a:lnTo>
                      <a:pt x="1993" y="2588"/>
                    </a:lnTo>
                    <a:lnTo>
                      <a:pt x="1963" y="2603"/>
                    </a:lnTo>
                    <a:lnTo>
                      <a:pt x="1933" y="2617"/>
                    </a:lnTo>
                    <a:lnTo>
                      <a:pt x="1903" y="2631"/>
                    </a:lnTo>
                    <a:lnTo>
                      <a:pt x="1871" y="2643"/>
                    </a:lnTo>
                    <a:lnTo>
                      <a:pt x="1840" y="2656"/>
                    </a:lnTo>
                    <a:lnTo>
                      <a:pt x="1809" y="2667"/>
                    </a:lnTo>
                    <a:lnTo>
                      <a:pt x="1777" y="2677"/>
                    </a:lnTo>
                    <a:lnTo>
                      <a:pt x="1745" y="2686"/>
                    </a:lnTo>
                    <a:lnTo>
                      <a:pt x="1712" y="2695"/>
                    </a:lnTo>
                    <a:lnTo>
                      <a:pt x="1679" y="2703"/>
                    </a:lnTo>
                    <a:lnTo>
                      <a:pt x="1646" y="2710"/>
                    </a:lnTo>
                    <a:lnTo>
                      <a:pt x="1612" y="2717"/>
                    </a:lnTo>
                    <a:lnTo>
                      <a:pt x="1578" y="2723"/>
                    </a:lnTo>
                    <a:lnTo>
                      <a:pt x="1544" y="2727"/>
                    </a:lnTo>
                    <a:lnTo>
                      <a:pt x="1510" y="2732"/>
                    </a:lnTo>
                    <a:lnTo>
                      <a:pt x="1474" y="2734"/>
                    </a:lnTo>
                    <a:lnTo>
                      <a:pt x="1440" y="2736"/>
                    </a:lnTo>
                    <a:lnTo>
                      <a:pt x="1405" y="2737"/>
                    </a:lnTo>
                    <a:lnTo>
                      <a:pt x="1370" y="2739"/>
                    </a:lnTo>
                    <a:lnTo>
                      <a:pt x="1370" y="2739"/>
                    </a:lnTo>
                    <a:lnTo>
                      <a:pt x="1335" y="2737"/>
                    </a:lnTo>
                    <a:lnTo>
                      <a:pt x="1299" y="2736"/>
                    </a:lnTo>
                    <a:lnTo>
                      <a:pt x="1264" y="2734"/>
                    </a:lnTo>
                    <a:lnTo>
                      <a:pt x="1230" y="2732"/>
                    </a:lnTo>
                    <a:lnTo>
                      <a:pt x="1195" y="2727"/>
                    </a:lnTo>
                    <a:lnTo>
                      <a:pt x="1161" y="2723"/>
                    </a:lnTo>
                    <a:lnTo>
                      <a:pt x="1128" y="2717"/>
                    </a:lnTo>
                    <a:lnTo>
                      <a:pt x="1094" y="2710"/>
                    </a:lnTo>
                    <a:lnTo>
                      <a:pt x="1061" y="2703"/>
                    </a:lnTo>
                    <a:lnTo>
                      <a:pt x="1028" y="2695"/>
                    </a:lnTo>
                    <a:lnTo>
                      <a:pt x="995" y="2686"/>
                    </a:lnTo>
                    <a:lnTo>
                      <a:pt x="963" y="2677"/>
                    </a:lnTo>
                    <a:lnTo>
                      <a:pt x="930" y="2667"/>
                    </a:lnTo>
                    <a:lnTo>
                      <a:pt x="899" y="2656"/>
                    </a:lnTo>
                    <a:lnTo>
                      <a:pt x="867" y="2643"/>
                    </a:lnTo>
                    <a:lnTo>
                      <a:pt x="837" y="2631"/>
                    </a:lnTo>
                    <a:lnTo>
                      <a:pt x="806" y="2617"/>
                    </a:lnTo>
                    <a:lnTo>
                      <a:pt x="777" y="2603"/>
                    </a:lnTo>
                    <a:lnTo>
                      <a:pt x="746" y="2588"/>
                    </a:lnTo>
                    <a:lnTo>
                      <a:pt x="717" y="2574"/>
                    </a:lnTo>
                    <a:lnTo>
                      <a:pt x="688" y="2557"/>
                    </a:lnTo>
                    <a:lnTo>
                      <a:pt x="659" y="2541"/>
                    </a:lnTo>
                    <a:lnTo>
                      <a:pt x="632" y="2523"/>
                    </a:lnTo>
                    <a:lnTo>
                      <a:pt x="604" y="2504"/>
                    </a:lnTo>
                    <a:lnTo>
                      <a:pt x="576" y="2486"/>
                    </a:lnTo>
                    <a:lnTo>
                      <a:pt x="550" y="2467"/>
                    </a:lnTo>
                    <a:lnTo>
                      <a:pt x="524" y="2446"/>
                    </a:lnTo>
                    <a:lnTo>
                      <a:pt x="499" y="2426"/>
                    </a:lnTo>
                    <a:lnTo>
                      <a:pt x="473" y="2404"/>
                    </a:lnTo>
                    <a:lnTo>
                      <a:pt x="449" y="2383"/>
                    </a:lnTo>
                    <a:lnTo>
                      <a:pt x="425" y="2360"/>
                    </a:lnTo>
                    <a:lnTo>
                      <a:pt x="401" y="2337"/>
                    </a:lnTo>
                    <a:lnTo>
                      <a:pt x="379" y="2313"/>
                    </a:lnTo>
                    <a:lnTo>
                      <a:pt x="356" y="2289"/>
                    </a:lnTo>
                    <a:lnTo>
                      <a:pt x="334" y="2266"/>
                    </a:lnTo>
                    <a:lnTo>
                      <a:pt x="313" y="2241"/>
                    </a:lnTo>
                    <a:lnTo>
                      <a:pt x="292" y="2214"/>
                    </a:lnTo>
                    <a:lnTo>
                      <a:pt x="273" y="2188"/>
                    </a:lnTo>
                    <a:lnTo>
                      <a:pt x="252" y="2162"/>
                    </a:lnTo>
                    <a:lnTo>
                      <a:pt x="234" y="2135"/>
                    </a:lnTo>
                    <a:lnTo>
                      <a:pt x="216" y="2108"/>
                    </a:lnTo>
                    <a:lnTo>
                      <a:pt x="199" y="2079"/>
                    </a:lnTo>
                    <a:lnTo>
                      <a:pt x="182" y="2051"/>
                    </a:lnTo>
                    <a:lnTo>
                      <a:pt x="166" y="2022"/>
                    </a:lnTo>
                    <a:lnTo>
                      <a:pt x="150" y="1993"/>
                    </a:lnTo>
                    <a:lnTo>
                      <a:pt x="135" y="1963"/>
                    </a:lnTo>
                    <a:lnTo>
                      <a:pt x="122" y="1933"/>
                    </a:lnTo>
                    <a:lnTo>
                      <a:pt x="108" y="1902"/>
                    </a:lnTo>
                    <a:lnTo>
                      <a:pt x="96" y="1871"/>
                    </a:lnTo>
                    <a:lnTo>
                      <a:pt x="83" y="1840"/>
                    </a:lnTo>
                    <a:lnTo>
                      <a:pt x="73" y="1809"/>
                    </a:lnTo>
                    <a:lnTo>
                      <a:pt x="62" y="1777"/>
                    </a:lnTo>
                    <a:lnTo>
                      <a:pt x="52" y="1744"/>
                    </a:lnTo>
                    <a:lnTo>
                      <a:pt x="43" y="1711"/>
                    </a:lnTo>
                    <a:lnTo>
                      <a:pt x="35" y="1678"/>
                    </a:lnTo>
                    <a:lnTo>
                      <a:pt x="29" y="1645"/>
                    </a:lnTo>
                    <a:lnTo>
                      <a:pt x="22" y="1612"/>
                    </a:lnTo>
                    <a:lnTo>
                      <a:pt x="16" y="1578"/>
                    </a:lnTo>
                    <a:lnTo>
                      <a:pt x="12" y="1544"/>
                    </a:lnTo>
                    <a:lnTo>
                      <a:pt x="7" y="1510"/>
                    </a:lnTo>
                    <a:lnTo>
                      <a:pt x="5" y="1474"/>
                    </a:lnTo>
                    <a:lnTo>
                      <a:pt x="2" y="1439"/>
                    </a:lnTo>
                    <a:lnTo>
                      <a:pt x="1" y="1404"/>
                    </a:lnTo>
                    <a:lnTo>
                      <a:pt x="0" y="1369"/>
                    </a:lnTo>
                    <a:lnTo>
                      <a:pt x="0" y="1369"/>
                    </a:lnTo>
                    <a:lnTo>
                      <a:pt x="1" y="1333"/>
                    </a:lnTo>
                    <a:lnTo>
                      <a:pt x="2" y="1298"/>
                    </a:lnTo>
                    <a:lnTo>
                      <a:pt x="5" y="1264"/>
                    </a:lnTo>
                    <a:lnTo>
                      <a:pt x="7" y="1229"/>
                    </a:lnTo>
                    <a:lnTo>
                      <a:pt x="12" y="1195"/>
                    </a:lnTo>
                    <a:lnTo>
                      <a:pt x="16" y="1161"/>
                    </a:lnTo>
                    <a:lnTo>
                      <a:pt x="22" y="1127"/>
                    </a:lnTo>
                    <a:lnTo>
                      <a:pt x="29" y="1094"/>
                    </a:lnTo>
                    <a:lnTo>
                      <a:pt x="35" y="1059"/>
                    </a:lnTo>
                    <a:lnTo>
                      <a:pt x="43" y="1027"/>
                    </a:lnTo>
                    <a:lnTo>
                      <a:pt x="52" y="995"/>
                    </a:lnTo>
                    <a:lnTo>
                      <a:pt x="62" y="962"/>
                    </a:lnTo>
                    <a:lnTo>
                      <a:pt x="73" y="930"/>
                    </a:lnTo>
                    <a:lnTo>
                      <a:pt x="83" y="898"/>
                    </a:lnTo>
                    <a:lnTo>
                      <a:pt x="96" y="867"/>
                    </a:lnTo>
                    <a:lnTo>
                      <a:pt x="108" y="837"/>
                    </a:lnTo>
                    <a:lnTo>
                      <a:pt x="122" y="806"/>
                    </a:lnTo>
                    <a:lnTo>
                      <a:pt x="135" y="775"/>
                    </a:lnTo>
                    <a:lnTo>
                      <a:pt x="150" y="746"/>
                    </a:lnTo>
                    <a:lnTo>
                      <a:pt x="166" y="716"/>
                    </a:lnTo>
                    <a:lnTo>
                      <a:pt x="182" y="688"/>
                    </a:lnTo>
                    <a:lnTo>
                      <a:pt x="199" y="659"/>
                    </a:lnTo>
                    <a:lnTo>
                      <a:pt x="216" y="631"/>
                    </a:lnTo>
                    <a:lnTo>
                      <a:pt x="234" y="604"/>
                    </a:lnTo>
                    <a:lnTo>
                      <a:pt x="252" y="576"/>
                    </a:lnTo>
                    <a:lnTo>
                      <a:pt x="273" y="550"/>
                    </a:lnTo>
                    <a:lnTo>
                      <a:pt x="292" y="524"/>
                    </a:lnTo>
                    <a:lnTo>
                      <a:pt x="313" y="498"/>
                    </a:lnTo>
                    <a:lnTo>
                      <a:pt x="334" y="473"/>
                    </a:lnTo>
                    <a:lnTo>
                      <a:pt x="356" y="448"/>
                    </a:lnTo>
                    <a:lnTo>
                      <a:pt x="379" y="424"/>
                    </a:lnTo>
                    <a:lnTo>
                      <a:pt x="401" y="401"/>
                    </a:lnTo>
                    <a:lnTo>
                      <a:pt x="425" y="377"/>
                    </a:lnTo>
                    <a:lnTo>
                      <a:pt x="449" y="356"/>
                    </a:lnTo>
                    <a:lnTo>
                      <a:pt x="473" y="334"/>
                    </a:lnTo>
                    <a:lnTo>
                      <a:pt x="499" y="313"/>
                    </a:lnTo>
                    <a:lnTo>
                      <a:pt x="524" y="292"/>
                    </a:lnTo>
                    <a:lnTo>
                      <a:pt x="550" y="272"/>
                    </a:lnTo>
                    <a:lnTo>
                      <a:pt x="576" y="252"/>
                    </a:lnTo>
                    <a:lnTo>
                      <a:pt x="604" y="234"/>
                    </a:lnTo>
                    <a:lnTo>
                      <a:pt x="632" y="216"/>
                    </a:lnTo>
                    <a:lnTo>
                      <a:pt x="659" y="198"/>
                    </a:lnTo>
                    <a:lnTo>
                      <a:pt x="688" y="181"/>
                    </a:lnTo>
                    <a:lnTo>
                      <a:pt x="717" y="165"/>
                    </a:lnTo>
                    <a:lnTo>
                      <a:pt x="746" y="150"/>
                    </a:lnTo>
                    <a:lnTo>
                      <a:pt x="777" y="135"/>
                    </a:lnTo>
                    <a:lnTo>
                      <a:pt x="806" y="120"/>
                    </a:lnTo>
                    <a:lnTo>
                      <a:pt x="837" y="108"/>
                    </a:lnTo>
                    <a:lnTo>
                      <a:pt x="867" y="94"/>
                    </a:lnTo>
                    <a:lnTo>
                      <a:pt x="899" y="83"/>
                    </a:lnTo>
                    <a:lnTo>
                      <a:pt x="930" y="72"/>
                    </a:lnTo>
                    <a:lnTo>
                      <a:pt x="963" y="61"/>
                    </a:lnTo>
                    <a:lnTo>
                      <a:pt x="995" y="52"/>
                    </a:lnTo>
                    <a:lnTo>
                      <a:pt x="1028" y="43"/>
                    </a:lnTo>
                    <a:lnTo>
                      <a:pt x="1061" y="35"/>
                    </a:lnTo>
                    <a:lnTo>
                      <a:pt x="1094" y="27"/>
                    </a:lnTo>
                    <a:lnTo>
                      <a:pt x="1128" y="22"/>
                    </a:lnTo>
                    <a:lnTo>
                      <a:pt x="1161" y="16"/>
                    </a:lnTo>
                    <a:lnTo>
                      <a:pt x="1195" y="11"/>
                    </a:lnTo>
                    <a:lnTo>
                      <a:pt x="1230" y="7"/>
                    </a:lnTo>
                    <a:lnTo>
                      <a:pt x="1264" y="3"/>
                    </a:lnTo>
                    <a:lnTo>
                      <a:pt x="1299" y="1"/>
                    </a:lnTo>
                    <a:lnTo>
                      <a:pt x="1335" y="0"/>
                    </a:lnTo>
                    <a:lnTo>
                      <a:pt x="1370" y="0"/>
                    </a:lnTo>
                    <a:lnTo>
                      <a:pt x="1370" y="0"/>
                    </a:lnTo>
                    <a:lnTo>
                      <a:pt x="1405" y="0"/>
                    </a:lnTo>
                    <a:lnTo>
                      <a:pt x="1440" y="1"/>
                    </a:lnTo>
                    <a:lnTo>
                      <a:pt x="1474" y="3"/>
                    </a:lnTo>
                    <a:lnTo>
                      <a:pt x="1510" y="7"/>
                    </a:lnTo>
                    <a:lnTo>
                      <a:pt x="1544" y="11"/>
                    </a:lnTo>
                    <a:lnTo>
                      <a:pt x="1578" y="16"/>
                    </a:lnTo>
                    <a:lnTo>
                      <a:pt x="1612" y="22"/>
                    </a:lnTo>
                    <a:lnTo>
                      <a:pt x="1646" y="27"/>
                    </a:lnTo>
                    <a:lnTo>
                      <a:pt x="1679" y="35"/>
                    </a:lnTo>
                    <a:lnTo>
                      <a:pt x="1712" y="43"/>
                    </a:lnTo>
                    <a:lnTo>
                      <a:pt x="1745" y="52"/>
                    </a:lnTo>
                    <a:lnTo>
                      <a:pt x="1777" y="61"/>
                    </a:lnTo>
                    <a:lnTo>
                      <a:pt x="1809" y="72"/>
                    </a:lnTo>
                    <a:lnTo>
                      <a:pt x="1840" y="83"/>
                    </a:lnTo>
                    <a:lnTo>
                      <a:pt x="1871" y="94"/>
                    </a:lnTo>
                    <a:lnTo>
                      <a:pt x="1903" y="108"/>
                    </a:lnTo>
                    <a:lnTo>
                      <a:pt x="1933" y="120"/>
                    </a:lnTo>
                    <a:lnTo>
                      <a:pt x="1963" y="135"/>
                    </a:lnTo>
                    <a:lnTo>
                      <a:pt x="1993" y="150"/>
                    </a:lnTo>
                    <a:lnTo>
                      <a:pt x="2022" y="165"/>
                    </a:lnTo>
                    <a:lnTo>
                      <a:pt x="2051" y="181"/>
                    </a:lnTo>
                    <a:lnTo>
                      <a:pt x="2079" y="198"/>
                    </a:lnTo>
                    <a:lnTo>
                      <a:pt x="2108" y="216"/>
                    </a:lnTo>
                    <a:lnTo>
                      <a:pt x="2135" y="234"/>
                    </a:lnTo>
                    <a:lnTo>
                      <a:pt x="2162" y="252"/>
                    </a:lnTo>
                    <a:lnTo>
                      <a:pt x="2188" y="272"/>
                    </a:lnTo>
                    <a:lnTo>
                      <a:pt x="2214" y="292"/>
                    </a:lnTo>
                    <a:lnTo>
                      <a:pt x="2241" y="313"/>
                    </a:lnTo>
                    <a:lnTo>
                      <a:pt x="2266" y="334"/>
                    </a:lnTo>
                    <a:lnTo>
                      <a:pt x="2291" y="356"/>
                    </a:lnTo>
                    <a:lnTo>
                      <a:pt x="2314" y="377"/>
                    </a:lnTo>
                    <a:lnTo>
                      <a:pt x="2337" y="401"/>
                    </a:lnTo>
                    <a:lnTo>
                      <a:pt x="2361" y="424"/>
                    </a:lnTo>
                    <a:lnTo>
                      <a:pt x="2383" y="448"/>
                    </a:lnTo>
                    <a:lnTo>
                      <a:pt x="2405" y="473"/>
                    </a:lnTo>
                    <a:lnTo>
                      <a:pt x="2426" y="498"/>
                    </a:lnTo>
                    <a:lnTo>
                      <a:pt x="2446" y="524"/>
                    </a:lnTo>
                    <a:lnTo>
                      <a:pt x="2467" y="550"/>
                    </a:lnTo>
                    <a:lnTo>
                      <a:pt x="2486" y="576"/>
                    </a:lnTo>
                    <a:lnTo>
                      <a:pt x="2505" y="604"/>
                    </a:lnTo>
                    <a:lnTo>
                      <a:pt x="2524" y="631"/>
                    </a:lnTo>
                    <a:lnTo>
                      <a:pt x="2541" y="659"/>
                    </a:lnTo>
                    <a:lnTo>
                      <a:pt x="2558" y="688"/>
                    </a:lnTo>
                    <a:lnTo>
                      <a:pt x="2574" y="716"/>
                    </a:lnTo>
                    <a:lnTo>
                      <a:pt x="2588" y="746"/>
                    </a:lnTo>
                    <a:lnTo>
                      <a:pt x="2603" y="775"/>
                    </a:lnTo>
                    <a:lnTo>
                      <a:pt x="2618" y="806"/>
                    </a:lnTo>
                    <a:lnTo>
                      <a:pt x="2632" y="837"/>
                    </a:lnTo>
                    <a:lnTo>
                      <a:pt x="2644" y="867"/>
                    </a:lnTo>
                    <a:lnTo>
                      <a:pt x="2655" y="898"/>
                    </a:lnTo>
                    <a:lnTo>
                      <a:pt x="2667" y="930"/>
                    </a:lnTo>
                    <a:lnTo>
                      <a:pt x="2677" y="962"/>
                    </a:lnTo>
                    <a:lnTo>
                      <a:pt x="2687" y="995"/>
                    </a:lnTo>
                    <a:lnTo>
                      <a:pt x="2695" y="1027"/>
                    </a:lnTo>
                    <a:lnTo>
                      <a:pt x="2703" y="1059"/>
                    </a:lnTo>
                    <a:lnTo>
                      <a:pt x="2711" y="1094"/>
                    </a:lnTo>
                    <a:lnTo>
                      <a:pt x="2717" y="1127"/>
                    </a:lnTo>
                    <a:lnTo>
                      <a:pt x="2723" y="1161"/>
                    </a:lnTo>
                    <a:lnTo>
                      <a:pt x="2728" y="1195"/>
                    </a:lnTo>
                    <a:lnTo>
                      <a:pt x="2732" y="1229"/>
                    </a:lnTo>
                    <a:lnTo>
                      <a:pt x="2735" y="1264"/>
                    </a:lnTo>
                    <a:lnTo>
                      <a:pt x="2737" y="1298"/>
                    </a:lnTo>
                    <a:lnTo>
                      <a:pt x="2738" y="1333"/>
                    </a:lnTo>
                    <a:lnTo>
                      <a:pt x="2738" y="1369"/>
                    </a:lnTo>
                    <a:lnTo>
                      <a:pt x="2738" y="136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2" name="Freeform 482">
                <a:extLst>
                  <a:ext uri="{FF2B5EF4-FFF2-40B4-BE49-F238E27FC236}">
                    <a16:creationId xmlns="" xmlns:a16="http://schemas.microsoft.com/office/drawing/2014/main" id="{6B612159-CF43-44E3-BD40-A82AC4BE2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78795" y="2756734"/>
                <a:ext cx="465954" cy="449302"/>
              </a:xfrm>
              <a:custGeom>
                <a:avLst/>
                <a:gdLst>
                  <a:gd name="T0" fmla="*/ 2754 w 7610"/>
                  <a:gd name="T1" fmla="*/ 1023 h 7338"/>
                  <a:gd name="T2" fmla="*/ 2333 w 7610"/>
                  <a:gd name="T3" fmla="*/ 1970 h 7338"/>
                  <a:gd name="T4" fmla="*/ 2623 w 7610"/>
                  <a:gd name="T5" fmla="*/ 3041 h 7338"/>
                  <a:gd name="T6" fmla="*/ 1939 w 7610"/>
                  <a:gd name="T7" fmla="*/ 7109 h 7338"/>
                  <a:gd name="T8" fmla="*/ 5587 w 7610"/>
                  <a:gd name="T9" fmla="*/ 7338 h 7338"/>
                  <a:gd name="T10" fmla="*/ 5187 w 7610"/>
                  <a:gd name="T11" fmla="*/ 7109 h 7338"/>
                  <a:gd name="T12" fmla="*/ 5194 w 7610"/>
                  <a:gd name="T13" fmla="*/ 3041 h 7338"/>
                  <a:gd name="T14" fmla="*/ 4773 w 7610"/>
                  <a:gd name="T15" fmla="*/ 1970 h 7338"/>
                  <a:gd name="T16" fmla="*/ 2984 w 7610"/>
                  <a:gd name="T17" fmla="*/ 1253 h 7338"/>
                  <a:gd name="T18" fmla="*/ 4543 w 7610"/>
                  <a:gd name="T19" fmla="*/ 1970 h 7338"/>
                  <a:gd name="T20" fmla="*/ 3878 w 7610"/>
                  <a:gd name="T21" fmla="*/ 1541 h 7338"/>
                  <a:gd name="T22" fmla="*/ 3648 w 7610"/>
                  <a:gd name="T23" fmla="*/ 1970 h 7338"/>
                  <a:gd name="T24" fmla="*/ 2984 w 7610"/>
                  <a:gd name="T25" fmla="*/ 1253 h 7338"/>
                  <a:gd name="T26" fmla="*/ 2662 w 7610"/>
                  <a:gd name="T27" fmla="*/ 5959 h 7338"/>
                  <a:gd name="T28" fmla="*/ 4885 w 7610"/>
                  <a:gd name="T29" fmla="*/ 6083 h 7338"/>
                  <a:gd name="T30" fmla="*/ 2653 w 7610"/>
                  <a:gd name="T31" fmla="*/ 5925 h 7338"/>
                  <a:gd name="T32" fmla="*/ 4752 w 7610"/>
                  <a:gd name="T33" fmla="*/ 4167 h 7338"/>
                  <a:gd name="T34" fmla="*/ 2786 w 7610"/>
                  <a:gd name="T35" fmla="*/ 4007 h 7338"/>
                  <a:gd name="T36" fmla="*/ 4702 w 7610"/>
                  <a:gd name="T37" fmla="*/ 3465 h 7338"/>
                  <a:gd name="T38" fmla="*/ 2853 w 7610"/>
                  <a:gd name="T39" fmla="*/ 3041 h 7338"/>
                  <a:gd name="T40" fmla="*/ 4686 w 7610"/>
                  <a:gd name="T41" fmla="*/ 3230 h 7338"/>
                  <a:gd name="T42" fmla="*/ 2761 w 7610"/>
                  <a:gd name="T43" fmla="*/ 5011 h 7338"/>
                  <a:gd name="T44" fmla="*/ 4819 w 7610"/>
                  <a:gd name="T45" fmla="*/ 5143 h 7338"/>
                  <a:gd name="T46" fmla="*/ 2724 w 7610"/>
                  <a:gd name="T47" fmla="*/ 4890 h 7338"/>
                  <a:gd name="T48" fmla="*/ 4956 w 7610"/>
                  <a:gd name="T49" fmla="*/ 7109 h 7338"/>
                  <a:gd name="T50" fmla="*/ 2589 w 7610"/>
                  <a:gd name="T51" fmla="*/ 6826 h 7338"/>
                  <a:gd name="T52" fmla="*/ 4902 w 7610"/>
                  <a:gd name="T53" fmla="*/ 6317 h 7338"/>
                  <a:gd name="T54" fmla="*/ 4964 w 7610"/>
                  <a:gd name="T55" fmla="*/ 2200 h 7338"/>
                  <a:gd name="T56" fmla="*/ 2563 w 7610"/>
                  <a:gd name="T57" fmla="*/ 2812 h 7338"/>
                  <a:gd name="T58" fmla="*/ 2754 w 7610"/>
                  <a:gd name="T59" fmla="*/ 2200 h 7338"/>
                  <a:gd name="T60" fmla="*/ 4964 w 7610"/>
                  <a:gd name="T61" fmla="*/ 2200 h 7338"/>
                  <a:gd name="T62" fmla="*/ 2462 w 7610"/>
                  <a:gd name="T63" fmla="*/ 871 h 7338"/>
                  <a:gd name="T64" fmla="*/ 5065 w 7610"/>
                  <a:gd name="T65" fmla="*/ 871 h 7338"/>
                  <a:gd name="T66" fmla="*/ 3763 w 7610"/>
                  <a:gd name="T67" fmla="*/ 277 h 7338"/>
                  <a:gd name="T68" fmla="*/ 7610 w 7610"/>
                  <a:gd name="T69" fmla="*/ 227 h 7338"/>
                  <a:gd name="T70" fmla="*/ 7610 w 7610"/>
                  <a:gd name="T71" fmla="*/ 2714 h 7338"/>
                  <a:gd name="T72" fmla="*/ 5169 w 7610"/>
                  <a:gd name="T73" fmla="*/ 1570 h 7338"/>
                  <a:gd name="T74" fmla="*/ 7495 w 7610"/>
                  <a:gd name="T75" fmla="*/ 29 h 7338"/>
                  <a:gd name="T76" fmla="*/ 2153 w 7610"/>
                  <a:gd name="T77" fmla="*/ 1471 h 7338"/>
                  <a:gd name="T78" fmla="*/ 115 w 7610"/>
                  <a:gd name="T79" fmla="*/ 29 h 7338"/>
                  <a:gd name="T80" fmla="*/ 2441 w 7610"/>
                  <a:gd name="T81" fmla="*/ 1570 h 7338"/>
                  <a:gd name="T82" fmla="*/ 0 w 7610"/>
                  <a:gd name="T83" fmla="*/ 2714 h 7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610" h="7338">
                    <a:moveTo>
                      <a:pt x="4773" y="1023"/>
                    </a:moveTo>
                    <a:lnTo>
                      <a:pt x="2754" y="1023"/>
                    </a:lnTo>
                    <a:lnTo>
                      <a:pt x="2754" y="1970"/>
                    </a:lnTo>
                    <a:lnTo>
                      <a:pt x="2333" y="1970"/>
                    </a:lnTo>
                    <a:lnTo>
                      <a:pt x="2333" y="3041"/>
                    </a:lnTo>
                    <a:lnTo>
                      <a:pt x="2623" y="3041"/>
                    </a:lnTo>
                    <a:lnTo>
                      <a:pt x="2339" y="7109"/>
                    </a:lnTo>
                    <a:lnTo>
                      <a:pt x="1939" y="7109"/>
                    </a:lnTo>
                    <a:lnTo>
                      <a:pt x="1939" y="7338"/>
                    </a:lnTo>
                    <a:lnTo>
                      <a:pt x="5587" y="7338"/>
                    </a:lnTo>
                    <a:lnTo>
                      <a:pt x="5587" y="7109"/>
                    </a:lnTo>
                    <a:lnTo>
                      <a:pt x="5187" y="7109"/>
                    </a:lnTo>
                    <a:lnTo>
                      <a:pt x="4904" y="3041"/>
                    </a:lnTo>
                    <a:lnTo>
                      <a:pt x="5194" y="3041"/>
                    </a:lnTo>
                    <a:lnTo>
                      <a:pt x="5194" y="1970"/>
                    </a:lnTo>
                    <a:lnTo>
                      <a:pt x="4773" y="1970"/>
                    </a:lnTo>
                    <a:lnTo>
                      <a:pt x="4773" y="1023"/>
                    </a:lnTo>
                    <a:close/>
                    <a:moveTo>
                      <a:pt x="2984" y="1253"/>
                    </a:moveTo>
                    <a:lnTo>
                      <a:pt x="4543" y="1253"/>
                    </a:lnTo>
                    <a:lnTo>
                      <a:pt x="4543" y="1970"/>
                    </a:lnTo>
                    <a:lnTo>
                      <a:pt x="3878" y="1970"/>
                    </a:lnTo>
                    <a:lnTo>
                      <a:pt x="3878" y="1541"/>
                    </a:lnTo>
                    <a:lnTo>
                      <a:pt x="3648" y="1541"/>
                    </a:lnTo>
                    <a:lnTo>
                      <a:pt x="3648" y="1970"/>
                    </a:lnTo>
                    <a:lnTo>
                      <a:pt x="2984" y="1970"/>
                    </a:lnTo>
                    <a:lnTo>
                      <a:pt x="2984" y="1253"/>
                    </a:lnTo>
                    <a:close/>
                    <a:moveTo>
                      <a:pt x="2653" y="5925"/>
                    </a:moveTo>
                    <a:lnTo>
                      <a:pt x="2662" y="5959"/>
                    </a:lnTo>
                    <a:lnTo>
                      <a:pt x="4836" y="5376"/>
                    </a:lnTo>
                    <a:lnTo>
                      <a:pt x="4885" y="6083"/>
                    </a:lnTo>
                    <a:lnTo>
                      <a:pt x="2599" y="6695"/>
                    </a:lnTo>
                    <a:lnTo>
                      <a:pt x="2653" y="5925"/>
                    </a:lnTo>
                    <a:close/>
                    <a:moveTo>
                      <a:pt x="4702" y="3465"/>
                    </a:moveTo>
                    <a:lnTo>
                      <a:pt x="4752" y="4167"/>
                    </a:lnTo>
                    <a:lnTo>
                      <a:pt x="2733" y="4780"/>
                    </a:lnTo>
                    <a:lnTo>
                      <a:pt x="2786" y="4007"/>
                    </a:lnTo>
                    <a:lnTo>
                      <a:pt x="2797" y="4043"/>
                    </a:lnTo>
                    <a:lnTo>
                      <a:pt x="4702" y="3465"/>
                    </a:lnTo>
                    <a:close/>
                    <a:moveTo>
                      <a:pt x="2800" y="3801"/>
                    </a:moveTo>
                    <a:lnTo>
                      <a:pt x="2853" y="3041"/>
                    </a:lnTo>
                    <a:lnTo>
                      <a:pt x="4673" y="3041"/>
                    </a:lnTo>
                    <a:lnTo>
                      <a:pt x="4686" y="3230"/>
                    </a:lnTo>
                    <a:lnTo>
                      <a:pt x="2800" y="3801"/>
                    </a:lnTo>
                    <a:close/>
                    <a:moveTo>
                      <a:pt x="2761" y="5011"/>
                    </a:moveTo>
                    <a:lnTo>
                      <a:pt x="4768" y="4402"/>
                    </a:lnTo>
                    <a:lnTo>
                      <a:pt x="4819" y="5143"/>
                    </a:lnTo>
                    <a:lnTo>
                      <a:pt x="2666" y="5720"/>
                    </a:lnTo>
                    <a:lnTo>
                      <a:pt x="2724" y="4890"/>
                    </a:lnTo>
                    <a:lnTo>
                      <a:pt x="2761" y="5011"/>
                    </a:lnTo>
                    <a:close/>
                    <a:moveTo>
                      <a:pt x="4956" y="7109"/>
                    </a:moveTo>
                    <a:lnTo>
                      <a:pt x="2570" y="7109"/>
                    </a:lnTo>
                    <a:lnTo>
                      <a:pt x="2589" y="6826"/>
                    </a:lnTo>
                    <a:lnTo>
                      <a:pt x="2617" y="6928"/>
                    </a:lnTo>
                    <a:lnTo>
                      <a:pt x="4902" y="6317"/>
                    </a:lnTo>
                    <a:lnTo>
                      <a:pt x="4956" y="7109"/>
                    </a:lnTo>
                    <a:close/>
                    <a:moveTo>
                      <a:pt x="4964" y="2200"/>
                    </a:moveTo>
                    <a:lnTo>
                      <a:pt x="4964" y="2812"/>
                    </a:lnTo>
                    <a:lnTo>
                      <a:pt x="2563" y="2812"/>
                    </a:lnTo>
                    <a:lnTo>
                      <a:pt x="2563" y="2200"/>
                    </a:lnTo>
                    <a:lnTo>
                      <a:pt x="2754" y="2200"/>
                    </a:lnTo>
                    <a:lnTo>
                      <a:pt x="4773" y="2200"/>
                    </a:lnTo>
                    <a:lnTo>
                      <a:pt x="4964" y="2200"/>
                    </a:lnTo>
                    <a:close/>
                    <a:moveTo>
                      <a:pt x="2589" y="1062"/>
                    </a:moveTo>
                    <a:lnTo>
                      <a:pt x="2462" y="871"/>
                    </a:lnTo>
                    <a:lnTo>
                      <a:pt x="3763" y="0"/>
                    </a:lnTo>
                    <a:lnTo>
                      <a:pt x="5065" y="871"/>
                    </a:lnTo>
                    <a:lnTo>
                      <a:pt x="4937" y="1062"/>
                    </a:lnTo>
                    <a:lnTo>
                      <a:pt x="3763" y="277"/>
                    </a:lnTo>
                    <a:lnTo>
                      <a:pt x="2589" y="1062"/>
                    </a:lnTo>
                    <a:close/>
                    <a:moveTo>
                      <a:pt x="7610" y="227"/>
                    </a:moveTo>
                    <a:lnTo>
                      <a:pt x="5456" y="1471"/>
                    </a:lnTo>
                    <a:lnTo>
                      <a:pt x="7610" y="2714"/>
                    </a:lnTo>
                    <a:lnTo>
                      <a:pt x="7495" y="2914"/>
                    </a:lnTo>
                    <a:lnTo>
                      <a:pt x="5169" y="1570"/>
                    </a:lnTo>
                    <a:lnTo>
                      <a:pt x="5169" y="1371"/>
                    </a:lnTo>
                    <a:lnTo>
                      <a:pt x="7495" y="29"/>
                    </a:lnTo>
                    <a:lnTo>
                      <a:pt x="7610" y="227"/>
                    </a:lnTo>
                    <a:close/>
                    <a:moveTo>
                      <a:pt x="2153" y="1471"/>
                    </a:moveTo>
                    <a:lnTo>
                      <a:pt x="0" y="227"/>
                    </a:lnTo>
                    <a:lnTo>
                      <a:pt x="115" y="29"/>
                    </a:lnTo>
                    <a:lnTo>
                      <a:pt x="2441" y="1371"/>
                    </a:lnTo>
                    <a:lnTo>
                      <a:pt x="2441" y="1570"/>
                    </a:lnTo>
                    <a:lnTo>
                      <a:pt x="115" y="2914"/>
                    </a:lnTo>
                    <a:lnTo>
                      <a:pt x="0" y="2714"/>
                    </a:lnTo>
                    <a:lnTo>
                      <a:pt x="2153" y="14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8EBD7B3-3C0A-4EC2-97E1-9F178875D8F7}"/>
              </a:ext>
            </a:extLst>
          </p:cNvPr>
          <p:cNvGrpSpPr/>
          <p:nvPr/>
        </p:nvGrpSpPr>
        <p:grpSpPr>
          <a:xfrm>
            <a:off x="4324673" y="4670968"/>
            <a:ext cx="3437215" cy="937610"/>
            <a:chOff x="4293677" y="4376502"/>
            <a:chExt cx="3437215" cy="937610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63AACE2A-DDB8-4593-A5EB-51FA6F7EACF6}"/>
                </a:ext>
              </a:extLst>
            </p:cNvPr>
            <p:cNvGrpSpPr/>
            <p:nvPr/>
          </p:nvGrpSpPr>
          <p:grpSpPr>
            <a:xfrm>
              <a:off x="6793282" y="4376502"/>
              <a:ext cx="937610" cy="937610"/>
              <a:chOff x="6793282" y="4376502"/>
              <a:chExt cx="937610" cy="937610"/>
            </a:xfrm>
          </p:grpSpPr>
          <p:sp>
            <p:nvSpPr>
              <p:cNvPr id="22" name="Freeform 8">
                <a:extLst>
                  <a:ext uri="{FF2B5EF4-FFF2-40B4-BE49-F238E27FC236}">
                    <a16:creationId xmlns="" xmlns:a16="http://schemas.microsoft.com/office/drawing/2014/main" id="{15D622BE-CF16-4F66-B5CC-0CCFC3A0BF97}"/>
                  </a:ext>
                </a:extLst>
              </p:cNvPr>
              <p:cNvSpPr/>
              <p:nvPr/>
            </p:nvSpPr>
            <p:spPr bwMode="auto">
              <a:xfrm>
                <a:off x="6793282" y="4376502"/>
                <a:ext cx="937610" cy="937610"/>
              </a:xfrm>
              <a:custGeom>
                <a:avLst/>
                <a:gdLst>
                  <a:gd name="T0" fmla="*/ 2735 w 2739"/>
                  <a:gd name="T1" fmla="*/ 1475 h 2739"/>
                  <a:gd name="T2" fmla="*/ 2711 w 2739"/>
                  <a:gd name="T3" fmla="*/ 1645 h 2739"/>
                  <a:gd name="T4" fmla="*/ 2667 w 2739"/>
                  <a:gd name="T5" fmla="*/ 1809 h 2739"/>
                  <a:gd name="T6" fmla="*/ 2604 w 2739"/>
                  <a:gd name="T7" fmla="*/ 1964 h 2739"/>
                  <a:gd name="T8" fmla="*/ 2524 w 2739"/>
                  <a:gd name="T9" fmla="*/ 2108 h 2739"/>
                  <a:gd name="T10" fmla="*/ 2426 w 2739"/>
                  <a:gd name="T11" fmla="*/ 2241 h 2739"/>
                  <a:gd name="T12" fmla="*/ 2315 w 2739"/>
                  <a:gd name="T13" fmla="*/ 2362 h 2739"/>
                  <a:gd name="T14" fmla="*/ 2188 w 2739"/>
                  <a:gd name="T15" fmla="*/ 2467 h 2739"/>
                  <a:gd name="T16" fmla="*/ 2051 w 2739"/>
                  <a:gd name="T17" fmla="*/ 2558 h 2739"/>
                  <a:gd name="T18" fmla="*/ 1903 w 2739"/>
                  <a:gd name="T19" fmla="*/ 2631 h 2739"/>
                  <a:gd name="T20" fmla="*/ 1745 w 2739"/>
                  <a:gd name="T21" fmla="*/ 2687 h 2739"/>
                  <a:gd name="T22" fmla="*/ 1578 w 2739"/>
                  <a:gd name="T23" fmla="*/ 2723 h 2739"/>
                  <a:gd name="T24" fmla="*/ 1405 w 2739"/>
                  <a:gd name="T25" fmla="*/ 2739 h 2739"/>
                  <a:gd name="T26" fmla="*/ 1264 w 2739"/>
                  <a:gd name="T27" fmla="*/ 2736 h 2739"/>
                  <a:gd name="T28" fmla="*/ 1094 w 2739"/>
                  <a:gd name="T29" fmla="*/ 2712 h 2739"/>
                  <a:gd name="T30" fmla="*/ 930 w 2739"/>
                  <a:gd name="T31" fmla="*/ 2667 h 2739"/>
                  <a:gd name="T32" fmla="*/ 777 w 2739"/>
                  <a:gd name="T33" fmla="*/ 2604 h 2739"/>
                  <a:gd name="T34" fmla="*/ 632 w 2739"/>
                  <a:gd name="T35" fmla="*/ 2523 h 2739"/>
                  <a:gd name="T36" fmla="*/ 499 w 2739"/>
                  <a:gd name="T37" fmla="*/ 2426 h 2739"/>
                  <a:gd name="T38" fmla="*/ 379 w 2739"/>
                  <a:gd name="T39" fmla="*/ 2315 h 2739"/>
                  <a:gd name="T40" fmla="*/ 273 w 2739"/>
                  <a:gd name="T41" fmla="*/ 2189 h 2739"/>
                  <a:gd name="T42" fmla="*/ 182 w 2739"/>
                  <a:gd name="T43" fmla="*/ 2051 h 2739"/>
                  <a:gd name="T44" fmla="*/ 108 w 2739"/>
                  <a:gd name="T45" fmla="*/ 1902 h 2739"/>
                  <a:gd name="T46" fmla="*/ 53 w 2739"/>
                  <a:gd name="T47" fmla="*/ 1744 h 2739"/>
                  <a:gd name="T48" fmla="*/ 16 w 2739"/>
                  <a:gd name="T49" fmla="*/ 1578 h 2739"/>
                  <a:gd name="T50" fmla="*/ 1 w 2739"/>
                  <a:gd name="T51" fmla="*/ 1406 h 2739"/>
                  <a:gd name="T52" fmla="*/ 5 w 2739"/>
                  <a:gd name="T53" fmla="*/ 1265 h 2739"/>
                  <a:gd name="T54" fmla="*/ 29 w 2739"/>
                  <a:gd name="T55" fmla="*/ 1094 h 2739"/>
                  <a:gd name="T56" fmla="*/ 73 w 2739"/>
                  <a:gd name="T57" fmla="*/ 930 h 2739"/>
                  <a:gd name="T58" fmla="*/ 136 w 2739"/>
                  <a:gd name="T59" fmla="*/ 776 h 2739"/>
                  <a:gd name="T60" fmla="*/ 216 w 2739"/>
                  <a:gd name="T61" fmla="*/ 631 h 2739"/>
                  <a:gd name="T62" fmla="*/ 313 w 2739"/>
                  <a:gd name="T63" fmla="*/ 498 h 2739"/>
                  <a:gd name="T64" fmla="*/ 425 w 2739"/>
                  <a:gd name="T65" fmla="*/ 379 h 2739"/>
                  <a:gd name="T66" fmla="*/ 550 w 2739"/>
                  <a:gd name="T67" fmla="*/ 272 h 2739"/>
                  <a:gd name="T68" fmla="*/ 688 w 2739"/>
                  <a:gd name="T69" fmla="*/ 182 h 2739"/>
                  <a:gd name="T70" fmla="*/ 837 w 2739"/>
                  <a:gd name="T71" fmla="*/ 108 h 2739"/>
                  <a:gd name="T72" fmla="*/ 995 w 2739"/>
                  <a:gd name="T73" fmla="*/ 53 h 2739"/>
                  <a:gd name="T74" fmla="*/ 1161 w 2739"/>
                  <a:gd name="T75" fmla="*/ 16 h 2739"/>
                  <a:gd name="T76" fmla="*/ 1335 w 2739"/>
                  <a:gd name="T77" fmla="*/ 0 h 2739"/>
                  <a:gd name="T78" fmla="*/ 1475 w 2739"/>
                  <a:gd name="T79" fmla="*/ 5 h 2739"/>
                  <a:gd name="T80" fmla="*/ 1646 w 2739"/>
                  <a:gd name="T81" fmla="*/ 29 h 2739"/>
                  <a:gd name="T82" fmla="*/ 1809 w 2739"/>
                  <a:gd name="T83" fmla="*/ 72 h 2739"/>
                  <a:gd name="T84" fmla="*/ 1963 w 2739"/>
                  <a:gd name="T85" fmla="*/ 136 h 2739"/>
                  <a:gd name="T86" fmla="*/ 2108 w 2739"/>
                  <a:gd name="T87" fmla="*/ 216 h 2739"/>
                  <a:gd name="T88" fmla="*/ 2241 w 2739"/>
                  <a:gd name="T89" fmla="*/ 313 h 2739"/>
                  <a:gd name="T90" fmla="*/ 2361 w 2739"/>
                  <a:gd name="T91" fmla="*/ 426 h 2739"/>
                  <a:gd name="T92" fmla="*/ 2467 w 2739"/>
                  <a:gd name="T93" fmla="*/ 551 h 2739"/>
                  <a:gd name="T94" fmla="*/ 2558 w 2739"/>
                  <a:gd name="T95" fmla="*/ 688 h 2739"/>
                  <a:gd name="T96" fmla="*/ 2632 w 2739"/>
                  <a:gd name="T97" fmla="*/ 837 h 2739"/>
                  <a:gd name="T98" fmla="*/ 2687 w 2739"/>
                  <a:gd name="T99" fmla="*/ 995 h 2739"/>
                  <a:gd name="T100" fmla="*/ 2723 w 2739"/>
                  <a:gd name="T101" fmla="*/ 1161 h 2739"/>
                  <a:gd name="T102" fmla="*/ 2739 w 2739"/>
                  <a:gd name="T103" fmla="*/ 1335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9" h="2739">
                    <a:moveTo>
                      <a:pt x="2739" y="1370"/>
                    </a:moveTo>
                    <a:lnTo>
                      <a:pt x="2739" y="1370"/>
                    </a:lnTo>
                    <a:lnTo>
                      <a:pt x="2739" y="1406"/>
                    </a:lnTo>
                    <a:lnTo>
                      <a:pt x="2737" y="1441"/>
                    </a:lnTo>
                    <a:lnTo>
                      <a:pt x="2735" y="1475"/>
                    </a:lnTo>
                    <a:lnTo>
                      <a:pt x="2732" y="1510"/>
                    </a:lnTo>
                    <a:lnTo>
                      <a:pt x="2728" y="1544"/>
                    </a:lnTo>
                    <a:lnTo>
                      <a:pt x="2723" y="1578"/>
                    </a:lnTo>
                    <a:lnTo>
                      <a:pt x="2718" y="1612"/>
                    </a:lnTo>
                    <a:lnTo>
                      <a:pt x="2711" y="1645"/>
                    </a:lnTo>
                    <a:lnTo>
                      <a:pt x="2703" y="1680"/>
                    </a:lnTo>
                    <a:lnTo>
                      <a:pt x="2695" y="1712"/>
                    </a:lnTo>
                    <a:lnTo>
                      <a:pt x="2687" y="1744"/>
                    </a:lnTo>
                    <a:lnTo>
                      <a:pt x="2677" y="1777"/>
                    </a:lnTo>
                    <a:lnTo>
                      <a:pt x="2667" y="1809"/>
                    </a:lnTo>
                    <a:lnTo>
                      <a:pt x="2656" y="1841"/>
                    </a:lnTo>
                    <a:lnTo>
                      <a:pt x="2644" y="1872"/>
                    </a:lnTo>
                    <a:lnTo>
                      <a:pt x="2632" y="1902"/>
                    </a:lnTo>
                    <a:lnTo>
                      <a:pt x="2618" y="1933"/>
                    </a:lnTo>
                    <a:lnTo>
                      <a:pt x="2604" y="1964"/>
                    </a:lnTo>
                    <a:lnTo>
                      <a:pt x="2590" y="1993"/>
                    </a:lnTo>
                    <a:lnTo>
                      <a:pt x="2574" y="2023"/>
                    </a:lnTo>
                    <a:lnTo>
                      <a:pt x="2558" y="2051"/>
                    </a:lnTo>
                    <a:lnTo>
                      <a:pt x="2541" y="2080"/>
                    </a:lnTo>
                    <a:lnTo>
                      <a:pt x="2524" y="2108"/>
                    </a:lnTo>
                    <a:lnTo>
                      <a:pt x="2506" y="2135"/>
                    </a:lnTo>
                    <a:lnTo>
                      <a:pt x="2486" y="2163"/>
                    </a:lnTo>
                    <a:lnTo>
                      <a:pt x="2467" y="2189"/>
                    </a:lnTo>
                    <a:lnTo>
                      <a:pt x="2446" y="2215"/>
                    </a:lnTo>
                    <a:lnTo>
                      <a:pt x="2426" y="2241"/>
                    </a:lnTo>
                    <a:lnTo>
                      <a:pt x="2406" y="2266"/>
                    </a:lnTo>
                    <a:lnTo>
                      <a:pt x="2383" y="2291"/>
                    </a:lnTo>
                    <a:lnTo>
                      <a:pt x="2361" y="2315"/>
                    </a:lnTo>
                    <a:lnTo>
                      <a:pt x="2338" y="2338"/>
                    </a:lnTo>
                    <a:lnTo>
                      <a:pt x="2315" y="2362"/>
                    </a:lnTo>
                    <a:lnTo>
                      <a:pt x="2291" y="2383"/>
                    </a:lnTo>
                    <a:lnTo>
                      <a:pt x="2266" y="2405"/>
                    </a:lnTo>
                    <a:lnTo>
                      <a:pt x="2241" y="2426"/>
                    </a:lnTo>
                    <a:lnTo>
                      <a:pt x="2215" y="2447"/>
                    </a:lnTo>
                    <a:lnTo>
                      <a:pt x="2188" y="2467"/>
                    </a:lnTo>
                    <a:lnTo>
                      <a:pt x="2162" y="2487"/>
                    </a:lnTo>
                    <a:lnTo>
                      <a:pt x="2135" y="2505"/>
                    </a:lnTo>
                    <a:lnTo>
                      <a:pt x="2108" y="2523"/>
                    </a:lnTo>
                    <a:lnTo>
                      <a:pt x="2079" y="2541"/>
                    </a:lnTo>
                    <a:lnTo>
                      <a:pt x="2051" y="2558"/>
                    </a:lnTo>
                    <a:lnTo>
                      <a:pt x="2022" y="2574"/>
                    </a:lnTo>
                    <a:lnTo>
                      <a:pt x="1993" y="2589"/>
                    </a:lnTo>
                    <a:lnTo>
                      <a:pt x="1963" y="2604"/>
                    </a:lnTo>
                    <a:lnTo>
                      <a:pt x="1934" y="2619"/>
                    </a:lnTo>
                    <a:lnTo>
                      <a:pt x="1903" y="2631"/>
                    </a:lnTo>
                    <a:lnTo>
                      <a:pt x="1871" y="2645"/>
                    </a:lnTo>
                    <a:lnTo>
                      <a:pt x="1841" y="2656"/>
                    </a:lnTo>
                    <a:lnTo>
                      <a:pt x="1809" y="2667"/>
                    </a:lnTo>
                    <a:lnTo>
                      <a:pt x="1777" y="2678"/>
                    </a:lnTo>
                    <a:lnTo>
                      <a:pt x="1745" y="2687"/>
                    </a:lnTo>
                    <a:lnTo>
                      <a:pt x="1712" y="2696"/>
                    </a:lnTo>
                    <a:lnTo>
                      <a:pt x="1679" y="2704"/>
                    </a:lnTo>
                    <a:lnTo>
                      <a:pt x="1646" y="2712"/>
                    </a:lnTo>
                    <a:lnTo>
                      <a:pt x="1612" y="2717"/>
                    </a:lnTo>
                    <a:lnTo>
                      <a:pt x="1578" y="2723"/>
                    </a:lnTo>
                    <a:lnTo>
                      <a:pt x="1544" y="2728"/>
                    </a:lnTo>
                    <a:lnTo>
                      <a:pt x="1510" y="2732"/>
                    </a:lnTo>
                    <a:lnTo>
                      <a:pt x="1475" y="2736"/>
                    </a:lnTo>
                    <a:lnTo>
                      <a:pt x="1440" y="2738"/>
                    </a:lnTo>
                    <a:lnTo>
                      <a:pt x="1405" y="2739"/>
                    </a:lnTo>
                    <a:lnTo>
                      <a:pt x="1370" y="2739"/>
                    </a:lnTo>
                    <a:lnTo>
                      <a:pt x="1370" y="2739"/>
                    </a:lnTo>
                    <a:lnTo>
                      <a:pt x="1335" y="2739"/>
                    </a:lnTo>
                    <a:lnTo>
                      <a:pt x="1299" y="2738"/>
                    </a:lnTo>
                    <a:lnTo>
                      <a:pt x="1264" y="2736"/>
                    </a:lnTo>
                    <a:lnTo>
                      <a:pt x="1230" y="2732"/>
                    </a:lnTo>
                    <a:lnTo>
                      <a:pt x="1195" y="2728"/>
                    </a:lnTo>
                    <a:lnTo>
                      <a:pt x="1161" y="2723"/>
                    </a:lnTo>
                    <a:lnTo>
                      <a:pt x="1128" y="2717"/>
                    </a:lnTo>
                    <a:lnTo>
                      <a:pt x="1094" y="2712"/>
                    </a:lnTo>
                    <a:lnTo>
                      <a:pt x="1061" y="2704"/>
                    </a:lnTo>
                    <a:lnTo>
                      <a:pt x="1028" y="2696"/>
                    </a:lnTo>
                    <a:lnTo>
                      <a:pt x="995" y="2687"/>
                    </a:lnTo>
                    <a:lnTo>
                      <a:pt x="963" y="2678"/>
                    </a:lnTo>
                    <a:lnTo>
                      <a:pt x="930" y="2667"/>
                    </a:lnTo>
                    <a:lnTo>
                      <a:pt x="899" y="2656"/>
                    </a:lnTo>
                    <a:lnTo>
                      <a:pt x="868" y="2645"/>
                    </a:lnTo>
                    <a:lnTo>
                      <a:pt x="837" y="2631"/>
                    </a:lnTo>
                    <a:lnTo>
                      <a:pt x="806" y="2619"/>
                    </a:lnTo>
                    <a:lnTo>
                      <a:pt x="777" y="2604"/>
                    </a:lnTo>
                    <a:lnTo>
                      <a:pt x="746" y="2589"/>
                    </a:lnTo>
                    <a:lnTo>
                      <a:pt x="717" y="2574"/>
                    </a:lnTo>
                    <a:lnTo>
                      <a:pt x="688" y="2558"/>
                    </a:lnTo>
                    <a:lnTo>
                      <a:pt x="660" y="2541"/>
                    </a:lnTo>
                    <a:lnTo>
                      <a:pt x="632" y="2523"/>
                    </a:lnTo>
                    <a:lnTo>
                      <a:pt x="604" y="2505"/>
                    </a:lnTo>
                    <a:lnTo>
                      <a:pt x="578" y="2487"/>
                    </a:lnTo>
                    <a:lnTo>
                      <a:pt x="550" y="2467"/>
                    </a:lnTo>
                    <a:lnTo>
                      <a:pt x="524" y="2447"/>
                    </a:lnTo>
                    <a:lnTo>
                      <a:pt x="499" y="2426"/>
                    </a:lnTo>
                    <a:lnTo>
                      <a:pt x="474" y="2405"/>
                    </a:lnTo>
                    <a:lnTo>
                      <a:pt x="449" y="2383"/>
                    </a:lnTo>
                    <a:lnTo>
                      <a:pt x="425" y="2362"/>
                    </a:lnTo>
                    <a:lnTo>
                      <a:pt x="401" y="2338"/>
                    </a:lnTo>
                    <a:lnTo>
                      <a:pt x="379" y="2315"/>
                    </a:lnTo>
                    <a:lnTo>
                      <a:pt x="356" y="2291"/>
                    </a:lnTo>
                    <a:lnTo>
                      <a:pt x="334" y="2266"/>
                    </a:lnTo>
                    <a:lnTo>
                      <a:pt x="313" y="2241"/>
                    </a:lnTo>
                    <a:lnTo>
                      <a:pt x="292" y="2215"/>
                    </a:lnTo>
                    <a:lnTo>
                      <a:pt x="273" y="2189"/>
                    </a:lnTo>
                    <a:lnTo>
                      <a:pt x="254" y="2163"/>
                    </a:lnTo>
                    <a:lnTo>
                      <a:pt x="234" y="2135"/>
                    </a:lnTo>
                    <a:lnTo>
                      <a:pt x="216" y="2108"/>
                    </a:lnTo>
                    <a:lnTo>
                      <a:pt x="199" y="2080"/>
                    </a:lnTo>
                    <a:lnTo>
                      <a:pt x="182" y="2051"/>
                    </a:lnTo>
                    <a:lnTo>
                      <a:pt x="166" y="2023"/>
                    </a:lnTo>
                    <a:lnTo>
                      <a:pt x="150" y="1993"/>
                    </a:lnTo>
                    <a:lnTo>
                      <a:pt x="136" y="1964"/>
                    </a:lnTo>
                    <a:lnTo>
                      <a:pt x="122" y="1933"/>
                    </a:lnTo>
                    <a:lnTo>
                      <a:pt x="108" y="1902"/>
                    </a:lnTo>
                    <a:lnTo>
                      <a:pt x="96" y="1872"/>
                    </a:lnTo>
                    <a:lnTo>
                      <a:pt x="83" y="1841"/>
                    </a:lnTo>
                    <a:lnTo>
                      <a:pt x="73" y="1809"/>
                    </a:lnTo>
                    <a:lnTo>
                      <a:pt x="62" y="1777"/>
                    </a:lnTo>
                    <a:lnTo>
                      <a:pt x="53" y="1744"/>
                    </a:lnTo>
                    <a:lnTo>
                      <a:pt x="43" y="1712"/>
                    </a:lnTo>
                    <a:lnTo>
                      <a:pt x="35" y="1680"/>
                    </a:lnTo>
                    <a:lnTo>
                      <a:pt x="29" y="1645"/>
                    </a:lnTo>
                    <a:lnTo>
                      <a:pt x="22" y="1612"/>
                    </a:lnTo>
                    <a:lnTo>
                      <a:pt x="16" y="1578"/>
                    </a:lnTo>
                    <a:lnTo>
                      <a:pt x="12" y="1544"/>
                    </a:lnTo>
                    <a:lnTo>
                      <a:pt x="8" y="1510"/>
                    </a:lnTo>
                    <a:lnTo>
                      <a:pt x="5" y="1475"/>
                    </a:lnTo>
                    <a:lnTo>
                      <a:pt x="3" y="1441"/>
                    </a:lnTo>
                    <a:lnTo>
                      <a:pt x="1" y="1406"/>
                    </a:lnTo>
                    <a:lnTo>
                      <a:pt x="0" y="1370"/>
                    </a:lnTo>
                    <a:lnTo>
                      <a:pt x="0" y="1370"/>
                    </a:lnTo>
                    <a:lnTo>
                      <a:pt x="1" y="1335"/>
                    </a:lnTo>
                    <a:lnTo>
                      <a:pt x="3" y="1300"/>
                    </a:lnTo>
                    <a:lnTo>
                      <a:pt x="5" y="1265"/>
                    </a:lnTo>
                    <a:lnTo>
                      <a:pt x="8" y="1229"/>
                    </a:lnTo>
                    <a:lnTo>
                      <a:pt x="12" y="1195"/>
                    </a:lnTo>
                    <a:lnTo>
                      <a:pt x="16" y="1161"/>
                    </a:lnTo>
                    <a:lnTo>
                      <a:pt x="22" y="1127"/>
                    </a:lnTo>
                    <a:lnTo>
                      <a:pt x="29" y="1094"/>
                    </a:lnTo>
                    <a:lnTo>
                      <a:pt x="35" y="1061"/>
                    </a:lnTo>
                    <a:lnTo>
                      <a:pt x="43" y="1028"/>
                    </a:lnTo>
                    <a:lnTo>
                      <a:pt x="53" y="995"/>
                    </a:lnTo>
                    <a:lnTo>
                      <a:pt x="62" y="962"/>
                    </a:lnTo>
                    <a:lnTo>
                      <a:pt x="73" y="930"/>
                    </a:lnTo>
                    <a:lnTo>
                      <a:pt x="83" y="899"/>
                    </a:lnTo>
                    <a:lnTo>
                      <a:pt x="96" y="868"/>
                    </a:lnTo>
                    <a:lnTo>
                      <a:pt x="108" y="837"/>
                    </a:lnTo>
                    <a:lnTo>
                      <a:pt x="122" y="806"/>
                    </a:lnTo>
                    <a:lnTo>
                      <a:pt x="136" y="776"/>
                    </a:lnTo>
                    <a:lnTo>
                      <a:pt x="150" y="746"/>
                    </a:lnTo>
                    <a:lnTo>
                      <a:pt x="166" y="717"/>
                    </a:lnTo>
                    <a:lnTo>
                      <a:pt x="182" y="688"/>
                    </a:lnTo>
                    <a:lnTo>
                      <a:pt x="199" y="660"/>
                    </a:lnTo>
                    <a:lnTo>
                      <a:pt x="216" y="631"/>
                    </a:lnTo>
                    <a:lnTo>
                      <a:pt x="234" y="604"/>
                    </a:lnTo>
                    <a:lnTo>
                      <a:pt x="254" y="577"/>
                    </a:lnTo>
                    <a:lnTo>
                      <a:pt x="273" y="551"/>
                    </a:lnTo>
                    <a:lnTo>
                      <a:pt x="292" y="525"/>
                    </a:lnTo>
                    <a:lnTo>
                      <a:pt x="313" y="498"/>
                    </a:lnTo>
                    <a:lnTo>
                      <a:pt x="334" y="473"/>
                    </a:lnTo>
                    <a:lnTo>
                      <a:pt x="356" y="450"/>
                    </a:lnTo>
                    <a:lnTo>
                      <a:pt x="379" y="426"/>
                    </a:lnTo>
                    <a:lnTo>
                      <a:pt x="401" y="402"/>
                    </a:lnTo>
                    <a:lnTo>
                      <a:pt x="425" y="379"/>
                    </a:lnTo>
                    <a:lnTo>
                      <a:pt x="449" y="356"/>
                    </a:lnTo>
                    <a:lnTo>
                      <a:pt x="474" y="335"/>
                    </a:lnTo>
                    <a:lnTo>
                      <a:pt x="499" y="313"/>
                    </a:lnTo>
                    <a:lnTo>
                      <a:pt x="524" y="293"/>
                    </a:lnTo>
                    <a:lnTo>
                      <a:pt x="550" y="272"/>
                    </a:lnTo>
                    <a:lnTo>
                      <a:pt x="578" y="253"/>
                    </a:lnTo>
                    <a:lnTo>
                      <a:pt x="604" y="235"/>
                    </a:lnTo>
                    <a:lnTo>
                      <a:pt x="632" y="216"/>
                    </a:lnTo>
                    <a:lnTo>
                      <a:pt x="660" y="198"/>
                    </a:lnTo>
                    <a:lnTo>
                      <a:pt x="688" y="182"/>
                    </a:lnTo>
                    <a:lnTo>
                      <a:pt x="717" y="165"/>
                    </a:lnTo>
                    <a:lnTo>
                      <a:pt x="746" y="151"/>
                    </a:lnTo>
                    <a:lnTo>
                      <a:pt x="777" y="136"/>
                    </a:lnTo>
                    <a:lnTo>
                      <a:pt x="806" y="121"/>
                    </a:lnTo>
                    <a:lnTo>
                      <a:pt x="837" y="108"/>
                    </a:lnTo>
                    <a:lnTo>
                      <a:pt x="868" y="96"/>
                    </a:lnTo>
                    <a:lnTo>
                      <a:pt x="899" y="83"/>
                    </a:lnTo>
                    <a:lnTo>
                      <a:pt x="930" y="72"/>
                    </a:lnTo>
                    <a:lnTo>
                      <a:pt x="963" y="62"/>
                    </a:lnTo>
                    <a:lnTo>
                      <a:pt x="995" y="53"/>
                    </a:lnTo>
                    <a:lnTo>
                      <a:pt x="1028" y="44"/>
                    </a:lnTo>
                    <a:lnTo>
                      <a:pt x="1061" y="36"/>
                    </a:lnTo>
                    <a:lnTo>
                      <a:pt x="1094" y="29"/>
                    </a:lnTo>
                    <a:lnTo>
                      <a:pt x="1128" y="22"/>
                    </a:lnTo>
                    <a:lnTo>
                      <a:pt x="1161" y="16"/>
                    </a:lnTo>
                    <a:lnTo>
                      <a:pt x="1195" y="12"/>
                    </a:lnTo>
                    <a:lnTo>
                      <a:pt x="1230" y="7"/>
                    </a:lnTo>
                    <a:lnTo>
                      <a:pt x="1264" y="5"/>
                    </a:lnTo>
                    <a:lnTo>
                      <a:pt x="1299" y="3"/>
                    </a:lnTo>
                    <a:lnTo>
                      <a:pt x="1335" y="0"/>
                    </a:lnTo>
                    <a:lnTo>
                      <a:pt x="1370" y="0"/>
                    </a:lnTo>
                    <a:lnTo>
                      <a:pt x="1370" y="0"/>
                    </a:lnTo>
                    <a:lnTo>
                      <a:pt x="1405" y="0"/>
                    </a:lnTo>
                    <a:lnTo>
                      <a:pt x="1440" y="3"/>
                    </a:lnTo>
                    <a:lnTo>
                      <a:pt x="1475" y="5"/>
                    </a:lnTo>
                    <a:lnTo>
                      <a:pt x="1510" y="7"/>
                    </a:lnTo>
                    <a:lnTo>
                      <a:pt x="1544" y="12"/>
                    </a:lnTo>
                    <a:lnTo>
                      <a:pt x="1578" y="16"/>
                    </a:lnTo>
                    <a:lnTo>
                      <a:pt x="1612" y="22"/>
                    </a:lnTo>
                    <a:lnTo>
                      <a:pt x="1646" y="29"/>
                    </a:lnTo>
                    <a:lnTo>
                      <a:pt x="1679" y="36"/>
                    </a:lnTo>
                    <a:lnTo>
                      <a:pt x="1712" y="44"/>
                    </a:lnTo>
                    <a:lnTo>
                      <a:pt x="1745" y="53"/>
                    </a:lnTo>
                    <a:lnTo>
                      <a:pt x="1777" y="62"/>
                    </a:lnTo>
                    <a:lnTo>
                      <a:pt x="1809" y="72"/>
                    </a:lnTo>
                    <a:lnTo>
                      <a:pt x="1841" y="83"/>
                    </a:lnTo>
                    <a:lnTo>
                      <a:pt x="1871" y="96"/>
                    </a:lnTo>
                    <a:lnTo>
                      <a:pt x="1903" y="108"/>
                    </a:lnTo>
                    <a:lnTo>
                      <a:pt x="1934" y="121"/>
                    </a:lnTo>
                    <a:lnTo>
                      <a:pt x="1963" y="136"/>
                    </a:lnTo>
                    <a:lnTo>
                      <a:pt x="1993" y="151"/>
                    </a:lnTo>
                    <a:lnTo>
                      <a:pt x="2022" y="165"/>
                    </a:lnTo>
                    <a:lnTo>
                      <a:pt x="2051" y="182"/>
                    </a:lnTo>
                    <a:lnTo>
                      <a:pt x="2079" y="198"/>
                    </a:lnTo>
                    <a:lnTo>
                      <a:pt x="2108" y="216"/>
                    </a:lnTo>
                    <a:lnTo>
                      <a:pt x="2135" y="235"/>
                    </a:lnTo>
                    <a:lnTo>
                      <a:pt x="2162" y="253"/>
                    </a:lnTo>
                    <a:lnTo>
                      <a:pt x="2188" y="272"/>
                    </a:lnTo>
                    <a:lnTo>
                      <a:pt x="2215" y="293"/>
                    </a:lnTo>
                    <a:lnTo>
                      <a:pt x="2241" y="313"/>
                    </a:lnTo>
                    <a:lnTo>
                      <a:pt x="2266" y="335"/>
                    </a:lnTo>
                    <a:lnTo>
                      <a:pt x="2291" y="356"/>
                    </a:lnTo>
                    <a:lnTo>
                      <a:pt x="2315" y="379"/>
                    </a:lnTo>
                    <a:lnTo>
                      <a:pt x="2338" y="402"/>
                    </a:lnTo>
                    <a:lnTo>
                      <a:pt x="2361" y="426"/>
                    </a:lnTo>
                    <a:lnTo>
                      <a:pt x="2383" y="450"/>
                    </a:lnTo>
                    <a:lnTo>
                      <a:pt x="2406" y="473"/>
                    </a:lnTo>
                    <a:lnTo>
                      <a:pt x="2426" y="498"/>
                    </a:lnTo>
                    <a:lnTo>
                      <a:pt x="2446" y="525"/>
                    </a:lnTo>
                    <a:lnTo>
                      <a:pt x="2467" y="551"/>
                    </a:lnTo>
                    <a:lnTo>
                      <a:pt x="2486" y="577"/>
                    </a:lnTo>
                    <a:lnTo>
                      <a:pt x="2506" y="604"/>
                    </a:lnTo>
                    <a:lnTo>
                      <a:pt x="2524" y="631"/>
                    </a:lnTo>
                    <a:lnTo>
                      <a:pt x="2541" y="660"/>
                    </a:lnTo>
                    <a:lnTo>
                      <a:pt x="2558" y="688"/>
                    </a:lnTo>
                    <a:lnTo>
                      <a:pt x="2574" y="717"/>
                    </a:lnTo>
                    <a:lnTo>
                      <a:pt x="2590" y="746"/>
                    </a:lnTo>
                    <a:lnTo>
                      <a:pt x="2604" y="776"/>
                    </a:lnTo>
                    <a:lnTo>
                      <a:pt x="2618" y="806"/>
                    </a:lnTo>
                    <a:lnTo>
                      <a:pt x="2632" y="837"/>
                    </a:lnTo>
                    <a:lnTo>
                      <a:pt x="2644" y="868"/>
                    </a:lnTo>
                    <a:lnTo>
                      <a:pt x="2656" y="899"/>
                    </a:lnTo>
                    <a:lnTo>
                      <a:pt x="2667" y="930"/>
                    </a:lnTo>
                    <a:lnTo>
                      <a:pt x="2677" y="962"/>
                    </a:lnTo>
                    <a:lnTo>
                      <a:pt x="2687" y="995"/>
                    </a:lnTo>
                    <a:lnTo>
                      <a:pt x="2695" y="1028"/>
                    </a:lnTo>
                    <a:lnTo>
                      <a:pt x="2703" y="1061"/>
                    </a:lnTo>
                    <a:lnTo>
                      <a:pt x="2711" y="1094"/>
                    </a:lnTo>
                    <a:lnTo>
                      <a:pt x="2718" y="1127"/>
                    </a:lnTo>
                    <a:lnTo>
                      <a:pt x="2723" y="1161"/>
                    </a:lnTo>
                    <a:lnTo>
                      <a:pt x="2728" y="1195"/>
                    </a:lnTo>
                    <a:lnTo>
                      <a:pt x="2732" y="1229"/>
                    </a:lnTo>
                    <a:lnTo>
                      <a:pt x="2735" y="1265"/>
                    </a:lnTo>
                    <a:lnTo>
                      <a:pt x="2737" y="1300"/>
                    </a:lnTo>
                    <a:lnTo>
                      <a:pt x="2739" y="1335"/>
                    </a:lnTo>
                    <a:lnTo>
                      <a:pt x="2739" y="1370"/>
                    </a:lnTo>
                    <a:lnTo>
                      <a:pt x="2739" y="137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23" name="Freeform 439">
                <a:extLst>
                  <a:ext uri="{FF2B5EF4-FFF2-40B4-BE49-F238E27FC236}">
                    <a16:creationId xmlns="" xmlns:a16="http://schemas.microsoft.com/office/drawing/2014/main" id="{2EE5AB77-9DB1-4CD5-89D8-CDE158BFB9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7597" y="4617962"/>
                <a:ext cx="428980" cy="454690"/>
              </a:xfrm>
              <a:custGeom>
                <a:avLst/>
                <a:gdLst>
                  <a:gd name="T0" fmla="*/ 6820 w 7008"/>
                  <a:gd name="T1" fmla="*/ 3353 h 7429"/>
                  <a:gd name="T2" fmla="*/ 6185 w 7008"/>
                  <a:gd name="T3" fmla="*/ 2475 h 7429"/>
                  <a:gd name="T4" fmla="*/ 6437 w 7008"/>
                  <a:gd name="T5" fmla="*/ 3117 h 7429"/>
                  <a:gd name="T6" fmla="*/ 6763 w 7008"/>
                  <a:gd name="T7" fmla="*/ 4037 h 7429"/>
                  <a:gd name="T8" fmla="*/ 6659 w 7008"/>
                  <a:gd name="T9" fmla="*/ 5076 h 7429"/>
                  <a:gd name="T10" fmla="*/ 6026 w 7008"/>
                  <a:gd name="T11" fmla="*/ 6013 h 7429"/>
                  <a:gd name="T12" fmla="*/ 5231 w 7008"/>
                  <a:gd name="T13" fmla="*/ 6454 h 7429"/>
                  <a:gd name="T14" fmla="*/ 2869 w 7008"/>
                  <a:gd name="T15" fmla="*/ 6547 h 7429"/>
                  <a:gd name="T16" fmla="*/ 2265 w 7008"/>
                  <a:gd name="T17" fmla="*/ 6450 h 7429"/>
                  <a:gd name="T18" fmla="*/ 1484 w 7008"/>
                  <a:gd name="T19" fmla="*/ 6016 h 7429"/>
                  <a:gd name="T20" fmla="*/ 941 w 7008"/>
                  <a:gd name="T21" fmla="*/ 5303 h 7429"/>
                  <a:gd name="T22" fmla="*/ 982 w 7008"/>
                  <a:gd name="T23" fmla="*/ 3266 h 7429"/>
                  <a:gd name="T24" fmla="*/ 1558 w 7008"/>
                  <a:gd name="T25" fmla="*/ 2577 h 7429"/>
                  <a:gd name="T26" fmla="*/ 3228 w 7008"/>
                  <a:gd name="T27" fmla="*/ 3085 h 7429"/>
                  <a:gd name="T28" fmla="*/ 3365 w 7008"/>
                  <a:gd name="T29" fmla="*/ 2404 h 7429"/>
                  <a:gd name="T30" fmla="*/ 3055 w 7008"/>
                  <a:gd name="T31" fmla="*/ 1684 h 7429"/>
                  <a:gd name="T32" fmla="*/ 2532 w 7008"/>
                  <a:gd name="T33" fmla="*/ 1332 h 7429"/>
                  <a:gd name="T34" fmla="*/ 1952 w 7008"/>
                  <a:gd name="T35" fmla="*/ 1460 h 7429"/>
                  <a:gd name="T36" fmla="*/ 1282 w 7008"/>
                  <a:gd name="T37" fmla="*/ 1263 h 7429"/>
                  <a:gd name="T38" fmla="*/ 760 w 7008"/>
                  <a:gd name="T39" fmla="*/ 3195 h 7429"/>
                  <a:gd name="T40" fmla="*/ 822 w 7008"/>
                  <a:gd name="T41" fmla="*/ 5571 h 7429"/>
                  <a:gd name="T42" fmla="*/ 1430 w 7008"/>
                  <a:gd name="T43" fmla="*/ 6268 h 7429"/>
                  <a:gd name="T44" fmla="*/ 3331 w 7008"/>
                  <a:gd name="T45" fmla="*/ 7429 h 7429"/>
                  <a:gd name="T46" fmla="*/ 6050 w 7008"/>
                  <a:gd name="T47" fmla="*/ 6288 h 7429"/>
                  <a:gd name="T48" fmla="*/ 6689 w 7008"/>
                  <a:gd name="T49" fmla="*/ 5561 h 7429"/>
                  <a:gd name="T50" fmla="*/ 6987 w 7008"/>
                  <a:gd name="T51" fmla="*/ 4681 h 7429"/>
                  <a:gd name="T52" fmla="*/ 2453 w 7008"/>
                  <a:gd name="T53" fmla="*/ 1548 h 7429"/>
                  <a:gd name="T54" fmla="*/ 3008 w 7008"/>
                  <a:gd name="T55" fmla="*/ 2009 h 7429"/>
                  <a:gd name="T56" fmla="*/ 3131 w 7008"/>
                  <a:gd name="T57" fmla="*/ 2644 h 7429"/>
                  <a:gd name="T58" fmla="*/ 1378 w 7008"/>
                  <a:gd name="T59" fmla="*/ 1498 h 7429"/>
                  <a:gd name="T60" fmla="*/ 1991 w 7008"/>
                  <a:gd name="T61" fmla="*/ 1783 h 7429"/>
                  <a:gd name="T62" fmla="*/ 1448 w 7008"/>
                  <a:gd name="T63" fmla="*/ 2371 h 7429"/>
                  <a:gd name="T64" fmla="*/ 3101 w 7008"/>
                  <a:gd name="T65" fmla="*/ 6777 h 7429"/>
                  <a:gd name="T66" fmla="*/ 5372 w 7008"/>
                  <a:gd name="T67" fmla="*/ 6650 h 7429"/>
                  <a:gd name="T68" fmla="*/ 1693 w 7008"/>
                  <a:gd name="T69" fmla="*/ 3683 h 7429"/>
                  <a:gd name="T70" fmla="*/ 1924 w 7008"/>
                  <a:gd name="T71" fmla="*/ 3939 h 7429"/>
                  <a:gd name="T72" fmla="*/ 1670 w 7008"/>
                  <a:gd name="T73" fmla="*/ 3951 h 7429"/>
                  <a:gd name="T74" fmla="*/ 1365 w 7008"/>
                  <a:gd name="T75" fmla="*/ 3906 h 7429"/>
                  <a:gd name="T76" fmla="*/ 1043 w 7008"/>
                  <a:gd name="T77" fmla="*/ 4004 h 7429"/>
                  <a:gd name="T78" fmla="*/ 1237 w 7008"/>
                  <a:gd name="T79" fmla="*/ 3717 h 7429"/>
                  <a:gd name="T80" fmla="*/ 2814 w 7008"/>
                  <a:gd name="T81" fmla="*/ 594 h 7429"/>
                  <a:gd name="T82" fmla="*/ 5934 w 7008"/>
                  <a:gd name="T83" fmla="*/ 1601 h 7429"/>
                  <a:gd name="T84" fmla="*/ 5536 w 7008"/>
                  <a:gd name="T85" fmla="*/ 1008 h 7429"/>
                  <a:gd name="T86" fmla="*/ 4865 w 7008"/>
                  <a:gd name="T87" fmla="*/ 857 h 7429"/>
                  <a:gd name="T88" fmla="*/ 4252 w 7008"/>
                  <a:gd name="T89" fmla="*/ 1226 h 7429"/>
                  <a:gd name="T90" fmla="*/ 4065 w 7008"/>
                  <a:gd name="T91" fmla="*/ 1841 h 7429"/>
                  <a:gd name="T92" fmla="*/ 4240 w 7008"/>
                  <a:gd name="T93" fmla="*/ 2339 h 7429"/>
                  <a:gd name="T94" fmla="*/ 4868 w 7008"/>
                  <a:gd name="T95" fmla="*/ 2738 h 7429"/>
                  <a:gd name="T96" fmla="*/ 5707 w 7008"/>
                  <a:gd name="T97" fmla="*/ 2793 h 7429"/>
                  <a:gd name="T98" fmla="*/ 5599 w 7008"/>
                  <a:gd name="T99" fmla="*/ 2526 h 7429"/>
                  <a:gd name="T100" fmla="*/ 5903 w 7008"/>
                  <a:gd name="T101" fmla="*/ 2096 h 7429"/>
                  <a:gd name="T102" fmla="*/ 4864 w 7008"/>
                  <a:gd name="T103" fmla="*/ 2492 h 7429"/>
                  <a:gd name="T104" fmla="*/ 4416 w 7008"/>
                  <a:gd name="T105" fmla="*/ 2190 h 7429"/>
                  <a:gd name="T106" fmla="*/ 4302 w 7008"/>
                  <a:gd name="T107" fmla="*/ 1682 h 7429"/>
                  <a:gd name="T108" fmla="*/ 4581 w 7008"/>
                  <a:gd name="T109" fmla="*/ 1218 h 7429"/>
                  <a:gd name="T110" fmla="*/ 5081 w 7008"/>
                  <a:gd name="T111" fmla="*/ 1080 h 7429"/>
                  <a:gd name="T112" fmla="*/ 5560 w 7008"/>
                  <a:gd name="T113" fmla="*/ 1336 h 7429"/>
                  <a:gd name="T114" fmla="*/ 5723 w 7008"/>
                  <a:gd name="T115" fmla="*/ 1827 h 7429"/>
                  <a:gd name="T116" fmla="*/ 5489 w 7008"/>
                  <a:gd name="T117" fmla="*/ 2320 h 7429"/>
                  <a:gd name="T118" fmla="*/ 5009 w 7008"/>
                  <a:gd name="T119" fmla="*/ 2505 h 7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008" h="7429">
                    <a:moveTo>
                      <a:pt x="7008" y="4289"/>
                    </a:moveTo>
                    <a:lnTo>
                      <a:pt x="7008" y="4289"/>
                    </a:lnTo>
                    <a:lnTo>
                      <a:pt x="7007" y="4218"/>
                    </a:lnTo>
                    <a:lnTo>
                      <a:pt x="7004" y="4149"/>
                    </a:lnTo>
                    <a:lnTo>
                      <a:pt x="6998" y="4079"/>
                    </a:lnTo>
                    <a:lnTo>
                      <a:pt x="6992" y="4011"/>
                    </a:lnTo>
                    <a:lnTo>
                      <a:pt x="6984" y="3942"/>
                    </a:lnTo>
                    <a:lnTo>
                      <a:pt x="6972" y="3875"/>
                    </a:lnTo>
                    <a:lnTo>
                      <a:pt x="6960" y="3807"/>
                    </a:lnTo>
                    <a:lnTo>
                      <a:pt x="6946" y="3740"/>
                    </a:lnTo>
                    <a:lnTo>
                      <a:pt x="6929" y="3674"/>
                    </a:lnTo>
                    <a:lnTo>
                      <a:pt x="6911" y="3608"/>
                    </a:lnTo>
                    <a:lnTo>
                      <a:pt x="6891" y="3544"/>
                    </a:lnTo>
                    <a:lnTo>
                      <a:pt x="6870" y="3479"/>
                    </a:lnTo>
                    <a:lnTo>
                      <a:pt x="6845" y="3415"/>
                    </a:lnTo>
                    <a:lnTo>
                      <a:pt x="6820" y="3353"/>
                    </a:lnTo>
                    <a:lnTo>
                      <a:pt x="6793" y="3291"/>
                    </a:lnTo>
                    <a:lnTo>
                      <a:pt x="6764" y="3230"/>
                    </a:lnTo>
                    <a:lnTo>
                      <a:pt x="6734" y="3168"/>
                    </a:lnTo>
                    <a:lnTo>
                      <a:pt x="6701" y="3109"/>
                    </a:lnTo>
                    <a:lnTo>
                      <a:pt x="6667" y="3050"/>
                    </a:lnTo>
                    <a:lnTo>
                      <a:pt x="6631" y="2993"/>
                    </a:lnTo>
                    <a:lnTo>
                      <a:pt x="6595" y="2936"/>
                    </a:lnTo>
                    <a:lnTo>
                      <a:pt x="6555" y="2881"/>
                    </a:lnTo>
                    <a:lnTo>
                      <a:pt x="6514" y="2826"/>
                    </a:lnTo>
                    <a:lnTo>
                      <a:pt x="6472" y="2772"/>
                    </a:lnTo>
                    <a:lnTo>
                      <a:pt x="6429" y="2719"/>
                    </a:lnTo>
                    <a:lnTo>
                      <a:pt x="6384" y="2669"/>
                    </a:lnTo>
                    <a:lnTo>
                      <a:pt x="6336" y="2618"/>
                    </a:lnTo>
                    <a:lnTo>
                      <a:pt x="6288" y="2570"/>
                    </a:lnTo>
                    <a:lnTo>
                      <a:pt x="6237" y="2521"/>
                    </a:lnTo>
                    <a:lnTo>
                      <a:pt x="6185" y="2475"/>
                    </a:lnTo>
                    <a:lnTo>
                      <a:pt x="6133" y="2429"/>
                    </a:lnTo>
                    <a:lnTo>
                      <a:pt x="6078" y="2386"/>
                    </a:lnTo>
                    <a:lnTo>
                      <a:pt x="5937" y="2566"/>
                    </a:lnTo>
                    <a:lnTo>
                      <a:pt x="5937" y="2566"/>
                    </a:lnTo>
                    <a:lnTo>
                      <a:pt x="5986" y="2606"/>
                    </a:lnTo>
                    <a:lnTo>
                      <a:pt x="6035" y="2648"/>
                    </a:lnTo>
                    <a:lnTo>
                      <a:pt x="6081" y="2690"/>
                    </a:lnTo>
                    <a:lnTo>
                      <a:pt x="6126" y="2733"/>
                    </a:lnTo>
                    <a:lnTo>
                      <a:pt x="6171" y="2777"/>
                    </a:lnTo>
                    <a:lnTo>
                      <a:pt x="6213" y="2823"/>
                    </a:lnTo>
                    <a:lnTo>
                      <a:pt x="6254" y="2869"/>
                    </a:lnTo>
                    <a:lnTo>
                      <a:pt x="6294" y="2916"/>
                    </a:lnTo>
                    <a:lnTo>
                      <a:pt x="6332" y="2965"/>
                    </a:lnTo>
                    <a:lnTo>
                      <a:pt x="6369" y="3014"/>
                    </a:lnTo>
                    <a:lnTo>
                      <a:pt x="6404" y="3065"/>
                    </a:lnTo>
                    <a:lnTo>
                      <a:pt x="6437" y="3117"/>
                    </a:lnTo>
                    <a:lnTo>
                      <a:pt x="6470" y="3168"/>
                    </a:lnTo>
                    <a:lnTo>
                      <a:pt x="6501" y="3221"/>
                    </a:lnTo>
                    <a:lnTo>
                      <a:pt x="6530" y="3276"/>
                    </a:lnTo>
                    <a:lnTo>
                      <a:pt x="6558" y="3330"/>
                    </a:lnTo>
                    <a:lnTo>
                      <a:pt x="6584" y="3386"/>
                    </a:lnTo>
                    <a:lnTo>
                      <a:pt x="6608" y="3441"/>
                    </a:lnTo>
                    <a:lnTo>
                      <a:pt x="6631" y="3498"/>
                    </a:lnTo>
                    <a:lnTo>
                      <a:pt x="6652" y="3556"/>
                    </a:lnTo>
                    <a:lnTo>
                      <a:pt x="6673" y="3614"/>
                    </a:lnTo>
                    <a:lnTo>
                      <a:pt x="6690" y="3673"/>
                    </a:lnTo>
                    <a:lnTo>
                      <a:pt x="6707" y="3732"/>
                    </a:lnTo>
                    <a:lnTo>
                      <a:pt x="6722" y="3793"/>
                    </a:lnTo>
                    <a:lnTo>
                      <a:pt x="6735" y="3853"/>
                    </a:lnTo>
                    <a:lnTo>
                      <a:pt x="6746" y="3914"/>
                    </a:lnTo>
                    <a:lnTo>
                      <a:pt x="6756" y="3975"/>
                    </a:lnTo>
                    <a:lnTo>
                      <a:pt x="6763" y="4037"/>
                    </a:lnTo>
                    <a:lnTo>
                      <a:pt x="6770" y="4099"/>
                    </a:lnTo>
                    <a:lnTo>
                      <a:pt x="6775" y="4163"/>
                    </a:lnTo>
                    <a:lnTo>
                      <a:pt x="6777" y="4225"/>
                    </a:lnTo>
                    <a:lnTo>
                      <a:pt x="6778" y="4289"/>
                    </a:lnTo>
                    <a:lnTo>
                      <a:pt x="6778" y="4365"/>
                    </a:lnTo>
                    <a:lnTo>
                      <a:pt x="6778" y="4365"/>
                    </a:lnTo>
                    <a:lnTo>
                      <a:pt x="6777" y="4439"/>
                    </a:lnTo>
                    <a:lnTo>
                      <a:pt x="6773" y="4512"/>
                    </a:lnTo>
                    <a:lnTo>
                      <a:pt x="6766" y="4584"/>
                    </a:lnTo>
                    <a:lnTo>
                      <a:pt x="6758" y="4656"/>
                    </a:lnTo>
                    <a:lnTo>
                      <a:pt x="6747" y="4728"/>
                    </a:lnTo>
                    <a:lnTo>
                      <a:pt x="6735" y="4798"/>
                    </a:lnTo>
                    <a:lnTo>
                      <a:pt x="6719" y="4869"/>
                    </a:lnTo>
                    <a:lnTo>
                      <a:pt x="6701" y="4939"/>
                    </a:lnTo>
                    <a:lnTo>
                      <a:pt x="6681" y="5007"/>
                    </a:lnTo>
                    <a:lnTo>
                      <a:pt x="6659" y="5076"/>
                    </a:lnTo>
                    <a:lnTo>
                      <a:pt x="6635" y="5143"/>
                    </a:lnTo>
                    <a:lnTo>
                      <a:pt x="6607" y="5210"/>
                    </a:lnTo>
                    <a:lnTo>
                      <a:pt x="6579" y="5275"/>
                    </a:lnTo>
                    <a:lnTo>
                      <a:pt x="6548" y="5339"/>
                    </a:lnTo>
                    <a:lnTo>
                      <a:pt x="6515" y="5402"/>
                    </a:lnTo>
                    <a:lnTo>
                      <a:pt x="6481" y="5465"/>
                    </a:lnTo>
                    <a:lnTo>
                      <a:pt x="6444" y="5525"/>
                    </a:lnTo>
                    <a:lnTo>
                      <a:pt x="6405" y="5585"/>
                    </a:lnTo>
                    <a:lnTo>
                      <a:pt x="6364" y="5644"/>
                    </a:lnTo>
                    <a:lnTo>
                      <a:pt x="6320" y="5701"/>
                    </a:lnTo>
                    <a:lnTo>
                      <a:pt x="6276" y="5757"/>
                    </a:lnTo>
                    <a:lnTo>
                      <a:pt x="6230" y="5810"/>
                    </a:lnTo>
                    <a:lnTo>
                      <a:pt x="6181" y="5864"/>
                    </a:lnTo>
                    <a:lnTo>
                      <a:pt x="6132" y="5915"/>
                    </a:lnTo>
                    <a:lnTo>
                      <a:pt x="6080" y="5965"/>
                    </a:lnTo>
                    <a:lnTo>
                      <a:pt x="6026" y="6013"/>
                    </a:lnTo>
                    <a:lnTo>
                      <a:pt x="5970" y="6060"/>
                    </a:lnTo>
                    <a:lnTo>
                      <a:pt x="5913" y="6105"/>
                    </a:lnTo>
                    <a:lnTo>
                      <a:pt x="5855" y="6148"/>
                    </a:lnTo>
                    <a:lnTo>
                      <a:pt x="5795" y="6189"/>
                    </a:lnTo>
                    <a:lnTo>
                      <a:pt x="5733" y="6228"/>
                    </a:lnTo>
                    <a:lnTo>
                      <a:pt x="5670" y="6265"/>
                    </a:lnTo>
                    <a:lnTo>
                      <a:pt x="5670" y="6265"/>
                    </a:lnTo>
                    <a:lnTo>
                      <a:pt x="5617" y="6294"/>
                    </a:lnTo>
                    <a:lnTo>
                      <a:pt x="5564" y="6322"/>
                    </a:lnTo>
                    <a:lnTo>
                      <a:pt x="5510" y="6347"/>
                    </a:lnTo>
                    <a:lnTo>
                      <a:pt x="5456" y="6371"/>
                    </a:lnTo>
                    <a:lnTo>
                      <a:pt x="5400" y="6395"/>
                    </a:lnTo>
                    <a:lnTo>
                      <a:pt x="5344" y="6416"/>
                    </a:lnTo>
                    <a:lnTo>
                      <a:pt x="5288" y="6436"/>
                    </a:lnTo>
                    <a:lnTo>
                      <a:pt x="5231" y="6454"/>
                    </a:lnTo>
                    <a:lnTo>
                      <a:pt x="5231" y="6454"/>
                    </a:lnTo>
                    <a:lnTo>
                      <a:pt x="5174" y="6470"/>
                    </a:lnTo>
                    <a:lnTo>
                      <a:pt x="5118" y="6485"/>
                    </a:lnTo>
                    <a:lnTo>
                      <a:pt x="5060" y="6498"/>
                    </a:lnTo>
                    <a:lnTo>
                      <a:pt x="5003" y="6509"/>
                    </a:lnTo>
                    <a:lnTo>
                      <a:pt x="4945" y="6520"/>
                    </a:lnTo>
                    <a:lnTo>
                      <a:pt x="4886" y="6528"/>
                    </a:lnTo>
                    <a:lnTo>
                      <a:pt x="4828" y="6536"/>
                    </a:lnTo>
                    <a:lnTo>
                      <a:pt x="4769" y="6541"/>
                    </a:lnTo>
                    <a:lnTo>
                      <a:pt x="4769" y="6541"/>
                    </a:lnTo>
                    <a:lnTo>
                      <a:pt x="4726" y="6544"/>
                    </a:lnTo>
                    <a:lnTo>
                      <a:pt x="4683" y="6546"/>
                    </a:lnTo>
                    <a:lnTo>
                      <a:pt x="4639" y="6547"/>
                    </a:lnTo>
                    <a:lnTo>
                      <a:pt x="4595" y="6547"/>
                    </a:lnTo>
                    <a:lnTo>
                      <a:pt x="2910" y="6547"/>
                    </a:lnTo>
                    <a:lnTo>
                      <a:pt x="2910" y="6547"/>
                    </a:lnTo>
                    <a:lnTo>
                      <a:pt x="2869" y="6547"/>
                    </a:lnTo>
                    <a:lnTo>
                      <a:pt x="2828" y="6546"/>
                    </a:lnTo>
                    <a:lnTo>
                      <a:pt x="2787" y="6544"/>
                    </a:lnTo>
                    <a:lnTo>
                      <a:pt x="2746" y="6542"/>
                    </a:lnTo>
                    <a:lnTo>
                      <a:pt x="2705" y="6538"/>
                    </a:lnTo>
                    <a:lnTo>
                      <a:pt x="2665" y="6534"/>
                    </a:lnTo>
                    <a:lnTo>
                      <a:pt x="2624" y="6530"/>
                    </a:lnTo>
                    <a:lnTo>
                      <a:pt x="2583" y="6523"/>
                    </a:lnTo>
                    <a:lnTo>
                      <a:pt x="2542" y="6517"/>
                    </a:lnTo>
                    <a:lnTo>
                      <a:pt x="2502" y="6509"/>
                    </a:lnTo>
                    <a:lnTo>
                      <a:pt x="2462" y="6502"/>
                    </a:lnTo>
                    <a:lnTo>
                      <a:pt x="2423" y="6493"/>
                    </a:lnTo>
                    <a:lnTo>
                      <a:pt x="2383" y="6483"/>
                    </a:lnTo>
                    <a:lnTo>
                      <a:pt x="2343" y="6474"/>
                    </a:lnTo>
                    <a:lnTo>
                      <a:pt x="2304" y="6462"/>
                    </a:lnTo>
                    <a:lnTo>
                      <a:pt x="2265" y="6450"/>
                    </a:lnTo>
                    <a:lnTo>
                      <a:pt x="2265" y="6450"/>
                    </a:lnTo>
                    <a:lnTo>
                      <a:pt x="2211" y="6434"/>
                    </a:lnTo>
                    <a:lnTo>
                      <a:pt x="2158" y="6415"/>
                    </a:lnTo>
                    <a:lnTo>
                      <a:pt x="2105" y="6395"/>
                    </a:lnTo>
                    <a:lnTo>
                      <a:pt x="2053" y="6372"/>
                    </a:lnTo>
                    <a:lnTo>
                      <a:pt x="2001" y="6349"/>
                    </a:lnTo>
                    <a:lnTo>
                      <a:pt x="1950" y="6325"/>
                    </a:lnTo>
                    <a:lnTo>
                      <a:pt x="1900" y="6300"/>
                    </a:lnTo>
                    <a:lnTo>
                      <a:pt x="1851" y="6273"/>
                    </a:lnTo>
                    <a:lnTo>
                      <a:pt x="1802" y="6245"/>
                    </a:lnTo>
                    <a:lnTo>
                      <a:pt x="1754" y="6216"/>
                    </a:lnTo>
                    <a:lnTo>
                      <a:pt x="1707" y="6186"/>
                    </a:lnTo>
                    <a:lnTo>
                      <a:pt x="1661" y="6154"/>
                    </a:lnTo>
                    <a:lnTo>
                      <a:pt x="1616" y="6121"/>
                    </a:lnTo>
                    <a:lnTo>
                      <a:pt x="1570" y="6087"/>
                    </a:lnTo>
                    <a:lnTo>
                      <a:pt x="1527" y="6052"/>
                    </a:lnTo>
                    <a:lnTo>
                      <a:pt x="1484" y="6016"/>
                    </a:lnTo>
                    <a:lnTo>
                      <a:pt x="1443" y="5979"/>
                    </a:lnTo>
                    <a:lnTo>
                      <a:pt x="1401" y="5940"/>
                    </a:lnTo>
                    <a:lnTo>
                      <a:pt x="1361" y="5901"/>
                    </a:lnTo>
                    <a:lnTo>
                      <a:pt x="1322" y="5861"/>
                    </a:lnTo>
                    <a:lnTo>
                      <a:pt x="1284" y="5819"/>
                    </a:lnTo>
                    <a:lnTo>
                      <a:pt x="1248" y="5777"/>
                    </a:lnTo>
                    <a:lnTo>
                      <a:pt x="1212" y="5734"/>
                    </a:lnTo>
                    <a:lnTo>
                      <a:pt x="1177" y="5689"/>
                    </a:lnTo>
                    <a:lnTo>
                      <a:pt x="1143" y="5644"/>
                    </a:lnTo>
                    <a:lnTo>
                      <a:pt x="1110" y="5598"/>
                    </a:lnTo>
                    <a:lnTo>
                      <a:pt x="1079" y="5551"/>
                    </a:lnTo>
                    <a:lnTo>
                      <a:pt x="1049" y="5503"/>
                    </a:lnTo>
                    <a:lnTo>
                      <a:pt x="1020" y="5454"/>
                    </a:lnTo>
                    <a:lnTo>
                      <a:pt x="992" y="5405"/>
                    </a:lnTo>
                    <a:lnTo>
                      <a:pt x="966" y="5354"/>
                    </a:lnTo>
                    <a:lnTo>
                      <a:pt x="941" y="5303"/>
                    </a:lnTo>
                    <a:lnTo>
                      <a:pt x="837" y="5238"/>
                    </a:lnTo>
                    <a:lnTo>
                      <a:pt x="566" y="5238"/>
                    </a:lnTo>
                    <a:lnTo>
                      <a:pt x="623" y="4963"/>
                    </a:lnTo>
                    <a:lnTo>
                      <a:pt x="511" y="4825"/>
                    </a:lnTo>
                    <a:lnTo>
                      <a:pt x="230" y="4825"/>
                    </a:lnTo>
                    <a:lnTo>
                      <a:pt x="230" y="3715"/>
                    </a:lnTo>
                    <a:lnTo>
                      <a:pt x="718" y="3715"/>
                    </a:lnTo>
                    <a:lnTo>
                      <a:pt x="828" y="3633"/>
                    </a:lnTo>
                    <a:lnTo>
                      <a:pt x="828" y="3633"/>
                    </a:lnTo>
                    <a:lnTo>
                      <a:pt x="846" y="3580"/>
                    </a:lnTo>
                    <a:lnTo>
                      <a:pt x="865" y="3526"/>
                    </a:lnTo>
                    <a:lnTo>
                      <a:pt x="885" y="3472"/>
                    </a:lnTo>
                    <a:lnTo>
                      <a:pt x="907" y="3420"/>
                    </a:lnTo>
                    <a:lnTo>
                      <a:pt x="931" y="3369"/>
                    </a:lnTo>
                    <a:lnTo>
                      <a:pt x="955" y="3317"/>
                    </a:lnTo>
                    <a:lnTo>
                      <a:pt x="982" y="3266"/>
                    </a:lnTo>
                    <a:lnTo>
                      <a:pt x="1009" y="3217"/>
                    </a:lnTo>
                    <a:lnTo>
                      <a:pt x="1038" y="3168"/>
                    </a:lnTo>
                    <a:lnTo>
                      <a:pt x="1067" y="3120"/>
                    </a:lnTo>
                    <a:lnTo>
                      <a:pt x="1099" y="3072"/>
                    </a:lnTo>
                    <a:lnTo>
                      <a:pt x="1131" y="3026"/>
                    </a:lnTo>
                    <a:lnTo>
                      <a:pt x="1164" y="2981"/>
                    </a:lnTo>
                    <a:lnTo>
                      <a:pt x="1199" y="2936"/>
                    </a:lnTo>
                    <a:lnTo>
                      <a:pt x="1235" y="2892"/>
                    </a:lnTo>
                    <a:lnTo>
                      <a:pt x="1271" y="2849"/>
                    </a:lnTo>
                    <a:lnTo>
                      <a:pt x="1309" y="2808"/>
                    </a:lnTo>
                    <a:lnTo>
                      <a:pt x="1348" y="2767"/>
                    </a:lnTo>
                    <a:lnTo>
                      <a:pt x="1388" y="2727"/>
                    </a:lnTo>
                    <a:lnTo>
                      <a:pt x="1429" y="2688"/>
                    </a:lnTo>
                    <a:lnTo>
                      <a:pt x="1471" y="2650"/>
                    </a:lnTo>
                    <a:lnTo>
                      <a:pt x="1513" y="2613"/>
                    </a:lnTo>
                    <a:lnTo>
                      <a:pt x="1558" y="2577"/>
                    </a:lnTo>
                    <a:lnTo>
                      <a:pt x="1603" y="2543"/>
                    </a:lnTo>
                    <a:lnTo>
                      <a:pt x="1648" y="2509"/>
                    </a:lnTo>
                    <a:lnTo>
                      <a:pt x="1695" y="2477"/>
                    </a:lnTo>
                    <a:lnTo>
                      <a:pt x="1742" y="2446"/>
                    </a:lnTo>
                    <a:lnTo>
                      <a:pt x="1791" y="2417"/>
                    </a:lnTo>
                    <a:lnTo>
                      <a:pt x="1839" y="2387"/>
                    </a:lnTo>
                    <a:lnTo>
                      <a:pt x="1890" y="2361"/>
                    </a:lnTo>
                    <a:lnTo>
                      <a:pt x="1939" y="2334"/>
                    </a:lnTo>
                    <a:lnTo>
                      <a:pt x="1991" y="2309"/>
                    </a:lnTo>
                    <a:lnTo>
                      <a:pt x="1991" y="3255"/>
                    </a:lnTo>
                    <a:lnTo>
                      <a:pt x="3122" y="3255"/>
                    </a:lnTo>
                    <a:lnTo>
                      <a:pt x="3157" y="3204"/>
                    </a:lnTo>
                    <a:lnTo>
                      <a:pt x="3157" y="3204"/>
                    </a:lnTo>
                    <a:lnTo>
                      <a:pt x="3182" y="3165"/>
                    </a:lnTo>
                    <a:lnTo>
                      <a:pt x="3206" y="3125"/>
                    </a:lnTo>
                    <a:lnTo>
                      <a:pt x="3228" y="3085"/>
                    </a:lnTo>
                    <a:lnTo>
                      <a:pt x="3249" y="3044"/>
                    </a:lnTo>
                    <a:lnTo>
                      <a:pt x="3268" y="3002"/>
                    </a:lnTo>
                    <a:lnTo>
                      <a:pt x="3286" y="2960"/>
                    </a:lnTo>
                    <a:lnTo>
                      <a:pt x="3302" y="2916"/>
                    </a:lnTo>
                    <a:lnTo>
                      <a:pt x="3315" y="2872"/>
                    </a:lnTo>
                    <a:lnTo>
                      <a:pt x="3328" y="2828"/>
                    </a:lnTo>
                    <a:lnTo>
                      <a:pt x="3340" y="2784"/>
                    </a:lnTo>
                    <a:lnTo>
                      <a:pt x="3348" y="2738"/>
                    </a:lnTo>
                    <a:lnTo>
                      <a:pt x="3356" y="2693"/>
                    </a:lnTo>
                    <a:lnTo>
                      <a:pt x="3362" y="2648"/>
                    </a:lnTo>
                    <a:lnTo>
                      <a:pt x="3366" y="2601"/>
                    </a:lnTo>
                    <a:lnTo>
                      <a:pt x="3369" y="2555"/>
                    </a:lnTo>
                    <a:lnTo>
                      <a:pt x="3370" y="2508"/>
                    </a:lnTo>
                    <a:lnTo>
                      <a:pt x="3370" y="2508"/>
                    </a:lnTo>
                    <a:lnTo>
                      <a:pt x="3369" y="2456"/>
                    </a:lnTo>
                    <a:lnTo>
                      <a:pt x="3365" y="2404"/>
                    </a:lnTo>
                    <a:lnTo>
                      <a:pt x="3360" y="2352"/>
                    </a:lnTo>
                    <a:lnTo>
                      <a:pt x="3352" y="2302"/>
                    </a:lnTo>
                    <a:lnTo>
                      <a:pt x="3343" y="2251"/>
                    </a:lnTo>
                    <a:lnTo>
                      <a:pt x="3331" y="2203"/>
                    </a:lnTo>
                    <a:lnTo>
                      <a:pt x="3317" y="2154"/>
                    </a:lnTo>
                    <a:lnTo>
                      <a:pt x="3302" y="2106"/>
                    </a:lnTo>
                    <a:lnTo>
                      <a:pt x="3802" y="2106"/>
                    </a:lnTo>
                    <a:lnTo>
                      <a:pt x="3802" y="1876"/>
                    </a:lnTo>
                    <a:lnTo>
                      <a:pt x="3195" y="1876"/>
                    </a:lnTo>
                    <a:lnTo>
                      <a:pt x="3195" y="1876"/>
                    </a:lnTo>
                    <a:lnTo>
                      <a:pt x="3175" y="1842"/>
                    </a:lnTo>
                    <a:lnTo>
                      <a:pt x="3153" y="1809"/>
                    </a:lnTo>
                    <a:lnTo>
                      <a:pt x="3130" y="1777"/>
                    </a:lnTo>
                    <a:lnTo>
                      <a:pt x="3105" y="1745"/>
                    </a:lnTo>
                    <a:lnTo>
                      <a:pt x="3081" y="1715"/>
                    </a:lnTo>
                    <a:lnTo>
                      <a:pt x="3055" y="1684"/>
                    </a:lnTo>
                    <a:lnTo>
                      <a:pt x="3028" y="1654"/>
                    </a:lnTo>
                    <a:lnTo>
                      <a:pt x="3001" y="1626"/>
                    </a:lnTo>
                    <a:lnTo>
                      <a:pt x="2973" y="1599"/>
                    </a:lnTo>
                    <a:lnTo>
                      <a:pt x="2943" y="1572"/>
                    </a:lnTo>
                    <a:lnTo>
                      <a:pt x="2912" y="1547"/>
                    </a:lnTo>
                    <a:lnTo>
                      <a:pt x="2882" y="1522"/>
                    </a:lnTo>
                    <a:lnTo>
                      <a:pt x="2849" y="1498"/>
                    </a:lnTo>
                    <a:lnTo>
                      <a:pt x="2818" y="1475"/>
                    </a:lnTo>
                    <a:lnTo>
                      <a:pt x="2784" y="1453"/>
                    </a:lnTo>
                    <a:lnTo>
                      <a:pt x="2750" y="1433"/>
                    </a:lnTo>
                    <a:lnTo>
                      <a:pt x="2715" y="1413"/>
                    </a:lnTo>
                    <a:lnTo>
                      <a:pt x="2679" y="1395"/>
                    </a:lnTo>
                    <a:lnTo>
                      <a:pt x="2644" y="1377"/>
                    </a:lnTo>
                    <a:lnTo>
                      <a:pt x="2607" y="1361"/>
                    </a:lnTo>
                    <a:lnTo>
                      <a:pt x="2570" y="1346"/>
                    </a:lnTo>
                    <a:lnTo>
                      <a:pt x="2532" y="1332"/>
                    </a:lnTo>
                    <a:lnTo>
                      <a:pt x="2493" y="1319"/>
                    </a:lnTo>
                    <a:lnTo>
                      <a:pt x="2454" y="1308"/>
                    </a:lnTo>
                    <a:lnTo>
                      <a:pt x="2415" y="1298"/>
                    </a:lnTo>
                    <a:lnTo>
                      <a:pt x="2375" y="1289"/>
                    </a:lnTo>
                    <a:lnTo>
                      <a:pt x="2334" y="1281"/>
                    </a:lnTo>
                    <a:lnTo>
                      <a:pt x="2292" y="1275"/>
                    </a:lnTo>
                    <a:lnTo>
                      <a:pt x="2251" y="1270"/>
                    </a:lnTo>
                    <a:lnTo>
                      <a:pt x="2210" y="1266"/>
                    </a:lnTo>
                    <a:lnTo>
                      <a:pt x="2168" y="1264"/>
                    </a:lnTo>
                    <a:lnTo>
                      <a:pt x="2125" y="1263"/>
                    </a:lnTo>
                    <a:lnTo>
                      <a:pt x="2125" y="1263"/>
                    </a:lnTo>
                    <a:lnTo>
                      <a:pt x="2105" y="1264"/>
                    </a:lnTo>
                    <a:lnTo>
                      <a:pt x="1991" y="1266"/>
                    </a:lnTo>
                    <a:lnTo>
                      <a:pt x="1991" y="1486"/>
                    </a:lnTo>
                    <a:lnTo>
                      <a:pt x="1991" y="1486"/>
                    </a:lnTo>
                    <a:lnTo>
                      <a:pt x="1952" y="1460"/>
                    </a:lnTo>
                    <a:lnTo>
                      <a:pt x="1912" y="1435"/>
                    </a:lnTo>
                    <a:lnTo>
                      <a:pt x="1871" y="1412"/>
                    </a:lnTo>
                    <a:lnTo>
                      <a:pt x="1829" y="1391"/>
                    </a:lnTo>
                    <a:lnTo>
                      <a:pt x="1786" y="1371"/>
                    </a:lnTo>
                    <a:lnTo>
                      <a:pt x="1743" y="1353"/>
                    </a:lnTo>
                    <a:lnTo>
                      <a:pt x="1699" y="1336"/>
                    </a:lnTo>
                    <a:lnTo>
                      <a:pt x="1655" y="1321"/>
                    </a:lnTo>
                    <a:lnTo>
                      <a:pt x="1609" y="1308"/>
                    </a:lnTo>
                    <a:lnTo>
                      <a:pt x="1564" y="1296"/>
                    </a:lnTo>
                    <a:lnTo>
                      <a:pt x="1519" y="1286"/>
                    </a:lnTo>
                    <a:lnTo>
                      <a:pt x="1471" y="1278"/>
                    </a:lnTo>
                    <a:lnTo>
                      <a:pt x="1425" y="1272"/>
                    </a:lnTo>
                    <a:lnTo>
                      <a:pt x="1377" y="1267"/>
                    </a:lnTo>
                    <a:lnTo>
                      <a:pt x="1330" y="1264"/>
                    </a:lnTo>
                    <a:lnTo>
                      <a:pt x="1282" y="1263"/>
                    </a:lnTo>
                    <a:lnTo>
                      <a:pt x="1282" y="1263"/>
                    </a:lnTo>
                    <a:lnTo>
                      <a:pt x="1262" y="1264"/>
                    </a:lnTo>
                    <a:lnTo>
                      <a:pt x="1148" y="1266"/>
                    </a:lnTo>
                    <a:lnTo>
                      <a:pt x="1148" y="2634"/>
                    </a:lnTo>
                    <a:lnTo>
                      <a:pt x="1158" y="2634"/>
                    </a:lnTo>
                    <a:lnTo>
                      <a:pt x="1158" y="2634"/>
                    </a:lnTo>
                    <a:lnTo>
                      <a:pt x="1116" y="2679"/>
                    </a:lnTo>
                    <a:lnTo>
                      <a:pt x="1075" y="2727"/>
                    </a:lnTo>
                    <a:lnTo>
                      <a:pt x="1035" y="2775"/>
                    </a:lnTo>
                    <a:lnTo>
                      <a:pt x="996" y="2825"/>
                    </a:lnTo>
                    <a:lnTo>
                      <a:pt x="958" y="2874"/>
                    </a:lnTo>
                    <a:lnTo>
                      <a:pt x="922" y="2926"/>
                    </a:lnTo>
                    <a:lnTo>
                      <a:pt x="887" y="2978"/>
                    </a:lnTo>
                    <a:lnTo>
                      <a:pt x="853" y="3030"/>
                    </a:lnTo>
                    <a:lnTo>
                      <a:pt x="821" y="3084"/>
                    </a:lnTo>
                    <a:lnTo>
                      <a:pt x="790" y="3139"/>
                    </a:lnTo>
                    <a:lnTo>
                      <a:pt x="760" y="3195"/>
                    </a:lnTo>
                    <a:lnTo>
                      <a:pt x="732" y="3252"/>
                    </a:lnTo>
                    <a:lnTo>
                      <a:pt x="706" y="3309"/>
                    </a:lnTo>
                    <a:lnTo>
                      <a:pt x="680" y="3367"/>
                    </a:lnTo>
                    <a:lnTo>
                      <a:pt x="657" y="3426"/>
                    </a:lnTo>
                    <a:lnTo>
                      <a:pt x="635" y="3485"/>
                    </a:lnTo>
                    <a:lnTo>
                      <a:pt x="115" y="3485"/>
                    </a:lnTo>
                    <a:lnTo>
                      <a:pt x="0" y="3600"/>
                    </a:lnTo>
                    <a:lnTo>
                      <a:pt x="0" y="4940"/>
                    </a:lnTo>
                    <a:lnTo>
                      <a:pt x="115" y="5055"/>
                    </a:lnTo>
                    <a:lnTo>
                      <a:pt x="369" y="5055"/>
                    </a:lnTo>
                    <a:lnTo>
                      <a:pt x="312" y="5330"/>
                    </a:lnTo>
                    <a:lnTo>
                      <a:pt x="425" y="5468"/>
                    </a:lnTo>
                    <a:lnTo>
                      <a:pt x="766" y="5468"/>
                    </a:lnTo>
                    <a:lnTo>
                      <a:pt x="766" y="5468"/>
                    </a:lnTo>
                    <a:lnTo>
                      <a:pt x="793" y="5519"/>
                    </a:lnTo>
                    <a:lnTo>
                      <a:pt x="822" y="5571"/>
                    </a:lnTo>
                    <a:lnTo>
                      <a:pt x="852" y="5622"/>
                    </a:lnTo>
                    <a:lnTo>
                      <a:pt x="883" y="5671"/>
                    </a:lnTo>
                    <a:lnTo>
                      <a:pt x="915" y="5720"/>
                    </a:lnTo>
                    <a:lnTo>
                      <a:pt x="949" y="5767"/>
                    </a:lnTo>
                    <a:lnTo>
                      <a:pt x="983" y="5815"/>
                    </a:lnTo>
                    <a:lnTo>
                      <a:pt x="1019" y="5860"/>
                    </a:lnTo>
                    <a:lnTo>
                      <a:pt x="1056" y="5905"/>
                    </a:lnTo>
                    <a:lnTo>
                      <a:pt x="1094" y="5950"/>
                    </a:lnTo>
                    <a:lnTo>
                      <a:pt x="1132" y="5993"/>
                    </a:lnTo>
                    <a:lnTo>
                      <a:pt x="1172" y="6035"/>
                    </a:lnTo>
                    <a:lnTo>
                      <a:pt x="1213" y="6077"/>
                    </a:lnTo>
                    <a:lnTo>
                      <a:pt x="1254" y="6117"/>
                    </a:lnTo>
                    <a:lnTo>
                      <a:pt x="1297" y="6156"/>
                    </a:lnTo>
                    <a:lnTo>
                      <a:pt x="1340" y="6194"/>
                    </a:lnTo>
                    <a:lnTo>
                      <a:pt x="1385" y="6232"/>
                    </a:lnTo>
                    <a:lnTo>
                      <a:pt x="1430" y="6268"/>
                    </a:lnTo>
                    <a:lnTo>
                      <a:pt x="1476" y="6303"/>
                    </a:lnTo>
                    <a:lnTo>
                      <a:pt x="1523" y="6338"/>
                    </a:lnTo>
                    <a:lnTo>
                      <a:pt x="1571" y="6370"/>
                    </a:lnTo>
                    <a:lnTo>
                      <a:pt x="1620" y="6402"/>
                    </a:lnTo>
                    <a:lnTo>
                      <a:pt x="1668" y="6433"/>
                    </a:lnTo>
                    <a:lnTo>
                      <a:pt x="1719" y="6462"/>
                    </a:lnTo>
                    <a:lnTo>
                      <a:pt x="1769" y="6489"/>
                    </a:lnTo>
                    <a:lnTo>
                      <a:pt x="1821" y="6517"/>
                    </a:lnTo>
                    <a:lnTo>
                      <a:pt x="1874" y="6542"/>
                    </a:lnTo>
                    <a:lnTo>
                      <a:pt x="1927" y="6567"/>
                    </a:lnTo>
                    <a:lnTo>
                      <a:pt x="1980" y="6591"/>
                    </a:lnTo>
                    <a:lnTo>
                      <a:pt x="2034" y="6613"/>
                    </a:lnTo>
                    <a:lnTo>
                      <a:pt x="2089" y="6633"/>
                    </a:lnTo>
                    <a:lnTo>
                      <a:pt x="2144" y="6652"/>
                    </a:lnTo>
                    <a:lnTo>
                      <a:pt x="2144" y="7429"/>
                    </a:lnTo>
                    <a:lnTo>
                      <a:pt x="3331" y="7429"/>
                    </a:lnTo>
                    <a:lnTo>
                      <a:pt x="3331" y="6777"/>
                    </a:lnTo>
                    <a:lnTo>
                      <a:pt x="4595" y="6777"/>
                    </a:lnTo>
                    <a:lnTo>
                      <a:pt x="4595" y="6777"/>
                    </a:lnTo>
                    <a:lnTo>
                      <a:pt x="4614" y="6777"/>
                    </a:lnTo>
                    <a:lnTo>
                      <a:pt x="4633" y="6776"/>
                    </a:lnTo>
                    <a:lnTo>
                      <a:pt x="4633" y="7429"/>
                    </a:lnTo>
                    <a:lnTo>
                      <a:pt x="5821" y="7429"/>
                    </a:lnTo>
                    <a:lnTo>
                      <a:pt x="5821" y="6442"/>
                    </a:lnTo>
                    <a:lnTo>
                      <a:pt x="5821" y="6442"/>
                    </a:lnTo>
                    <a:lnTo>
                      <a:pt x="5854" y="6422"/>
                    </a:lnTo>
                    <a:lnTo>
                      <a:pt x="5888" y="6401"/>
                    </a:lnTo>
                    <a:lnTo>
                      <a:pt x="5922" y="6379"/>
                    </a:lnTo>
                    <a:lnTo>
                      <a:pt x="5954" y="6357"/>
                    </a:lnTo>
                    <a:lnTo>
                      <a:pt x="5987" y="6334"/>
                    </a:lnTo>
                    <a:lnTo>
                      <a:pt x="6019" y="6311"/>
                    </a:lnTo>
                    <a:lnTo>
                      <a:pt x="6050" y="6288"/>
                    </a:lnTo>
                    <a:lnTo>
                      <a:pt x="6082" y="6264"/>
                    </a:lnTo>
                    <a:lnTo>
                      <a:pt x="6113" y="6240"/>
                    </a:lnTo>
                    <a:lnTo>
                      <a:pt x="6143" y="6214"/>
                    </a:lnTo>
                    <a:lnTo>
                      <a:pt x="6173" y="6189"/>
                    </a:lnTo>
                    <a:lnTo>
                      <a:pt x="6202" y="6163"/>
                    </a:lnTo>
                    <a:lnTo>
                      <a:pt x="6231" y="6136"/>
                    </a:lnTo>
                    <a:lnTo>
                      <a:pt x="6259" y="6110"/>
                    </a:lnTo>
                    <a:lnTo>
                      <a:pt x="6315" y="6055"/>
                    </a:lnTo>
                    <a:lnTo>
                      <a:pt x="6369" y="5998"/>
                    </a:lnTo>
                    <a:lnTo>
                      <a:pt x="6421" y="5940"/>
                    </a:lnTo>
                    <a:lnTo>
                      <a:pt x="6470" y="5881"/>
                    </a:lnTo>
                    <a:lnTo>
                      <a:pt x="6519" y="5820"/>
                    </a:lnTo>
                    <a:lnTo>
                      <a:pt x="6564" y="5757"/>
                    </a:lnTo>
                    <a:lnTo>
                      <a:pt x="6608" y="5693"/>
                    </a:lnTo>
                    <a:lnTo>
                      <a:pt x="6649" y="5628"/>
                    </a:lnTo>
                    <a:lnTo>
                      <a:pt x="6689" y="5561"/>
                    </a:lnTo>
                    <a:lnTo>
                      <a:pt x="6726" y="5493"/>
                    </a:lnTo>
                    <a:lnTo>
                      <a:pt x="6761" y="5425"/>
                    </a:lnTo>
                    <a:lnTo>
                      <a:pt x="6795" y="5354"/>
                    </a:lnTo>
                    <a:lnTo>
                      <a:pt x="6825" y="5283"/>
                    </a:lnTo>
                    <a:lnTo>
                      <a:pt x="6854" y="5211"/>
                    </a:lnTo>
                    <a:lnTo>
                      <a:pt x="6880" y="5138"/>
                    </a:lnTo>
                    <a:lnTo>
                      <a:pt x="6903" y="5063"/>
                    </a:lnTo>
                    <a:lnTo>
                      <a:pt x="6926" y="4988"/>
                    </a:lnTo>
                    <a:lnTo>
                      <a:pt x="6935" y="4951"/>
                    </a:lnTo>
                    <a:lnTo>
                      <a:pt x="6945" y="4913"/>
                    </a:lnTo>
                    <a:lnTo>
                      <a:pt x="6953" y="4874"/>
                    </a:lnTo>
                    <a:lnTo>
                      <a:pt x="6961" y="4836"/>
                    </a:lnTo>
                    <a:lnTo>
                      <a:pt x="6969" y="4798"/>
                    </a:lnTo>
                    <a:lnTo>
                      <a:pt x="6975" y="4759"/>
                    </a:lnTo>
                    <a:lnTo>
                      <a:pt x="6981" y="4720"/>
                    </a:lnTo>
                    <a:lnTo>
                      <a:pt x="6987" y="4681"/>
                    </a:lnTo>
                    <a:lnTo>
                      <a:pt x="6992" y="4642"/>
                    </a:lnTo>
                    <a:lnTo>
                      <a:pt x="6996" y="4603"/>
                    </a:lnTo>
                    <a:lnTo>
                      <a:pt x="6999" y="4564"/>
                    </a:lnTo>
                    <a:lnTo>
                      <a:pt x="7003" y="4524"/>
                    </a:lnTo>
                    <a:lnTo>
                      <a:pt x="7005" y="4484"/>
                    </a:lnTo>
                    <a:lnTo>
                      <a:pt x="7007" y="4445"/>
                    </a:lnTo>
                    <a:lnTo>
                      <a:pt x="7008" y="4405"/>
                    </a:lnTo>
                    <a:lnTo>
                      <a:pt x="7008" y="4365"/>
                    </a:lnTo>
                    <a:lnTo>
                      <a:pt x="7008" y="4289"/>
                    </a:lnTo>
                    <a:close/>
                    <a:moveTo>
                      <a:pt x="2221" y="1498"/>
                    </a:moveTo>
                    <a:lnTo>
                      <a:pt x="2221" y="1498"/>
                    </a:lnTo>
                    <a:lnTo>
                      <a:pt x="2269" y="1504"/>
                    </a:lnTo>
                    <a:lnTo>
                      <a:pt x="2316" y="1511"/>
                    </a:lnTo>
                    <a:lnTo>
                      <a:pt x="2362" y="1522"/>
                    </a:lnTo>
                    <a:lnTo>
                      <a:pt x="2408" y="1533"/>
                    </a:lnTo>
                    <a:lnTo>
                      <a:pt x="2453" y="1548"/>
                    </a:lnTo>
                    <a:lnTo>
                      <a:pt x="2497" y="1564"/>
                    </a:lnTo>
                    <a:lnTo>
                      <a:pt x="2540" y="1582"/>
                    </a:lnTo>
                    <a:lnTo>
                      <a:pt x="2581" y="1602"/>
                    </a:lnTo>
                    <a:lnTo>
                      <a:pt x="2623" y="1624"/>
                    </a:lnTo>
                    <a:lnTo>
                      <a:pt x="2663" y="1647"/>
                    </a:lnTo>
                    <a:lnTo>
                      <a:pt x="2701" y="1672"/>
                    </a:lnTo>
                    <a:lnTo>
                      <a:pt x="2737" y="1700"/>
                    </a:lnTo>
                    <a:lnTo>
                      <a:pt x="2774" y="1728"/>
                    </a:lnTo>
                    <a:lnTo>
                      <a:pt x="2808" y="1759"/>
                    </a:lnTo>
                    <a:lnTo>
                      <a:pt x="2842" y="1790"/>
                    </a:lnTo>
                    <a:lnTo>
                      <a:pt x="2873" y="1823"/>
                    </a:lnTo>
                    <a:lnTo>
                      <a:pt x="2904" y="1858"/>
                    </a:lnTo>
                    <a:lnTo>
                      <a:pt x="2933" y="1894"/>
                    </a:lnTo>
                    <a:lnTo>
                      <a:pt x="2960" y="1931"/>
                    </a:lnTo>
                    <a:lnTo>
                      <a:pt x="2985" y="1970"/>
                    </a:lnTo>
                    <a:lnTo>
                      <a:pt x="3008" y="2009"/>
                    </a:lnTo>
                    <a:lnTo>
                      <a:pt x="3031" y="2050"/>
                    </a:lnTo>
                    <a:lnTo>
                      <a:pt x="3051" y="2092"/>
                    </a:lnTo>
                    <a:lnTo>
                      <a:pt x="3069" y="2135"/>
                    </a:lnTo>
                    <a:lnTo>
                      <a:pt x="3085" y="2178"/>
                    </a:lnTo>
                    <a:lnTo>
                      <a:pt x="3099" y="2224"/>
                    </a:lnTo>
                    <a:lnTo>
                      <a:pt x="3112" y="2269"/>
                    </a:lnTo>
                    <a:lnTo>
                      <a:pt x="3121" y="2315"/>
                    </a:lnTo>
                    <a:lnTo>
                      <a:pt x="3130" y="2363"/>
                    </a:lnTo>
                    <a:lnTo>
                      <a:pt x="3135" y="2410"/>
                    </a:lnTo>
                    <a:lnTo>
                      <a:pt x="3139" y="2459"/>
                    </a:lnTo>
                    <a:lnTo>
                      <a:pt x="3140" y="2508"/>
                    </a:lnTo>
                    <a:lnTo>
                      <a:pt x="3140" y="2508"/>
                    </a:lnTo>
                    <a:lnTo>
                      <a:pt x="3139" y="2542"/>
                    </a:lnTo>
                    <a:lnTo>
                      <a:pt x="3138" y="2577"/>
                    </a:lnTo>
                    <a:lnTo>
                      <a:pt x="3135" y="2611"/>
                    </a:lnTo>
                    <a:lnTo>
                      <a:pt x="3131" y="2644"/>
                    </a:lnTo>
                    <a:lnTo>
                      <a:pt x="3125" y="2678"/>
                    </a:lnTo>
                    <a:lnTo>
                      <a:pt x="3119" y="2711"/>
                    </a:lnTo>
                    <a:lnTo>
                      <a:pt x="3113" y="2745"/>
                    </a:lnTo>
                    <a:lnTo>
                      <a:pt x="3104" y="2777"/>
                    </a:lnTo>
                    <a:lnTo>
                      <a:pt x="3095" y="2809"/>
                    </a:lnTo>
                    <a:lnTo>
                      <a:pt x="3084" y="2842"/>
                    </a:lnTo>
                    <a:lnTo>
                      <a:pt x="3073" y="2873"/>
                    </a:lnTo>
                    <a:lnTo>
                      <a:pt x="3060" y="2904"/>
                    </a:lnTo>
                    <a:lnTo>
                      <a:pt x="3046" y="2935"/>
                    </a:lnTo>
                    <a:lnTo>
                      <a:pt x="3032" y="2966"/>
                    </a:lnTo>
                    <a:lnTo>
                      <a:pt x="3016" y="2995"/>
                    </a:lnTo>
                    <a:lnTo>
                      <a:pt x="2999" y="3025"/>
                    </a:lnTo>
                    <a:lnTo>
                      <a:pt x="2221" y="3025"/>
                    </a:lnTo>
                    <a:lnTo>
                      <a:pt x="2221" y="1498"/>
                    </a:lnTo>
                    <a:close/>
                    <a:moveTo>
                      <a:pt x="1378" y="1498"/>
                    </a:moveTo>
                    <a:lnTo>
                      <a:pt x="1378" y="1498"/>
                    </a:lnTo>
                    <a:lnTo>
                      <a:pt x="1422" y="1503"/>
                    </a:lnTo>
                    <a:lnTo>
                      <a:pt x="1464" y="1510"/>
                    </a:lnTo>
                    <a:lnTo>
                      <a:pt x="1506" y="1518"/>
                    </a:lnTo>
                    <a:lnTo>
                      <a:pt x="1548" y="1529"/>
                    </a:lnTo>
                    <a:lnTo>
                      <a:pt x="1589" y="1542"/>
                    </a:lnTo>
                    <a:lnTo>
                      <a:pt x="1629" y="1555"/>
                    </a:lnTo>
                    <a:lnTo>
                      <a:pt x="1669" y="1571"/>
                    </a:lnTo>
                    <a:lnTo>
                      <a:pt x="1708" y="1588"/>
                    </a:lnTo>
                    <a:lnTo>
                      <a:pt x="1747" y="1607"/>
                    </a:lnTo>
                    <a:lnTo>
                      <a:pt x="1785" y="1628"/>
                    </a:lnTo>
                    <a:lnTo>
                      <a:pt x="1822" y="1650"/>
                    </a:lnTo>
                    <a:lnTo>
                      <a:pt x="1858" y="1673"/>
                    </a:lnTo>
                    <a:lnTo>
                      <a:pt x="1893" y="1699"/>
                    </a:lnTo>
                    <a:lnTo>
                      <a:pt x="1927" y="1725"/>
                    </a:lnTo>
                    <a:lnTo>
                      <a:pt x="1959" y="1754"/>
                    </a:lnTo>
                    <a:lnTo>
                      <a:pt x="1991" y="1783"/>
                    </a:lnTo>
                    <a:lnTo>
                      <a:pt x="1991" y="2058"/>
                    </a:lnTo>
                    <a:lnTo>
                      <a:pt x="1991" y="2058"/>
                    </a:lnTo>
                    <a:lnTo>
                      <a:pt x="1950" y="2076"/>
                    </a:lnTo>
                    <a:lnTo>
                      <a:pt x="1909" y="2094"/>
                    </a:lnTo>
                    <a:lnTo>
                      <a:pt x="1868" y="2114"/>
                    </a:lnTo>
                    <a:lnTo>
                      <a:pt x="1827" y="2133"/>
                    </a:lnTo>
                    <a:lnTo>
                      <a:pt x="1787" y="2154"/>
                    </a:lnTo>
                    <a:lnTo>
                      <a:pt x="1747" y="2175"/>
                    </a:lnTo>
                    <a:lnTo>
                      <a:pt x="1708" y="2197"/>
                    </a:lnTo>
                    <a:lnTo>
                      <a:pt x="1670" y="2221"/>
                    </a:lnTo>
                    <a:lnTo>
                      <a:pt x="1632" y="2244"/>
                    </a:lnTo>
                    <a:lnTo>
                      <a:pt x="1594" y="2268"/>
                    </a:lnTo>
                    <a:lnTo>
                      <a:pt x="1556" y="2292"/>
                    </a:lnTo>
                    <a:lnTo>
                      <a:pt x="1521" y="2318"/>
                    </a:lnTo>
                    <a:lnTo>
                      <a:pt x="1484" y="2344"/>
                    </a:lnTo>
                    <a:lnTo>
                      <a:pt x="1448" y="2371"/>
                    </a:lnTo>
                    <a:lnTo>
                      <a:pt x="1413" y="2399"/>
                    </a:lnTo>
                    <a:lnTo>
                      <a:pt x="1378" y="2426"/>
                    </a:lnTo>
                    <a:lnTo>
                      <a:pt x="1378" y="1498"/>
                    </a:lnTo>
                    <a:close/>
                    <a:moveTo>
                      <a:pt x="3101" y="7199"/>
                    </a:moveTo>
                    <a:lnTo>
                      <a:pt x="2374" y="7199"/>
                    </a:lnTo>
                    <a:lnTo>
                      <a:pt x="2374" y="6717"/>
                    </a:lnTo>
                    <a:lnTo>
                      <a:pt x="2374" y="6717"/>
                    </a:lnTo>
                    <a:lnTo>
                      <a:pt x="2440" y="6732"/>
                    </a:lnTo>
                    <a:lnTo>
                      <a:pt x="2507" y="6744"/>
                    </a:lnTo>
                    <a:lnTo>
                      <a:pt x="2573" y="6754"/>
                    </a:lnTo>
                    <a:lnTo>
                      <a:pt x="2639" y="6763"/>
                    </a:lnTo>
                    <a:lnTo>
                      <a:pt x="2707" y="6769"/>
                    </a:lnTo>
                    <a:lnTo>
                      <a:pt x="2774" y="6774"/>
                    </a:lnTo>
                    <a:lnTo>
                      <a:pt x="2842" y="6776"/>
                    </a:lnTo>
                    <a:lnTo>
                      <a:pt x="2910" y="6777"/>
                    </a:lnTo>
                    <a:lnTo>
                      <a:pt x="3101" y="6777"/>
                    </a:lnTo>
                    <a:lnTo>
                      <a:pt x="3101" y="7199"/>
                    </a:lnTo>
                    <a:close/>
                    <a:moveTo>
                      <a:pt x="5591" y="7199"/>
                    </a:moveTo>
                    <a:lnTo>
                      <a:pt x="4863" y="7199"/>
                    </a:lnTo>
                    <a:lnTo>
                      <a:pt x="4863" y="6761"/>
                    </a:lnTo>
                    <a:lnTo>
                      <a:pt x="4863" y="6761"/>
                    </a:lnTo>
                    <a:lnTo>
                      <a:pt x="4918" y="6755"/>
                    </a:lnTo>
                    <a:lnTo>
                      <a:pt x="4974" y="6748"/>
                    </a:lnTo>
                    <a:lnTo>
                      <a:pt x="5029" y="6738"/>
                    </a:lnTo>
                    <a:lnTo>
                      <a:pt x="5082" y="6728"/>
                    </a:lnTo>
                    <a:lnTo>
                      <a:pt x="5137" y="6716"/>
                    </a:lnTo>
                    <a:lnTo>
                      <a:pt x="5191" y="6703"/>
                    </a:lnTo>
                    <a:lnTo>
                      <a:pt x="5245" y="6689"/>
                    </a:lnTo>
                    <a:lnTo>
                      <a:pt x="5298" y="6674"/>
                    </a:lnTo>
                    <a:lnTo>
                      <a:pt x="5298" y="6674"/>
                    </a:lnTo>
                    <a:lnTo>
                      <a:pt x="5336" y="6662"/>
                    </a:lnTo>
                    <a:lnTo>
                      <a:pt x="5372" y="6650"/>
                    </a:lnTo>
                    <a:lnTo>
                      <a:pt x="5409" y="6636"/>
                    </a:lnTo>
                    <a:lnTo>
                      <a:pt x="5446" y="6622"/>
                    </a:lnTo>
                    <a:lnTo>
                      <a:pt x="5519" y="6594"/>
                    </a:lnTo>
                    <a:lnTo>
                      <a:pt x="5591" y="6562"/>
                    </a:lnTo>
                    <a:lnTo>
                      <a:pt x="5591" y="7199"/>
                    </a:lnTo>
                    <a:close/>
                    <a:moveTo>
                      <a:pt x="1493" y="3638"/>
                    </a:moveTo>
                    <a:lnTo>
                      <a:pt x="1493" y="3638"/>
                    </a:lnTo>
                    <a:lnTo>
                      <a:pt x="1516" y="3639"/>
                    </a:lnTo>
                    <a:lnTo>
                      <a:pt x="1541" y="3640"/>
                    </a:lnTo>
                    <a:lnTo>
                      <a:pt x="1563" y="3643"/>
                    </a:lnTo>
                    <a:lnTo>
                      <a:pt x="1586" y="3647"/>
                    </a:lnTo>
                    <a:lnTo>
                      <a:pt x="1608" y="3652"/>
                    </a:lnTo>
                    <a:lnTo>
                      <a:pt x="1629" y="3659"/>
                    </a:lnTo>
                    <a:lnTo>
                      <a:pt x="1651" y="3666"/>
                    </a:lnTo>
                    <a:lnTo>
                      <a:pt x="1671" y="3673"/>
                    </a:lnTo>
                    <a:lnTo>
                      <a:pt x="1693" y="3683"/>
                    </a:lnTo>
                    <a:lnTo>
                      <a:pt x="1713" y="3693"/>
                    </a:lnTo>
                    <a:lnTo>
                      <a:pt x="1732" y="3704"/>
                    </a:lnTo>
                    <a:lnTo>
                      <a:pt x="1750" y="3717"/>
                    </a:lnTo>
                    <a:lnTo>
                      <a:pt x="1768" y="3729"/>
                    </a:lnTo>
                    <a:lnTo>
                      <a:pt x="1785" y="3743"/>
                    </a:lnTo>
                    <a:lnTo>
                      <a:pt x="1802" y="3757"/>
                    </a:lnTo>
                    <a:lnTo>
                      <a:pt x="1818" y="3773"/>
                    </a:lnTo>
                    <a:lnTo>
                      <a:pt x="1833" y="3788"/>
                    </a:lnTo>
                    <a:lnTo>
                      <a:pt x="1848" y="3805"/>
                    </a:lnTo>
                    <a:lnTo>
                      <a:pt x="1861" y="3822"/>
                    </a:lnTo>
                    <a:lnTo>
                      <a:pt x="1874" y="3840"/>
                    </a:lnTo>
                    <a:lnTo>
                      <a:pt x="1887" y="3859"/>
                    </a:lnTo>
                    <a:lnTo>
                      <a:pt x="1897" y="3878"/>
                    </a:lnTo>
                    <a:lnTo>
                      <a:pt x="1908" y="3898"/>
                    </a:lnTo>
                    <a:lnTo>
                      <a:pt x="1917" y="3918"/>
                    </a:lnTo>
                    <a:lnTo>
                      <a:pt x="1924" y="3939"/>
                    </a:lnTo>
                    <a:lnTo>
                      <a:pt x="1932" y="3960"/>
                    </a:lnTo>
                    <a:lnTo>
                      <a:pt x="1938" y="3982"/>
                    </a:lnTo>
                    <a:lnTo>
                      <a:pt x="1943" y="4004"/>
                    </a:lnTo>
                    <a:lnTo>
                      <a:pt x="1948" y="4028"/>
                    </a:lnTo>
                    <a:lnTo>
                      <a:pt x="1951" y="4050"/>
                    </a:lnTo>
                    <a:lnTo>
                      <a:pt x="1952" y="4074"/>
                    </a:lnTo>
                    <a:lnTo>
                      <a:pt x="1953" y="4097"/>
                    </a:lnTo>
                    <a:lnTo>
                      <a:pt x="1723" y="4097"/>
                    </a:lnTo>
                    <a:lnTo>
                      <a:pt x="1723" y="4097"/>
                    </a:lnTo>
                    <a:lnTo>
                      <a:pt x="1722" y="4074"/>
                    </a:lnTo>
                    <a:lnTo>
                      <a:pt x="1718" y="4051"/>
                    </a:lnTo>
                    <a:lnTo>
                      <a:pt x="1713" y="4029"/>
                    </a:lnTo>
                    <a:lnTo>
                      <a:pt x="1705" y="4008"/>
                    </a:lnTo>
                    <a:lnTo>
                      <a:pt x="1696" y="3988"/>
                    </a:lnTo>
                    <a:lnTo>
                      <a:pt x="1684" y="3969"/>
                    </a:lnTo>
                    <a:lnTo>
                      <a:pt x="1670" y="3951"/>
                    </a:lnTo>
                    <a:lnTo>
                      <a:pt x="1656" y="3935"/>
                    </a:lnTo>
                    <a:lnTo>
                      <a:pt x="1640" y="3920"/>
                    </a:lnTo>
                    <a:lnTo>
                      <a:pt x="1622" y="3906"/>
                    </a:lnTo>
                    <a:lnTo>
                      <a:pt x="1603" y="3895"/>
                    </a:lnTo>
                    <a:lnTo>
                      <a:pt x="1583" y="3885"/>
                    </a:lnTo>
                    <a:lnTo>
                      <a:pt x="1562" y="3878"/>
                    </a:lnTo>
                    <a:lnTo>
                      <a:pt x="1540" y="3872"/>
                    </a:lnTo>
                    <a:lnTo>
                      <a:pt x="1516" y="3868"/>
                    </a:lnTo>
                    <a:lnTo>
                      <a:pt x="1493" y="3867"/>
                    </a:lnTo>
                    <a:lnTo>
                      <a:pt x="1493" y="3867"/>
                    </a:lnTo>
                    <a:lnTo>
                      <a:pt x="1470" y="3868"/>
                    </a:lnTo>
                    <a:lnTo>
                      <a:pt x="1447" y="3872"/>
                    </a:lnTo>
                    <a:lnTo>
                      <a:pt x="1425" y="3878"/>
                    </a:lnTo>
                    <a:lnTo>
                      <a:pt x="1404" y="3885"/>
                    </a:lnTo>
                    <a:lnTo>
                      <a:pt x="1384" y="3895"/>
                    </a:lnTo>
                    <a:lnTo>
                      <a:pt x="1365" y="3906"/>
                    </a:lnTo>
                    <a:lnTo>
                      <a:pt x="1347" y="3920"/>
                    </a:lnTo>
                    <a:lnTo>
                      <a:pt x="1331" y="3935"/>
                    </a:lnTo>
                    <a:lnTo>
                      <a:pt x="1316" y="3951"/>
                    </a:lnTo>
                    <a:lnTo>
                      <a:pt x="1302" y="3969"/>
                    </a:lnTo>
                    <a:lnTo>
                      <a:pt x="1291" y="3988"/>
                    </a:lnTo>
                    <a:lnTo>
                      <a:pt x="1281" y="4008"/>
                    </a:lnTo>
                    <a:lnTo>
                      <a:pt x="1274" y="4029"/>
                    </a:lnTo>
                    <a:lnTo>
                      <a:pt x="1269" y="4051"/>
                    </a:lnTo>
                    <a:lnTo>
                      <a:pt x="1264" y="4074"/>
                    </a:lnTo>
                    <a:lnTo>
                      <a:pt x="1263" y="4097"/>
                    </a:lnTo>
                    <a:lnTo>
                      <a:pt x="1033" y="4097"/>
                    </a:lnTo>
                    <a:lnTo>
                      <a:pt x="1033" y="4097"/>
                    </a:lnTo>
                    <a:lnTo>
                      <a:pt x="1035" y="4074"/>
                    </a:lnTo>
                    <a:lnTo>
                      <a:pt x="1036" y="4050"/>
                    </a:lnTo>
                    <a:lnTo>
                      <a:pt x="1039" y="4028"/>
                    </a:lnTo>
                    <a:lnTo>
                      <a:pt x="1043" y="4004"/>
                    </a:lnTo>
                    <a:lnTo>
                      <a:pt x="1048" y="3982"/>
                    </a:lnTo>
                    <a:lnTo>
                      <a:pt x="1055" y="3960"/>
                    </a:lnTo>
                    <a:lnTo>
                      <a:pt x="1062" y="3939"/>
                    </a:lnTo>
                    <a:lnTo>
                      <a:pt x="1069" y="3918"/>
                    </a:lnTo>
                    <a:lnTo>
                      <a:pt x="1079" y="3898"/>
                    </a:lnTo>
                    <a:lnTo>
                      <a:pt x="1089" y="3878"/>
                    </a:lnTo>
                    <a:lnTo>
                      <a:pt x="1100" y="3859"/>
                    </a:lnTo>
                    <a:lnTo>
                      <a:pt x="1113" y="3840"/>
                    </a:lnTo>
                    <a:lnTo>
                      <a:pt x="1125" y="3822"/>
                    </a:lnTo>
                    <a:lnTo>
                      <a:pt x="1139" y="3805"/>
                    </a:lnTo>
                    <a:lnTo>
                      <a:pt x="1154" y="3788"/>
                    </a:lnTo>
                    <a:lnTo>
                      <a:pt x="1168" y="3773"/>
                    </a:lnTo>
                    <a:lnTo>
                      <a:pt x="1184" y="3757"/>
                    </a:lnTo>
                    <a:lnTo>
                      <a:pt x="1201" y="3743"/>
                    </a:lnTo>
                    <a:lnTo>
                      <a:pt x="1218" y="3729"/>
                    </a:lnTo>
                    <a:lnTo>
                      <a:pt x="1237" y="3717"/>
                    </a:lnTo>
                    <a:lnTo>
                      <a:pt x="1255" y="3704"/>
                    </a:lnTo>
                    <a:lnTo>
                      <a:pt x="1274" y="3693"/>
                    </a:lnTo>
                    <a:lnTo>
                      <a:pt x="1294" y="3683"/>
                    </a:lnTo>
                    <a:lnTo>
                      <a:pt x="1315" y="3673"/>
                    </a:lnTo>
                    <a:lnTo>
                      <a:pt x="1335" y="3666"/>
                    </a:lnTo>
                    <a:lnTo>
                      <a:pt x="1357" y="3659"/>
                    </a:lnTo>
                    <a:lnTo>
                      <a:pt x="1378" y="3652"/>
                    </a:lnTo>
                    <a:lnTo>
                      <a:pt x="1400" y="3647"/>
                    </a:lnTo>
                    <a:lnTo>
                      <a:pt x="1424" y="3643"/>
                    </a:lnTo>
                    <a:lnTo>
                      <a:pt x="1447" y="3640"/>
                    </a:lnTo>
                    <a:lnTo>
                      <a:pt x="1470" y="3639"/>
                    </a:lnTo>
                    <a:lnTo>
                      <a:pt x="1493" y="3638"/>
                    </a:lnTo>
                    <a:lnTo>
                      <a:pt x="1493" y="3638"/>
                    </a:lnTo>
                    <a:close/>
                    <a:moveTo>
                      <a:pt x="3178" y="958"/>
                    </a:moveTo>
                    <a:lnTo>
                      <a:pt x="3178" y="594"/>
                    </a:lnTo>
                    <a:lnTo>
                      <a:pt x="2814" y="594"/>
                    </a:lnTo>
                    <a:lnTo>
                      <a:pt x="2814" y="364"/>
                    </a:lnTo>
                    <a:lnTo>
                      <a:pt x="3178" y="364"/>
                    </a:lnTo>
                    <a:lnTo>
                      <a:pt x="3178" y="0"/>
                    </a:lnTo>
                    <a:lnTo>
                      <a:pt x="3408" y="0"/>
                    </a:lnTo>
                    <a:lnTo>
                      <a:pt x="3408" y="364"/>
                    </a:lnTo>
                    <a:lnTo>
                      <a:pt x="3772" y="364"/>
                    </a:lnTo>
                    <a:lnTo>
                      <a:pt x="3772" y="594"/>
                    </a:lnTo>
                    <a:lnTo>
                      <a:pt x="3408" y="594"/>
                    </a:lnTo>
                    <a:lnTo>
                      <a:pt x="3408" y="958"/>
                    </a:lnTo>
                    <a:lnTo>
                      <a:pt x="3178" y="958"/>
                    </a:lnTo>
                    <a:close/>
                    <a:moveTo>
                      <a:pt x="5953" y="1790"/>
                    </a:moveTo>
                    <a:lnTo>
                      <a:pt x="5953" y="1790"/>
                    </a:lnTo>
                    <a:lnTo>
                      <a:pt x="5952" y="1742"/>
                    </a:lnTo>
                    <a:lnTo>
                      <a:pt x="5948" y="1694"/>
                    </a:lnTo>
                    <a:lnTo>
                      <a:pt x="5943" y="1647"/>
                    </a:lnTo>
                    <a:lnTo>
                      <a:pt x="5934" y="1601"/>
                    </a:lnTo>
                    <a:lnTo>
                      <a:pt x="5924" y="1555"/>
                    </a:lnTo>
                    <a:lnTo>
                      <a:pt x="5911" y="1510"/>
                    </a:lnTo>
                    <a:lnTo>
                      <a:pt x="5895" y="1467"/>
                    </a:lnTo>
                    <a:lnTo>
                      <a:pt x="5879" y="1424"/>
                    </a:lnTo>
                    <a:lnTo>
                      <a:pt x="5860" y="1381"/>
                    </a:lnTo>
                    <a:lnTo>
                      <a:pt x="5840" y="1341"/>
                    </a:lnTo>
                    <a:lnTo>
                      <a:pt x="5816" y="1301"/>
                    </a:lnTo>
                    <a:lnTo>
                      <a:pt x="5792" y="1263"/>
                    </a:lnTo>
                    <a:lnTo>
                      <a:pt x="5766" y="1226"/>
                    </a:lnTo>
                    <a:lnTo>
                      <a:pt x="5737" y="1191"/>
                    </a:lnTo>
                    <a:lnTo>
                      <a:pt x="5708" y="1156"/>
                    </a:lnTo>
                    <a:lnTo>
                      <a:pt x="5676" y="1123"/>
                    </a:lnTo>
                    <a:lnTo>
                      <a:pt x="5643" y="1091"/>
                    </a:lnTo>
                    <a:lnTo>
                      <a:pt x="5609" y="1062"/>
                    </a:lnTo>
                    <a:lnTo>
                      <a:pt x="5574" y="1034"/>
                    </a:lnTo>
                    <a:lnTo>
                      <a:pt x="5536" y="1008"/>
                    </a:lnTo>
                    <a:lnTo>
                      <a:pt x="5498" y="983"/>
                    </a:lnTo>
                    <a:lnTo>
                      <a:pt x="5459" y="961"/>
                    </a:lnTo>
                    <a:lnTo>
                      <a:pt x="5418" y="940"/>
                    </a:lnTo>
                    <a:lnTo>
                      <a:pt x="5376" y="921"/>
                    </a:lnTo>
                    <a:lnTo>
                      <a:pt x="5333" y="904"/>
                    </a:lnTo>
                    <a:lnTo>
                      <a:pt x="5289" y="889"/>
                    </a:lnTo>
                    <a:lnTo>
                      <a:pt x="5245" y="876"/>
                    </a:lnTo>
                    <a:lnTo>
                      <a:pt x="5198" y="866"/>
                    </a:lnTo>
                    <a:lnTo>
                      <a:pt x="5152" y="857"/>
                    </a:lnTo>
                    <a:lnTo>
                      <a:pt x="5105" y="851"/>
                    </a:lnTo>
                    <a:lnTo>
                      <a:pt x="5057" y="848"/>
                    </a:lnTo>
                    <a:lnTo>
                      <a:pt x="5009" y="846"/>
                    </a:lnTo>
                    <a:lnTo>
                      <a:pt x="5009" y="846"/>
                    </a:lnTo>
                    <a:lnTo>
                      <a:pt x="4960" y="848"/>
                    </a:lnTo>
                    <a:lnTo>
                      <a:pt x="4912" y="851"/>
                    </a:lnTo>
                    <a:lnTo>
                      <a:pt x="4865" y="857"/>
                    </a:lnTo>
                    <a:lnTo>
                      <a:pt x="4818" y="866"/>
                    </a:lnTo>
                    <a:lnTo>
                      <a:pt x="4772" y="876"/>
                    </a:lnTo>
                    <a:lnTo>
                      <a:pt x="4728" y="889"/>
                    </a:lnTo>
                    <a:lnTo>
                      <a:pt x="4684" y="904"/>
                    </a:lnTo>
                    <a:lnTo>
                      <a:pt x="4641" y="921"/>
                    </a:lnTo>
                    <a:lnTo>
                      <a:pt x="4600" y="940"/>
                    </a:lnTo>
                    <a:lnTo>
                      <a:pt x="4558" y="961"/>
                    </a:lnTo>
                    <a:lnTo>
                      <a:pt x="4519" y="983"/>
                    </a:lnTo>
                    <a:lnTo>
                      <a:pt x="4480" y="1008"/>
                    </a:lnTo>
                    <a:lnTo>
                      <a:pt x="4443" y="1034"/>
                    </a:lnTo>
                    <a:lnTo>
                      <a:pt x="4408" y="1062"/>
                    </a:lnTo>
                    <a:lnTo>
                      <a:pt x="4374" y="1091"/>
                    </a:lnTo>
                    <a:lnTo>
                      <a:pt x="4341" y="1123"/>
                    </a:lnTo>
                    <a:lnTo>
                      <a:pt x="4310" y="1156"/>
                    </a:lnTo>
                    <a:lnTo>
                      <a:pt x="4280" y="1191"/>
                    </a:lnTo>
                    <a:lnTo>
                      <a:pt x="4252" y="1226"/>
                    </a:lnTo>
                    <a:lnTo>
                      <a:pt x="4225" y="1263"/>
                    </a:lnTo>
                    <a:lnTo>
                      <a:pt x="4201" y="1301"/>
                    </a:lnTo>
                    <a:lnTo>
                      <a:pt x="4178" y="1341"/>
                    </a:lnTo>
                    <a:lnTo>
                      <a:pt x="4157" y="1381"/>
                    </a:lnTo>
                    <a:lnTo>
                      <a:pt x="4138" y="1424"/>
                    </a:lnTo>
                    <a:lnTo>
                      <a:pt x="4121" y="1467"/>
                    </a:lnTo>
                    <a:lnTo>
                      <a:pt x="4106" y="1510"/>
                    </a:lnTo>
                    <a:lnTo>
                      <a:pt x="4093" y="1555"/>
                    </a:lnTo>
                    <a:lnTo>
                      <a:pt x="4083" y="1601"/>
                    </a:lnTo>
                    <a:lnTo>
                      <a:pt x="4074" y="1647"/>
                    </a:lnTo>
                    <a:lnTo>
                      <a:pt x="4068" y="1694"/>
                    </a:lnTo>
                    <a:lnTo>
                      <a:pt x="4065" y="1742"/>
                    </a:lnTo>
                    <a:lnTo>
                      <a:pt x="4064" y="1790"/>
                    </a:lnTo>
                    <a:lnTo>
                      <a:pt x="4064" y="1790"/>
                    </a:lnTo>
                    <a:lnTo>
                      <a:pt x="4064" y="1816"/>
                    </a:lnTo>
                    <a:lnTo>
                      <a:pt x="4065" y="1841"/>
                    </a:lnTo>
                    <a:lnTo>
                      <a:pt x="4067" y="1866"/>
                    </a:lnTo>
                    <a:lnTo>
                      <a:pt x="4069" y="1892"/>
                    </a:lnTo>
                    <a:lnTo>
                      <a:pt x="4072" y="1916"/>
                    </a:lnTo>
                    <a:lnTo>
                      <a:pt x="4075" y="1941"/>
                    </a:lnTo>
                    <a:lnTo>
                      <a:pt x="4080" y="1965"/>
                    </a:lnTo>
                    <a:lnTo>
                      <a:pt x="4085" y="1990"/>
                    </a:lnTo>
                    <a:lnTo>
                      <a:pt x="4090" y="2013"/>
                    </a:lnTo>
                    <a:lnTo>
                      <a:pt x="4097" y="2037"/>
                    </a:lnTo>
                    <a:lnTo>
                      <a:pt x="4103" y="2060"/>
                    </a:lnTo>
                    <a:lnTo>
                      <a:pt x="4110" y="2084"/>
                    </a:lnTo>
                    <a:lnTo>
                      <a:pt x="4127" y="2129"/>
                    </a:lnTo>
                    <a:lnTo>
                      <a:pt x="4145" y="2173"/>
                    </a:lnTo>
                    <a:lnTo>
                      <a:pt x="4166" y="2216"/>
                    </a:lnTo>
                    <a:lnTo>
                      <a:pt x="4188" y="2259"/>
                    </a:lnTo>
                    <a:lnTo>
                      <a:pt x="4214" y="2300"/>
                    </a:lnTo>
                    <a:lnTo>
                      <a:pt x="4240" y="2339"/>
                    </a:lnTo>
                    <a:lnTo>
                      <a:pt x="4268" y="2377"/>
                    </a:lnTo>
                    <a:lnTo>
                      <a:pt x="4299" y="2412"/>
                    </a:lnTo>
                    <a:lnTo>
                      <a:pt x="4332" y="2447"/>
                    </a:lnTo>
                    <a:lnTo>
                      <a:pt x="4365" y="2481"/>
                    </a:lnTo>
                    <a:lnTo>
                      <a:pt x="3874" y="2481"/>
                    </a:lnTo>
                    <a:lnTo>
                      <a:pt x="3874" y="2711"/>
                    </a:lnTo>
                    <a:lnTo>
                      <a:pt x="4518" y="2711"/>
                    </a:lnTo>
                    <a:lnTo>
                      <a:pt x="4518" y="2711"/>
                    </a:lnTo>
                    <a:lnTo>
                      <a:pt x="4562" y="2711"/>
                    </a:lnTo>
                    <a:lnTo>
                      <a:pt x="4606" y="2712"/>
                    </a:lnTo>
                    <a:lnTo>
                      <a:pt x="4649" y="2714"/>
                    </a:lnTo>
                    <a:lnTo>
                      <a:pt x="4693" y="2717"/>
                    </a:lnTo>
                    <a:lnTo>
                      <a:pt x="4693" y="2717"/>
                    </a:lnTo>
                    <a:lnTo>
                      <a:pt x="4751" y="2722"/>
                    </a:lnTo>
                    <a:lnTo>
                      <a:pt x="4810" y="2730"/>
                    </a:lnTo>
                    <a:lnTo>
                      <a:pt x="4868" y="2738"/>
                    </a:lnTo>
                    <a:lnTo>
                      <a:pt x="4926" y="2749"/>
                    </a:lnTo>
                    <a:lnTo>
                      <a:pt x="4984" y="2760"/>
                    </a:lnTo>
                    <a:lnTo>
                      <a:pt x="5041" y="2774"/>
                    </a:lnTo>
                    <a:lnTo>
                      <a:pt x="5098" y="2789"/>
                    </a:lnTo>
                    <a:lnTo>
                      <a:pt x="5154" y="2805"/>
                    </a:lnTo>
                    <a:lnTo>
                      <a:pt x="5154" y="2805"/>
                    </a:lnTo>
                    <a:lnTo>
                      <a:pt x="5211" y="2823"/>
                    </a:lnTo>
                    <a:lnTo>
                      <a:pt x="5268" y="2843"/>
                    </a:lnTo>
                    <a:lnTo>
                      <a:pt x="5324" y="2864"/>
                    </a:lnTo>
                    <a:lnTo>
                      <a:pt x="5379" y="2887"/>
                    </a:lnTo>
                    <a:lnTo>
                      <a:pt x="5434" y="2911"/>
                    </a:lnTo>
                    <a:lnTo>
                      <a:pt x="5487" y="2936"/>
                    </a:lnTo>
                    <a:lnTo>
                      <a:pt x="5541" y="2964"/>
                    </a:lnTo>
                    <a:lnTo>
                      <a:pt x="5594" y="2993"/>
                    </a:lnTo>
                    <a:lnTo>
                      <a:pt x="5707" y="2793"/>
                    </a:lnTo>
                    <a:lnTo>
                      <a:pt x="5707" y="2793"/>
                    </a:lnTo>
                    <a:lnTo>
                      <a:pt x="5670" y="2773"/>
                    </a:lnTo>
                    <a:lnTo>
                      <a:pt x="5632" y="2753"/>
                    </a:lnTo>
                    <a:lnTo>
                      <a:pt x="5595" y="2734"/>
                    </a:lnTo>
                    <a:lnTo>
                      <a:pt x="5557" y="2715"/>
                    </a:lnTo>
                    <a:lnTo>
                      <a:pt x="5518" y="2698"/>
                    </a:lnTo>
                    <a:lnTo>
                      <a:pt x="5480" y="2681"/>
                    </a:lnTo>
                    <a:lnTo>
                      <a:pt x="5441" y="2664"/>
                    </a:lnTo>
                    <a:lnTo>
                      <a:pt x="5402" y="2649"/>
                    </a:lnTo>
                    <a:lnTo>
                      <a:pt x="5402" y="2649"/>
                    </a:lnTo>
                    <a:lnTo>
                      <a:pt x="5431" y="2634"/>
                    </a:lnTo>
                    <a:lnTo>
                      <a:pt x="5461" y="2618"/>
                    </a:lnTo>
                    <a:lnTo>
                      <a:pt x="5491" y="2602"/>
                    </a:lnTo>
                    <a:lnTo>
                      <a:pt x="5519" y="2584"/>
                    </a:lnTo>
                    <a:lnTo>
                      <a:pt x="5546" y="2566"/>
                    </a:lnTo>
                    <a:lnTo>
                      <a:pt x="5573" y="2546"/>
                    </a:lnTo>
                    <a:lnTo>
                      <a:pt x="5599" y="2526"/>
                    </a:lnTo>
                    <a:lnTo>
                      <a:pt x="5625" y="2505"/>
                    </a:lnTo>
                    <a:lnTo>
                      <a:pt x="5650" y="2483"/>
                    </a:lnTo>
                    <a:lnTo>
                      <a:pt x="5674" y="2460"/>
                    </a:lnTo>
                    <a:lnTo>
                      <a:pt x="5697" y="2437"/>
                    </a:lnTo>
                    <a:lnTo>
                      <a:pt x="5719" y="2411"/>
                    </a:lnTo>
                    <a:lnTo>
                      <a:pt x="5740" y="2386"/>
                    </a:lnTo>
                    <a:lnTo>
                      <a:pt x="5762" y="2361"/>
                    </a:lnTo>
                    <a:lnTo>
                      <a:pt x="5780" y="2333"/>
                    </a:lnTo>
                    <a:lnTo>
                      <a:pt x="5799" y="2306"/>
                    </a:lnTo>
                    <a:lnTo>
                      <a:pt x="5817" y="2279"/>
                    </a:lnTo>
                    <a:lnTo>
                      <a:pt x="5834" y="2249"/>
                    </a:lnTo>
                    <a:lnTo>
                      <a:pt x="5850" y="2220"/>
                    </a:lnTo>
                    <a:lnTo>
                      <a:pt x="5865" y="2190"/>
                    </a:lnTo>
                    <a:lnTo>
                      <a:pt x="5879" y="2159"/>
                    </a:lnTo>
                    <a:lnTo>
                      <a:pt x="5891" y="2128"/>
                    </a:lnTo>
                    <a:lnTo>
                      <a:pt x="5903" y="2096"/>
                    </a:lnTo>
                    <a:lnTo>
                      <a:pt x="5913" y="2065"/>
                    </a:lnTo>
                    <a:lnTo>
                      <a:pt x="5922" y="2032"/>
                    </a:lnTo>
                    <a:lnTo>
                      <a:pt x="5930" y="1998"/>
                    </a:lnTo>
                    <a:lnTo>
                      <a:pt x="5938" y="1964"/>
                    </a:lnTo>
                    <a:lnTo>
                      <a:pt x="5943" y="1931"/>
                    </a:lnTo>
                    <a:lnTo>
                      <a:pt x="5947" y="1896"/>
                    </a:lnTo>
                    <a:lnTo>
                      <a:pt x="5950" y="1861"/>
                    </a:lnTo>
                    <a:lnTo>
                      <a:pt x="5952" y="1826"/>
                    </a:lnTo>
                    <a:lnTo>
                      <a:pt x="5953" y="1790"/>
                    </a:lnTo>
                    <a:lnTo>
                      <a:pt x="5953" y="1790"/>
                    </a:lnTo>
                    <a:close/>
                    <a:moveTo>
                      <a:pt x="5009" y="2505"/>
                    </a:moveTo>
                    <a:lnTo>
                      <a:pt x="5009" y="2505"/>
                    </a:lnTo>
                    <a:lnTo>
                      <a:pt x="4972" y="2505"/>
                    </a:lnTo>
                    <a:lnTo>
                      <a:pt x="4936" y="2502"/>
                    </a:lnTo>
                    <a:lnTo>
                      <a:pt x="4900" y="2498"/>
                    </a:lnTo>
                    <a:lnTo>
                      <a:pt x="4864" y="2492"/>
                    </a:lnTo>
                    <a:lnTo>
                      <a:pt x="4830" y="2483"/>
                    </a:lnTo>
                    <a:lnTo>
                      <a:pt x="4796" y="2474"/>
                    </a:lnTo>
                    <a:lnTo>
                      <a:pt x="4763" y="2462"/>
                    </a:lnTo>
                    <a:lnTo>
                      <a:pt x="4730" y="2449"/>
                    </a:lnTo>
                    <a:lnTo>
                      <a:pt x="4699" y="2435"/>
                    </a:lnTo>
                    <a:lnTo>
                      <a:pt x="4668" y="2419"/>
                    </a:lnTo>
                    <a:lnTo>
                      <a:pt x="4638" y="2402"/>
                    </a:lnTo>
                    <a:lnTo>
                      <a:pt x="4609" y="2383"/>
                    </a:lnTo>
                    <a:lnTo>
                      <a:pt x="4581" y="2363"/>
                    </a:lnTo>
                    <a:lnTo>
                      <a:pt x="4554" y="2342"/>
                    </a:lnTo>
                    <a:lnTo>
                      <a:pt x="4528" y="2320"/>
                    </a:lnTo>
                    <a:lnTo>
                      <a:pt x="4504" y="2296"/>
                    </a:lnTo>
                    <a:lnTo>
                      <a:pt x="4479" y="2271"/>
                    </a:lnTo>
                    <a:lnTo>
                      <a:pt x="4457" y="2245"/>
                    </a:lnTo>
                    <a:lnTo>
                      <a:pt x="4436" y="2218"/>
                    </a:lnTo>
                    <a:lnTo>
                      <a:pt x="4416" y="2190"/>
                    </a:lnTo>
                    <a:lnTo>
                      <a:pt x="4397" y="2162"/>
                    </a:lnTo>
                    <a:lnTo>
                      <a:pt x="4380" y="2131"/>
                    </a:lnTo>
                    <a:lnTo>
                      <a:pt x="4364" y="2100"/>
                    </a:lnTo>
                    <a:lnTo>
                      <a:pt x="4350" y="2069"/>
                    </a:lnTo>
                    <a:lnTo>
                      <a:pt x="4337" y="2036"/>
                    </a:lnTo>
                    <a:lnTo>
                      <a:pt x="4325" y="2003"/>
                    </a:lnTo>
                    <a:lnTo>
                      <a:pt x="4316" y="1970"/>
                    </a:lnTo>
                    <a:lnTo>
                      <a:pt x="4309" y="1935"/>
                    </a:lnTo>
                    <a:lnTo>
                      <a:pt x="4302" y="1899"/>
                    </a:lnTo>
                    <a:lnTo>
                      <a:pt x="4297" y="1863"/>
                    </a:lnTo>
                    <a:lnTo>
                      <a:pt x="4295" y="1827"/>
                    </a:lnTo>
                    <a:lnTo>
                      <a:pt x="4294" y="1790"/>
                    </a:lnTo>
                    <a:lnTo>
                      <a:pt x="4294" y="1790"/>
                    </a:lnTo>
                    <a:lnTo>
                      <a:pt x="4295" y="1754"/>
                    </a:lnTo>
                    <a:lnTo>
                      <a:pt x="4297" y="1718"/>
                    </a:lnTo>
                    <a:lnTo>
                      <a:pt x="4302" y="1682"/>
                    </a:lnTo>
                    <a:lnTo>
                      <a:pt x="4309" y="1647"/>
                    </a:lnTo>
                    <a:lnTo>
                      <a:pt x="4316" y="1612"/>
                    </a:lnTo>
                    <a:lnTo>
                      <a:pt x="4325" y="1579"/>
                    </a:lnTo>
                    <a:lnTo>
                      <a:pt x="4337" y="1545"/>
                    </a:lnTo>
                    <a:lnTo>
                      <a:pt x="4350" y="1513"/>
                    </a:lnTo>
                    <a:lnTo>
                      <a:pt x="4364" y="1482"/>
                    </a:lnTo>
                    <a:lnTo>
                      <a:pt x="4380" y="1450"/>
                    </a:lnTo>
                    <a:lnTo>
                      <a:pt x="4397" y="1420"/>
                    </a:lnTo>
                    <a:lnTo>
                      <a:pt x="4416" y="1391"/>
                    </a:lnTo>
                    <a:lnTo>
                      <a:pt x="4436" y="1363"/>
                    </a:lnTo>
                    <a:lnTo>
                      <a:pt x="4457" y="1336"/>
                    </a:lnTo>
                    <a:lnTo>
                      <a:pt x="4479" y="1311"/>
                    </a:lnTo>
                    <a:lnTo>
                      <a:pt x="4504" y="1285"/>
                    </a:lnTo>
                    <a:lnTo>
                      <a:pt x="4528" y="1262"/>
                    </a:lnTo>
                    <a:lnTo>
                      <a:pt x="4554" y="1239"/>
                    </a:lnTo>
                    <a:lnTo>
                      <a:pt x="4581" y="1218"/>
                    </a:lnTo>
                    <a:lnTo>
                      <a:pt x="4609" y="1198"/>
                    </a:lnTo>
                    <a:lnTo>
                      <a:pt x="4638" y="1180"/>
                    </a:lnTo>
                    <a:lnTo>
                      <a:pt x="4668" y="1162"/>
                    </a:lnTo>
                    <a:lnTo>
                      <a:pt x="4699" y="1146"/>
                    </a:lnTo>
                    <a:lnTo>
                      <a:pt x="4730" y="1133"/>
                    </a:lnTo>
                    <a:lnTo>
                      <a:pt x="4763" y="1119"/>
                    </a:lnTo>
                    <a:lnTo>
                      <a:pt x="4796" y="1108"/>
                    </a:lnTo>
                    <a:lnTo>
                      <a:pt x="4830" y="1099"/>
                    </a:lnTo>
                    <a:lnTo>
                      <a:pt x="4864" y="1090"/>
                    </a:lnTo>
                    <a:lnTo>
                      <a:pt x="4900" y="1084"/>
                    </a:lnTo>
                    <a:lnTo>
                      <a:pt x="4936" y="1080"/>
                    </a:lnTo>
                    <a:lnTo>
                      <a:pt x="4972" y="1077"/>
                    </a:lnTo>
                    <a:lnTo>
                      <a:pt x="5009" y="1076"/>
                    </a:lnTo>
                    <a:lnTo>
                      <a:pt x="5009" y="1076"/>
                    </a:lnTo>
                    <a:lnTo>
                      <a:pt x="5046" y="1077"/>
                    </a:lnTo>
                    <a:lnTo>
                      <a:pt x="5081" y="1080"/>
                    </a:lnTo>
                    <a:lnTo>
                      <a:pt x="5117" y="1084"/>
                    </a:lnTo>
                    <a:lnTo>
                      <a:pt x="5152" y="1090"/>
                    </a:lnTo>
                    <a:lnTo>
                      <a:pt x="5187" y="1099"/>
                    </a:lnTo>
                    <a:lnTo>
                      <a:pt x="5221" y="1108"/>
                    </a:lnTo>
                    <a:lnTo>
                      <a:pt x="5254" y="1119"/>
                    </a:lnTo>
                    <a:lnTo>
                      <a:pt x="5287" y="1133"/>
                    </a:lnTo>
                    <a:lnTo>
                      <a:pt x="5319" y="1146"/>
                    </a:lnTo>
                    <a:lnTo>
                      <a:pt x="5349" y="1162"/>
                    </a:lnTo>
                    <a:lnTo>
                      <a:pt x="5379" y="1180"/>
                    </a:lnTo>
                    <a:lnTo>
                      <a:pt x="5408" y="1198"/>
                    </a:lnTo>
                    <a:lnTo>
                      <a:pt x="5436" y="1218"/>
                    </a:lnTo>
                    <a:lnTo>
                      <a:pt x="5463" y="1239"/>
                    </a:lnTo>
                    <a:lnTo>
                      <a:pt x="5489" y="1262"/>
                    </a:lnTo>
                    <a:lnTo>
                      <a:pt x="5514" y="1285"/>
                    </a:lnTo>
                    <a:lnTo>
                      <a:pt x="5538" y="1311"/>
                    </a:lnTo>
                    <a:lnTo>
                      <a:pt x="5560" y="1336"/>
                    </a:lnTo>
                    <a:lnTo>
                      <a:pt x="5581" y="1363"/>
                    </a:lnTo>
                    <a:lnTo>
                      <a:pt x="5601" y="1391"/>
                    </a:lnTo>
                    <a:lnTo>
                      <a:pt x="5620" y="1420"/>
                    </a:lnTo>
                    <a:lnTo>
                      <a:pt x="5637" y="1450"/>
                    </a:lnTo>
                    <a:lnTo>
                      <a:pt x="5653" y="1482"/>
                    </a:lnTo>
                    <a:lnTo>
                      <a:pt x="5668" y="1513"/>
                    </a:lnTo>
                    <a:lnTo>
                      <a:pt x="5680" y="1545"/>
                    </a:lnTo>
                    <a:lnTo>
                      <a:pt x="5691" y="1579"/>
                    </a:lnTo>
                    <a:lnTo>
                      <a:pt x="5701" y="1612"/>
                    </a:lnTo>
                    <a:lnTo>
                      <a:pt x="5709" y="1647"/>
                    </a:lnTo>
                    <a:lnTo>
                      <a:pt x="5715" y="1682"/>
                    </a:lnTo>
                    <a:lnTo>
                      <a:pt x="5720" y="1718"/>
                    </a:lnTo>
                    <a:lnTo>
                      <a:pt x="5723" y="1754"/>
                    </a:lnTo>
                    <a:lnTo>
                      <a:pt x="5724" y="1790"/>
                    </a:lnTo>
                    <a:lnTo>
                      <a:pt x="5724" y="1790"/>
                    </a:lnTo>
                    <a:lnTo>
                      <a:pt x="5723" y="1827"/>
                    </a:lnTo>
                    <a:lnTo>
                      <a:pt x="5720" y="1863"/>
                    </a:lnTo>
                    <a:lnTo>
                      <a:pt x="5715" y="1899"/>
                    </a:lnTo>
                    <a:lnTo>
                      <a:pt x="5709" y="1935"/>
                    </a:lnTo>
                    <a:lnTo>
                      <a:pt x="5701" y="1970"/>
                    </a:lnTo>
                    <a:lnTo>
                      <a:pt x="5691" y="2003"/>
                    </a:lnTo>
                    <a:lnTo>
                      <a:pt x="5680" y="2036"/>
                    </a:lnTo>
                    <a:lnTo>
                      <a:pt x="5668" y="2069"/>
                    </a:lnTo>
                    <a:lnTo>
                      <a:pt x="5653" y="2100"/>
                    </a:lnTo>
                    <a:lnTo>
                      <a:pt x="5637" y="2131"/>
                    </a:lnTo>
                    <a:lnTo>
                      <a:pt x="5620" y="2162"/>
                    </a:lnTo>
                    <a:lnTo>
                      <a:pt x="5601" y="2190"/>
                    </a:lnTo>
                    <a:lnTo>
                      <a:pt x="5581" y="2218"/>
                    </a:lnTo>
                    <a:lnTo>
                      <a:pt x="5560" y="2245"/>
                    </a:lnTo>
                    <a:lnTo>
                      <a:pt x="5538" y="2271"/>
                    </a:lnTo>
                    <a:lnTo>
                      <a:pt x="5514" y="2296"/>
                    </a:lnTo>
                    <a:lnTo>
                      <a:pt x="5489" y="2320"/>
                    </a:lnTo>
                    <a:lnTo>
                      <a:pt x="5463" y="2342"/>
                    </a:lnTo>
                    <a:lnTo>
                      <a:pt x="5436" y="2363"/>
                    </a:lnTo>
                    <a:lnTo>
                      <a:pt x="5408" y="2383"/>
                    </a:lnTo>
                    <a:lnTo>
                      <a:pt x="5379" y="2402"/>
                    </a:lnTo>
                    <a:lnTo>
                      <a:pt x="5349" y="2419"/>
                    </a:lnTo>
                    <a:lnTo>
                      <a:pt x="5319" y="2435"/>
                    </a:lnTo>
                    <a:lnTo>
                      <a:pt x="5287" y="2449"/>
                    </a:lnTo>
                    <a:lnTo>
                      <a:pt x="5254" y="2462"/>
                    </a:lnTo>
                    <a:lnTo>
                      <a:pt x="5221" y="2474"/>
                    </a:lnTo>
                    <a:lnTo>
                      <a:pt x="5187" y="2483"/>
                    </a:lnTo>
                    <a:lnTo>
                      <a:pt x="5152" y="2492"/>
                    </a:lnTo>
                    <a:lnTo>
                      <a:pt x="5117" y="2498"/>
                    </a:lnTo>
                    <a:lnTo>
                      <a:pt x="5081" y="2502"/>
                    </a:lnTo>
                    <a:lnTo>
                      <a:pt x="5046" y="2505"/>
                    </a:lnTo>
                    <a:lnTo>
                      <a:pt x="5009" y="2505"/>
                    </a:lnTo>
                    <a:lnTo>
                      <a:pt x="5009" y="2505"/>
                    </a:lnTo>
                    <a:close/>
                    <a:moveTo>
                      <a:pt x="4894" y="1513"/>
                    </a:moveTo>
                    <a:lnTo>
                      <a:pt x="5124" y="1513"/>
                    </a:lnTo>
                    <a:lnTo>
                      <a:pt x="5124" y="2069"/>
                    </a:lnTo>
                    <a:lnTo>
                      <a:pt x="4894" y="2069"/>
                    </a:lnTo>
                    <a:lnTo>
                      <a:pt x="4894" y="1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7CF95D5-43F3-4FFA-9530-B46154DFF180}"/>
                </a:ext>
              </a:extLst>
            </p:cNvPr>
            <p:cNvGrpSpPr/>
            <p:nvPr/>
          </p:nvGrpSpPr>
          <p:grpSpPr>
            <a:xfrm>
              <a:off x="4293677" y="4376502"/>
              <a:ext cx="936583" cy="937610"/>
              <a:chOff x="4293677" y="4376502"/>
              <a:chExt cx="936583" cy="937610"/>
            </a:xfrm>
          </p:grpSpPr>
          <p:sp>
            <p:nvSpPr>
              <p:cNvPr id="20" name="Freeform 6">
                <a:extLst>
                  <a:ext uri="{FF2B5EF4-FFF2-40B4-BE49-F238E27FC236}">
                    <a16:creationId xmlns="" xmlns:a16="http://schemas.microsoft.com/office/drawing/2014/main" id="{748ED53E-98B6-4BEF-8402-C9B113ED00C9}"/>
                  </a:ext>
                </a:extLst>
              </p:cNvPr>
              <p:cNvSpPr/>
              <p:nvPr/>
            </p:nvSpPr>
            <p:spPr bwMode="auto">
              <a:xfrm>
                <a:off x="4293677" y="4376502"/>
                <a:ext cx="936583" cy="937610"/>
              </a:xfrm>
              <a:custGeom>
                <a:avLst/>
                <a:gdLst>
                  <a:gd name="T0" fmla="*/ 2735 w 2738"/>
                  <a:gd name="T1" fmla="*/ 1475 h 2739"/>
                  <a:gd name="T2" fmla="*/ 2711 w 2738"/>
                  <a:gd name="T3" fmla="*/ 1645 h 2739"/>
                  <a:gd name="T4" fmla="*/ 2667 w 2738"/>
                  <a:gd name="T5" fmla="*/ 1809 h 2739"/>
                  <a:gd name="T6" fmla="*/ 2603 w 2738"/>
                  <a:gd name="T7" fmla="*/ 1964 h 2739"/>
                  <a:gd name="T8" fmla="*/ 2522 w 2738"/>
                  <a:gd name="T9" fmla="*/ 2108 h 2739"/>
                  <a:gd name="T10" fmla="*/ 2426 w 2738"/>
                  <a:gd name="T11" fmla="*/ 2241 h 2739"/>
                  <a:gd name="T12" fmla="*/ 2314 w 2738"/>
                  <a:gd name="T13" fmla="*/ 2362 h 2739"/>
                  <a:gd name="T14" fmla="*/ 2188 w 2738"/>
                  <a:gd name="T15" fmla="*/ 2467 h 2739"/>
                  <a:gd name="T16" fmla="*/ 2051 w 2738"/>
                  <a:gd name="T17" fmla="*/ 2558 h 2739"/>
                  <a:gd name="T18" fmla="*/ 1903 w 2738"/>
                  <a:gd name="T19" fmla="*/ 2631 h 2739"/>
                  <a:gd name="T20" fmla="*/ 1744 w 2738"/>
                  <a:gd name="T21" fmla="*/ 2687 h 2739"/>
                  <a:gd name="T22" fmla="*/ 1578 w 2738"/>
                  <a:gd name="T23" fmla="*/ 2723 h 2739"/>
                  <a:gd name="T24" fmla="*/ 1405 w 2738"/>
                  <a:gd name="T25" fmla="*/ 2739 h 2739"/>
                  <a:gd name="T26" fmla="*/ 1264 w 2738"/>
                  <a:gd name="T27" fmla="*/ 2736 h 2739"/>
                  <a:gd name="T28" fmla="*/ 1094 w 2738"/>
                  <a:gd name="T29" fmla="*/ 2712 h 2739"/>
                  <a:gd name="T30" fmla="*/ 930 w 2738"/>
                  <a:gd name="T31" fmla="*/ 2667 h 2739"/>
                  <a:gd name="T32" fmla="*/ 775 w 2738"/>
                  <a:gd name="T33" fmla="*/ 2604 h 2739"/>
                  <a:gd name="T34" fmla="*/ 631 w 2738"/>
                  <a:gd name="T35" fmla="*/ 2523 h 2739"/>
                  <a:gd name="T36" fmla="*/ 499 w 2738"/>
                  <a:gd name="T37" fmla="*/ 2426 h 2739"/>
                  <a:gd name="T38" fmla="*/ 379 w 2738"/>
                  <a:gd name="T39" fmla="*/ 2315 h 2739"/>
                  <a:gd name="T40" fmla="*/ 272 w 2738"/>
                  <a:gd name="T41" fmla="*/ 2189 h 2739"/>
                  <a:gd name="T42" fmla="*/ 182 w 2738"/>
                  <a:gd name="T43" fmla="*/ 2051 h 2739"/>
                  <a:gd name="T44" fmla="*/ 108 w 2738"/>
                  <a:gd name="T45" fmla="*/ 1902 h 2739"/>
                  <a:gd name="T46" fmla="*/ 52 w 2738"/>
                  <a:gd name="T47" fmla="*/ 1744 h 2739"/>
                  <a:gd name="T48" fmla="*/ 16 w 2738"/>
                  <a:gd name="T49" fmla="*/ 1578 h 2739"/>
                  <a:gd name="T50" fmla="*/ 1 w 2738"/>
                  <a:gd name="T51" fmla="*/ 1406 h 2739"/>
                  <a:gd name="T52" fmla="*/ 5 w 2738"/>
                  <a:gd name="T53" fmla="*/ 1265 h 2739"/>
                  <a:gd name="T54" fmla="*/ 28 w 2738"/>
                  <a:gd name="T55" fmla="*/ 1094 h 2739"/>
                  <a:gd name="T56" fmla="*/ 72 w 2738"/>
                  <a:gd name="T57" fmla="*/ 930 h 2739"/>
                  <a:gd name="T58" fmla="*/ 135 w 2738"/>
                  <a:gd name="T59" fmla="*/ 776 h 2739"/>
                  <a:gd name="T60" fmla="*/ 216 w 2738"/>
                  <a:gd name="T61" fmla="*/ 631 h 2739"/>
                  <a:gd name="T62" fmla="*/ 313 w 2738"/>
                  <a:gd name="T63" fmla="*/ 498 h 2739"/>
                  <a:gd name="T64" fmla="*/ 425 w 2738"/>
                  <a:gd name="T65" fmla="*/ 379 h 2739"/>
                  <a:gd name="T66" fmla="*/ 550 w 2738"/>
                  <a:gd name="T67" fmla="*/ 272 h 2739"/>
                  <a:gd name="T68" fmla="*/ 688 w 2738"/>
                  <a:gd name="T69" fmla="*/ 182 h 2739"/>
                  <a:gd name="T70" fmla="*/ 837 w 2738"/>
                  <a:gd name="T71" fmla="*/ 108 h 2739"/>
                  <a:gd name="T72" fmla="*/ 995 w 2738"/>
                  <a:gd name="T73" fmla="*/ 53 h 2739"/>
                  <a:gd name="T74" fmla="*/ 1161 w 2738"/>
                  <a:gd name="T75" fmla="*/ 16 h 2739"/>
                  <a:gd name="T76" fmla="*/ 1335 w 2738"/>
                  <a:gd name="T77" fmla="*/ 0 h 2739"/>
                  <a:gd name="T78" fmla="*/ 1474 w 2738"/>
                  <a:gd name="T79" fmla="*/ 5 h 2739"/>
                  <a:gd name="T80" fmla="*/ 1645 w 2738"/>
                  <a:gd name="T81" fmla="*/ 29 h 2739"/>
                  <a:gd name="T82" fmla="*/ 1809 w 2738"/>
                  <a:gd name="T83" fmla="*/ 72 h 2739"/>
                  <a:gd name="T84" fmla="*/ 1963 w 2738"/>
                  <a:gd name="T85" fmla="*/ 136 h 2739"/>
                  <a:gd name="T86" fmla="*/ 2107 w 2738"/>
                  <a:gd name="T87" fmla="*/ 216 h 2739"/>
                  <a:gd name="T88" fmla="*/ 2240 w 2738"/>
                  <a:gd name="T89" fmla="*/ 313 h 2739"/>
                  <a:gd name="T90" fmla="*/ 2361 w 2738"/>
                  <a:gd name="T91" fmla="*/ 426 h 2739"/>
                  <a:gd name="T92" fmla="*/ 2467 w 2738"/>
                  <a:gd name="T93" fmla="*/ 551 h 2739"/>
                  <a:gd name="T94" fmla="*/ 2558 w 2738"/>
                  <a:gd name="T95" fmla="*/ 688 h 2739"/>
                  <a:gd name="T96" fmla="*/ 2632 w 2738"/>
                  <a:gd name="T97" fmla="*/ 837 h 2739"/>
                  <a:gd name="T98" fmla="*/ 2687 w 2738"/>
                  <a:gd name="T99" fmla="*/ 995 h 2739"/>
                  <a:gd name="T100" fmla="*/ 2722 w 2738"/>
                  <a:gd name="T101" fmla="*/ 1161 h 2739"/>
                  <a:gd name="T102" fmla="*/ 2738 w 2738"/>
                  <a:gd name="T103" fmla="*/ 1335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38" h="2739">
                    <a:moveTo>
                      <a:pt x="2738" y="1370"/>
                    </a:moveTo>
                    <a:lnTo>
                      <a:pt x="2738" y="1370"/>
                    </a:lnTo>
                    <a:lnTo>
                      <a:pt x="2738" y="1406"/>
                    </a:lnTo>
                    <a:lnTo>
                      <a:pt x="2737" y="1441"/>
                    </a:lnTo>
                    <a:lnTo>
                      <a:pt x="2735" y="1475"/>
                    </a:lnTo>
                    <a:lnTo>
                      <a:pt x="2732" y="1510"/>
                    </a:lnTo>
                    <a:lnTo>
                      <a:pt x="2728" y="1544"/>
                    </a:lnTo>
                    <a:lnTo>
                      <a:pt x="2722" y="1578"/>
                    </a:lnTo>
                    <a:lnTo>
                      <a:pt x="2717" y="1612"/>
                    </a:lnTo>
                    <a:lnTo>
                      <a:pt x="2711" y="1645"/>
                    </a:lnTo>
                    <a:lnTo>
                      <a:pt x="2703" y="1680"/>
                    </a:lnTo>
                    <a:lnTo>
                      <a:pt x="2695" y="1712"/>
                    </a:lnTo>
                    <a:lnTo>
                      <a:pt x="2687" y="1744"/>
                    </a:lnTo>
                    <a:lnTo>
                      <a:pt x="2677" y="1777"/>
                    </a:lnTo>
                    <a:lnTo>
                      <a:pt x="2667" y="1809"/>
                    </a:lnTo>
                    <a:lnTo>
                      <a:pt x="2655" y="1841"/>
                    </a:lnTo>
                    <a:lnTo>
                      <a:pt x="2644" y="1872"/>
                    </a:lnTo>
                    <a:lnTo>
                      <a:pt x="2632" y="1902"/>
                    </a:lnTo>
                    <a:lnTo>
                      <a:pt x="2618" y="1933"/>
                    </a:lnTo>
                    <a:lnTo>
                      <a:pt x="2603" y="1964"/>
                    </a:lnTo>
                    <a:lnTo>
                      <a:pt x="2588" y="1993"/>
                    </a:lnTo>
                    <a:lnTo>
                      <a:pt x="2574" y="2023"/>
                    </a:lnTo>
                    <a:lnTo>
                      <a:pt x="2558" y="2051"/>
                    </a:lnTo>
                    <a:lnTo>
                      <a:pt x="2541" y="2080"/>
                    </a:lnTo>
                    <a:lnTo>
                      <a:pt x="2522" y="2108"/>
                    </a:lnTo>
                    <a:lnTo>
                      <a:pt x="2504" y="2135"/>
                    </a:lnTo>
                    <a:lnTo>
                      <a:pt x="2486" y="2163"/>
                    </a:lnTo>
                    <a:lnTo>
                      <a:pt x="2467" y="2189"/>
                    </a:lnTo>
                    <a:lnTo>
                      <a:pt x="2446" y="2215"/>
                    </a:lnTo>
                    <a:lnTo>
                      <a:pt x="2426" y="2241"/>
                    </a:lnTo>
                    <a:lnTo>
                      <a:pt x="2404" y="2266"/>
                    </a:lnTo>
                    <a:lnTo>
                      <a:pt x="2383" y="2291"/>
                    </a:lnTo>
                    <a:lnTo>
                      <a:pt x="2361" y="2315"/>
                    </a:lnTo>
                    <a:lnTo>
                      <a:pt x="2337" y="2338"/>
                    </a:lnTo>
                    <a:lnTo>
                      <a:pt x="2314" y="2362"/>
                    </a:lnTo>
                    <a:lnTo>
                      <a:pt x="2291" y="2383"/>
                    </a:lnTo>
                    <a:lnTo>
                      <a:pt x="2265" y="2405"/>
                    </a:lnTo>
                    <a:lnTo>
                      <a:pt x="2240" y="2426"/>
                    </a:lnTo>
                    <a:lnTo>
                      <a:pt x="2214" y="2447"/>
                    </a:lnTo>
                    <a:lnTo>
                      <a:pt x="2188" y="2467"/>
                    </a:lnTo>
                    <a:lnTo>
                      <a:pt x="2162" y="2487"/>
                    </a:lnTo>
                    <a:lnTo>
                      <a:pt x="2135" y="2505"/>
                    </a:lnTo>
                    <a:lnTo>
                      <a:pt x="2107" y="2523"/>
                    </a:lnTo>
                    <a:lnTo>
                      <a:pt x="2079" y="2541"/>
                    </a:lnTo>
                    <a:lnTo>
                      <a:pt x="2051" y="2558"/>
                    </a:lnTo>
                    <a:lnTo>
                      <a:pt x="2022" y="2574"/>
                    </a:lnTo>
                    <a:lnTo>
                      <a:pt x="1993" y="2589"/>
                    </a:lnTo>
                    <a:lnTo>
                      <a:pt x="1963" y="2604"/>
                    </a:lnTo>
                    <a:lnTo>
                      <a:pt x="1932" y="2619"/>
                    </a:lnTo>
                    <a:lnTo>
                      <a:pt x="1903" y="2631"/>
                    </a:lnTo>
                    <a:lnTo>
                      <a:pt x="1871" y="2645"/>
                    </a:lnTo>
                    <a:lnTo>
                      <a:pt x="1840" y="2656"/>
                    </a:lnTo>
                    <a:lnTo>
                      <a:pt x="1809" y="2667"/>
                    </a:lnTo>
                    <a:lnTo>
                      <a:pt x="1777" y="2678"/>
                    </a:lnTo>
                    <a:lnTo>
                      <a:pt x="1744" y="2687"/>
                    </a:lnTo>
                    <a:lnTo>
                      <a:pt x="1712" y="2696"/>
                    </a:lnTo>
                    <a:lnTo>
                      <a:pt x="1679" y="2704"/>
                    </a:lnTo>
                    <a:lnTo>
                      <a:pt x="1645" y="2712"/>
                    </a:lnTo>
                    <a:lnTo>
                      <a:pt x="1612" y="2717"/>
                    </a:lnTo>
                    <a:lnTo>
                      <a:pt x="1578" y="2723"/>
                    </a:lnTo>
                    <a:lnTo>
                      <a:pt x="1544" y="2728"/>
                    </a:lnTo>
                    <a:lnTo>
                      <a:pt x="1510" y="2732"/>
                    </a:lnTo>
                    <a:lnTo>
                      <a:pt x="1474" y="2736"/>
                    </a:lnTo>
                    <a:lnTo>
                      <a:pt x="1440" y="2738"/>
                    </a:lnTo>
                    <a:lnTo>
                      <a:pt x="1405" y="2739"/>
                    </a:lnTo>
                    <a:lnTo>
                      <a:pt x="1370" y="2739"/>
                    </a:lnTo>
                    <a:lnTo>
                      <a:pt x="1370" y="2739"/>
                    </a:lnTo>
                    <a:lnTo>
                      <a:pt x="1335" y="2739"/>
                    </a:lnTo>
                    <a:lnTo>
                      <a:pt x="1299" y="2738"/>
                    </a:lnTo>
                    <a:lnTo>
                      <a:pt x="1264" y="2736"/>
                    </a:lnTo>
                    <a:lnTo>
                      <a:pt x="1230" y="2732"/>
                    </a:lnTo>
                    <a:lnTo>
                      <a:pt x="1195" y="2728"/>
                    </a:lnTo>
                    <a:lnTo>
                      <a:pt x="1161" y="2723"/>
                    </a:lnTo>
                    <a:lnTo>
                      <a:pt x="1127" y="2717"/>
                    </a:lnTo>
                    <a:lnTo>
                      <a:pt x="1094" y="2712"/>
                    </a:lnTo>
                    <a:lnTo>
                      <a:pt x="1061" y="2704"/>
                    </a:lnTo>
                    <a:lnTo>
                      <a:pt x="1028" y="2696"/>
                    </a:lnTo>
                    <a:lnTo>
                      <a:pt x="995" y="2687"/>
                    </a:lnTo>
                    <a:lnTo>
                      <a:pt x="963" y="2678"/>
                    </a:lnTo>
                    <a:lnTo>
                      <a:pt x="930" y="2667"/>
                    </a:lnTo>
                    <a:lnTo>
                      <a:pt x="899" y="2656"/>
                    </a:lnTo>
                    <a:lnTo>
                      <a:pt x="867" y="2645"/>
                    </a:lnTo>
                    <a:lnTo>
                      <a:pt x="837" y="2631"/>
                    </a:lnTo>
                    <a:lnTo>
                      <a:pt x="806" y="2619"/>
                    </a:lnTo>
                    <a:lnTo>
                      <a:pt x="775" y="2604"/>
                    </a:lnTo>
                    <a:lnTo>
                      <a:pt x="746" y="2589"/>
                    </a:lnTo>
                    <a:lnTo>
                      <a:pt x="717" y="2574"/>
                    </a:lnTo>
                    <a:lnTo>
                      <a:pt x="688" y="2558"/>
                    </a:lnTo>
                    <a:lnTo>
                      <a:pt x="659" y="2541"/>
                    </a:lnTo>
                    <a:lnTo>
                      <a:pt x="631" y="2523"/>
                    </a:lnTo>
                    <a:lnTo>
                      <a:pt x="604" y="2505"/>
                    </a:lnTo>
                    <a:lnTo>
                      <a:pt x="576" y="2487"/>
                    </a:lnTo>
                    <a:lnTo>
                      <a:pt x="550" y="2467"/>
                    </a:lnTo>
                    <a:lnTo>
                      <a:pt x="524" y="2447"/>
                    </a:lnTo>
                    <a:lnTo>
                      <a:pt x="499" y="2426"/>
                    </a:lnTo>
                    <a:lnTo>
                      <a:pt x="473" y="2405"/>
                    </a:lnTo>
                    <a:lnTo>
                      <a:pt x="449" y="2383"/>
                    </a:lnTo>
                    <a:lnTo>
                      <a:pt x="425" y="2362"/>
                    </a:lnTo>
                    <a:lnTo>
                      <a:pt x="401" y="2338"/>
                    </a:lnTo>
                    <a:lnTo>
                      <a:pt x="379" y="2315"/>
                    </a:lnTo>
                    <a:lnTo>
                      <a:pt x="356" y="2291"/>
                    </a:lnTo>
                    <a:lnTo>
                      <a:pt x="334" y="2266"/>
                    </a:lnTo>
                    <a:lnTo>
                      <a:pt x="313" y="2241"/>
                    </a:lnTo>
                    <a:lnTo>
                      <a:pt x="292" y="2215"/>
                    </a:lnTo>
                    <a:lnTo>
                      <a:pt x="272" y="2189"/>
                    </a:lnTo>
                    <a:lnTo>
                      <a:pt x="252" y="2163"/>
                    </a:lnTo>
                    <a:lnTo>
                      <a:pt x="234" y="2135"/>
                    </a:lnTo>
                    <a:lnTo>
                      <a:pt x="216" y="2108"/>
                    </a:lnTo>
                    <a:lnTo>
                      <a:pt x="199" y="2080"/>
                    </a:lnTo>
                    <a:lnTo>
                      <a:pt x="182" y="2051"/>
                    </a:lnTo>
                    <a:lnTo>
                      <a:pt x="166" y="2023"/>
                    </a:lnTo>
                    <a:lnTo>
                      <a:pt x="150" y="1993"/>
                    </a:lnTo>
                    <a:lnTo>
                      <a:pt x="135" y="1964"/>
                    </a:lnTo>
                    <a:lnTo>
                      <a:pt x="122" y="1933"/>
                    </a:lnTo>
                    <a:lnTo>
                      <a:pt x="108" y="1902"/>
                    </a:lnTo>
                    <a:lnTo>
                      <a:pt x="96" y="1872"/>
                    </a:lnTo>
                    <a:lnTo>
                      <a:pt x="83" y="1841"/>
                    </a:lnTo>
                    <a:lnTo>
                      <a:pt x="72" y="1809"/>
                    </a:lnTo>
                    <a:lnTo>
                      <a:pt x="61" y="1777"/>
                    </a:lnTo>
                    <a:lnTo>
                      <a:pt x="52" y="1744"/>
                    </a:lnTo>
                    <a:lnTo>
                      <a:pt x="43" y="1712"/>
                    </a:lnTo>
                    <a:lnTo>
                      <a:pt x="35" y="1680"/>
                    </a:lnTo>
                    <a:lnTo>
                      <a:pt x="28" y="1645"/>
                    </a:lnTo>
                    <a:lnTo>
                      <a:pt x="22" y="1612"/>
                    </a:lnTo>
                    <a:lnTo>
                      <a:pt x="16" y="1578"/>
                    </a:lnTo>
                    <a:lnTo>
                      <a:pt x="11" y="1544"/>
                    </a:lnTo>
                    <a:lnTo>
                      <a:pt x="7" y="1510"/>
                    </a:lnTo>
                    <a:lnTo>
                      <a:pt x="5" y="1475"/>
                    </a:lnTo>
                    <a:lnTo>
                      <a:pt x="2" y="1441"/>
                    </a:lnTo>
                    <a:lnTo>
                      <a:pt x="1" y="1406"/>
                    </a:lnTo>
                    <a:lnTo>
                      <a:pt x="0" y="1370"/>
                    </a:lnTo>
                    <a:lnTo>
                      <a:pt x="0" y="1370"/>
                    </a:lnTo>
                    <a:lnTo>
                      <a:pt x="1" y="1335"/>
                    </a:lnTo>
                    <a:lnTo>
                      <a:pt x="2" y="1300"/>
                    </a:lnTo>
                    <a:lnTo>
                      <a:pt x="5" y="1265"/>
                    </a:lnTo>
                    <a:lnTo>
                      <a:pt x="7" y="1229"/>
                    </a:lnTo>
                    <a:lnTo>
                      <a:pt x="11" y="1195"/>
                    </a:lnTo>
                    <a:lnTo>
                      <a:pt x="16" y="1161"/>
                    </a:lnTo>
                    <a:lnTo>
                      <a:pt x="22" y="1127"/>
                    </a:lnTo>
                    <a:lnTo>
                      <a:pt x="28" y="1094"/>
                    </a:lnTo>
                    <a:lnTo>
                      <a:pt x="35" y="1061"/>
                    </a:lnTo>
                    <a:lnTo>
                      <a:pt x="43" y="1028"/>
                    </a:lnTo>
                    <a:lnTo>
                      <a:pt x="52" y="995"/>
                    </a:lnTo>
                    <a:lnTo>
                      <a:pt x="61" y="962"/>
                    </a:lnTo>
                    <a:lnTo>
                      <a:pt x="72" y="930"/>
                    </a:lnTo>
                    <a:lnTo>
                      <a:pt x="83" y="899"/>
                    </a:lnTo>
                    <a:lnTo>
                      <a:pt x="96" y="868"/>
                    </a:lnTo>
                    <a:lnTo>
                      <a:pt x="108" y="837"/>
                    </a:lnTo>
                    <a:lnTo>
                      <a:pt x="122" y="806"/>
                    </a:lnTo>
                    <a:lnTo>
                      <a:pt x="135" y="776"/>
                    </a:lnTo>
                    <a:lnTo>
                      <a:pt x="150" y="746"/>
                    </a:lnTo>
                    <a:lnTo>
                      <a:pt x="166" y="717"/>
                    </a:lnTo>
                    <a:lnTo>
                      <a:pt x="182" y="688"/>
                    </a:lnTo>
                    <a:lnTo>
                      <a:pt x="199" y="660"/>
                    </a:lnTo>
                    <a:lnTo>
                      <a:pt x="216" y="631"/>
                    </a:lnTo>
                    <a:lnTo>
                      <a:pt x="234" y="604"/>
                    </a:lnTo>
                    <a:lnTo>
                      <a:pt x="252" y="577"/>
                    </a:lnTo>
                    <a:lnTo>
                      <a:pt x="272" y="551"/>
                    </a:lnTo>
                    <a:lnTo>
                      <a:pt x="292" y="525"/>
                    </a:lnTo>
                    <a:lnTo>
                      <a:pt x="313" y="498"/>
                    </a:lnTo>
                    <a:lnTo>
                      <a:pt x="334" y="473"/>
                    </a:lnTo>
                    <a:lnTo>
                      <a:pt x="356" y="450"/>
                    </a:lnTo>
                    <a:lnTo>
                      <a:pt x="379" y="426"/>
                    </a:lnTo>
                    <a:lnTo>
                      <a:pt x="401" y="402"/>
                    </a:lnTo>
                    <a:lnTo>
                      <a:pt x="425" y="379"/>
                    </a:lnTo>
                    <a:lnTo>
                      <a:pt x="449" y="356"/>
                    </a:lnTo>
                    <a:lnTo>
                      <a:pt x="473" y="335"/>
                    </a:lnTo>
                    <a:lnTo>
                      <a:pt x="499" y="313"/>
                    </a:lnTo>
                    <a:lnTo>
                      <a:pt x="524" y="293"/>
                    </a:lnTo>
                    <a:lnTo>
                      <a:pt x="550" y="272"/>
                    </a:lnTo>
                    <a:lnTo>
                      <a:pt x="576" y="253"/>
                    </a:lnTo>
                    <a:lnTo>
                      <a:pt x="604" y="235"/>
                    </a:lnTo>
                    <a:lnTo>
                      <a:pt x="631" y="216"/>
                    </a:lnTo>
                    <a:lnTo>
                      <a:pt x="659" y="198"/>
                    </a:lnTo>
                    <a:lnTo>
                      <a:pt x="688" y="182"/>
                    </a:lnTo>
                    <a:lnTo>
                      <a:pt x="717" y="165"/>
                    </a:lnTo>
                    <a:lnTo>
                      <a:pt x="746" y="151"/>
                    </a:lnTo>
                    <a:lnTo>
                      <a:pt x="775" y="136"/>
                    </a:lnTo>
                    <a:lnTo>
                      <a:pt x="806" y="121"/>
                    </a:lnTo>
                    <a:lnTo>
                      <a:pt x="837" y="108"/>
                    </a:lnTo>
                    <a:lnTo>
                      <a:pt x="867" y="96"/>
                    </a:lnTo>
                    <a:lnTo>
                      <a:pt x="899" y="83"/>
                    </a:lnTo>
                    <a:lnTo>
                      <a:pt x="930" y="72"/>
                    </a:lnTo>
                    <a:lnTo>
                      <a:pt x="963" y="62"/>
                    </a:lnTo>
                    <a:lnTo>
                      <a:pt x="995" y="53"/>
                    </a:lnTo>
                    <a:lnTo>
                      <a:pt x="1028" y="44"/>
                    </a:lnTo>
                    <a:lnTo>
                      <a:pt x="1061" y="36"/>
                    </a:lnTo>
                    <a:lnTo>
                      <a:pt x="1094" y="29"/>
                    </a:lnTo>
                    <a:lnTo>
                      <a:pt x="1127" y="22"/>
                    </a:lnTo>
                    <a:lnTo>
                      <a:pt x="1161" y="16"/>
                    </a:lnTo>
                    <a:lnTo>
                      <a:pt x="1195" y="12"/>
                    </a:lnTo>
                    <a:lnTo>
                      <a:pt x="1230" y="7"/>
                    </a:lnTo>
                    <a:lnTo>
                      <a:pt x="1264" y="5"/>
                    </a:lnTo>
                    <a:lnTo>
                      <a:pt x="1299" y="3"/>
                    </a:lnTo>
                    <a:lnTo>
                      <a:pt x="1335" y="0"/>
                    </a:lnTo>
                    <a:lnTo>
                      <a:pt x="1370" y="0"/>
                    </a:lnTo>
                    <a:lnTo>
                      <a:pt x="1370" y="0"/>
                    </a:lnTo>
                    <a:lnTo>
                      <a:pt x="1405" y="0"/>
                    </a:lnTo>
                    <a:lnTo>
                      <a:pt x="1440" y="3"/>
                    </a:lnTo>
                    <a:lnTo>
                      <a:pt x="1474" y="5"/>
                    </a:lnTo>
                    <a:lnTo>
                      <a:pt x="1510" y="7"/>
                    </a:lnTo>
                    <a:lnTo>
                      <a:pt x="1544" y="12"/>
                    </a:lnTo>
                    <a:lnTo>
                      <a:pt x="1578" y="16"/>
                    </a:lnTo>
                    <a:lnTo>
                      <a:pt x="1612" y="22"/>
                    </a:lnTo>
                    <a:lnTo>
                      <a:pt x="1645" y="29"/>
                    </a:lnTo>
                    <a:lnTo>
                      <a:pt x="1679" y="36"/>
                    </a:lnTo>
                    <a:lnTo>
                      <a:pt x="1712" y="44"/>
                    </a:lnTo>
                    <a:lnTo>
                      <a:pt x="1744" y="53"/>
                    </a:lnTo>
                    <a:lnTo>
                      <a:pt x="1777" y="62"/>
                    </a:lnTo>
                    <a:lnTo>
                      <a:pt x="1809" y="72"/>
                    </a:lnTo>
                    <a:lnTo>
                      <a:pt x="1840" y="83"/>
                    </a:lnTo>
                    <a:lnTo>
                      <a:pt x="1871" y="96"/>
                    </a:lnTo>
                    <a:lnTo>
                      <a:pt x="1903" y="108"/>
                    </a:lnTo>
                    <a:lnTo>
                      <a:pt x="1932" y="121"/>
                    </a:lnTo>
                    <a:lnTo>
                      <a:pt x="1963" y="136"/>
                    </a:lnTo>
                    <a:lnTo>
                      <a:pt x="1993" y="151"/>
                    </a:lnTo>
                    <a:lnTo>
                      <a:pt x="2022" y="165"/>
                    </a:lnTo>
                    <a:lnTo>
                      <a:pt x="2051" y="182"/>
                    </a:lnTo>
                    <a:lnTo>
                      <a:pt x="2079" y="198"/>
                    </a:lnTo>
                    <a:lnTo>
                      <a:pt x="2107" y="216"/>
                    </a:lnTo>
                    <a:lnTo>
                      <a:pt x="2135" y="235"/>
                    </a:lnTo>
                    <a:lnTo>
                      <a:pt x="2162" y="253"/>
                    </a:lnTo>
                    <a:lnTo>
                      <a:pt x="2188" y="272"/>
                    </a:lnTo>
                    <a:lnTo>
                      <a:pt x="2214" y="293"/>
                    </a:lnTo>
                    <a:lnTo>
                      <a:pt x="2240" y="313"/>
                    </a:lnTo>
                    <a:lnTo>
                      <a:pt x="2265" y="335"/>
                    </a:lnTo>
                    <a:lnTo>
                      <a:pt x="2291" y="356"/>
                    </a:lnTo>
                    <a:lnTo>
                      <a:pt x="2314" y="379"/>
                    </a:lnTo>
                    <a:lnTo>
                      <a:pt x="2337" y="402"/>
                    </a:lnTo>
                    <a:lnTo>
                      <a:pt x="2361" y="426"/>
                    </a:lnTo>
                    <a:lnTo>
                      <a:pt x="2383" y="450"/>
                    </a:lnTo>
                    <a:lnTo>
                      <a:pt x="2404" y="473"/>
                    </a:lnTo>
                    <a:lnTo>
                      <a:pt x="2426" y="498"/>
                    </a:lnTo>
                    <a:lnTo>
                      <a:pt x="2446" y="525"/>
                    </a:lnTo>
                    <a:lnTo>
                      <a:pt x="2467" y="551"/>
                    </a:lnTo>
                    <a:lnTo>
                      <a:pt x="2486" y="577"/>
                    </a:lnTo>
                    <a:lnTo>
                      <a:pt x="2504" y="604"/>
                    </a:lnTo>
                    <a:lnTo>
                      <a:pt x="2522" y="631"/>
                    </a:lnTo>
                    <a:lnTo>
                      <a:pt x="2541" y="660"/>
                    </a:lnTo>
                    <a:lnTo>
                      <a:pt x="2558" y="688"/>
                    </a:lnTo>
                    <a:lnTo>
                      <a:pt x="2574" y="717"/>
                    </a:lnTo>
                    <a:lnTo>
                      <a:pt x="2588" y="746"/>
                    </a:lnTo>
                    <a:lnTo>
                      <a:pt x="2603" y="776"/>
                    </a:lnTo>
                    <a:lnTo>
                      <a:pt x="2618" y="806"/>
                    </a:lnTo>
                    <a:lnTo>
                      <a:pt x="2632" y="837"/>
                    </a:lnTo>
                    <a:lnTo>
                      <a:pt x="2644" y="868"/>
                    </a:lnTo>
                    <a:lnTo>
                      <a:pt x="2655" y="899"/>
                    </a:lnTo>
                    <a:lnTo>
                      <a:pt x="2667" y="930"/>
                    </a:lnTo>
                    <a:lnTo>
                      <a:pt x="2677" y="962"/>
                    </a:lnTo>
                    <a:lnTo>
                      <a:pt x="2687" y="995"/>
                    </a:lnTo>
                    <a:lnTo>
                      <a:pt x="2695" y="1028"/>
                    </a:lnTo>
                    <a:lnTo>
                      <a:pt x="2703" y="1061"/>
                    </a:lnTo>
                    <a:lnTo>
                      <a:pt x="2711" y="1094"/>
                    </a:lnTo>
                    <a:lnTo>
                      <a:pt x="2717" y="1127"/>
                    </a:lnTo>
                    <a:lnTo>
                      <a:pt x="2722" y="1161"/>
                    </a:lnTo>
                    <a:lnTo>
                      <a:pt x="2728" y="1195"/>
                    </a:lnTo>
                    <a:lnTo>
                      <a:pt x="2732" y="1229"/>
                    </a:lnTo>
                    <a:lnTo>
                      <a:pt x="2735" y="1265"/>
                    </a:lnTo>
                    <a:lnTo>
                      <a:pt x="2737" y="1300"/>
                    </a:lnTo>
                    <a:lnTo>
                      <a:pt x="2738" y="1335"/>
                    </a:lnTo>
                    <a:lnTo>
                      <a:pt x="2738" y="1370"/>
                    </a:lnTo>
                    <a:lnTo>
                      <a:pt x="2738" y="137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21" name="Freeform 533">
                <a:extLst>
                  <a:ext uri="{FF2B5EF4-FFF2-40B4-BE49-F238E27FC236}">
                    <a16:creationId xmlns="" xmlns:a16="http://schemas.microsoft.com/office/drawing/2014/main" id="{F9F907A1-922B-4F35-B039-7709AE3D2D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8073" y="4648081"/>
                <a:ext cx="467790" cy="394454"/>
              </a:xfrm>
              <a:custGeom>
                <a:avLst/>
                <a:gdLst>
                  <a:gd name="T0" fmla="*/ 4196 w 7641"/>
                  <a:gd name="T1" fmla="*/ 3458 h 6444"/>
                  <a:gd name="T2" fmla="*/ 222 w 7641"/>
                  <a:gd name="T3" fmla="*/ 4200 h 6444"/>
                  <a:gd name="T4" fmla="*/ 5162 w 7641"/>
                  <a:gd name="T5" fmla="*/ 2111 h 6444"/>
                  <a:gd name="T6" fmla="*/ 5185 w 7641"/>
                  <a:gd name="T7" fmla="*/ 2507 h 6444"/>
                  <a:gd name="T8" fmla="*/ 4956 w 7641"/>
                  <a:gd name="T9" fmla="*/ 2773 h 6444"/>
                  <a:gd name="T10" fmla="*/ 4618 w 7641"/>
                  <a:gd name="T11" fmla="*/ 2823 h 6444"/>
                  <a:gd name="T12" fmla="*/ 4320 w 7641"/>
                  <a:gd name="T13" fmla="*/ 2633 h 6444"/>
                  <a:gd name="T14" fmla="*/ 4221 w 7641"/>
                  <a:gd name="T15" fmla="*/ 2317 h 6444"/>
                  <a:gd name="T16" fmla="*/ 3043 w 7641"/>
                  <a:gd name="T17" fmla="*/ 1718 h 6444"/>
                  <a:gd name="T18" fmla="*/ 2647 w 7641"/>
                  <a:gd name="T19" fmla="*/ 1721 h 6444"/>
                  <a:gd name="T20" fmla="*/ 1461 w 7641"/>
                  <a:gd name="T21" fmla="*/ 3179 h 6444"/>
                  <a:gd name="T22" fmla="*/ 1378 w 7641"/>
                  <a:gd name="T23" fmla="*/ 3495 h 6444"/>
                  <a:gd name="T24" fmla="*/ 1089 w 7641"/>
                  <a:gd name="T25" fmla="*/ 3698 h 6444"/>
                  <a:gd name="T26" fmla="*/ 749 w 7641"/>
                  <a:gd name="T27" fmla="*/ 3664 h 6444"/>
                  <a:gd name="T28" fmla="*/ 507 w 7641"/>
                  <a:gd name="T29" fmla="*/ 3410 h 6444"/>
                  <a:gd name="T30" fmla="*/ 490 w 7641"/>
                  <a:gd name="T31" fmla="*/ 3069 h 6444"/>
                  <a:gd name="T32" fmla="*/ 707 w 7641"/>
                  <a:gd name="T33" fmla="*/ 2790 h 6444"/>
                  <a:gd name="T34" fmla="*/ 1066 w 7641"/>
                  <a:gd name="T35" fmla="*/ 2729 h 6444"/>
                  <a:gd name="T36" fmla="*/ 2352 w 7641"/>
                  <a:gd name="T37" fmla="*/ 1354 h 6444"/>
                  <a:gd name="T38" fmla="*/ 2393 w 7641"/>
                  <a:gd name="T39" fmla="*/ 1048 h 6444"/>
                  <a:gd name="T40" fmla="*/ 2648 w 7641"/>
                  <a:gd name="T41" fmla="*/ 805 h 6444"/>
                  <a:gd name="T42" fmla="*/ 2989 w 7641"/>
                  <a:gd name="T43" fmla="*/ 788 h 6444"/>
                  <a:gd name="T44" fmla="*/ 3267 w 7641"/>
                  <a:gd name="T45" fmla="*/ 1005 h 6444"/>
                  <a:gd name="T46" fmla="*/ 3336 w 7641"/>
                  <a:gd name="T47" fmla="*/ 1317 h 6444"/>
                  <a:gd name="T48" fmla="*/ 4564 w 7641"/>
                  <a:gd name="T49" fmla="*/ 1862 h 6444"/>
                  <a:gd name="T50" fmla="*/ 4861 w 7641"/>
                  <a:gd name="T51" fmla="*/ 1858 h 6444"/>
                  <a:gd name="T52" fmla="*/ 6135 w 7641"/>
                  <a:gd name="T53" fmla="*/ 497 h 6444"/>
                  <a:gd name="T54" fmla="*/ 6248 w 7641"/>
                  <a:gd name="T55" fmla="*/ 181 h 6444"/>
                  <a:gd name="T56" fmla="*/ 6557 w 7641"/>
                  <a:gd name="T57" fmla="*/ 6 h 6444"/>
                  <a:gd name="T58" fmla="*/ 6890 w 7641"/>
                  <a:gd name="T59" fmla="*/ 72 h 6444"/>
                  <a:gd name="T60" fmla="*/ 7109 w 7641"/>
                  <a:gd name="T61" fmla="*/ 350 h 6444"/>
                  <a:gd name="T62" fmla="*/ 7092 w 7641"/>
                  <a:gd name="T63" fmla="*/ 691 h 6444"/>
                  <a:gd name="T64" fmla="*/ 6848 w 7641"/>
                  <a:gd name="T65" fmla="*/ 946 h 6444"/>
                  <a:gd name="T66" fmla="*/ 6541 w 7641"/>
                  <a:gd name="T67" fmla="*/ 987 h 6444"/>
                  <a:gd name="T68" fmla="*/ 6371 w 7641"/>
                  <a:gd name="T69" fmla="*/ 552 h 6444"/>
                  <a:gd name="T70" fmla="*/ 6540 w 7641"/>
                  <a:gd name="T71" fmla="*/ 749 h 6444"/>
                  <a:gd name="T72" fmla="*/ 6725 w 7641"/>
                  <a:gd name="T73" fmla="*/ 749 h 6444"/>
                  <a:gd name="T74" fmla="*/ 6896 w 7641"/>
                  <a:gd name="T75" fmla="*/ 552 h 6444"/>
                  <a:gd name="T76" fmla="*/ 6868 w 7641"/>
                  <a:gd name="T77" fmla="*/ 370 h 6444"/>
                  <a:gd name="T78" fmla="*/ 6647 w 7641"/>
                  <a:gd name="T79" fmla="*/ 229 h 6444"/>
                  <a:gd name="T80" fmla="*/ 6443 w 7641"/>
                  <a:gd name="T81" fmla="*/ 308 h 6444"/>
                  <a:gd name="T82" fmla="*/ 1233 w 7641"/>
                  <a:gd name="T83" fmla="*/ 3216 h 6444"/>
                  <a:gd name="T84" fmla="*/ 1135 w 7641"/>
                  <a:gd name="T85" fmla="*/ 3010 h 6444"/>
                  <a:gd name="T86" fmla="*/ 938 w 7641"/>
                  <a:gd name="T87" fmla="*/ 2949 h 6444"/>
                  <a:gd name="T88" fmla="*/ 723 w 7641"/>
                  <a:gd name="T89" fmla="*/ 3100 h 6444"/>
                  <a:gd name="T90" fmla="*/ 705 w 7641"/>
                  <a:gd name="T91" fmla="*/ 3283 h 6444"/>
                  <a:gd name="T92" fmla="*/ 885 w 7641"/>
                  <a:gd name="T93" fmla="*/ 3472 h 6444"/>
                  <a:gd name="T94" fmla="*/ 1069 w 7641"/>
                  <a:gd name="T95" fmla="*/ 3463 h 6444"/>
                  <a:gd name="T96" fmla="*/ 1230 w 7641"/>
                  <a:gd name="T97" fmla="*/ 3257 h 6444"/>
                  <a:gd name="T98" fmla="*/ 3083 w 7641"/>
                  <a:gd name="T99" fmla="*/ 1148 h 6444"/>
                  <a:gd name="T100" fmla="*/ 2869 w 7641"/>
                  <a:gd name="T101" fmla="*/ 997 h 6444"/>
                  <a:gd name="T102" fmla="*/ 2672 w 7641"/>
                  <a:gd name="T103" fmla="*/ 1057 h 6444"/>
                  <a:gd name="T104" fmla="*/ 2574 w 7641"/>
                  <a:gd name="T105" fmla="*/ 1264 h 6444"/>
                  <a:gd name="T106" fmla="*/ 2692 w 7641"/>
                  <a:gd name="T107" fmla="*/ 1485 h 6444"/>
                  <a:gd name="T108" fmla="*/ 2883 w 7641"/>
                  <a:gd name="T109" fmla="*/ 1528 h 6444"/>
                  <a:gd name="T110" fmla="*/ 3088 w 7641"/>
                  <a:gd name="T111" fmla="*/ 1368 h 6444"/>
                  <a:gd name="T112" fmla="*/ 4981 w 7641"/>
                  <a:gd name="T113" fmla="*/ 2281 h 6444"/>
                  <a:gd name="T114" fmla="*/ 4810 w 7641"/>
                  <a:gd name="T115" fmla="*/ 2084 h 6444"/>
                  <a:gd name="T116" fmla="*/ 4626 w 7641"/>
                  <a:gd name="T117" fmla="*/ 2084 h 6444"/>
                  <a:gd name="T118" fmla="*/ 4456 w 7641"/>
                  <a:gd name="T119" fmla="*/ 2281 h 6444"/>
                  <a:gd name="T120" fmla="*/ 4482 w 7641"/>
                  <a:gd name="T121" fmla="*/ 2463 h 6444"/>
                  <a:gd name="T122" fmla="*/ 4705 w 7641"/>
                  <a:gd name="T123" fmla="*/ 2604 h 6444"/>
                  <a:gd name="T124" fmla="*/ 4907 w 7641"/>
                  <a:gd name="T125" fmla="*/ 2525 h 6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641" h="6444">
                    <a:moveTo>
                      <a:pt x="3422" y="5871"/>
                    </a:moveTo>
                    <a:lnTo>
                      <a:pt x="3422" y="2685"/>
                    </a:lnTo>
                    <a:lnTo>
                      <a:pt x="2325" y="2685"/>
                    </a:lnTo>
                    <a:lnTo>
                      <a:pt x="2325" y="5871"/>
                    </a:lnTo>
                    <a:lnTo>
                      <a:pt x="2095" y="5871"/>
                    </a:lnTo>
                    <a:lnTo>
                      <a:pt x="2095" y="2455"/>
                    </a:lnTo>
                    <a:lnTo>
                      <a:pt x="3652" y="2455"/>
                    </a:lnTo>
                    <a:lnTo>
                      <a:pt x="3652" y="5871"/>
                    </a:lnTo>
                    <a:lnTo>
                      <a:pt x="3422" y="5871"/>
                    </a:lnTo>
                    <a:close/>
                    <a:moveTo>
                      <a:pt x="5524" y="5871"/>
                    </a:moveTo>
                    <a:lnTo>
                      <a:pt x="5524" y="3229"/>
                    </a:lnTo>
                    <a:lnTo>
                      <a:pt x="3968" y="3229"/>
                    </a:lnTo>
                    <a:lnTo>
                      <a:pt x="3968" y="5871"/>
                    </a:lnTo>
                    <a:lnTo>
                      <a:pt x="4196" y="5871"/>
                    </a:lnTo>
                    <a:lnTo>
                      <a:pt x="4196" y="3458"/>
                    </a:lnTo>
                    <a:lnTo>
                      <a:pt x="5295" y="3458"/>
                    </a:lnTo>
                    <a:lnTo>
                      <a:pt x="5295" y="5871"/>
                    </a:lnTo>
                    <a:lnTo>
                      <a:pt x="5524" y="5871"/>
                    </a:lnTo>
                    <a:close/>
                    <a:moveTo>
                      <a:pt x="7397" y="5871"/>
                    </a:moveTo>
                    <a:lnTo>
                      <a:pt x="7397" y="1697"/>
                    </a:lnTo>
                    <a:lnTo>
                      <a:pt x="5839" y="1697"/>
                    </a:lnTo>
                    <a:lnTo>
                      <a:pt x="5839" y="5871"/>
                    </a:lnTo>
                    <a:lnTo>
                      <a:pt x="6069" y="5871"/>
                    </a:lnTo>
                    <a:lnTo>
                      <a:pt x="6069" y="1927"/>
                    </a:lnTo>
                    <a:lnTo>
                      <a:pt x="7167" y="1927"/>
                    </a:lnTo>
                    <a:lnTo>
                      <a:pt x="7167" y="5871"/>
                    </a:lnTo>
                    <a:lnTo>
                      <a:pt x="7397" y="5871"/>
                    </a:lnTo>
                    <a:close/>
                    <a:moveTo>
                      <a:pt x="1780" y="5871"/>
                    </a:moveTo>
                    <a:lnTo>
                      <a:pt x="1780" y="4200"/>
                    </a:lnTo>
                    <a:lnTo>
                      <a:pt x="222" y="4200"/>
                    </a:lnTo>
                    <a:lnTo>
                      <a:pt x="222" y="5871"/>
                    </a:lnTo>
                    <a:lnTo>
                      <a:pt x="452" y="5871"/>
                    </a:lnTo>
                    <a:lnTo>
                      <a:pt x="452" y="4430"/>
                    </a:lnTo>
                    <a:lnTo>
                      <a:pt x="1550" y="4430"/>
                    </a:lnTo>
                    <a:lnTo>
                      <a:pt x="1550" y="5871"/>
                    </a:lnTo>
                    <a:lnTo>
                      <a:pt x="1780" y="5871"/>
                    </a:lnTo>
                    <a:close/>
                    <a:moveTo>
                      <a:pt x="7641" y="6215"/>
                    </a:moveTo>
                    <a:lnTo>
                      <a:pt x="0" y="6215"/>
                    </a:lnTo>
                    <a:lnTo>
                      <a:pt x="0" y="6444"/>
                    </a:lnTo>
                    <a:lnTo>
                      <a:pt x="7641" y="6444"/>
                    </a:lnTo>
                    <a:lnTo>
                      <a:pt x="7641" y="6215"/>
                    </a:lnTo>
                    <a:close/>
                    <a:moveTo>
                      <a:pt x="6363" y="916"/>
                    </a:moveTo>
                    <a:lnTo>
                      <a:pt x="5146" y="2084"/>
                    </a:lnTo>
                    <a:lnTo>
                      <a:pt x="5146" y="2084"/>
                    </a:lnTo>
                    <a:lnTo>
                      <a:pt x="5162" y="2111"/>
                    </a:lnTo>
                    <a:lnTo>
                      <a:pt x="5176" y="2141"/>
                    </a:lnTo>
                    <a:lnTo>
                      <a:pt x="5188" y="2171"/>
                    </a:lnTo>
                    <a:lnTo>
                      <a:pt x="5198" y="2203"/>
                    </a:lnTo>
                    <a:lnTo>
                      <a:pt x="5205" y="2235"/>
                    </a:lnTo>
                    <a:lnTo>
                      <a:pt x="5211" y="2267"/>
                    </a:lnTo>
                    <a:lnTo>
                      <a:pt x="5215" y="2301"/>
                    </a:lnTo>
                    <a:lnTo>
                      <a:pt x="5216" y="2336"/>
                    </a:lnTo>
                    <a:lnTo>
                      <a:pt x="5216" y="2336"/>
                    </a:lnTo>
                    <a:lnTo>
                      <a:pt x="5215" y="2361"/>
                    </a:lnTo>
                    <a:lnTo>
                      <a:pt x="5213" y="2386"/>
                    </a:lnTo>
                    <a:lnTo>
                      <a:pt x="5210" y="2411"/>
                    </a:lnTo>
                    <a:lnTo>
                      <a:pt x="5205" y="2436"/>
                    </a:lnTo>
                    <a:lnTo>
                      <a:pt x="5200" y="2460"/>
                    </a:lnTo>
                    <a:lnTo>
                      <a:pt x="5194" y="2483"/>
                    </a:lnTo>
                    <a:lnTo>
                      <a:pt x="5185" y="2507"/>
                    </a:lnTo>
                    <a:lnTo>
                      <a:pt x="5177" y="2529"/>
                    </a:lnTo>
                    <a:lnTo>
                      <a:pt x="5166" y="2551"/>
                    </a:lnTo>
                    <a:lnTo>
                      <a:pt x="5156" y="2573"/>
                    </a:lnTo>
                    <a:lnTo>
                      <a:pt x="5143" y="2593"/>
                    </a:lnTo>
                    <a:lnTo>
                      <a:pt x="5131" y="2613"/>
                    </a:lnTo>
                    <a:lnTo>
                      <a:pt x="5117" y="2633"/>
                    </a:lnTo>
                    <a:lnTo>
                      <a:pt x="5102" y="2652"/>
                    </a:lnTo>
                    <a:lnTo>
                      <a:pt x="5086" y="2670"/>
                    </a:lnTo>
                    <a:lnTo>
                      <a:pt x="5069" y="2687"/>
                    </a:lnTo>
                    <a:lnTo>
                      <a:pt x="5053" y="2704"/>
                    </a:lnTo>
                    <a:lnTo>
                      <a:pt x="5035" y="2720"/>
                    </a:lnTo>
                    <a:lnTo>
                      <a:pt x="5016" y="2734"/>
                    </a:lnTo>
                    <a:lnTo>
                      <a:pt x="4997" y="2748"/>
                    </a:lnTo>
                    <a:lnTo>
                      <a:pt x="4976" y="2761"/>
                    </a:lnTo>
                    <a:lnTo>
                      <a:pt x="4956" y="2773"/>
                    </a:lnTo>
                    <a:lnTo>
                      <a:pt x="4933" y="2784"/>
                    </a:lnTo>
                    <a:lnTo>
                      <a:pt x="4911" y="2794"/>
                    </a:lnTo>
                    <a:lnTo>
                      <a:pt x="4889" y="2803"/>
                    </a:lnTo>
                    <a:lnTo>
                      <a:pt x="4866" y="2811"/>
                    </a:lnTo>
                    <a:lnTo>
                      <a:pt x="4843" y="2818"/>
                    </a:lnTo>
                    <a:lnTo>
                      <a:pt x="4818" y="2823"/>
                    </a:lnTo>
                    <a:lnTo>
                      <a:pt x="4794" y="2827"/>
                    </a:lnTo>
                    <a:lnTo>
                      <a:pt x="4769" y="2830"/>
                    </a:lnTo>
                    <a:lnTo>
                      <a:pt x="4744" y="2832"/>
                    </a:lnTo>
                    <a:lnTo>
                      <a:pt x="4718" y="2833"/>
                    </a:lnTo>
                    <a:lnTo>
                      <a:pt x="4718" y="2833"/>
                    </a:lnTo>
                    <a:lnTo>
                      <a:pt x="4692" y="2832"/>
                    </a:lnTo>
                    <a:lnTo>
                      <a:pt x="4668" y="2830"/>
                    </a:lnTo>
                    <a:lnTo>
                      <a:pt x="4642" y="2827"/>
                    </a:lnTo>
                    <a:lnTo>
                      <a:pt x="4618" y="2823"/>
                    </a:lnTo>
                    <a:lnTo>
                      <a:pt x="4594" y="2818"/>
                    </a:lnTo>
                    <a:lnTo>
                      <a:pt x="4571" y="2811"/>
                    </a:lnTo>
                    <a:lnTo>
                      <a:pt x="4547" y="2803"/>
                    </a:lnTo>
                    <a:lnTo>
                      <a:pt x="4524" y="2794"/>
                    </a:lnTo>
                    <a:lnTo>
                      <a:pt x="4502" y="2784"/>
                    </a:lnTo>
                    <a:lnTo>
                      <a:pt x="4481" y="2773"/>
                    </a:lnTo>
                    <a:lnTo>
                      <a:pt x="4460" y="2761"/>
                    </a:lnTo>
                    <a:lnTo>
                      <a:pt x="4440" y="2748"/>
                    </a:lnTo>
                    <a:lnTo>
                      <a:pt x="4420" y="2734"/>
                    </a:lnTo>
                    <a:lnTo>
                      <a:pt x="4402" y="2720"/>
                    </a:lnTo>
                    <a:lnTo>
                      <a:pt x="4383" y="2704"/>
                    </a:lnTo>
                    <a:lnTo>
                      <a:pt x="4366" y="2687"/>
                    </a:lnTo>
                    <a:lnTo>
                      <a:pt x="4349" y="2670"/>
                    </a:lnTo>
                    <a:lnTo>
                      <a:pt x="4335" y="2652"/>
                    </a:lnTo>
                    <a:lnTo>
                      <a:pt x="4320" y="2633"/>
                    </a:lnTo>
                    <a:lnTo>
                      <a:pt x="4305" y="2613"/>
                    </a:lnTo>
                    <a:lnTo>
                      <a:pt x="4292" y="2593"/>
                    </a:lnTo>
                    <a:lnTo>
                      <a:pt x="4281" y="2573"/>
                    </a:lnTo>
                    <a:lnTo>
                      <a:pt x="4269" y="2551"/>
                    </a:lnTo>
                    <a:lnTo>
                      <a:pt x="4260" y="2529"/>
                    </a:lnTo>
                    <a:lnTo>
                      <a:pt x="4250" y="2507"/>
                    </a:lnTo>
                    <a:lnTo>
                      <a:pt x="4243" y="2483"/>
                    </a:lnTo>
                    <a:lnTo>
                      <a:pt x="4236" y="2460"/>
                    </a:lnTo>
                    <a:lnTo>
                      <a:pt x="4230" y="2436"/>
                    </a:lnTo>
                    <a:lnTo>
                      <a:pt x="4226" y="2411"/>
                    </a:lnTo>
                    <a:lnTo>
                      <a:pt x="4223" y="2386"/>
                    </a:lnTo>
                    <a:lnTo>
                      <a:pt x="4221" y="2361"/>
                    </a:lnTo>
                    <a:lnTo>
                      <a:pt x="4221" y="2336"/>
                    </a:lnTo>
                    <a:lnTo>
                      <a:pt x="4221" y="2336"/>
                    </a:lnTo>
                    <a:lnTo>
                      <a:pt x="4221" y="2317"/>
                    </a:lnTo>
                    <a:lnTo>
                      <a:pt x="4222" y="2299"/>
                    </a:lnTo>
                    <a:lnTo>
                      <a:pt x="4223" y="2281"/>
                    </a:lnTo>
                    <a:lnTo>
                      <a:pt x="4226" y="2264"/>
                    </a:lnTo>
                    <a:lnTo>
                      <a:pt x="4232" y="2229"/>
                    </a:lnTo>
                    <a:lnTo>
                      <a:pt x="4241" y="2196"/>
                    </a:lnTo>
                    <a:lnTo>
                      <a:pt x="3204" y="1603"/>
                    </a:lnTo>
                    <a:lnTo>
                      <a:pt x="3204" y="1603"/>
                    </a:lnTo>
                    <a:lnTo>
                      <a:pt x="3187" y="1621"/>
                    </a:lnTo>
                    <a:lnTo>
                      <a:pt x="3168" y="1638"/>
                    </a:lnTo>
                    <a:lnTo>
                      <a:pt x="3149" y="1654"/>
                    </a:lnTo>
                    <a:lnTo>
                      <a:pt x="3129" y="1668"/>
                    </a:lnTo>
                    <a:lnTo>
                      <a:pt x="3109" y="1682"/>
                    </a:lnTo>
                    <a:lnTo>
                      <a:pt x="3087" y="1696"/>
                    </a:lnTo>
                    <a:lnTo>
                      <a:pt x="3065" y="1707"/>
                    </a:lnTo>
                    <a:lnTo>
                      <a:pt x="3043" y="1718"/>
                    </a:lnTo>
                    <a:lnTo>
                      <a:pt x="3020" y="1729"/>
                    </a:lnTo>
                    <a:lnTo>
                      <a:pt x="2995" y="1737"/>
                    </a:lnTo>
                    <a:lnTo>
                      <a:pt x="2971" y="1744"/>
                    </a:lnTo>
                    <a:lnTo>
                      <a:pt x="2946" y="1750"/>
                    </a:lnTo>
                    <a:lnTo>
                      <a:pt x="2921" y="1755"/>
                    </a:lnTo>
                    <a:lnTo>
                      <a:pt x="2894" y="1758"/>
                    </a:lnTo>
                    <a:lnTo>
                      <a:pt x="2868" y="1760"/>
                    </a:lnTo>
                    <a:lnTo>
                      <a:pt x="2841" y="1761"/>
                    </a:lnTo>
                    <a:lnTo>
                      <a:pt x="2841" y="1761"/>
                    </a:lnTo>
                    <a:lnTo>
                      <a:pt x="2808" y="1760"/>
                    </a:lnTo>
                    <a:lnTo>
                      <a:pt x="2774" y="1756"/>
                    </a:lnTo>
                    <a:lnTo>
                      <a:pt x="2741" y="1751"/>
                    </a:lnTo>
                    <a:lnTo>
                      <a:pt x="2709" y="1743"/>
                    </a:lnTo>
                    <a:lnTo>
                      <a:pt x="2677" y="1733"/>
                    </a:lnTo>
                    <a:lnTo>
                      <a:pt x="2647" y="1721"/>
                    </a:lnTo>
                    <a:lnTo>
                      <a:pt x="2618" y="1707"/>
                    </a:lnTo>
                    <a:lnTo>
                      <a:pt x="2589" y="1692"/>
                    </a:lnTo>
                    <a:lnTo>
                      <a:pt x="1383" y="2947"/>
                    </a:lnTo>
                    <a:lnTo>
                      <a:pt x="1383" y="2947"/>
                    </a:lnTo>
                    <a:lnTo>
                      <a:pt x="1401" y="2977"/>
                    </a:lnTo>
                    <a:lnTo>
                      <a:pt x="1417" y="3007"/>
                    </a:lnTo>
                    <a:lnTo>
                      <a:pt x="1431" y="3040"/>
                    </a:lnTo>
                    <a:lnTo>
                      <a:pt x="1437" y="3057"/>
                    </a:lnTo>
                    <a:lnTo>
                      <a:pt x="1442" y="3074"/>
                    </a:lnTo>
                    <a:lnTo>
                      <a:pt x="1446" y="3091"/>
                    </a:lnTo>
                    <a:lnTo>
                      <a:pt x="1451" y="3108"/>
                    </a:lnTo>
                    <a:lnTo>
                      <a:pt x="1455" y="3126"/>
                    </a:lnTo>
                    <a:lnTo>
                      <a:pt x="1458" y="3143"/>
                    </a:lnTo>
                    <a:lnTo>
                      <a:pt x="1460" y="3161"/>
                    </a:lnTo>
                    <a:lnTo>
                      <a:pt x="1461" y="3179"/>
                    </a:lnTo>
                    <a:lnTo>
                      <a:pt x="1462" y="3197"/>
                    </a:lnTo>
                    <a:lnTo>
                      <a:pt x="1463" y="3216"/>
                    </a:lnTo>
                    <a:lnTo>
                      <a:pt x="1463" y="3216"/>
                    </a:lnTo>
                    <a:lnTo>
                      <a:pt x="1462" y="3242"/>
                    </a:lnTo>
                    <a:lnTo>
                      <a:pt x="1460" y="3267"/>
                    </a:lnTo>
                    <a:lnTo>
                      <a:pt x="1457" y="3292"/>
                    </a:lnTo>
                    <a:lnTo>
                      <a:pt x="1453" y="3316"/>
                    </a:lnTo>
                    <a:lnTo>
                      <a:pt x="1448" y="3341"/>
                    </a:lnTo>
                    <a:lnTo>
                      <a:pt x="1440" y="3364"/>
                    </a:lnTo>
                    <a:lnTo>
                      <a:pt x="1433" y="3387"/>
                    </a:lnTo>
                    <a:lnTo>
                      <a:pt x="1424" y="3410"/>
                    </a:lnTo>
                    <a:lnTo>
                      <a:pt x="1414" y="3431"/>
                    </a:lnTo>
                    <a:lnTo>
                      <a:pt x="1403" y="3453"/>
                    </a:lnTo>
                    <a:lnTo>
                      <a:pt x="1391" y="3475"/>
                    </a:lnTo>
                    <a:lnTo>
                      <a:pt x="1378" y="3495"/>
                    </a:lnTo>
                    <a:lnTo>
                      <a:pt x="1364" y="3514"/>
                    </a:lnTo>
                    <a:lnTo>
                      <a:pt x="1349" y="3532"/>
                    </a:lnTo>
                    <a:lnTo>
                      <a:pt x="1334" y="3550"/>
                    </a:lnTo>
                    <a:lnTo>
                      <a:pt x="1317" y="3568"/>
                    </a:lnTo>
                    <a:lnTo>
                      <a:pt x="1300" y="3584"/>
                    </a:lnTo>
                    <a:lnTo>
                      <a:pt x="1282" y="3600"/>
                    </a:lnTo>
                    <a:lnTo>
                      <a:pt x="1263" y="3615"/>
                    </a:lnTo>
                    <a:lnTo>
                      <a:pt x="1243" y="3628"/>
                    </a:lnTo>
                    <a:lnTo>
                      <a:pt x="1223" y="3642"/>
                    </a:lnTo>
                    <a:lnTo>
                      <a:pt x="1202" y="3654"/>
                    </a:lnTo>
                    <a:lnTo>
                      <a:pt x="1181" y="3664"/>
                    </a:lnTo>
                    <a:lnTo>
                      <a:pt x="1159" y="3675"/>
                    </a:lnTo>
                    <a:lnTo>
                      <a:pt x="1136" y="3683"/>
                    </a:lnTo>
                    <a:lnTo>
                      <a:pt x="1113" y="3692"/>
                    </a:lnTo>
                    <a:lnTo>
                      <a:pt x="1089" y="3698"/>
                    </a:lnTo>
                    <a:lnTo>
                      <a:pt x="1066" y="3704"/>
                    </a:lnTo>
                    <a:lnTo>
                      <a:pt x="1040" y="3709"/>
                    </a:lnTo>
                    <a:lnTo>
                      <a:pt x="1016" y="3712"/>
                    </a:lnTo>
                    <a:lnTo>
                      <a:pt x="991" y="3714"/>
                    </a:lnTo>
                    <a:lnTo>
                      <a:pt x="966" y="3714"/>
                    </a:lnTo>
                    <a:lnTo>
                      <a:pt x="966" y="3714"/>
                    </a:lnTo>
                    <a:lnTo>
                      <a:pt x="939" y="3714"/>
                    </a:lnTo>
                    <a:lnTo>
                      <a:pt x="914" y="3712"/>
                    </a:lnTo>
                    <a:lnTo>
                      <a:pt x="890" y="3709"/>
                    </a:lnTo>
                    <a:lnTo>
                      <a:pt x="865" y="3704"/>
                    </a:lnTo>
                    <a:lnTo>
                      <a:pt x="841" y="3698"/>
                    </a:lnTo>
                    <a:lnTo>
                      <a:pt x="817" y="3692"/>
                    </a:lnTo>
                    <a:lnTo>
                      <a:pt x="794" y="3683"/>
                    </a:lnTo>
                    <a:lnTo>
                      <a:pt x="772" y="3675"/>
                    </a:lnTo>
                    <a:lnTo>
                      <a:pt x="749" y="3664"/>
                    </a:lnTo>
                    <a:lnTo>
                      <a:pt x="728" y="3654"/>
                    </a:lnTo>
                    <a:lnTo>
                      <a:pt x="707" y="3642"/>
                    </a:lnTo>
                    <a:lnTo>
                      <a:pt x="687" y="3628"/>
                    </a:lnTo>
                    <a:lnTo>
                      <a:pt x="667" y="3615"/>
                    </a:lnTo>
                    <a:lnTo>
                      <a:pt x="648" y="3600"/>
                    </a:lnTo>
                    <a:lnTo>
                      <a:pt x="630" y="3584"/>
                    </a:lnTo>
                    <a:lnTo>
                      <a:pt x="613" y="3568"/>
                    </a:lnTo>
                    <a:lnTo>
                      <a:pt x="597" y="3550"/>
                    </a:lnTo>
                    <a:lnTo>
                      <a:pt x="581" y="3532"/>
                    </a:lnTo>
                    <a:lnTo>
                      <a:pt x="566" y="3514"/>
                    </a:lnTo>
                    <a:lnTo>
                      <a:pt x="552" y="3495"/>
                    </a:lnTo>
                    <a:lnTo>
                      <a:pt x="540" y="3475"/>
                    </a:lnTo>
                    <a:lnTo>
                      <a:pt x="527" y="3453"/>
                    </a:lnTo>
                    <a:lnTo>
                      <a:pt x="516" y="3431"/>
                    </a:lnTo>
                    <a:lnTo>
                      <a:pt x="507" y="3410"/>
                    </a:lnTo>
                    <a:lnTo>
                      <a:pt x="497" y="3387"/>
                    </a:lnTo>
                    <a:lnTo>
                      <a:pt x="490" y="3364"/>
                    </a:lnTo>
                    <a:lnTo>
                      <a:pt x="483" y="3341"/>
                    </a:lnTo>
                    <a:lnTo>
                      <a:pt x="477" y="3316"/>
                    </a:lnTo>
                    <a:lnTo>
                      <a:pt x="473" y="3292"/>
                    </a:lnTo>
                    <a:lnTo>
                      <a:pt x="470" y="3267"/>
                    </a:lnTo>
                    <a:lnTo>
                      <a:pt x="468" y="3242"/>
                    </a:lnTo>
                    <a:lnTo>
                      <a:pt x="467" y="3216"/>
                    </a:lnTo>
                    <a:lnTo>
                      <a:pt x="467" y="3216"/>
                    </a:lnTo>
                    <a:lnTo>
                      <a:pt x="468" y="3191"/>
                    </a:lnTo>
                    <a:lnTo>
                      <a:pt x="470" y="3166"/>
                    </a:lnTo>
                    <a:lnTo>
                      <a:pt x="473" y="3140"/>
                    </a:lnTo>
                    <a:lnTo>
                      <a:pt x="477" y="3116"/>
                    </a:lnTo>
                    <a:lnTo>
                      <a:pt x="483" y="3092"/>
                    </a:lnTo>
                    <a:lnTo>
                      <a:pt x="490" y="3069"/>
                    </a:lnTo>
                    <a:lnTo>
                      <a:pt x="497" y="3045"/>
                    </a:lnTo>
                    <a:lnTo>
                      <a:pt x="507" y="3022"/>
                    </a:lnTo>
                    <a:lnTo>
                      <a:pt x="516" y="3000"/>
                    </a:lnTo>
                    <a:lnTo>
                      <a:pt x="527" y="2979"/>
                    </a:lnTo>
                    <a:lnTo>
                      <a:pt x="540" y="2958"/>
                    </a:lnTo>
                    <a:lnTo>
                      <a:pt x="552" y="2938"/>
                    </a:lnTo>
                    <a:lnTo>
                      <a:pt x="566" y="2919"/>
                    </a:lnTo>
                    <a:lnTo>
                      <a:pt x="581" y="2900"/>
                    </a:lnTo>
                    <a:lnTo>
                      <a:pt x="597" y="2882"/>
                    </a:lnTo>
                    <a:lnTo>
                      <a:pt x="613" y="2864"/>
                    </a:lnTo>
                    <a:lnTo>
                      <a:pt x="630" y="2848"/>
                    </a:lnTo>
                    <a:lnTo>
                      <a:pt x="648" y="2832"/>
                    </a:lnTo>
                    <a:lnTo>
                      <a:pt x="667" y="2818"/>
                    </a:lnTo>
                    <a:lnTo>
                      <a:pt x="687" y="2804"/>
                    </a:lnTo>
                    <a:lnTo>
                      <a:pt x="707" y="2790"/>
                    </a:lnTo>
                    <a:lnTo>
                      <a:pt x="728" y="2779"/>
                    </a:lnTo>
                    <a:lnTo>
                      <a:pt x="749" y="2767"/>
                    </a:lnTo>
                    <a:lnTo>
                      <a:pt x="772" y="2758"/>
                    </a:lnTo>
                    <a:lnTo>
                      <a:pt x="794" y="2749"/>
                    </a:lnTo>
                    <a:lnTo>
                      <a:pt x="817" y="2741"/>
                    </a:lnTo>
                    <a:lnTo>
                      <a:pt x="841" y="2734"/>
                    </a:lnTo>
                    <a:lnTo>
                      <a:pt x="865" y="2728"/>
                    </a:lnTo>
                    <a:lnTo>
                      <a:pt x="890" y="2724"/>
                    </a:lnTo>
                    <a:lnTo>
                      <a:pt x="914" y="2721"/>
                    </a:lnTo>
                    <a:lnTo>
                      <a:pt x="939" y="2719"/>
                    </a:lnTo>
                    <a:lnTo>
                      <a:pt x="966" y="2719"/>
                    </a:lnTo>
                    <a:lnTo>
                      <a:pt x="966" y="2719"/>
                    </a:lnTo>
                    <a:lnTo>
                      <a:pt x="999" y="2720"/>
                    </a:lnTo>
                    <a:lnTo>
                      <a:pt x="1033" y="2723"/>
                    </a:lnTo>
                    <a:lnTo>
                      <a:pt x="1066" y="2729"/>
                    </a:lnTo>
                    <a:lnTo>
                      <a:pt x="1098" y="2736"/>
                    </a:lnTo>
                    <a:lnTo>
                      <a:pt x="1129" y="2747"/>
                    </a:lnTo>
                    <a:lnTo>
                      <a:pt x="1160" y="2759"/>
                    </a:lnTo>
                    <a:lnTo>
                      <a:pt x="1189" y="2772"/>
                    </a:lnTo>
                    <a:lnTo>
                      <a:pt x="1218" y="2788"/>
                    </a:lnTo>
                    <a:lnTo>
                      <a:pt x="2424" y="1532"/>
                    </a:lnTo>
                    <a:lnTo>
                      <a:pt x="2424" y="1532"/>
                    </a:lnTo>
                    <a:lnTo>
                      <a:pt x="2406" y="1503"/>
                    </a:lnTo>
                    <a:lnTo>
                      <a:pt x="2390" y="1471"/>
                    </a:lnTo>
                    <a:lnTo>
                      <a:pt x="2376" y="1440"/>
                    </a:lnTo>
                    <a:lnTo>
                      <a:pt x="2370" y="1423"/>
                    </a:lnTo>
                    <a:lnTo>
                      <a:pt x="2365" y="1406"/>
                    </a:lnTo>
                    <a:lnTo>
                      <a:pt x="2360" y="1389"/>
                    </a:lnTo>
                    <a:lnTo>
                      <a:pt x="2355" y="1371"/>
                    </a:lnTo>
                    <a:lnTo>
                      <a:pt x="2352" y="1354"/>
                    </a:lnTo>
                    <a:lnTo>
                      <a:pt x="2349" y="1336"/>
                    </a:lnTo>
                    <a:lnTo>
                      <a:pt x="2347" y="1318"/>
                    </a:lnTo>
                    <a:lnTo>
                      <a:pt x="2345" y="1301"/>
                    </a:lnTo>
                    <a:lnTo>
                      <a:pt x="2344" y="1282"/>
                    </a:lnTo>
                    <a:lnTo>
                      <a:pt x="2344" y="1264"/>
                    </a:lnTo>
                    <a:lnTo>
                      <a:pt x="2344" y="1264"/>
                    </a:lnTo>
                    <a:lnTo>
                      <a:pt x="2345" y="1237"/>
                    </a:lnTo>
                    <a:lnTo>
                      <a:pt x="2346" y="1213"/>
                    </a:lnTo>
                    <a:lnTo>
                      <a:pt x="2349" y="1188"/>
                    </a:lnTo>
                    <a:lnTo>
                      <a:pt x="2354" y="1163"/>
                    </a:lnTo>
                    <a:lnTo>
                      <a:pt x="2360" y="1139"/>
                    </a:lnTo>
                    <a:lnTo>
                      <a:pt x="2366" y="1116"/>
                    </a:lnTo>
                    <a:lnTo>
                      <a:pt x="2374" y="1093"/>
                    </a:lnTo>
                    <a:lnTo>
                      <a:pt x="2383" y="1070"/>
                    </a:lnTo>
                    <a:lnTo>
                      <a:pt x="2393" y="1048"/>
                    </a:lnTo>
                    <a:lnTo>
                      <a:pt x="2404" y="1026"/>
                    </a:lnTo>
                    <a:lnTo>
                      <a:pt x="2415" y="1005"/>
                    </a:lnTo>
                    <a:lnTo>
                      <a:pt x="2429" y="985"/>
                    </a:lnTo>
                    <a:lnTo>
                      <a:pt x="2443" y="965"/>
                    </a:lnTo>
                    <a:lnTo>
                      <a:pt x="2458" y="947"/>
                    </a:lnTo>
                    <a:lnTo>
                      <a:pt x="2473" y="928"/>
                    </a:lnTo>
                    <a:lnTo>
                      <a:pt x="2489" y="911"/>
                    </a:lnTo>
                    <a:lnTo>
                      <a:pt x="2507" y="895"/>
                    </a:lnTo>
                    <a:lnTo>
                      <a:pt x="2525" y="880"/>
                    </a:lnTo>
                    <a:lnTo>
                      <a:pt x="2544" y="865"/>
                    </a:lnTo>
                    <a:lnTo>
                      <a:pt x="2563" y="850"/>
                    </a:lnTo>
                    <a:lnTo>
                      <a:pt x="2584" y="838"/>
                    </a:lnTo>
                    <a:lnTo>
                      <a:pt x="2604" y="826"/>
                    </a:lnTo>
                    <a:lnTo>
                      <a:pt x="2626" y="815"/>
                    </a:lnTo>
                    <a:lnTo>
                      <a:pt x="2648" y="805"/>
                    </a:lnTo>
                    <a:lnTo>
                      <a:pt x="2671" y="796"/>
                    </a:lnTo>
                    <a:lnTo>
                      <a:pt x="2694" y="788"/>
                    </a:lnTo>
                    <a:lnTo>
                      <a:pt x="2717" y="782"/>
                    </a:lnTo>
                    <a:lnTo>
                      <a:pt x="2741" y="775"/>
                    </a:lnTo>
                    <a:lnTo>
                      <a:pt x="2766" y="771"/>
                    </a:lnTo>
                    <a:lnTo>
                      <a:pt x="2791" y="768"/>
                    </a:lnTo>
                    <a:lnTo>
                      <a:pt x="2816" y="766"/>
                    </a:lnTo>
                    <a:lnTo>
                      <a:pt x="2841" y="766"/>
                    </a:lnTo>
                    <a:lnTo>
                      <a:pt x="2841" y="766"/>
                    </a:lnTo>
                    <a:lnTo>
                      <a:pt x="2867" y="766"/>
                    </a:lnTo>
                    <a:lnTo>
                      <a:pt x="2892" y="768"/>
                    </a:lnTo>
                    <a:lnTo>
                      <a:pt x="2917" y="771"/>
                    </a:lnTo>
                    <a:lnTo>
                      <a:pt x="2942" y="775"/>
                    </a:lnTo>
                    <a:lnTo>
                      <a:pt x="2966" y="782"/>
                    </a:lnTo>
                    <a:lnTo>
                      <a:pt x="2989" y="788"/>
                    </a:lnTo>
                    <a:lnTo>
                      <a:pt x="3012" y="796"/>
                    </a:lnTo>
                    <a:lnTo>
                      <a:pt x="3035" y="805"/>
                    </a:lnTo>
                    <a:lnTo>
                      <a:pt x="3058" y="815"/>
                    </a:lnTo>
                    <a:lnTo>
                      <a:pt x="3079" y="826"/>
                    </a:lnTo>
                    <a:lnTo>
                      <a:pt x="3100" y="838"/>
                    </a:lnTo>
                    <a:lnTo>
                      <a:pt x="3120" y="850"/>
                    </a:lnTo>
                    <a:lnTo>
                      <a:pt x="3139" y="865"/>
                    </a:lnTo>
                    <a:lnTo>
                      <a:pt x="3158" y="880"/>
                    </a:lnTo>
                    <a:lnTo>
                      <a:pt x="3176" y="895"/>
                    </a:lnTo>
                    <a:lnTo>
                      <a:pt x="3194" y="911"/>
                    </a:lnTo>
                    <a:lnTo>
                      <a:pt x="3209" y="928"/>
                    </a:lnTo>
                    <a:lnTo>
                      <a:pt x="3225" y="947"/>
                    </a:lnTo>
                    <a:lnTo>
                      <a:pt x="3240" y="965"/>
                    </a:lnTo>
                    <a:lnTo>
                      <a:pt x="3255" y="985"/>
                    </a:lnTo>
                    <a:lnTo>
                      <a:pt x="3267" y="1005"/>
                    </a:lnTo>
                    <a:lnTo>
                      <a:pt x="3279" y="1026"/>
                    </a:lnTo>
                    <a:lnTo>
                      <a:pt x="3291" y="1048"/>
                    </a:lnTo>
                    <a:lnTo>
                      <a:pt x="3300" y="1070"/>
                    </a:lnTo>
                    <a:lnTo>
                      <a:pt x="3310" y="1093"/>
                    </a:lnTo>
                    <a:lnTo>
                      <a:pt x="3317" y="1116"/>
                    </a:lnTo>
                    <a:lnTo>
                      <a:pt x="3323" y="1139"/>
                    </a:lnTo>
                    <a:lnTo>
                      <a:pt x="3330" y="1163"/>
                    </a:lnTo>
                    <a:lnTo>
                      <a:pt x="3334" y="1188"/>
                    </a:lnTo>
                    <a:lnTo>
                      <a:pt x="3337" y="1213"/>
                    </a:lnTo>
                    <a:lnTo>
                      <a:pt x="3339" y="1237"/>
                    </a:lnTo>
                    <a:lnTo>
                      <a:pt x="3339" y="1264"/>
                    </a:lnTo>
                    <a:lnTo>
                      <a:pt x="3339" y="1264"/>
                    </a:lnTo>
                    <a:lnTo>
                      <a:pt x="3339" y="1282"/>
                    </a:lnTo>
                    <a:lnTo>
                      <a:pt x="3338" y="1299"/>
                    </a:lnTo>
                    <a:lnTo>
                      <a:pt x="3336" y="1317"/>
                    </a:lnTo>
                    <a:lnTo>
                      <a:pt x="3334" y="1335"/>
                    </a:lnTo>
                    <a:lnTo>
                      <a:pt x="3328" y="1370"/>
                    </a:lnTo>
                    <a:lnTo>
                      <a:pt x="3319" y="1404"/>
                    </a:lnTo>
                    <a:lnTo>
                      <a:pt x="4356" y="1996"/>
                    </a:lnTo>
                    <a:lnTo>
                      <a:pt x="4356" y="1996"/>
                    </a:lnTo>
                    <a:lnTo>
                      <a:pt x="4372" y="1978"/>
                    </a:lnTo>
                    <a:lnTo>
                      <a:pt x="4391" y="1962"/>
                    </a:lnTo>
                    <a:lnTo>
                      <a:pt x="4410" y="1945"/>
                    </a:lnTo>
                    <a:lnTo>
                      <a:pt x="4430" y="1930"/>
                    </a:lnTo>
                    <a:lnTo>
                      <a:pt x="4450" y="1916"/>
                    </a:lnTo>
                    <a:lnTo>
                      <a:pt x="4473" y="1904"/>
                    </a:lnTo>
                    <a:lnTo>
                      <a:pt x="4495" y="1891"/>
                    </a:lnTo>
                    <a:lnTo>
                      <a:pt x="4517" y="1880"/>
                    </a:lnTo>
                    <a:lnTo>
                      <a:pt x="4540" y="1871"/>
                    </a:lnTo>
                    <a:lnTo>
                      <a:pt x="4564" y="1862"/>
                    </a:lnTo>
                    <a:lnTo>
                      <a:pt x="4589" y="1855"/>
                    </a:lnTo>
                    <a:lnTo>
                      <a:pt x="4614" y="1849"/>
                    </a:lnTo>
                    <a:lnTo>
                      <a:pt x="4639" y="1844"/>
                    </a:lnTo>
                    <a:lnTo>
                      <a:pt x="4666" y="1840"/>
                    </a:lnTo>
                    <a:lnTo>
                      <a:pt x="4691" y="1838"/>
                    </a:lnTo>
                    <a:lnTo>
                      <a:pt x="4718" y="1838"/>
                    </a:lnTo>
                    <a:lnTo>
                      <a:pt x="4718" y="1838"/>
                    </a:lnTo>
                    <a:lnTo>
                      <a:pt x="4736" y="1838"/>
                    </a:lnTo>
                    <a:lnTo>
                      <a:pt x="4755" y="1839"/>
                    </a:lnTo>
                    <a:lnTo>
                      <a:pt x="4773" y="1840"/>
                    </a:lnTo>
                    <a:lnTo>
                      <a:pt x="4791" y="1844"/>
                    </a:lnTo>
                    <a:lnTo>
                      <a:pt x="4809" y="1846"/>
                    </a:lnTo>
                    <a:lnTo>
                      <a:pt x="4827" y="1850"/>
                    </a:lnTo>
                    <a:lnTo>
                      <a:pt x="4844" y="1854"/>
                    </a:lnTo>
                    <a:lnTo>
                      <a:pt x="4861" y="1858"/>
                    </a:lnTo>
                    <a:lnTo>
                      <a:pt x="4878" y="1865"/>
                    </a:lnTo>
                    <a:lnTo>
                      <a:pt x="4894" y="1870"/>
                    </a:lnTo>
                    <a:lnTo>
                      <a:pt x="4927" y="1884"/>
                    </a:lnTo>
                    <a:lnTo>
                      <a:pt x="4958" y="1899"/>
                    </a:lnTo>
                    <a:lnTo>
                      <a:pt x="4987" y="1917"/>
                    </a:lnTo>
                    <a:lnTo>
                      <a:pt x="6204" y="749"/>
                    </a:lnTo>
                    <a:lnTo>
                      <a:pt x="6204" y="749"/>
                    </a:lnTo>
                    <a:lnTo>
                      <a:pt x="6189" y="722"/>
                    </a:lnTo>
                    <a:lnTo>
                      <a:pt x="6174" y="692"/>
                    </a:lnTo>
                    <a:lnTo>
                      <a:pt x="6163" y="662"/>
                    </a:lnTo>
                    <a:lnTo>
                      <a:pt x="6153" y="630"/>
                    </a:lnTo>
                    <a:lnTo>
                      <a:pt x="6145" y="598"/>
                    </a:lnTo>
                    <a:lnTo>
                      <a:pt x="6140" y="566"/>
                    </a:lnTo>
                    <a:lnTo>
                      <a:pt x="6137" y="532"/>
                    </a:lnTo>
                    <a:lnTo>
                      <a:pt x="6135" y="497"/>
                    </a:lnTo>
                    <a:lnTo>
                      <a:pt x="6135" y="497"/>
                    </a:lnTo>
                    <a:lnTo>
                      <a:pt x="6135" y="472"/>
                    </a:lnTo>
                    <a:lnTo>
                      <a:pt x="6138" y="447"/>
                    </a:lnTo>
                    <a:lnTo>
                      <a:pt x="6141" y="422"/>
                    </a:lnTo>
                    <a:lnTo>
                      <a:pt x="6145" y="397"/>
                    </a:lnTo>
                    <a:lnTo>
                      <a:pt x="6150" y="374"/>
                    </a:lnTo>
                    <a:lnTo>
                      <a:pt x="6158" y="350"/>
                    </a:lnTo>
                    <a:lnTo>
                      <a:pt x="6165" y="326"/>
                    </a:lnTo>
                    <a:lnTo>
                      <a:pt x="6174" y="304"/>
                    </a:lnTo>
                    <a:lnTo>
                      <a:pt x="6184" y="282"/>
                    </a:lnTo>
                    <a:lnTo>
                      <a:pt x="6196" y="261"/>
                    </a:lnTo>
                    <a:lnTo>
                      <a:pt x="6207" y="240"/>
                    </a:lnTo>
                    <a:lnTo>
                      <a:pt x="6220" y="220"/>
                    </a:lnTo>
                    <a:lnTo>
                      <a:pt x="6234" y="200"/>
                    </a:lnTo>
                    <a:lnTo>
                      <a:pt x="6248" y="181"/>
                    </a:lnTo>
                    <a:lnTo>
                      <a:pt x="6264" y="163"/>
                    </a:lnTo>
                    <a:lnTo>
                      <a:pt x="6281" y="146"/>
                    </a:lnTo>
                    <a:lnTo>
                      <a:pt x="6298" y="129"/>
                    </a:lnTo>
                    <a:lnTo>
                      <a:pt x="6317" y="113"/>
                    </a:lnTo>
                    <a:lnTo>
                      <a:pt x="6335" y="99"/>
                    </a:lnTo>
                    <a:lnTo>
                      <a:pt x="6355" y="85"/>
                    </a:lnTo>
                    <a:lnTo>
                      <a:pt x="6375" y="72"/>
                    </a:lnTo>
                    <a:lnTo>
                      <a:pt x="6396" y="60"/>
                    </a:lnTo>
                    <a:lnTo>
                      <a:pt x="6417" y="49"/>
                    </a:lnTo>
                    <a:lnTo>
                      <a:pt x="6439" y="39"/>
                    </a:lnTo>
                    <a:lnTo>
                      <a:pt x="6462" y="30"/>
                    </a:lnTo>
                    <a:lnTo>
                      <a:pt x="6484" y="23"/>
                    </a:lnTo>
                    <a:lnTo>
                      <a:pt x="6509" y="15"/>
                    </a:lnTo>
                    <a:lnTo>
                      <a:pt x="6533" y="10"/>
                    </a:lnTo>
                    <a:lnTo>
                      <a:pt x="6557" y="6"/>
                    </a:lnTo>
                    <a:lnTo>
                      <a:pt x="6581" y="3"/>
                    </a:lnTo>
                    <a:lnTo>
                      <a:pt x="6607" y="1"/>
                    </a:lnTo>
                    <a:lnTo>
                      <a:pt x="6633" y="0"/>
                    </a:lnTo>
                    <a:lnTo>
                      <a:pt x="6633" y="0"/>
                    </a:lnTo>
                    <a:lnTo>
                      <a:pt x="6658" y="1"/>
                    </a:lnTo>
                    <a:lnTo>
                      <a:pt x="6684" y="3"/>
                    </a:lnTo>
                    <a:lnTo>
                      <a:pt x="6708" y="6"/>
                    </a:lnTo>
                    <a:lnTo>
                      <a:pt x="6733" y="10"/>
                    </a:lnTo>
                    <a:lnTo>
                      <a:pt x="6758" y="15"/>
                    </a:lnTo>
                    <a:lnTo>
                      <a:pt x="6781" y="23"/>
                    </a:lnTo>
                    <a:lnTo>
                      <a:pt x="6804" y="30"/>
                    </a:lnTo>
                    <a:lnTo>
                      <a:pt x="6826" y="39"/>
                    </a:lnTo>
                    <a:lnTo>
                      <a:pt x="6848" y="49"/>
                    </a:lnTo>
                    <a:lnTo>
                      <a:pt x="6870" y="60"/>
                    </a:lnTo>
                    <a:lnTo>
                      <a:pt x="6890" y="72"/>
                    </a:lnTo>
                    <a:lnTo>
                      <a:pt x="6910" y="85"/>
                    </a:lnTo>
                    <a:lnTo>
                      <a:pt x="6930" y="99"/>
                    </a:lnTo>
                    <a:lnTo>
                      <a:pt x="6949" y="113"/>
                    </a:lnTo>
                    <a:lnTo>
                      <a:pt x="6967" y="129"/>
                    </a:lnTo>
                    <a:lnTo>
                      <a:pt x="6984" y="146"/>
                    </a:lnTo>
                    <a:lnTo>
                      <a:pt x="7001" y="163"/>
                    </a:lnTo>
                    <a:lnTo>
                      <a:pt x="7017" y="181"/>
                    </a:lnTo>
                    <a:lnTo>
                      <a:pt x="7032" y="200"/>
                    </a:lnTo>
                    <a:lnTo>
                      <a:pt x="7045" y="220"/>
                    </a:lnTo>
                    <a:lnTo>
                      <a:pt x="7058" y="240"/>
                    </a:lnTo>
                    <a:lnTo>
                      <a:pt x="7071" y="261"/>
                    </a:lnTo>
                    <a:lnTo>
                      <a:pt x="7081" y="282"/>
                    </a:lnTo>
                    <a:lnTo>
                      <a:pt x="7092" y="304"/>
                    </a:lnTo>
                    <a:lnTo>
                      <a:pt x="7100" y="326"/>
                    </a:lnTo>
                    <a:lnTo>
                      <a:pt x="7109" y="350"/>
                    </a:lnTo>
                    <a:lnTo>
                      <a:pt x="7115" y="374"/>
                    </a:lnTo>
                    <a:lnTo>
                      <a:pt x="7120" y="397"/>
                    </a:lnTo>
                    <a:lnTo>
                      <a:pt x="7124" y="422"/>
                    </a:lnTo>
                    <a:lnTo>
                      <a:pt x="7128" y="447"/>
                    </a:lnTo>
                    <a:lnTo>
                      <a:pt x="7130" y="472"/>
                    </a:lnTo>
                    <a:lnTo>
                      <a:pt x="7131" y="497"/>
                    </a:lnTo>
                    <a:lnTo>
                      <a:pt x="7131" y="497"/>
                    </a:lnTo>
                    <a:lnTo>
                      <a:pt x="7130" y="524"/>
                    </a:lnTo>
                    <a:lnTo>
                      <a:pt x="7128" y="549"/>
                    </a:lnTo>
                    <a:lnTo>
                      <a:pt x="7124" y="573"/>
                    </a:lnTo>
                    <a:lnTo>
                      <a:pt x="7120" y="597"/>
                    </a:lnTo>
                    <a:lnTo>
                      <a:pt x="7115" y="622"/>
                    </a:lnTo>
                    <a:lnTo>
                      <a:pt x="7109" y="646"/>
                    </a:lnTo>
                    <a:lnTo>
                      <a:pt x="7100" y="669"/>
                    </a:lnTo>
                    <a:lnTo>
                      <a:pt x="7092" y="691"/>
                    </a:lnTo>
                    <a:lnTo>
                      <a:pt x="7081" y="713"/>
                    </a:lnTo>
                    <a:lnTo>
                      <a:pt x="7071" y="734"/>
                    </a:lnTo>
                    <a:lnTo>
                      <a:pt x="7058" y="755"/>
                    </a:lnTo>
                    <a:lnTo>
                      <a:pt x="7045" y="775"/>
                    </a:lnTo>
                    <a:lnTo>
                      <a:pt x="7032" y="796"/>
                    </a:lnTo>
                    <a:lnTo>
                      <a:pt x="7017" y="815"/>
                    </a:lnTo>
                    <a:lnTo>
                      <a:pt x="7001" y="832"/>
                    </a:lnTo>
                    <a:lnTo>
                      <a:pt x="6984" y="849"/>
                    </a:lnTo>
                    <a:lnTo>
                      <a:pt x="6967" y="866"/>
                    </a:lnTo>
                    <a:lnTo>
                      <a:pt x="6949" y="882"/>
                    </a:lnTo>
                    <a:lnTo>
                      <a:pt x="6930" y="897"/>
                    </a:lnTo>
                    <a:lnTo>
                      <a:pt x="6910" y="910"/>
                    </a:lnTo>
                    <a:lnTo>
                      <a:pt x="6890" y="923"/>
                    </a:lnTo>
                    <a:lnTo>
                      <a:pt x="6870" y="935"/>
                    </a:lnTo>
                    <a:lnTo>
                      <a:pt x="6848" y="946"/>
                    </a:lnTo>
                    <a:lnTo>
                      <a:pt x="6826" y="956"/>
                    </a:lnTo>
                    <a:lnTo>
                      <a:pt x="6804" y="965"/>
                    </a:lnTo>
                    <a:lnTo>
                      <a:pt x="6781" y="973"/>
                    </a:lnTo>
                    <a:lnTo>
                      <a:pt x="6758" y="980"/>
                    </a:lnTo>
                    <a:lnTo>
                      <a:pt x="6733" y="985"/>
                    </a:lnTo>
                    <a:lnTo>
                      <a:pt x="6708" y="990"/>
                    </a:lnTo>
                    <a:lnTo>
                      <a:pt x="6684" y="993"/>
                    </a:lnTo>
                    <a:lnTo>
                      <a:pt x="6658" y="995"/>
                    </a:lnTo>
                    <a:lnTo>
                      <a:pt x="6633" y="996"/>
                    </a:lnTo>
                    <a:lnTo>
                      <a:pt x="6633" y="996"/>
                    </a:lnTo>
                    <a:lnTo>
                      <a:pt x="6614" y="995"/>
                    </a:lnTo>
                    <a:lnTo>
                      <a:pt x="6596" y="994"/>
                    </a:lnTo>
                    <a:lnTo>
                      <a:pt x="6577" y="993"/>
                    </a:lnTo>
                    <a:lnTo>
                      <a:pt x="6559" y="990"/>
                    </a:lnTo>
                    <a:lnTo>
                      <a:pt x="6541" y="987"/>
                    </a:lnTo>
                    <a:lnTo>
                      <a:pt x="6525" y="983"/>
                    </a:lnTo>
                    <a:lnTo>
                      <a:pt x="6507" y="979"/>
                    </a:lnTo>
                    <a:lnTo>
                      <a:pt x="6490" y="975"/>
                    </a:lnTo>
                    <a:lnTo>
                      <a:pt x="6473" y="968"/>
                    </a:lnTo>
                    <a:lnTo>
                      <a:pt x="6456" y="963"/>
                    </a:lnTo>
                    <a:lnTo>
                      <a:pt x="6424" y="949"/>
                    </a:lnTo>
                    <a:lnTo>
                      <a:pt x="6393" y="934"/>
                    </a:lnTo>
                    <a:lnTo>
                      <a:pt x="6363" y="916"/>
                    </a:lnTo>
                    <a:lnTo>
                      <a:pt x="6363" y="916"/>
                    </a:lnTo>
                    <a:close/>
                    <a:moveTo>
                      <a:pt x="6364" y="497"/>
                    </a:moveTo>
                    <a:lnTo>
                      <a:pt x="6364" y="497"/>
                    </a:lnTo>
                    <a:lnTo>
                      <a:pt x="6365" y="511"/>
                    </a:lnTo>
                    <a:lnTo>
                      <a:pt x="6366" y="525"/>
                    </a:lnTo>
                    <a:lnTo>
                      <a:pt x="6367" y="538"/>
                    </a:lnTo>
                    <a:lnTo>
                      <a:pt x="6371" y="552"/>
                    </a:lnTo>
                    <a:lnTo>
                      <a:pt x="6373" y="565"/>
                    </a:lnTo>
                    <a:lnTo>
                      <a:pt x="6377" y="577"/>
                    </a:lnTo>
                    <a:lnTo>
                      <a:pt x="6381" y="590"/>
                    </a:lnTo>
                    <a:lnTo>
                      <a:pt x="6385" y="602"/>
                    </a:lnTo>
                    <a:lnTo>
                      <a:pt x="6392" y="613"/>
                    </a:lnTo>
                    <a:lnTo>
                      <a:pt x="6397" y="625"/>
                    </a:lnTo>
                    <a:lnTo>
                      <a:pt x="6411" y="647"/>
                    </a:lnTo>
                    <a:lnTo>
                      <a:pt x="6426" y="668"/>
                    </a:lnTo>
                    <a:lnTo>
                      <a:pt x="6443" y="687"/>
                    </a:lnTo>
                    <a:lnTo>
                      <a:pt x="6462" y="704"/>
                    </a:lnTo>
                    <a:lnTo>
                      <a:pt x="6483" y="720"/>
                    </a:lnTo>
                    <a:lnTo>
                      <a:pt x="6506" y="733"/>
                    </a:lnTo>
                    <a:lnTo>
                      <a:pt x="6517" y="740"/>
                    </a:lnTo>
                    <a:lnTo>
                      <a:pt x="6529" y="745"/>
                    </a:lnTo>
                    <a:lnTo>
                      <a:pt x="6540" y="749"/>
                    </a:lnTo>
                    <a:lnTo>
                      <a:pt x="6553" y="753"/>
                    </a:lnTo>
                    <a:lnTo>
                      <a:pt x="6566" y="758"/>
                    </a:lnTo>
                    <a:lnTo>
                      <a:pt x="6579" y="760"/>
                    </a:lnTo>
                    <a:lnTo>
                      <a:pt x="6592" y="763"/>
                    </a:lnTo>
                    <a:lnTo>
                      <a:pt x="6606" y="764"/>
                    </a:lnTo>
                    <a:lnTo>
                      <a:pt x="6619" y="765"/>
                    </a:lnTo>
                    <a:lnTo>
                      <a:pt x="6633" y="766"/>
                    </a:lnTo>
                    <a:lnTo>
                      <a:pt x="6633" y="766"/>
                    </a:lnTo>
                    <a:lnTo>
                      <a:pt x="6647" y="765"/>
                    </a:lnTo>
                    <a:lnTo>
                      <a:pt x="6661" y="764"/>
                    </a:lnTo>
                    <a:lnTo>
                      <a:pt x="6673" y="763"/>
                    </a:lnTo>
                    <a:lnTo>
                      <a:pt x="6687" y="760"/>
                    </a:lnTo>
                    <a:lnTo>
                      <a:pt x="6700" y="758"/>
                    </a:lnTo>
                    <a:lnTo>
                      <a:pt x="6712" y="753"/>
                    </a:lnTo>
                    <a:lnTo>
                      <a:pt x="6725" y="749"/>
                    </a:lnTo>
                    <a:lnTo>
                      <a:pt x="6738" y="745"/>
                    </a:lnTo>
                    <a:lnTo>
                      <a:pt x="6749" y="740"/>
                    </a:lnTo>
                    <a:lnTo>
                      <a:pt x="6761" y="733"/>
                    </a:lnTo>
                    <a:lnTo>
                      <a:pt x="6783" y="720"/>
                    </a:lnTo>
                    <a:lnTo>
                      <a:pt x="6803" y="704"/>
                    </a:lnTo>
                    <a:lnTo>
                      <a:pt x="6822" y="687"/>
                    </a:lnTo>
                    <a:lnTo>
                      <a:pt x="6840" y="668"/>
                    </a:lnTo>
                    <a:lnTo>
                      <a:pt x="6855" y="647"/>
                    </a:lnTo>
                    <a:lnTo>
                      <a:pt x="6868" y="625"/>
                    </a:lnTo>
                    <a:lnTo>
                      <a:pt x="6875" y="613"/>
                    </a:lnTo>
                    <a:lnTo>
                      <a:pt x="6880" y="602"/>
                    </a:lnTo>
                    <a:lnTo>
                      <a:pt x="6884" y="590"/>
                    </a:lnTo>
                    <a:lnTo>
                      <a:pt x="6888" y="577"/>
                    </a:lnTo>
                    <a:lnTo>
                      <a:pt x="6893" y="565"/>
                    </a:lnTo>
                    <a:lnTo>
                      <a:pt x="6896" y="552"/>
                    </a:lnTo>
                    <a:lnTo>
                      <a:pt x="6898" y="538"/>
                    </a:lnTo>
                    <a:lnTo>
                      <a:pt x="6900" y="525"/>
                    </a:lnTo>
                    <a:lnTo>
                      <a:pt x="6901" y="511"/>
                    </a:lnTo>
                    <a:lnTo>
                      <a:pt x="6901" y="497"/>
                    </a:lnTo>
                    <a:lnTo>
                      <a:pt x="6901" y="497"/>
                    </a:lnTo>
                    <a:lnTo>
                      <a:pt x="6901" y="483"/>
                    </a:lnTo>
                    <a:lnTo>
                      <a:pt x="6900" y="470"/>
                    </a:lnTo>
                    <a:lnTo>
                      <a:pt x="6898" y="457"/>
                    </a:lnTo>
                    <a:lnTo>
                      <a:pt x="6896" y="443"/>
                    </a:lnTo>
                    <a:lnTo>
                      <a:pt x="6893" y="431"/>
                    </a:lnTo>
                    <a:lnTo>
                      <a:pt x="6888" y="418"/>
                    </a:lnTo>
                    <a:lnTo>
                      <a:pt x="6884" y="405"/>
                    </a:lnTo>
                    <a:lnTo>
                      <a:pt x="6880" y="394"/>
                    </a:lnTo>
                    <a:lnTo>
                      <a:pt x="6875" y="381"/>
                    </a:lnTo>
                    <a:lnTo>
                      <a:pt x="6868" y="370"/>
                    </a:lnTo>
                    <a:lnTo>
                      <a:pt x="6855" y="347"/>
                    </a:lnTo>
                    <a:lnTo>
                      <a:pt x="6840" y="327"/>
                    </a:lnTo>
                    <a:lnTo>
                      <a:pt x="6822" y="308"/>
                    </a:lnTo>
                    <a:lnTo>
                      <a:pt x="6803" y="291"/>
                    </a:lnTo>
                    <a:lnTo>
                      <a:pt x="6783" y="276"/>
                    </a:lnTo>
                    <a:lnTo>
                      <a:pt x="6761" y="262"/>
                    </a:lnTo>
                    <a:lnTo>
                      <a:pt x="6749" y="256"/>
                    </a:lnTo>
                    <a:lnTo>
                      <a:pt x="6738" y="250"/>
                    </a:lnTo>
                    <a:lnTo>
                      <a:pt x="6725" y="246"/>
                    </a:lnTo>
                    <a:lnTo>
                      <a:pt x="6712" y="242"/>
                    </a:lnTo>
                    <a:lnTo>
                      <a:pt x="6700" y="238"/>
                    </a:lnTo>
                    <a:lnTo>
                      <a:pt x="6687" y="235"/>
                    </a:lnTo>
                    <a:lnTo>
                      <a:pt x="6673" y="233"/>
                    </a:lnTo>
                    <a:lnTo>
                      <a:pt x="6661" y="230"/>
                    </a:lnTo>
                    <a:lnTo>
                      <a:pt x="6647" y="229"/>
                    </a:lnTo>
                    <a:lnTo>
                      <a:pt x="6633" y="229"/>
                    </a:lnTo>
                    <a:lnTo>
                      <a:pt x="6633" y="229"/>
                    </a:lnTo>
                    <a:lnTo>
                      <a:pt x="6619" y="229"/>
                    </a:lnTo>
                    <a:lnTo>
                      <a:pt x="6606" y="230"/>
                    </a:lnTo>
                    <a:lnTo>
                      <a:pt x="6592" y="233"/>
                    </a:lnTo>
                    <a:lnTo>
                      <a:pt x="6579" y="235"/>
                    </a:lnTo>
                    <a:lnTo>
                      <a:pt x="6566" y="238"/>
                    </a:lnTo>
                    <a:lnTo>
                      <a:pt x="6553" y="242"/>
                    </a:lnTo>
                    <a:lnTo>
                      <a:pt x="6540" y="246"/>
                    </a:lnTo>
                    <a:lnTo>
                      <a:pt x="6529" y="250"/>
                    </a:lnTo>
                    <a:lnTo>
                      <a:pt x="6517" y="256"/>
                    </a:lnTo>
                    <a:lnTo>
                      <a:pt x="6506" y="262"/>
                    </a:lnTo>
                    <a:lnTo>
                      <a:pt x="6483" y="276"/>
                    </a:lnTo>
                    <a:lnTo>
                      <a:pt x="6462" y="291"/>
                    </a:lnTo>
                    <a:lnTo>
                      <a:pt x="6443" y="308"/>
                    </a:lnTo>
                    <a:lnTo>
                      <a:pt x="6426" y="327"/>
                    </a:lnTo>
                    <a:lnTo>
                      <a:pt x="6411" y="347"/>
                    </a:lnTo>
                    <a:lnTo>
                      <a:pt x="6397" y="370"/>
                    </a:lnTo>
                    <a:lnTo>
                      <a:pt x="6392" y="381"/>
                    </a:lnTo>
                    <a:lnTo>
                      <a:pt x="6385" y="394"/>
                    </a:lnTo>
                    <a:lnTo>
                      <a:pt x="6381" y="405"/>
                    </a:lnTo>
                    <a:lnTo>
                      <a:pt x="6377" y="418"/>
                    </a:lnTo>
                    <a:lnTo>
                      <a:pt x="6373" y="431"/>
                    </a:lnTo>
                    <a:lnTo>
                      <a:pt x="6371" y="443"/>
                    </a:lnTo>
                    <a:lnTo>
                      <a:pt x="6367" y="457"/>
                    </a:lnTo>
                    <a:lnTo>
                      <a:pt x="6366" y="470"/>
                    </a:lnTo>
                    <a:lnTo>
                      <a:pt x="6365" y="483"/>
                    </a:lnTo>
                    <a:lnTo>
                      <a:pt x="6364" y="497"/>
                    </a:lnTo>
                    <a:lnTo>
                      <a:pt x="6364" y="497"/>
                    </a:lnTo>
                    <a:close/>
                    <a:moveTo>
                      <a:pt x="1233" y="3216"/>
                    </a:moveTo>
                    <a:lnTo>
                      <a:pt x="1233" y="3216"/>
                    </a:lnTo>
                    <a:lnTo>
                      <a:pt x="1232" y="3202"/>
                    </a:lnTo>
                    <a:lnTo>
                      <a:pt x="1231" y="3189"/>
                    </a:lnTo>
                    <a:lnTo>
                      <a:pt x="1230" y="3175"/>
                    </a:lnTo>
                    <a:lnTo>
                      <a:pt x="1228" y="3162"/>
                    </a:lnTo>
                    <a:lnTo>
                      <a:pt x="1225" y="3150"/>
                    </a:lnTo>
                    <a:lnTo>
                      <a:pt x="1221" y="3136"/>
                    </a:lnTo>
                    <a:lnTo>
                      <a:pt x="1217" y="3124"/>
                    </a:lnTo>
                    <a:lnTo>
                      <a:pt x="1212" y="3112"/>
                    </a:lnTo>
                    <a:lnTo>
                      <a:pt x="1207" y="3100"/>
                    </a:lnTo>
                    <a:lnTo>
                      <a:pt x="1201" y="3089"/>
                    </a:lnTo>
                    <a:lnTo>
                      <a:pt x="1187" y="3066"/>
                    </a:lnTo>
                    <a:lnTo>
                      <a:pt x="1172" y="3045"/>
                    </a:lnTo>
                    <a:lnTo>
                      <a:pt x="1154" y="3026"/>
                    </a:lnTo>
                    <a:lnTo>
                      <a:pt x="1135" y="3010"/>
                    </a:lnTo>
                    <a:lnTo>
                      <a:pt x="1115" y="2994"/>
                    </a:lnTo>
                    <a:lnTo>
                      <a:pt x="1093" y="2980"/>
                    </a:lnTo>
                    <a:lnTo>
                      <a:pt x="1082" y="2975"/>
                    </a:lnTo>
                    <a:lnTo>
                      <a:pt x="1069" y="2969"/>
                    </a:lnTo>
                    <a:lnTo>
                      <a:pt x="1057" y="2964"/>
                    </a:lnTo>
                    <a:lnTo>
                      <a:pt x="1045" y="2960"/>
                    </a:lnTo>
                    <a:lnTo>
                      <a:pt x="1032" y="2957"/>
                    </a:lnTo>
                    <a:lnTo>
                      <a:pt x="1019" y="2954"/>
                    </a:lnTo>
                    <a:lnTo>
                      <a:pt x="1006" y="2952"/>
                    </a:lnTo>
                    <a:lnTo>
                      <a:pt x="993" y="2949"/>
                    </a:lnTo>
                    <a:lnTo>
                      <a:pt x="979" y="2948"/>
                    </a:lnTo>
                    <a:lnTo>
                      <a:pt x="966" y="2948"/>
                    </a:lnTo>
                    <a:lnTo>
                      <a:pt x="966" y="2948"/>
                    </a:lnTo>
                    <a:lnTo>
                      <a:pt x="952" y="2948"/>
                    </a:lnTo>
                    <a:lnTo>
                      <a:pt x="938" y="2949"/>
                    </a:lnTo>
                    <a:lnTo>
                      <a:pt x="925" y="2952"/>
                    </a:lnTo>
                    <a:lnTo>
                      <a:pt x="911" y="2954"/>
                    </a:lnTo>
                    <a:lnTo>
                      <a:pt x="898" y="2957"/>
                    </a:lnTo>
                    <a:lnTo>
                      <a:pt x="885" y="2960"/>
                    </a:lnTo>
                    <a:lnTo>
                      <a:pt x="873" y="2964"/>
                    </a:lnTo>
                    <a:lnTo>
                      <a:pt x="861" y="2969"/>
                    </a:lnTo>
                    <a:lnTo>
                      <a:pt x="849" y="2975"/>
                    </a:lnTo>
                    <a:lnTo>
                      <a:pt x="837" y="2980"/>
                    </a:lnTo>
                    <a:lnTo>
                      <a:pt x="816" y="2994"/>
                    </a:lnTo>
                    <a:lnTo>
                      <a:pt x="795" y="3010"/>
                    </a:lnTo>
                    <a:lnTo>
                      <a:pt x="776" y="3026"/>
                    </a:lnTo>
                    <a:lnTo>
                      <a:pt x="758" y="3045"/>
                    </a:lnTo>
                    <a:lnTo>
                      <a:pt x="743" y="3066"/>
                    </a:lnTo>
                    <a:lnTo>
                      <a:pt x="729" y="3089"/>
                    </a:lnTo>
                    <a:lnTo>
                      <a:pt x="723" y="3100"/>
                    </a:lnTo>
                    <a:lnTo>
                      <a:pt x="718" y="3112"/>
                    </a:lnTo>
                    <a:lnTo>
                      <a:pt x="714" y="3124"/>
                    </a:lnTo>
                    <a:lnTo>
                      <a:pt x="709" y="3136"/>
                    </a:lnTo>
                    <a:lnTo>
                      <a:pt x="705" y="3150"/>
                    </a:lnTo>
                    <a:lnTo>
                      <a:pt x="703" y="3162"/>
                    </a:lnTo>
                    <a:lnTo>
                      <a:pt x="700" y="3175"/>
                    </a:lnTo>
                    <a:lnTo>
                      <a:pt x="699" y="3189"/>
                    </a:lnTo>
                    <a:lnTo>
                      <a:pt x="698" y="3202"/>
                    </a:lnTo>
                    <a:lnTo>
                      <a:pt x="697" y="3216"/>
                    </a:lnTo>
                    <a:lnTo>
                      <a:pt x="697" y="3216"/>
                    </a:lnTo>
                    <a:lnTo>
                      <a:pt x="698" y="3230"/>
                    </a:lnTo>
                    <a:lnTo>
                      <a:pt x="699" y="3244"/>
                    </a:lnTo>
                    <a:lnTo>
                      <a:pt x="700" y="3257"/>
                    </a:lnTo>
                    <a:lnTo>
                      <a:pt x="703" y="3270"/>
                    </a:lnTo>
                    <a:lnTo>
                      <a:pt x="705" y="3283"/>
                    </a:lnTo>
                    <a:lnTo>
                      <a:pt x="709" y="3295"/>
                    </a:lnTo>
                    <a:lnTo>
                      <a:pt x="714" y="3308"/>
                    </a:lnTo>
                    <a:lnTo>
                      <a:pt x="718" y="3321"/>
                    </a:lnTo>
                    <a:lnTo>
                      <a:pt x="723" y="3332"/>
                    </a:lnTo>
                    <a:lnTo>
                      <a:pt x="729" y="3344"/>
                    </a:lnTo>
                    <a:lnTo>
                      <a:pt x="743" y="3366"/>
                    </a:lnTo>
                    <a:lnTo>
                      <a:pt x="758" y="3387"/>
                    </a:lnTo>
                    <a:lnTo>
                      <a:pt x="776" y="3406"/>
                    </a:lnTo>
                    <a:lnTo>
                      <a:pt x="795" y="3423"/>
                    </a:lnTo>
                    <a:lnTo>
                      <a:pt x="816" y="3439"/>
                    </a:lnTo>
                    <a:lnTo>
                      <a:pt x="837" y="3451"/>
                    </a:lnTo>
                    <a:lnTo>
                      <a:pt x="849" y="3458"/>
                    </a:lnTo>
                    <a:lnTo>
                      <a:pt x="861" y="3463"/>
                    </a:lnTo>
                    <a:lnTo>
                      <a:pt x="873" y="3468"/>
                    </a:lnTo>
                    <a:lnTo>
                      <a:pt x="885" y="3472"/>
                    </a:lnTo>
                    <a:lnTo>
                      <a:pt x="898" y="3476"/>
                    </a:lnTo>
                    <a:lnTo>
                      <a:pt x="911" y="3479"/>
                    </a:lnTo>
                    <a:lnTo>
                      <a:pt x="925" y="3481"/>
                    </a:lnTo>
                    <a:lnTo>
                      <a:pt x="938" y="3483"/>
                    </a:lnTo>
                    <a:lnTo>
                      <a:pt x="952" y="3484"/>
                    </a:lnTo>
                    <a:lnTo>
                      <a:pt x="966" y="3484"/>
                    </a:lnTo>
                    <a:lnTo>
                      <a:pt x="966" y="3484"/>
                    </a:lnTo>
                    <a:lnTo>
                      <a:pt x="979" y="3484"/>
                    </a:lnTo>
                    <a:lnTo>
                      <a:pt x="993" y="3483"/>
                    </a:lnTo>
                    <a:lnTo>
                      <a:pt x="1006" y="3481"/>
                    </a:lnTo>
                    <a:lnTo>
                      <a:pt x="1019" y="3479"/>
                    </a:lnTo>
                    <a:lnTo>
                      <a:pt x="1032" y="3476"/>
                    </a:lnTo>
                    <a:lnTo>
                      <a:pt x="1045" y="3472"/>
                    </a:lnTo>
                    <a:lnTo>
                      <a:pt x="1057" y="3468"/>
                    </a:lnTo>
                    <a:lnTo>
                      <a:pt x="1069" y="3463"/>
                    </a:lnTo>
                    <a:lnTo>
                      <a:pt x="1082" y="3458"/>
                    </a:lnTo>
                    <a:lnTo>
                      <a:pt x="1093" y="3451"/>
                    </a:lnTo>
                    <a:lnTo>
                      <a:pt x="1115" y="3439"/>
                    </a:lnTo>
                    <a:lnTo>
                      <a:pt x="1135" y="3423"/>
                    </a:lnTo>
                    <a:lnTo>
                      <a:pt x="1154" y="3406"/>
                    </a:lnTo>
                    <a:lnTo>
                      <a:pt x="1172" y="3387"/>
                    </a:lnTo>
                    <a:lnTo>
                      <a:pt x="1187" y="3366"/>
                    </a:lnTo>
                    <a:lnTo>
                      <a:pt x="1201" y="3344"/>
                    </a:lnTo>
                    <a:lnTo>
                      <a:pt x="1207" y="3332"/>
                    </a:lnTo>
                    <a:lnTo>
                      <a:pt x="1212" y="3321"/>
                    </a:lnTo>
                    <a:lnTo>
                      <a:pt x="1217" y="3308"/>
                    </a:lnTo>
                    <a:lnTo>
                      <a:pt x="1221" y="3295"/>
                    </a:lnTo>
                    <a:lnTo>
                      <a:pt x="1225" y="3283"/>
                    </a:lnTo>
                    <a:lnTo>
                      <a:pt x="1228" y="3270"/>
                    </a:lnTo>
                    <a:lnTo>
                      <a:pt x="1230" y="3257"/>
                    </a:lnTo>
                    <a:lnTo>
                      <a:pt x="1231" y="3244"/>
                    </a:lnTo>
                    <a:lnTo>
                      <a:pt x="1232" y="3230"/>
                    </a:lnTo>
                    <a:lnTo>
                      <a:pt x="1233" y="3216"/>
                    </a:lnTo>
                    <a:lnTo>
                      <a:pt x="1233" y="3216"/>
                    </a:lnTo>
                    <a:close/>
                    <a:moveTo>
                      <a:pt x="3109" y="1264"/>
                    </a:moveTo>
                    <a:lnTo>
                      <a:pt x="3109" y="1264"/>
                    </a:lnTo>
                    <a:lnTo>
                      <a:pt x="3109" y="1250"/>
                    </a:lnTo>
                    <a:lnTo>
                      <a:pt x="3108" y="1236"/>
                    </a:lnTo>
                    <a:lnTo>
                      <a:pt x="3106" y="1223"/>
                    </a:lnTo>
                    <a:lnTo>
                      <a:pt x="3104" y="1210"/>
                    </a:lnTo>
                    <a:lnTo>
                      <a:pt x="3101" y="1196"/>
                    </a:lnTo>
                    <a:lnTo>
                      <a:pt x="3098" y="1184"/>
                    </a:lnTo>
                    <a:lnTo>
                      <a:pt x="3093" y="1171"/>
                    </a:lnTo>
                    <a:lnTo>
                      <a:pt x="3088" y="1159"/>
                    </a:lnTo>
                    <a:lnTo>
                      <a:pt x="3083" y="1148"/>
                    </a:lnTo>
                    <a:lnTo>
                      <a:pt x="3078" y="1136"/>
                    </a:lnTo>
                    <a:lnTo>
                      <a:pt x="3064" y="1114"/>
                    </a:lnTo>
                    <a:lnTo>
                      <a:pt x="3048" y="1093"/>
                    </a:lnTo>
                    <a:lnTo>
                      <a:pt x="3031" y="1074"/>
                    </a:lnTo>
                    <a:lnTo>
                      <a:pt x="3012" y="1057"/>
                    </a:lnTo>
                    <a:lnTo>
                      <a:pt x="2991" y="1041"/>
                    </a:lnTo>
                    <a:lnTo>
                      <a:pt x="2969" y="1027"/>
                    </a:lnTo>
                    <a:lnTo>
                      <a:pt x="2957" y="1022"/>
                    </a:lnTo>
                    <a:lnTo>
                      <a:pt x="2946" y="1017"/>
                    </a:lnTo>
                    <a:lnTo>
                      <a:pt x="2933" y="1012"/>
                    </a:lnTo>
                    <a:lnTo>
                      <a:pt x="2922" y="1007"/>
                    </a:lnTo>
                    <a:lnTo>
                      <a:pt x="2909" y="1004"/>
                    </a:lnTo>
                    <a:lnTo>
                      <a:pt x="2895" y="1001"/>
                    </a:lnTo>
                    <a:lnTo>
                      <a:pt x="2883" y="998"/>
                    </a:lnTo>
                    <a:lnTo>
                      <a:pt x="2869" y="997"/>
                    </a:lnTo>
                    <a:lnTo>
                      <a:pt x="2855" y="996"/>
                    </a:lnTo>
                    <a:lnTo>
                      <a:pt x="2841" y="996"/>
                    </a:lnTo>
                    <a:lnTo>
                      <a:pt x="2841" y="996"/>
                    </a:lnTo>
                    <a:lnTo>
                      <a:pt x="2828" y="996"/>
                    </a:lnTo>
                    <a:lnTo>
                      <a:pt x="2814" y="997"/>
                    </a:lnTo>
                    <a:lnTo>
                      <a:pt x="2801" y="998"/>
                    </a:lnTo>
                    <a:lnTo>
                      <a:pt x="2788" y="1001"/>
                    </a:lnTo>
                    <a:lnTo>
                      <a:pt x="2775" y="1004"/>
                    </a:lnTo>
                    <a:lnTo>
                      <a:pt x="2762" y="1007"/>
                    </a:lnTo>
                    <a:lnTo>
                      <a:pt x="2750" y="1012"/>
                    </a:lnTo>
                    <a:lnTo>
                      <a:pt x="2737" y="1017"/>
                    </a:lnTo>
                    <a:lnTo>
                      <a:pt x="2725" y="1022"/>
                    </a:lnTo>
                    <a:lnTo>
                      <a:pt x="2714" y="1027"/>
                    </a:lnTo>
                    <a:lnTo>
                      <a:pt x="2692" y="1041"/>
                    </a:lnTo>
                    <a:lnTo>
                      <a:pt x="2672" y="1057"/>
                    </a:lnTo>
                    <a:lnTo>
                      <a:pt x="2652" y="1074"/>
                    </a:lnTo>
                    <a:lnTo>
                      <a:pt x="2635" y="1093"/>
                    </a:lnTo>
                    <a:lnTo>
                      <a:pt x="2619" y="1114"/>
                    </a:lnTo>
                    <a:lnTo>
                      <a:pt x="2606" y="1136"/>
                    </a:lnTo>
                    <a:lnTo>
                      <a:pt x="2600" y="1148"/>
                    </a:lnTo>
                    <a:lnTo>
                      <a:pt x="2595" y="1159"/>
                    </a:lnTo>
                    <a:lnTo>
                      <a:pt x="2589" y="1171"/>
                    </a:lnTo>
                    <a:lnTo>
                      <a:pt x="2585" y="1184"/>
                    </a:lnTo>
                    <a:lnTo>
                      <a:pt x="2582" y="1196"/>
                    </a:lnTo>
                    <a:lnTo>
                      <a:pt x="2579" y="1210"/>
                    </a:lnTo>
                    <a:lnTo>
                      <a:pt x="2577" y="1223"/>
                    </a:lnTo>
                    <a:lnTo>
                      <a:pt x="2575" y="1236"/>
                    </a:lnTo>
                    <a:lnTo>
                      <a:pt x="2574" y="1250"/>
                    </a:lnTo>
                    <a:lnTo>
                      <a:pt x="2574" y="1264"/>
                    </a:lnTo>
                    <a:lnTo>
                      <a:pt x="2574" y="1264"/>
                    </a:lnTo>
                    <a:lnTo>
                      <a:pt x="2574" y="1277"/>
                    </a:lnTo>
                    <a:lnTo>
                      <a:pt x="2575" y="1291"/>
                    </a:lnTo>
                    <a:lnTo>
                      <a:pt x="2577" y="1304"/>
                    </a:lnTo>
                    <a:lnTo>
                      <a:pt x="2579" y="1317"/>
                    </a:lnTo>
                    <a:lnTo>
                      <a:pt x="2582" y="1330"/>
                    </a:lnTo>
                    <a:lnTo>
                      <a:pt x="2585" y="1343"/>
                    </a:lnTo>
                    <a:lnTo>
                      <a:pt x="2589" y="1355"/>
                    </a:lnTo>
                    <a:lnTo>
                      <a:pt x="2595" y="1368"/>
                    </a:lnTo>
                    <a:lnTo>
                      <a:pt x="2600" y="1380"/>
                    </a:lnTo>
                    <a:lnTo>
                      <a:pt x="2606" y="1391"/>
                    </a:lnTo>
                    <a:lnTo>
                      <a:pt x="2619" y="1413"/>
                    </a:lnTo>
                    <a:lnTo>
                      <a:pt x="2635" y="1433"/>
                    </a:lnTo>
                    <a:lnTo>
                      <a:pt x="2652" y="1452"/>
                    </a:lnTo>
                    <a:lnTo>
                      <a:pt x="2672" y="1470"/>
                    </a:lnTo>
                    <a:lnTo>
                      <a:pt x="2692" y="1485"/>
                    </a:lnTo>
                    <a:lnTo>
                      <a:pt x="2714" y="1499"/>
                    </a:lnTo>
                    <a:lnTo>
                      <a:pt x="2725" y="1505"/>
                    </a:lnTo>
                    <a:lnTo>
                      <a:pt x="2737" y="1510"/>
                    </a:lnTo>
                    <a:lnTo>
                      <a:pt x="2750" y="1516"/>
                    </a:lnTo>
                    <a:lnTo>
                      <a:pt x="2762" y="1520"/>
                    </a:lnTo>
                    <a:lnTo>
                      <a:pt x="2775" y="1523"/>
                    </a:lnTo>
                    <a:lnTo>
                      <a:pt x="2788" y="1526"/>
                    </a:lnTo>
                    <a:lnTo>
                      <a:pt x="2801" y="1528"/>
                    </a:lnTo>
                    <a:lnTo>
                      <a:pt x="2814" y="1530"/>
                    </a:lnTo>
                    <a:lnTo>
                      <a:pt x="2828" y="1531"/>
                    </a:lnTo>
                    <a:lnTo>
                      <a:pt x="2841" y="1531"/>
                    </a:lnTo>
                    <a:lnTo>
                      <a:pt x="2841" y="1531"/>
                    </a:lnTo>
                    <a:lnTo>
                      <a:pt x="2855" y="1531"/>
                    </a:lnTo>
                    <a:lnTo>
                      <a:pt x="2869" y="1530"/>
                    </a:lnTo>
                    <a:lnTo>
                      <a:pt x="2883" y="1528"/>
                    </a:lnTo>
                    <a:lnTo>
                      <a:pt x="2895" y="1526"/>
                    </a:lnTo>
                    <a:lnTo>
                      <a:pt x="2909" y="1523"/>
                    </a:lnTo>
                    <a:lnTo>
                      <a:pt x="2922" y="1520"/>
                    </a:lnTo>
                    <a:lnTo>
                      <a:pt x="2933" y="1516"/>
                    </a:lnTo>
                    <a:lnTo>
                      <a:pt x="2946" y="1510"/>
                    </a:lnTo>
                    <a:lnTo>
                      <a:pt x="2957" y="1505"/>
                    </a:lnTo>
                    <a:lnTo>
                      <a:pt x="2969" y="1499"/>
                    </a:lnTo>
                    <a:lnTo>
                      <a:pt x="2991" y="1485"/>
                    </a:lnTo>
                    <a:lnTo>
                      <a:pt x="3012" y="1470"/>
                    </a:lnTo>
                    <a:lnTo>
                      <a:pt x="3031" y="1452"/>
                    </a:lnTo>
                    <a:lnTo>
                      <a:pt x="3048" y="1433"/>
                    </a:lnTo>
                    <a:lnTo>
                      <a:pt x="3064" y="1413"/>
                    </a:lnTo>
                    <a:lnTo>
                      <a:pt x="3078" y="1391"/>
                    </a:lnTo>
                    <a:lnTo>
                      <a:pt x="3083" y="1380"/>
                    </a:lnTo>
                    <a:lnTo>
                      <a:pt x="3088" y="1368"/>
                    </a:lnTo>
                    <a:lnTo>
                      <a:pt x="3093" y="1355"/>
                    </a:lnTo>
                    <a:lnTo>
                      <a:pt x="3098" y="1343"/>
                    </a:lnTo>
                    <a:lnTo>
                      <a:pt x="3101" y="1330"/>
                    </a:lnTo>
                    <a:lnTo>
                      <a:pt x="3104" y="1317"/>
                    </a:lnTo>
                    <a:lnTo>
                      <a:pt x="3106" y="1304"/>
                    </a:lnTo>
                    <a:lnTo>
                      <a:pt x="3108" y="1291"/>
                    </a:lnTo>
                    <a:lnTo>
                      <a:pt x="3109" y="1277"/>
                    </a:lnTo>
                    <a:lnTo>
                      <a:pt x="3109" y="1264"/>
                    </a:lnTo>
                    <a:lnTo>
                      <a:pt x="3109" y="1264"/>
                    </a:lnTo>
                    <a:close/>
                    <a:moveTo>
                      <a:pt x="4986" y="2336"/>
                    </a:moveTo>
                    <a:lnTo>
                      <a:pt x="4986" y="2336"/>
                    </a:lnTo>
                    <a:lnTo>
                      <a:pt x="4986" y="2322"/>
                    </a:lnTo>
                    <a:lnTo>
                      <a:pt x="4985" y="2308"/>
                    </a:lnTo>
                    <a:lnTo>
                      <a:pt x="4983" y="2295"/>
                    </a:lnTo>
                    <a:lnTo>
                      <a:pt x="4981" y="2281"/>
                    </a:lnTo>
                    <a:lnTo>
                      <a:pt x="4978" y="2268"/>
                    </a:lnTo>
                    <a:lnTo>
                      <a:pt x="4975" y="2256"/>
                    </a:lnTo>
                    <a:lnTo>
                      <a:pt x="4970" y="2243"/>
                    </a:lnTo>
                    <a:lnTo>
                      <a:pt x="4965" y="2231"/>
                    </a:lnTo>
                    <a:lnTo>
                      <a:pt x="4960" y="2220"/>
                    </a:lnTo>
                    <a:lnTo>
                      <a:pt x="4953" y="2208"/>
                    </a:lnTo>
                    <a:lnTo>
                      <a:pt x="4941" y="2186"/>
                    </a:lnTo>
                    <a:lnTo>
                      <a:pt x="4925" y="2165"/>
                    </a:lnTo>
                    <a:lnTo>
                      <a:pt x="4907" y="2146"/>
                    </a:lnTo>
                    <a:lnTo>
                      <a:pt x="4888" y="2129"/>
                    </a:lnTo>
                    <a:lnTo>
                      <a:pt x="4868" y="2113"/>
                    </a:lnTo>
                    <a:lnTo>
                      <a:pt x="4846" y="2100"/>
                    </a:lnTo>
                    <a:lnTo>
                      <a:pt x="4834" y="2094"/>
                    </a:lnTo>
                    <a:lnTo>
                      <a:pt x="4823" y="2088"/>
                    </a:lnTo>
                    <a:lnTo>
                      <a:pt x="4810" y="2084"/>
                    </a:lnTo>
                    <a:lnTo>
                      <a:pt x="4797" y="2080"/>
                    </a:lnTo>
                    <a:lnTo>
                      <a:pt x="4785" y="2075"/>
                    </a:lnTo>
                    <a:lnTo>
                      <a:pt x="4772" y="2073"/>
                    </a:lnTo>
                    <a:lnTo>
                      <a:pt x="4758" y="2070"/>
                    </a:lnTo>
                    <a:lnTo>
                      <a:pt x="4746" y="2069"/>
                    </a:lnTo>
                    <a:lnTo>
                      <a:pt x="4732" y="2068"/>
                    </a:lnTo>
                    <a:lnTo>
                      <a:pt x="4718" y="2067"/>
                    </a:lnTo>
                    <a:lnTo>
                      <a:pt x="4718" y="2067"/>
                    </a:lnTo>
                    <a:lnTo>
                      <a:pt x="4705" y="2068"/>
                    </a:lnTo>
                    <a:lnTo>
                      <a:pt x="4691" y="2069"/>
                    </a:lnTo>
                    <a:lnTo>
                      <a:pt x="4677" y="2070"/>
                    </a:lnTo>
                    <a:lnTo>
                      <a:pt x="4665" y="2073"/>
                    </a:lnTo>
                    <a:lnTo>
                      <a:pt x="4651" y="2075"/>
                    </a:lnTo>
                    <a:lnTo>
                      <a:pt x="4638" y="2080"/>
                    </a:lnTo>
                    <a:lnTo>
                      <a:pt x="4626" y="2084"/>
                    </a:lnTo>
                    <a:lnTo>
                      <a:pt x="4614" y="2088"/>
                    </a:lnTo>
                    <a:lnTo>
                      <a:pt x="4602" y="2094"/>
                    </a:lnTo>
                    <a:lnTo>
                      <a:pt x="4591" y="2100"/>
                    </a:lnTo>
                    <a:lnTo>
                      <a:pt x="4569" y="2113"/>
                    </a:lnTo>
                    <a:lnTo>
                      <a:pt x="4547" y="2129"/>
                    </a:lnTo>
                    <a:lnTo>
                      <a:pt x="4529" y="2146"/>
                    </a:lnTo>
                    <a:lnTo>
                      <a:pt x="4512" y="2165"/>
                    </a:lnTo>
                    <a:lnTo>
                      <a:pt x="4496" y="2186"/>
                    </a:lnTo>
                    <a:lnTo>
                      <a:pt x="4482" y="2208"/>
                    </a:lnTo>
                    <a:lnTo>
                      <a:pt x="4477" y="2220"/>
                    </a:lnTo>
                    <a:lnTo>
                      <a:pt x="4472" y="2231"/>
                    </a:lnTo>
                    <a:lnTo>
                      <a:pt x="4466" y="2243"/>
                    </a:lnTo>
                    <a:lnTo>
                      <a:pt x="4462" y="2256"/>
                    </a:lnTo>
                    <a:lnTo>
                      <a:pt x="4459" y="2268"/>
                    </a:lnTo>
                    <a:lnTo>
                      <a:pt x="4456" y="2281"/>
                    </a:lnTo>
                    <a:lnTo>
                      <a:pt x="4453" y="2295"/>
                    </a:lnTo>
                    <a:lnTo>
                      <a:pt x="4452" y="2308"/>
                    </a:lnTo>
                    <a:lnTo>
                      <a:pt x="4450" y="2322"/>
                    </a:lnTo>
                    <a:lnTo>
                      <a:pt x="4450" y="2336"/>
                    </a:lnTo>
                    <a:lnTo>
                      <a:pt x="4450" y="2336"/>
                    </a:lnTo>
                    <a:lnTo>
                      <a:pt x="4450" y="2350"/>
                    </a:lnTo>
                    <a:lnTo>
                      <a:pt x="4452" y="2363"/>
                    </a:lnTo>
                    <a:lnTo>
                      <a:pt x="4453" y="2376"/>
                    </a:lnTo>
                    <a:lnTo>
                      <a:pt x="4456" y="2390"/>
                    </a:lnTo>
                    <a:lnTo>
                      <a:pt x="4459" y="2402"/>
                    </a:lnTo>
                    <a:lnTo>
                      <a:pt x="4462" y="2415"/>
                    </a:lnTo>
                    <a:lnTo>
                      <a:pt x="4466" y="2428"/>
                    </a:lnTo>
                    <a:lnTo>
                      <a:pt x="4472" y="2440"/>
                    </a:lnTo>
                    <a:lnTo>
                      <a:pt x="4477" y="2452"/>
                    </a:lnTo>
                    <a:lnTo>
                      <a:pt x="4482" y="2463"/>
                    </a:lnTo>
                    <a:lnTo>
                      <a:pt x="4496" y="2486"/>
                    </a:lnTo>
                    <a:lnTo>
                      <a:pt x="4512" y="2506"/>
                    </a:lnTo>
                    <a:lnTo>
                      <a:pt x="4529" y="2525"/>
                    </a:lnTo>
                    <a:lnTo>
                      <a:pt x="4547" y="2543"/>
                    </a:lnTo>
                    <a:lnTo>
                      <a:pt x="4569" y="2557"/>
                    </a:lnTo>
                    <a:lnTo>
                      <a:pt x="4591" y="2571"/>
                    </a:lnTo>
                    <a:lnTo>
                      <a:pt x="4602" y="2577"/>
                    </a:lnTo>
                    <a:lnTo>
                      <a:pt x="4614" y="2583"/>
                    </a:lnTo>
                    <a:lnTo>
                      <a:pt x="4626" y="2587"/>
                    </a:lnTo>
                    <a:lnTo>
                      <a:pt x="4638" y="2591"/>
                    </a:lnTo>
                    <a:lnTo>
                      <a:pt x="4651" y="2595"/>
                    </a:lnTo>
                    <a:lnTo>
                      <a:pt x="4665" y="2598"/>
                    </a:lnTo>
                    <a:lnTo>
                      <a:pt x="4677" y="2600"/>
                    </a:lnTo>
                    <a:lnTo>
                      <a:pt x="4691" y="2603"/>
                    </a:lnTo>
                    <a:lnTo>
                      <a:pt x="4705" y="2604"/>
                    </a:lnTo>
                    <a:lnTo>
                      <a:pt x="4718" y="2604"/>
                    </a:lnTo>
                    <a:lnTo>
                      <a:pt x="4718" y="2604"/>
                    </a:lnTo>
                    <a:lnTo>
                      <a:pt x="4732" y="2604"/>
                    </a:lnTo>
                    <a:lnTo>
                      <a:pt x="4746" y="2603"/>
                    </a:lnTo>
                    <a:lnTo>
                      <a:pt x="4758" y="2600"/>
                    </a:lnTo>
                    <a:lnTo>
                      <a:pt x="4772" y="2598"/>
                    </a:lnTo>
                    <a:lnTo>
                      <a:pt x="4785" y="2595"/>
                    </a:lnTo>
                    <a:lnTo>
                      <a:pt x="4797" y="2591"/>
                    </a:lnTo>
                    <a:lnTo>
                      <a:pt x="4810" y="2587"/>
                    </a:lnTo>
                    <a:lnTo>
                      <a:pt x="4823" y="2583"/>
                    </a:lnTo>
                    <a:lnTo>
                      <a:pt x="4834" y="2577"/>
                    </a:lnTo>
                    <a:lnTo>
                      <a:pt x="4846" y="2571"/>
                    </a:lnTo>
                    <a:lnTo>
                      <a:pt x="4868" y="2557"/>
                    </a:lnTo>
                    <a:lnTo>
                      <a:pt x="4888" y="2543"/>
                    </a:lnTo>
                    <a:lnTo>
                      <a:pt x="4907" y="2525"/>
                    </a:lnTo>
                    <a:lnTo>
                      <a:pt x="4925" y="2506"/>
                    </a:lnTo>
                    <a:lnTo>
                      <a:pt x="4941" y="2486"/>
                    </a:lnTo>
                    <a:lnTo>
                      <a:pt x="4953" y="2463"/>
                    </a:lnTo>
                    <a:lnTo>
                      <a:pt x="4960" y="2452"/>
                    </a:lnTo>
                    <a:lnTo>
                      <a:pt x="4965" y="2440"/>
                    </a:lnTo>
                    <a:lnTo>
                      <a:pt x="4970" y="2428"/>
                    </a:lnTo>
                    <a:lnTo>
                      <a:pt x="4975" y="2415"/>
                    </a:lnTo>
                    <a:lnTo>
                      <a:pt x="4978" y="2402"/>
                    </a:lnTo>
                    <a:lnTo>
                      <a:pt x="4981" y="2390"/>
                    </a:lnTo>
                    <a:lnTo>
                      <a:pt x="4983" y="2376"/>
                    </a:lnTo>
                    <a:lnTo>
                      <a:pt x="4985" y="2363"/>
                    </a:lnTo>
                    <a:lnTo>
                      <a:pt x="4986" y="2350"/>
                    </a:lnTo>
                    <a:lnTo>
                      <a:pt x="4986" y="2336"/>
                    </a:lnTo>
                    <a:lnTo>
                      <a:pt x="4986" y="23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4" name="PA-文本框 6">
            <a:extLst>
              <a:ext uri="{FF2B5EF4-FFF2-40B4-BE49-F238E27FC236}">
                <a16:creationId xmlns="" xmlns:a16="http://schemas.microsoft.com/office/drawing/2014/main" id="{6183A2FD-D68A-4877-ABAC-887AD67D20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91409" y="2347471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25" name="PA-文本框 42">
            <a:extLst>
              <a:ext uri="{FF2B5EF4-FFF2-40B4-BE49-F238E27FC236}">
                <a16:creationId xmlns="" xmlns:a16="http://schemas.microsoft.com/office/drawing/2014/main" id="{E75826A6-0707-422A-82B7-2A870CCA501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691410" y="2894366"/>
            <a:ext cx="1813654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6" name="PA-文本框 6">
            <a:extLst>
              <a:ext uri="{FF2B5EF4-FFF2-40B4-BE49-F238E27FC236}">
                <a16:creationId xmlns="" xmlns:a16="http://schemas.microsoft.com/office/drawing/2014/main" id="{A52D4B77-C718-4F8B-BBD7-B9FC5A97D95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412636" y="4680937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27" name="PA-文本框 42">
            <a:extLst>
              <a:ext uri="{FF2B5EF4-FFF2-40B4-BE49-F238E27FC236}">
                <a16:creationId xmlns="" xmlns:a16="http://schemas.microsoft.com/office/drawing/2014/main" id="{3D13A584-7C3D-4D37-BD92-9A36A5D7FA6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412637" y="5227832"/>
            <a:ext cx="1813654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8" name="PA-文本框 6">
            <a:extLst>
              <a:ext uri="{FF2B5EF4-FFF2-40B4-BE49-F238E27FC236}">
                <a16:creationId xmlns="" xmlns:a16="http://schemas.microsoft.com/office/drawing/2014/main" id="{09C289FD-B14A-4958-89D0-9EC8BB1DAA8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665165" y="4680937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29" name="PA-文本框 42">
            <a:extLst>
              <a:ext uri="{FF2B5EF4-FFF2-40B4-BE49-F238E27FC236}">
                <a16:creationId xmlns="" xmlns:a16="http://schemas.microsoft.com/office/drawing/2014/main" id="{A8419C77-401B-4422-B865-8BBE09F1AA5E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778177" y="5227832"/>
            <a:ext cx="1813654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0" name="PA-文本框 6">
            <a:extLst>
              <a:ext uri="{FF2B5EF4-FFF2-40B4-BE49-F238E27FC236}">
                <a16:creationId xmlns="" xmlns:a16="http://schemas.microsoft.com/office/drawing/2014/main" id="{AC41FD5E-7072-4C71-AB22-2A8EED069D3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55787" y="2347471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31" name="PA-文本框 42">
            <a:extLst>
              <a:ext uri="{FF2B5EF4-FFF2-40B4-BE49-F238E27FC236}">
                <a16:creationId xmlns="" xmlns:a16="http://schemas.microsoft.com/office/drawing/2014/main" id="{39A87784-4098-4D6A-A360-7F67D9A4192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68799" y="2894366"/>
            <a:ext cx="1813654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2" name="PA-文本框 6">
            <a:extLst>
              <a:ext uri="{FF2B5EF4-FFF2-40B4-BE49-F238E27FC236}">
                <a16:creationId xmlns="" xmlns:a16="http://schemas.microsoft.com/office/drawing/2014/main" id="{C99C201D-92DE-492C-ADA8-992338D91E2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31099" y="1067131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33" name="PA-文本框 42">
            <a:extLst>
              <a:ext uri="{FF2B5EF4-FFF2-40B4-BE49-F238E27FC236}">
                <a16:creationId xmlns="" xmlns:a16="http://schemas.microsoft.com/office/drawing/2014/main" id="{F8DA09CF-D3CD-4259-832D-C9518F461335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187605" y="1614026"/>
            <a:ext cx="1813654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597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-组合 31">
            <a:extLst>
              <a:ext uri="{FF2B5EF4-FFF2-40B4-BE49-F238E27FC236}">
                <a16:creationId xmlns="" xmlns:a16="http://schemas.microsoft.com/office/drawing/2014/main" id="{D0AD920C-7BBE-42F3-B94F-9945ECBBC40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294782" y="2997562"/>
            <a:ext cx="7312624" cy="3156449"/>
            <a:chOff x="4250817" y="2536371"/>
            <a:chExt cx="7312624" cy="3373438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8F5F46EA-F213-442B-A011-8366601A76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6554" y="2536371"/>
              <a:ext cx="6846887" cy="3373438"/>
              <a:chOff x="940687" y="2209261"/>
              <a:chExt cx="6847588" cy="3373519"/>
            </a:xfrm>
          </p:grpSpPr>
          <p:sp>
            <p:nvSpPr>
              <p:cNvPr id="7" name="PA-矩形 5">
                <a:extLst>
                  <a:ext uri="{FF2B5EF4-FFF2-40B4-BE49-F238E27FC236}">
                    <a16:creationId xmlns="" xmlns:a16="http://schemas.microsoft.com/office/drawing/2014/main" id="{0FDD5F4C-FAB2-40DB-BE3D-CB9DC9651A4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177703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8" name="PA-矩形 6">
                <a:extLst>
                  <a:ext uri="{FF2B5EF4-FFF2-40B4-BE49-F238E27FC236}">
                    <a16:creationId xmlns="" xmlns:a16="http://schemas.microsoft.com/office/drawing/2014/main" id="{2E8A5D69-A306-4EEF-B1A8-05710E64BFE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754025" y="2209261"/>
                <a:ext cx="4762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9" name="PA-矩形 7">
                <a:extLst>
                  <a:ext uri="{FF2B5EF4-FFF2-40B4-BE49-F238E27FC236}">
                    <a16:creationId xmlns="" xmlns:a16="http://schemas.microsoft.com/office/drawing/2014/main" id="{C1059FEB-1947-41BD-95D5-757CAC4FC45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4328759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0" name="PA-矩形 8">
                <a:extLst>
                  <a:ext uri="{FF2B5EF4-FFF2-40B4-BE49-F238E27FC236}">
                    <a16:creationId xmlns="" xmlns:a16="http://schemas.microsoft.com/office/drawing/2014/main" id="{A01403B5-07EB-48AB-952C-941F731448E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905080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1" name="PA-矩形 9">
                <a:extLst>
                  <a:ext uri="{FF2B5EF4-FFF2-40B4-BE49-F238E27FC236}">
                    <a16:creationId xmlns="" xmlns:a16="http://schemas.microsoft.com/office/drawing/2014/main" id="{2698B9C7-BAB8-462B-8E39-912DD3BFEFB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5479814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2" name="PA-矩形 10">
                <a:extLst>
                  <a:ext uri="{FF2B5EF4-FFF2-40B4-BE49-F238E27FC236}">
                    <a16:creationId xmlns="" xmlns:a16="http://schemas.microsoft.com/office/drawing/2014/main" id="{61A4F18D-8D0A-4D84-B7DD-70B9C1F6DF2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054548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3" name="PA-矩形 11">
                <a:extLst>
                  <a:ext uri="{FF2B5EF4-FFF2-40B4-BE49-F238E27FC236}">
                    <a16:creationId xmlns="" xmlns:a16="http://schemas.microsoft.com/office/drawing/2014/main" id="{839C7802-F515-48E1-A9E4-A5A7174C0A6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6630870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4" name="PA-矩形 16">
                <a:extLst>
                  <a:ext uri="{FF2B5EF4-FFF2-40B4-BE49-F238E27FC236}">
                    <a16:creationId xmlns="" xmlns:a16="http://schemas.microsoft.com/office/drawing/2014/main" id="{C4314885-D83F-4711-AFAA-7E09B39BA97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7207191" y="2209261"/>
                <a:ext cx="4763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5" name="PA-矩形 17">
                <a:extLst>
                  <a:ext uri="{FF2B5EF4-FFF2-40B4-BE49-F238E27FC236}">
                    <a16:creationId xmlns="" xmlns:a16="http://schemas.microsoft.com/office/drawing/2014/main" id="{2E7684CE-778F-412D-B839-2A2ABE9DFDF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7781924" y="2209261"/>
                <a:ext cx="6351" cy="33735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6" name="PA-任意多边形 18">
                <a:extLst>
                  <a:ext uri="{FF2B5EF4-FFF2-40B4-BE49-F238E27FC236}">
                    <a16:creationId xmlns="" xmlns:a16="http://schemas.microsoft.com/office/drawing/2014/main" id="{D22A6526-0B16-43E9-9150-9B3118A75E1F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602969" y="5252572"/>
                <a:ext cx="2392608" cy="203205"/>
              </a:xfrm>
              <a:custGeom>
                <a:avLst/>
                <a:gdLst>
                  <a:gd name="T0" fmla="*/ 0 w 870"/>
                  <a:gd name="T1" fmla="*/ 0 h 74"/>
                  <a:gd name="T2" fmla="*/ 839 w 870"/>
                  <a:gd name="T3" fmla="*/ 0 h 74"/>
                  <a:gd name="T4" fmla="*/ 870 w 870"/>
                  <a:gd name="T5" fmla="*/ 37 h 74"/>
                  <a:gd name="T6" fmla="*/ 870 w 870"/>
                  <a:gd name="T7" fmla="*/ 37 h 74"/>
                  <a:gd name="T8" fmla="*/ 839 w 870"/>
                  <a:gd name="T9" fmla="*/ 74 h 74"/>
                  <a:gd name="T10" fmla="*/ 0 w 870"/>
                  <a:gd name="T11" fmla="*/ 74 h 74"/>
                  <a:gd name="T12" fmla="*/ 0 w 870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0" h="74">
                    <a:moveTo>
                      <a:pt x="0" y="0"/>
                    </a:moveTo>
                    <a:cubicBezTo>
                      <a:pt x="839" y="0"/>
                      <a:pt x="839" y="0"/>
                      <a:pt x="839" y="0"/>
                    </a:cubicBezTo>
                    <a:cubicBezTo>
                      <a:pt x="848" y="0"/>
                      <a:pt x="870" y="17"/>
                      <a:pt x="870" y="37"/>
                    </a:cubicBezTo>
                    <a:cubicBezTo>
                      <a:pt x="870" y="37"/>
                      <a:pt x="870" y="37"/>
                      <a:pt x="870" y="37"/>
                    </a:cubicBezTo>
                    <a:cubicBezTo>
                      <a:pt x="870" y="58"/>
                      <a:pt x="848" y="74"/>
                      <a:pt x="839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7" name="PA-任意多边形 19">
                <a:extLst>
                  <a:ext uri="{FF2B5EF4-FFF2-40B4-BE49-F238E27FC236}">
                    <a16:creationId xmlns="" xmlns:a16="http://schemas.microsoft.com/office/drawing/2014/main" id="{486C6024-3B85-4990-9647-64EBCCF9E2BC}"/>
                  </a:ext>
                </a:extLst>
              </p:cNvPr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602969" y="2930003"/>
                <a:ext cx="2163985" cy="204793"/>
              </a:xfrm>
              <a:custGeom>
                <a:avLst/>
                <a:gdLst>
                  <a:gd name="T0" fmla="*/ 0 w 787"/>
                  <a:gd name="T1" fmla="*/ 0 h 74"/>
                  <a:gd name="T2" fmla="*/ 752 w 787"/>
                  <a:gd name="T3" fmla="*/ 0 h 74"/>
                  <a:gd name="T4" fmla="*/ 787 w 787"/>
                  <a:gd name="T5" fmla="*/ 37 h 74"/>
                  <a:gd name="T6" fmla="*/ 787 w 787"/>
                  <a:gd name="T7" fmla="*/ 37 h 74"/>
                  <a:gd name="T8" fmla="*/ 752 w 787"/>
                  <a:gd name="T9" fmla="*/ 74 h 74"/>
                  <a:gd name="T10" fmla="*/ 0 w 787"/>
                  <a:gd name="T11" fmla="*/ 74 h 74"/>
                  <a:gd name="T12" fmla="*/ 0 w 787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7" h="74">
                    <a:moveTo>
                      <a:pt x="0" y="0"/>
                    </a:moveTo>
                    <a:cubicBezTo>
                      <a:pt x="752" y="0"/>
                      <a:pt x="752" y="0"/>
                      <a:pt x="752" y="0"/>
                    </a:cubicBezTo>
                    <a:cubicBezTo>
                      <a:pt x="771" y="0"/>
                      <a:pt x="787" y="17"/>
                      <a:pt x="787" y="37"/>
                    </a:cubicBezTo>
                    <a:cubicBezTo>
                      <a:pt x="787" y="37"/>
                      <a:pt x="787" y="37"/>
                      <a:pt x="787" y="37"/>
                    </a:cubicBezTo>
                    <a:cubicBezTo>
                      <a:pt x="787" y="58"/>
                      <a:pt x="771" y="74"/>
                      <a:pt x="752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8" name="PA-任意多边形 20">
                <a:extLst>
                  <a:ext uri="{FF2B5EF4-FFF2-40B4-BE49-F238E27FC236}">
                    <a16:creationId xmlns="" xmlns:a16="http://schemas.microsoft.com/office/drawing/2014/main" id="{DD57E094-8BFA-424A-AC2E-5D2575D4F1AC}"/>
                  </a:ext>
                </a:extLst>
              </p:cNvPr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602969" y="3517392"/>
                <a:ext cx="3894537" cy="203205"/>
              </a:xfrm>
              <a:custGeom>
                <a:avLst/>
                <a:gdLst>
                  <a:gd name="T0" fmla="*/ 0 w 1416"/>
                  <a:gd name="T1" fmla="*/ 0 h 74"/>
                  <a:gd name="T2" fmla="*/ 1381 w 1416"/>
                  <a:gd name="T3" fmla="*/ 0 h 74"/>
                  <a:gd name="T4" fmla="*/ 1416 w 1416"/>
                  <a:gd name="T5" fmla="*/ 37 h 74"/>
                  <a:gd name="T6" fmla="*/ 1416 w 1416"/>
                  <a:gd name="T7" fmla="*/ 37 h 74"/>
                  <a:gd name="T8" fmla="*/ 1381 w 1416"/>
                  <a:gd name="T9" fmla="*/ 74 h 74"/>
                  <a:gd name="T10" fmla="*/ 0 w 1416"/>
                  <a:gd name="T11" fmla="*/ 74 h 74"/>
                  <a:gd name="T12" fmla="*/ 0 w 1416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6" h="74">
                    <a:moveTo>
                      <a:pt x="0" y="0"/>
                    </a:moveTo>
                    <a:cubicBezTo>
                      <a:pt x="1381" y="0"/>
                      <a:pt x="1381" y="0"/>
                      <a:pt x="1381" y="0"/>
                    </a:cubicBezTo>
                    <a:cubicBezTo>
                      <a:pt x="1400" y="0"/>
                      <a:pt x="1416" y="17"/>
                      <a:pt x="1416" y="37"/>
                    </a:cubicBezTo>
                    <a:cubicBezTo>
                      <a:pt x="1416" y="37"/>
                      <a:pt x="1416" y="37"/>
                      <a:pt x="1416" y="37"/>
                    </a:cubicBezTo>
                    <a:cubicBezTo>
                      <a:pt x="1416" y="58"/>
                      <a:pt x="1400" y="74"/>
                      <a:pt x="1381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9" name="PA-任意多边形 21">
                <a:extLst>
                  <a:ext uri="{FF2B5EF4-FFF2-40B4-BE49-F238E27FC236}">
                    <a16:creationId xmlns="" xmlns:a16="http://schemas.microsoft.com/office/drawing/2014/main" id="{2CF106D1-0D6E-4E7B-8C2E-5FC1C88A4EE3}"/>
                  </a:ext>
                </a:extLst>
              </p:cNvPr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602969" y="4095256"/>
                <a:ext cx="3465868" cy="204793"/>
              </a:xfrm>
              <a:custGeom>
                <a:avLst/>
                <a:gdLst>
                  <a:gd name="T0" fmla="*/ 0 w 1260"/>
                  <a:gd name="T1" fmla="*/ 74 h 74"/>
                  <a:gd name="T2" fmla="*/ 1225 w 1260"/>
                  <a:gd name="T3" fmla="*/ 74 h 74"/>
                  <a:gd name="T4" fmla="*/ 1260 w 1260"/>
                  <a:gd name="T5" fmla="*/ 37 h 74"/>
                  <a:gd name="T6" fmla="*/ 1260 w 1260"/>
                  <a:gd name="T7" fmla="*/ 37 h 74"/>
                  <a:gd name="T8" fmla="*/ 1225 w 1260"/>
                  <a:gd name="T9" fmla="*/ 0 h 74"/>
                  <a:gd name="T10" fmla="*/ 0 w 1260"/>
                  <a:gd name="T11" fmla="*/ 0 h 74"/>
                  <a:gd name="T12" fmla="*/ 0 w 1260"/>
                  <a:gd name="T1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0" h="74">
                    <a:moveTo>
                      <a:pt x="0" y="74"/>
                    </a:moveTo>
                    <a:cubicBezTo>
                      <a:pt x="1225" y="74"/>
                      <a:pt x="1225" y="74"/>
                      <a:pt x="1225" y="74"/>
                    </a:cubicBezTo>
                    <a:cubicBezTo>
                      <a:pt x="1244" y="74"/>
                      <a:pt x="1260" y="57"/>
                      <a:pt x="1260" y="37"/>
                    </a:cubicBezTo>
                    <a:cubicBezTo>
                      <a:pt x="1260" y="37"/>
                      <a:pt x="1260" y="37"/>
                      <a:pt x="1260" y="37"/>
                    </a:cubicBezTo>
                    <a:cubicBezTo>
                      <a:pt x="1260" y="16"/>
                      <a:pt x="1244" y="0"/>
                      <a:pt x="12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20" name="PA-任意多边形 22">
                <a:extLst>
                  <a:ext uri="{FF2B5EF4-FFF2-40B4-BE49-F238E27FC236}">
                    <a16:creationId xmlns="" xmlns:a16="http://schemas.microsoft.com/office/drawing/2014/main" id="{A1570434-378C-46C1-A19D-D466725C1A35}"/>
                  </a:ext>
                </a:extLst>
              </p:cNvPr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602969" y="4674708"/>
                <a:ext cx="4783628" cy="203205"/>
              </a:xfrm>
              <a:custGeom>
                <a:avLst/>
                <a:gdLst>
                  <a:gd name="T0" fmla="*/ 0 w 1739"/>
                  <a:gd name="T1" fmla="*/ 0 h 74"/>
                  <a:gd name="T2" fmla="*/ 1708 w 1739"/>
                  <a:gd name="T3" fmla="*/ 0 h 74"/>
                  <a:gd name="T4" fmla="*/ 1739 w 1739"/>
                  <a:gd name="T5" fmla="*/ 37 h 74"/>
                  <a:gd name="T6" fmla="*/ 1739 w 1739"/>
                  <a:gd name="T7" fmla="*/ 37 h 74"/>
                  <a:gd name="T8" fmla="*/ 1708 w 1739"/>
                  <a:gd name="T9" fmla="*/ 74 h 74"/>
                  <a:gd name="T10" fmla="*/ 0 w 1739"/>
                  <a:gd name="T11" fmla="*/ 74 h 74"/>
                  <a:gd name="T12" fmla="*/ 0 w 1739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9" h="74">
                    <a:moveTo>
                      <a:pt x="0" y="0"/>
                    </a:moveTo>
                    <a:cubicBezTo>
                      <a:pt x="1708" y="0"/>
                      <a:pt x="1708" y="0"/>
                      <a:pt x="1708" y="0"/>
                    </a:cubicBezTo>
                    <a:cubicBezTo>
                      <a:pt x="1725" y="0"/>
                      <a:pt x="1739" y="16"/>
                      <a:pt x="1739" y="37"/>
                    </a:cubicBezTo>
                    <a:cubicBezTo>
                      <a:pt x="1739" y="37"/>
                      <a:pt x="1739" y="37"/>
                      <a:pt x="1739" y="37"/>
                    </a:cubicBezTo>
                    <a:cubicBezTo>
                      <a:pt x="1739" y="57"/>
                      <a:pt x="1725" y="74"/>
                      <a:pt x="1708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21" name="PA-任意多边形 23">
                <a:extLst>
                  <a:ext uri="{FF2B5EF4-FFF2-40B4-BE49-F238E27FC236}">
                    <a16:creationId xmlns="" xmlns:a16="http://schemas.microsoft.com/office/drawing/2014/main" id="{FF13AD0C-CC25-4A86-80EF-8633CB8ECFC2}"/>
                  </a:ext>
                </a:extLst>
              </p:cNvPr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602969" y="2352139"/>
                <a:ext cx="3035611" cy="203205"/>
              </a:xfrm>
              <a:custGeom>
                <a:avLst/>
                <a:gdLst>
                  <a:gd name="T0" fmla="*/ 0 w 1104"/>
                  <a:gd name="T1" fmla="*/ 0 h 74"/>
                  <a:gd name="T2" fmla="*/ 1069 w 1104"/>
                  <a:gd name="T3" fmla="*/ 0 h 74"/>
                  <a:gd name="T4" fmla="*/ 1104 w 1104"/>
                  <a:gd name="T5" fmla="*/ 37 h 74"/>
                  <a:gd name="T6" fmla="*/ 1069 w 1104"/>
                  <a:gd name="T7" fmla="*/ 74 h 74"/>
                  <a:gd name="T8" fmla="*/ 0 w 1104"/>
                  <a:gd name="T9" fmla="*/ 74 h 74"/>
                  <a:gd name="T10" fmla="*/ 0 w 1104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74">
                    <a:moveTo>
                      <a:pt x="0" y="0"/>
                    </a:moveTo>
                    <a:cubicBezTo>
                      <a:pt x="1069" y="0"/>
                      <a:pt x="1069" y="0"/>
                      <a:pt x="1069" y="0"/>
                    </a:cubicBezTo>
                    <a:cubicBezTo>
                      <a:pt x="1088" y="0"/>
                      <a:pt x="1104" y="17"/>
                      <a:pt x="1104" y="37"/>
                    </a:cubicBezTo>
                    <a:cubicBezTo>
                      <a:pt x="1104" y="57"/>
                      <a:pt x="1088" y="74"/>
                      <a:pt x="1069" y="74"/>
                    </a:cubicBezTo>
                    <a:cubicBezTo>
                      <a:pt x="0" y="74"/>
                      <a:pt x="0" y="74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0" dist="38100" algn="l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pic>
            <p:nvPicPr>
              <p:cNvPr id="22" name="PA-图片 24">
                <a:extLst>
                  <a:ext uri="{FF2B5EF4-FFF2-40B4-BE49-F238E27FC236}">
                    <a16:creationId xmlns="" xmlns:a16="http://schemas.microsoft.com/office/drawing/2014/main" id="{E1585D9E-A8C0-4833-930C-B86315336A9C}"/>
                  </a:ext>
                </a:extLst>
              </p:cNvPr>
              <p:cNvPicPr>
                <a:picLocks noChangeAspect="1" noChangeArrowheads="1"/>
              </p:cNvPicPr>
              <p:nvPr>
                <p:custDataLst>
                  <p:tags r:id="rId24"/>
                </p:custDataLst>
              </p:nvPr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880" t="46582"/>
              <a:stretch>
                <a:fillRect/>
              </a:stretch>
            </p:blipFill>
            <p:spPr bwMode="auto">
              <a:xfrm rot="2700394">
                <a:off x="1107376" y="2455475"/>
                <a:ext cx="2675004" cy="3008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" name="PA-文本框 6">
              <a:extLst>
                <a:ext uri="{FF2B5EF4-FFF2-40B4-BE49-F238E27FC236}">
                  <a16:creationId xmlns="" xmlns:a16="http://schemas.microsoft.com/office/drawing/2014/main" id="{2663C458-E92A-4B0C-9D09-847982781FDD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4250817" y="2596180"/>
              <a:ext cx="1885755" cy="361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" name="PA-文本框 6">
              <a:extLst>
                <a:ext uri="{FF2B5EF4-FFF2-40B4-BE49-F238E27FC236}">
                  <a16:creationId xmlns="" xmlns:a16="http://schemas.microsoft.com/office/drawing/2014/main" id="{292804D2-4FEA-4D0D-9271-D27F8B96433E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4250817" y="3776795"/>
              <a:ext cx="1885755" cy="361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" name="PA-文本框 6">
              <a:extLst>
                <a:ext uri="{FF2B5EF4-FFF2-40B4-BE49-F238E27FC236}">
                  <a16:creationId xmlns="" xmlns:a16="http://schemas.microsoft.com/office/drawing/2014/main" id="{45703FB4-B9BF-41D8-A4C1-432CBB25A6CB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4250817" y="4934081"/>
              <a:ext cx="1885755" cy="361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输入您的小标题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PA-椭圆 29">
            <a:extLst>
              <a:ext uri="{FF2B5EF4-FFF2-40B4-BE49-F238E27FC236}">
                <a16:creationId xmlns="" xmlns:a16="http://schemas.microsoft.com/office/drawing/2014/main" id="{17DCF81D-CF32-4FA3-967F-84767BA1E64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84594" y="2831476"/>
            <a:ext cx="3488622" cy="3488622"/>
          </a:xfrm>
          <a:prstGeom prst="ellipse">
            <a:avLst/>
          </a:prstGeom>
          <a:blipFill>
            <a:blip r:embed="rId28"/>
            <a:srcRect/>
            <a:stretch>
              <a:fillRect l="-2010" r="-424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4" name="PA-矩形 1">
            <a:extLst>
              <a:ext uri="{FF2B5EF4-FFF2-40B4-BE49-F238E27FC236}">
                <a16:creationId xmlns="" xmlns:a16="http://schemas.microsoft.com/office/drawing/2014/main" id="{F288A083-DC1E-4EFB-A5DC-FF95AC8CD8C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450220"/>
            <a:ext cx="12192001" cy="176904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5" name="PA-直角三角形 32">
            <a:extLst>
              <a:ext uri="{FF2B5EF4-FFF2-40B4-BE49-F238E27FC236}">
                <a16:creationId xmlns="" xmlns:a16="http://schemas.microsoft.com/office/drawing/2014/main" id="{94C59ED5-315B-45DA-895E-B356D210356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3500000">
            <a:off x="-260724" y="1067963"/>
            <a:ext cx="521449" cy="521449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6" name="PA-文本框 9">
            <a:extLst>
              <a:ext uri="{FF2B5EF4-FFF2-40B4-BE49-F238E27FC236}">
                <a16:creationId xmlns="" xmlns:a16="http://schemas.microsoft.com/office/drawing/2014/main" id="{9E08D360-6BDB-4AF7-9BE2-5C376D72233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32247" y="1012096"/>
            <a:ext cx="5573522" cy="7891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</a:p>
        </p:txBody>
      </p:sp>
      <p:sp>
        <p:nvSpPr>
          <p:cNvPr id="27" name="TextBox 7">
            <a:extLst>
              <a:ext uri="{FF2B5EF4-FFF2-40B4-BE49-F238E27FC236}">
                <a16:creationId xmlns="" xmlns:a16="http://schemas.microsoft.com/office/drawing/2014/main" id="{94DC1D61-71A6-4D29-98C8-0A9EB550910E}"/>
              </a:ext>
            </a:extLst>
          </p:cNvPr>
          <p:cNvSpPr txBox="1"/>
          <p:nvPr/>
        </p:nvSpPr>
        <p:spPr>
          <a:xfrm>
            <a:off x="737441" y="1036299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添加页面标题内容</a:t>
            </a:r>
          </a:p>
        </p:txBody>
      </p:sp>
    </p:spTree>
    <p:extLst>
      <p:ext uri="{BB962C8B-B14F-4D97-AF65-F5344CB8AC3E}">
        <p14:creationId xmlns:p14="http://schemas.microsoft.com/office/powerpoint/2010/main" val="256033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autoUpdateAnimBg="0"/>
      <p:bldP spid="24" grpId="0" animBg="1" autoUpdateAnimBg="0"/>
      <p:bldP spid="25" grpId="0" animBg="1" autoUpdateAnimBg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CC28DED-2E93-458F-A6C1-D53F91FCA262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6" name="Freeform 52">
              <a:extLst>
                <a:ext uri="{FF2B5EF4-FFF2-40B4-BE49-F238E27FC236}">
                  <a16:creationId xmlns="" xmlns:a16="http://schemas.microsoft.com/office/drawing/2014/main" id="{5E3B2A7B-3536-4208-BBBF-8C848A480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7" name="Freeform 56">
              <a:extLst>
                <a:ext uri="{FF2B5EF4-FFF2-40B4-BE49-F238E27FC236}">
                  <a16:creationId xmlns="" xmlns:a16="http://schemas.microsoft.com/office/drawing/2014/main" id="{F2826FF4-9C10-4115-AE13-332DB95AB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C4BD8D9E-7347-43C0-BEBE-9468FB3B5515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="" xmlns:a16="http://schemas.microsoft.com/office/drawing/2014/main" id="{A97247DB-F15F-415F-90D3-B3DD7532ADBE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="" xmlns:a16="http://schemas.microsoft.com/office/drawing/2014/main" id="{A14DE211-71F4-4D99-A82E-132DDC97D518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42" name="文本框 41">
                  <a:extLst>
                    <a:ext uri="{FF2B5EF4-FFF2-40B4-BE49-F238E27FC236}">
                      <a16:creationId xmlns="" xmlns:a16="http://schemas.microsoft.com/office/drawing/2014/main" id="{A9C1E19C-0824-4DAD-AB80-564CD7E5ADC0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13C44E6A-26FD-4FCA-A625-3C10CF19D54D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55" name="椭圆 44">
            <a:extLst>
              <a:ext uri="{FF2B5EF4-FFF2-40B4-BE49-F238E27FC236}">
                <a16:creationId xmlns="" xmlns:a16="http://schemas.microsoft.com/office/drawing/2014/main" id="{E0FA12E2-D759-41F7-9CF5-062383FA9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5763" y="2498891"/>
            <a:ext cx="1419490" cy="141949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56" name="Group 8">
            <a:extLst>
              <a:ext uri="{FF2B5EF4-FFF2-40B4-BE49-F238E27FC236}">
                <a16:creationId xmlns="" xmlns:a16="http://schemas.microsoft.com/office/drawing/2014/main" id="{D378F91B-1C8C-4C22-9FE1-60648585672A}"/>
              </a:ext>
            </a:extLst>
          </p:cNvPr>
          <p:cNvGrpSpPr>
            <a:grpSpLocks/>
          </p:cNvGrpSpPr>
          <p:nvPr/>
        </p:nvGrpSpPr>
        <p:grpSpPr bwMode="auto">
          <a:xfrm>
            <a:off x="1703973" y="2949998"/>
            <a:ext cx="340557" cy="517277"/>
            <a:chOff x="0" y="0"/>
            <a:chExt cx="293688" cy="446088"/>
          </a:xfrm>
        </p:grpSpPr>
        <p:sp>
          <p:nvSpPr>
            <p:cNvPr id="57" name="Freeform 1016">
              <a:extLst>
                <a:ext uri="{FF2B5EF4-FFF2-40B4-BE49-F238E27FC236}">
                  <a16:creationId xmlns="" xmlns:a16="http://schemas.microsoft.com/office/drawing/2014/main" id="{77A926D7-CF3B-4F38-B96B-8525BCB05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93688" cy="352425"/>
            </a:xfrm>
            <a:custGeom>
              <a:avLst/>
              <a:gdLst>
                <a:gd name="T0" fmla="*/ 50 w 50"/>
                <a:gd name="T1" fmla="*/ 23 h 60"/>
                <a:gd name="T2" fmla="*/ 25 w 50"/>
                <a:gd name="T3" fmla="*/ 0 h 60"/>
                <a:gd name="T4" fmla="*/ 0 w 50"/>
                <a:gd name="T5" fmla="*/ 23 h 60"/>
                <a:gd name="T6" fmla="*/ 2 w 50"/>
                <a:gd name="T7" fmla="*/ 32 h 60"/>
                <a:gd name="T8" fmla="*/ 2 w 50"/>
                <a:gd name="T9" fmla="*/ 32 h 60"/>
                <a:gd name="T10" fmla="*/ 5 w 50"/>
                <a:gd name="T11" fmla="*/ 36 h 60"/>
                <a:gd name="T12" fmla="*/ 13 w 50"/>
                <a:gd name="T13" fmla="*/ 58 h 60"/>
                <a:gd name="T14" fmla="*/ 17 w 50"/>
                <a:gd name="T15" fmla="*/ 60 h 60"/>
                <a:gd name="T16" fmla="*/ 33 w 50"/>
                <a:gd name="T17" fmla="*/ 60 h 60"/>
                <a:gd name="T18" fmla="*/ 37 w 50"/>
                <a:gd name="T19" fmla="*/ 58 h 60"/>
                <a:gd name="T20" fmla="*/ 45 w 50"/>
                <a:gd name="T21" fmla="*/ 36 h 60"/>
                <a:gd name="T22" fmla="*/ 48 w 50"/>
                <a:gd name="T23" fmla="*/ 32 h 60"/>
                <a:gd name="T24" fmla="*/ 48 w 50"/>
                <a:gd name="T25" fmla="*/ 32 h 60"/>
                <a:gd name="T26" fmla="*/ 48 w 50"/>
                <a:gd name="T27" fmla="*/ 32 h 60"/>
                <a:gd name="T28" fmla="*/ 50 w 50"/>
                <a:gd name="T29" fmla="*/ 23 h 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0"/>
                <a:gd name="T46" fmla="*/ 0 h 60"/>
                <a:gd name="T47" fmla="*/ 50 w 50"/>
                <a:gd name="T48" fmla="*/ 60 h 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0" h="60">
                  <a:moveTo>
                    <a:pt x="50" y="23"/>
                  </a:moveTo>
                  <a:cubicBezTo>
                    <a:pt x="50" y="10"/>
                    <a:pt x="39" y="0"/>
                    <a:pt x="25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6"/>
                    <a:pt x="1" y="29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3"/>
                    <a:pt x="4" y="35"/>
                    <a:pt x="5" y="36"/>
                  </a:cubicBezTo>
                  <a:cubicBezTo>
                    <a:pt x="9" y="43"/>
                    <a:pt x="13" y="55"/>
                    <a:pt x="13" y="58"/>
                  </a:cubicBezTo>
                  <a:cubicBezTo>
                    <a:pt x="13" y="59"/>
                    <a:pt x="15" y="60"/>
                    <a:pt x="17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5" y="60"/>
                    <a:pt x="37" y="59"/>
                    <a:pt x="37" y="58"/>
                  </a:cubicBezTo>
                  <a:cubicBezTo>
                    <a:pt x="37" y="55"/>
                    <a:pt x="41" y="43"/>
                    <a:pt x="45" y="36"/>
                  </a:cubicBezTo>
                  <a:cubicBezTo>
                    <a:pt x="46" y="35"/>
                    <a:pt x="47" y="33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29"/>
                    <a:pt x="50" y="26"/>
                    <a:pt x="50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8" name="Freeform 1017">
              <a:extLst>
                <a:ext uri="{FF2B5EF4-FFF2-40B4-BE49-F238E27FC236}">
                  <a16:creationId xmlns="" xmlns:a16="http://schemas.microsoft.com/office/drawing/2014/main" id="{02637B8D-1ED9-4CD9-87AB-C8EB5AC76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" y="376237"/>
              <a:ext cx="141288" cy="22225"/>
            </a:xfrm>
            <a:custGeom>
              <a:avLst/>
              <a:gdLst>
                <a:gd name="T0" fmla="*/ 24 w 24"/>
                <a:gd name="T1" fmla="*/ 2 h 4"/>
                <a:gd name="T2" fmla="*/ 21 w 24"/>
                <a:gd name="T3" fmla="*/ 0 h 4"/>
                <a:gd name="T4" fmla="*/ 3 w 24"/>
                <a:gd name="T5" fmla="*/ 0 h 4"/>
                <a:gd name="T6" fmla="*/ 0 w 24"/>
                <a:gd name="T7" fmla="*/ 2 h 4"/>
                <a:gd name="T8" fmla="*/ 0 w 24"/>
                <a:gd name="T9" fmla="*/ 2 h 4"/>
                <a:gd name="T10" fmla="*/ 3 w 24"/>
                <a:gd name="T11" fmla="*/ 4 h 4"/>
                <a:gd name="T12" fmla="*/ 21 w 24"/>
                <a:gd name="T13" fmla="*/ 4 h 4"/>
                <a:gd name="T14" fmla="*/ 24 w 24"/>
                <a:gd name="T15" fmla="*/ 2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4"/>
                <a:gd name="T26" fmla="*/ 24 w 24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4">
                  <a:moveTo>
                    <a:pt x="24" y="2"/>
                  </a:moveTo>
                  <a:cubicBezTo>
                    <a:pt x="24" y="1"/>
                    <a:pt x="22" y="0"/>
                    <a:pt x="2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3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4" y="3"/>
                    <a:pt x="24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9" name="Freeform 1018">
              <a:extLst>
                <a:ext uri="{FF2B5EF4-FFF2-40B4-BE49-F238E27FC236}">
                  <a16:creationId xmlns="" xmlns:a16="http://schemas.microsoft.com/office/drawing/2014/main" id="{74D5D09F-B338-41D3-827A-C3709016F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" y="415925"/>
              <a:ext cx="141288" cy="30163"/>
            </a:xfrm>
            <a:custGeom>
              <a:avLst/>
              <a:gdLst>
                <a:gd name="T0" fmla="*/ 24 w 24"/>
                <a:gd name="T1" fmla="*/ 2 h 5"/>
                <a:gd name="T2" fmla="*/ 21 w 24"/>
                <a:gd name="T3" fmla="*/ 0 h 5"/>
                <a:gd name="T4" fmla="*/ 3 w 24"/>
                <a:gd name="T5" fmla="*/ 0 h 5"/>
                <a:gd name="T6" fmla="*/ 0 w 24"/>
                <a:gd name="T7" fmla="*/ 2 h 5"/>
                <a:gd name="T8" fmla="*/ 0 w 24"/>
                <a:gd name="T9" fmla="*/ 2 h 5"/>
                <a:gd name="T10" fmla="*/ 3 w 24"/>
                <a:gd name="T11" fmla="*/ 5 h 5"/>
                <a:gd name="T12" fmla="*/ 21 w 24"/>
                <a:gd name="T13" fmla="*/ 5 h 5"/>
                <a:gd name="T14" fmla="*/ 24 w 24"/>
                <a:gd name="T15" fmla="*/ 2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5"/>
                <a:gd name="T26" fmla="*/ 24 w 24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5">
                  <a:moveTo>
                    <a:pt x="24" y="2"/>
                  </a:moveTo>
                  <a:cubicBezTo>
                    <a:pt x="24" y="1"/>
                    <a:pt x="22" y="0"/>
                    <a:pt x="2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4" y="4"/>
                    <a:pt x="24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60" name="椭圆 50">
            <a:extLst>
              <a:ext uri="{FF2B5EF4-FFF2-40B4-BE49-F238E27FC236}">
                <a16:creationId xmlns="" xmlns:a16="http://schemas.microsoft.com/office/drawing/2014/main" id="{BE1E3AE6-73B9-4346-9EBD-0236B63E3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1227" y="2498891"/>
            <a:ext cx="1419490" cy="141949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1" name="Freeform 1001">
            <a:extLst>
              <a:ext uri="{FF2B5EF4-FFF2-40B4-BE49-F238E27FC236}">
                <a16:creationId xmlns="" xmlns:a16="http://schemas.microsoft.com/office/drawing/2014/main" id="{C9625CC5-ABF3-4A0C-8734-E1102F9DBF94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3636556" y="2860749"/>
            <a:ext cx="570662" cy="633250"/>
          </a:xfrm>
          <a:custGeom>
            <a:avLst/>
            <a:gdLst>
              <a:gd name="T0" fmla="*/ 56 w 84"/>
              <a:gd name="T1" fmla="*/ 32 h 93"/>
              <a:gd name="T2" fmla="*/ 64 w 84"/>
              <a:gd name="T3" fmla="*/ 14 h 93"/>
              <a:gd name="T4" fmla="*/ 67 w 84"/>
              <a:gd name="T5" fmla="*/ 12 h 93"/>
              <a:gd name="T6" fmla="*/ 65 w 84"/>
              <a:gd name="T7" fmla="*/ 10 h 93"/>
              <a:gd name="T8" fmla="*/ 65 w 84"/>
              <a:gd name="T9" fmla="*/ 10 h 93"/>
              <a:gd name="T10" fmla="*/ 64 w 84"/>
              <a:gd name="T11" fmla="*/ 10 h 93"/>
              <a:gd name="T12" fmla="*/ 63 w 84"/>
              <a:gd name="T13" fmla="*/ 12 h 93"/>
              <a:gd name="T14" fmla="*/ 45 w 84"/>
              <a:gd name="T15" fmla="*/ 28 h 93"/>
              <a:gd name="T16" fmla="*/ 41 w 84"/>
              <a:gd name="T17" fmla="*/ 28 h 93"/>
              <a:gd name="T18" fmla="*/ 40 w 84"/>
              <a:gd name="T19" fmla="*/ 28 h 93"/>
              <a:gd name="T20" fmla="*/ 19 w 84"/>
              <a:gd name="T21" fmla="*/ 2 h 93"/>
              <a:gd name="T22" fmla="*/ 15 w 84"/>
              <a:gd name="T23" fmla="*/ 2 h 93"/>
              <a:gd name="T24" fmla="*/ 17 w 84"/>
              <a:gd name="T25" fmla="*/ 4 h 93"/>
              <a:gd name="T26" fmla="*/ 34 w 84"/>
              <a:gd name="T27" fmla="*/ 29 h 93"/>
              <a:gd name="T28" fmla="*/ 5 w 84"/>
              <a:gd name="T29" fmla="*/ 32 h 93"/>
              <a:gd name="T30" fmla="*/ 0 w 84"/>
              <a:gd name="T31" fmla="*/ 87 h 93"/>
              <a:gd name="T32" fmla="*/ 7 w 84"/>
              <a:gd name="T33" fmla="*/ 92 h 93"/>
              <a:gd name="T34" fmla="*/ 17 w 84"/>
              <a:gd name="T35" fmla="*/ 93 h 93"/>
              <a:gd name="T36" fmla="*/ 67 w 84"/>
              <a:gd name="T37" fmla="*/ 92 h 93"/>
              <a:gd name="T38" fmla="*/ 78 w 84"/>
              <a:gd name="T39" fmla="*/ 93 h 93"/>
              <a:gd name="T40" fmla="*/ 79 w 84"/>
              <a:gd name="T41" fmla="*/ 92 h 93"/>
              <a:gd name="T42" fmla="*/ 84 w 84"/>
              <a:gd name="T43" fmla="*/ 37 h 93"/>
              <a:gd name="T44" fmla="*/ 71 w 84"/>
              <a:gd name="T45" fmla="*/ 80 h 93"/>
              <a:gd name="T46" fmla="*/ 13 w 84"/>
              <a:gd name="T47" fmla="*/ 88 h 93"/>
              <a:gd name="T48" fmla="*/ 4 w 84"/>
              <a:gd name="T49" fmla="*/ 44 h 93"/>
              <a:gd name="T50" fmla="*/ 63 w 84"/>
              <a:gd name="T51" fmla="*/ 36 h 93"/>
              <a:gd name="T52" fmla="*/ 71 w 84"/>
              <a:gd name="T53" fmla="*/ 80 h 93"/>
              <a:gd name="T54" fmla="*/ 74 w 84"/>
              <a:gd name="T55" fmla="*/ 51 h 93"/>
              <a:gd name="T56" fmla="*/ 80 w 84"/>
              <a:gd name="T57" fmla="*/ 51 h 93"/>
              <a:gd name="T58" fmla="*/ 77 w 84"/>
              <a:gd name="T59" fmla="*/ 46 h 93"/>
              <a:gd name="T60" fmla="*/ 77 w 84"/>
              <a:gd name="T61" fmla="*/ 39 h 93"/>
              <a:gd name="T62" fmla="*/ 77 w 84"/>
              <a:gd name="T63" fmla="*/ 46 h 9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4"/>
              <a:gd name="T97" fmla="*/ 0 h 93"/>
              <a:gd name="T98" fmla="*/ 84 w 84"/>
              <a:gd name="T99" fmla="*/ 93 h 9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4" h="93">
                <a:moveTo>
                  <a:pt x="79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1" y="29"/>
                  <a:pt x="47" y="28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5" y="14"/>
                </a:cubicBezTo>
                <a:cubicBezTo>
                  <a:pt x="66" y="14"/>
                  <a:pt x="67" y="13"/>
                  <a:pt x="67" y="12"/>
                </a:cubicBezTo>
                <a:cubicBezTo>
                  <a:pt x="67" y="11"/>
                  <a:pt x="66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3" y="11"/>
                  <a:pt x="63" y="11"/>
                  <a:pt x="63" y="12"/>
                </a:cubicBezTo>
                <a:cubicBezTo>
                  <a:pt x="63" y="12"/>
                  <a:pt x="63" y="13"/>
                  <a:pt x="63" y="13"/>
                </a:cubicBezTo>
                <a:cubicBezTo>
                  <a:pt x="45" y="28"/>
                  <a:pt x="45" y="28"/>
                  <a:pt x="45" y="28"/>
                </a:cubicBezTo>
                <a:cubicBezTo>
                  <a:pt x="44" y="28"/>
                  <a:pt x="43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9" y="3"/>
                  <a:pt x="19" y="2"/>
                </a:cubicBezTo>
                <a:cubicBezTo>
                  <a:pt x="19" y="1"/>
                  <a:pt x="18" y="0"/>
                  <a:pt x="17" y="0"/>
                </a:cubicBezTo>
                <a:cubicBezTo>
                  <a:pt x="16" y="0"/>
                  <a:pt x="15" y="1"/>
                  <a:pt x="15" y="2"/>
                </a:cubicBezTo>
                <a:cubicBezTo>
                  <a:pt x="15" y="3"/>
                  <a:pt x="16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38" y="28"/>
                  <a:pt x="38" y="28"/>
                  <a:pt x="38" y="28"/>
                </a:cubicBezTo>
                <a:cubicBezTo>
                  <a:pt x="36" y="28"/>
                  <a:pt x="35" y="28"/>
                  <a:pt x="34" y="29"/>
                </a:cubicBezTo>
                <a:cubicBezTo>
                  <a:pt x="31" y="30"/>
                  <a:pt x="28" y="31"/>
                  <a:pt x="27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3" y="32"/>
                  <a:pt x="0" y="34"/>
                  <a:pt x="0" y="3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3" y="92"/>
                  <a:pt x="5" y="92"/>
                </a:cubicBezTo>
                <a:cubicBezTo>
                  <a:pt x="7" y="92"/>
                  <a:pt x="7" y="92"/>
                  <a:pt x="7" y="92"/>
                </a:cubicBezTo>
                <a:cubicBezTo>
                  <a:pt x="7" y="93"/>
                  <a:pt x="7" y="93"/>
                  <a:pt x="7" y="93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92"/>
                  <a:pt x="17" y="92"/>
                  <a:pt x="17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2"/>
                  <a:pt x="78" y="92"/>
                  <a:pt x="78" y="92"/>
                </a:cubicBezTo>
                <a:cubicBezTo>
                  <a:pt x="79" y="92"/>
                  <a:pt x="79" y="92"/>
                  <a:pt x="79" y="92"/>
                </a:cubicBezTo>
                <a:cubicBezTo>
                  <a:pt x="82" y="92"/>
                  <a:pt x="84" y="90"/>
                  <a:pt x="84" y="8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4"/>
                  <a:pt x="82" y="32"/>
                  <a:pt x="79" y="32"/>
                </a:cubicBezTo>
                <a:close/>
                <a:moveTo>
                  <a:pt x="71" y="80"/>
                </a:moveTo>
                <a:cubicBezTo>
                  <a:pt x="71" y="84"/>
                  <a:pt x="67" y="88"/>
                  <a:pt x="63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8" y="88"/>
                  <a:pt x="4" y="84"/>
                  <a:pt x="4" y="80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39"/>
                  <a:pt x="8" y="36"/>
                  <a:pt x="13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7" y="36"/>
                  <a:pt x="71" y="39"/>
                  <a:pt x="71" y="44"/>
                </a:cubicBezTo>
                <a:lnTo>
                  <a:pt x="71" y="80"/>
                </a:lnTo>
                <a:close/>
                <a:moveTo>
                  <a:pt x="77" y="54"/>
                </a:moveTo>
                <a:cubicBezTo>
                  <a:pt x="75" y="54"/>
                  <a:pt x="74" y="52"/>
                  <a:pt x="74" y="51"/>
                </a:cubicBezTo>
                <a:cubicBezTo>
                  <a:pt x="74" y="49"/>
                  <a:pt x="75" y="47"/>
                  <a:pt x="77" y="47"/>
                </a:cubicBezTo>
                <a:cubicBezTo>
                  <a:pt x="79" y="47"/>
                  <a:pt x="80" y="49"/>
                  <a:pt x="80" y="51"/>
                </a:cubicBezTo>
                <a:cubicBezTo>
                  <a:pt x="80" y="52"/>
                  <a:pt x="79" y="54"/>
                  <a:pt x="77" y="54"/>
                </a:cubicBezTo>
                <a:close/>
                <a:moveTo>
                  <a:pt x="77" y="46"/>
                </a:moveTo>
                <a:cubicBezTo>
                  <a:pt x="75" y="46"/>
                  <a:pt x="74" y="44"/>
                  <a:pt x="74" y="43"/>
                </a:cubicBezTo>
                <a:cubicBezTo>
                  <a:pt x="74" y="41"/>
                  <a:pt x="75" y="39"/>
                  <a:pt x="77" y="39"/>
                </a:cubicBezTo>
                <a:cubicBezTo>
                  <a:pt x="79" y="39"/>
                  <a:pt x="80" y="41"/>
                  <a:pt x="80" y="43"/>
                </a:cubicBezTo>
                <a:cubicBezTo>
                  <a:pt x="80" y="44"/>
                  <a:pt x="79" y="46"/>
                  <a:pt x="77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2" name="椭圆 53">
            <a:extLst>
              <a:ext uri="{FF2B5EF4-FFF2-40B4-BE49-F238E27FC236}">
                <a16:creationId xmlns="" xmlns:a16="http://schemas.microsoft.com/office/drawing/2014/main" id="{8F37864C-11FE-431A-BF00-973995B69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6690" y="2498891"/>
            <a:ext cx="1421332" cy="141949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63" name="Group 17">
            <a:extLst>
              <a:ext uri="{FF2B5EF4-FFF2-40B4-BE49-F238E27FC236}">
                <a16:creationId xmlns="" xmlns:a16="http://schemas.microsoft.com/office/drawing/2014/main" id="{773D8AD9-52FE-4513-8C95-D92802B71152}"/>
              </a:ext>
            </a:extLst>
          </p:cNvPr>
          <p:cNvGrpSpPr>
            <a:grpSpLocks/>
          </p:cNvGrpSpPr>
          <p:nvPr/>
        </p:nvGrpSpPr>
        <p:grpSpPr bwMode="auto">
          <a:xfrm>
            <a:off x="5683318" y="2949998"/>
            <a:ext cx="442375" cy="570663"/>
            <a:chOff x="0" y="0"/>
            <a:chExt cx="381000" cy="492126"/>
          </a:xfrm>
        </p:grpSpPr>
        <p:sp>
          <p:nvSpPr>
            <p:cNvPr id="64" name="Freeform 1011">
              <a:extLst>
                <a:ext uri="{FF2B5EF4-FFF2-40B4-BE49-F238E27FC236}">
                  <a16:creationId xmlns="" xmlns:a16="http://schemas.microsoft.com/office/drawing/2014/main" id="{3B2270FB-3F1E-4290-A5D9-7ACC6B8E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562" y="0"/>
              <a:ext cx="46038" cy="111125"/>
            </a:xfrm>
            <a:custGeom>
              <a:avLst/>
              <a:gdLst>
                <a:gd name="T0" fmla="*/ 8 w 8"/>
                <a:gd name="T1" fmla="*/ 15 h 19"/>
                <a:gd name="T2" fmla="*/ 4 w 8"/>
                <a:gd name="T3" fmla="*/ 19 h 19"/>
                <a:gd name="T4" fmla="*/ 4 w 8"/>
                <a:gd name="T5" fmla="*/ 19 h 19"/>
                <a:gd name="T6" fmla="*/ 0 w 8"/>
                <a:gd name="T7" fmla="*/ 15 h 19"/>
                <a:gd name="T8" fmla="*/ 0 w 8"/>
                <a:gd name="T9" fmla="*/ 5 h 19"/>
                <a:gd name="T10" fmla="*/ 4 w 8"/>
                <a:gd name="T11" fmla="*/ 0 h 19"/>
                <a:gd name="T12" fmla="*/ 4 w 8"/>
                <a:gd name="T13" fmla="*/ 0 h 19"/>
                <a:gd name="T14" fmla="*/ 8 w 8"/>
                <a:gd name="T15" fmla="*/ 5 h 19"/>
                <a:gd name="T16" fmla="*/ 8 w 8"/>
                <a:gd name="T17" fmla="*/ 1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19"/>
                <a:gd name="T29" fmla="*/ 8 w 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19">
                  <a:moveTo>
                    <a:pt x="8" y="15"/>
                  </a:moveTo>
                  <a:cubicBezTo>
                    <a:pt x="8" y="17"/>
                    <a:pt x="6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0" y="17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5" name="Freeform 1012">
              <a:extLst>
                <a:ext uri="{FF2B5EF4-FFF2-40B4-BE49-F238E27FC236}">
                  <a16:creationId xmlns="" xmlns:a16="http://schemas.microsoft.com/office/drawing/2014/main" id="{0F977EB4-A737-4DC4-A9CC-0468985DF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687" y="0"/>
              <a:ext cx="52388" cy="111125"/>
            </a:xfrm>
            <a:custGeom>
              <a:avLst/>
              <a:gdLst>
                <a:gd name="T0" fmla="*/ 9 w 9"/>
                <a:gd name="T1" fmla="*/ 15 h 19"/>
                <a:gd name="T2" fmla="*/ 4 w 9"/>
                <a:gd name="T3" fmla="*/ 19 h 19"/>
                <a:gd name="T4" fmla="*/ 4 w 9"/>
                <a:gd name="T5" fmla="*/ 19 h 19"/>
                <a:gd name="T6" fmla="*/ 0 w 9"/>
                <a:gd name="T7" fmla="*/ 15 h 19"/>
                <a:gd name="T8" fmla="*/ 0 w 9"/>
                <a:gd name="T9" fmla="*/ 5 h 19"/>
                <a:gd name="T10" fmla="*/ 4 w 9"/>
                <a:gd name="T11" fmla="*/ 0 h 19"/>
                <a:gd name="T12" fmla="*/ 4 w 9"/>
                <a:gd name="T13" fmla="*/ 0 h 19"/>
                <a:gd name="T14" fmla="*/ 9 w 9"/>
                <a:gd name="T15" fmla="*/ 5 h 19"/>
                <a:gd name="T16" fmla="*/ 9 w 9"/>
                <a:gd name="T17" fmla="*/ 1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19"/>
                <a:gd name="T29" fmla="*/ 9 w 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19">
                  <a:moveTo>
                    <a:pt x="9" y="15"/>
                  </a:moveTo>
                  <a:cubicBezTo>
                    <a:pt x="9" y="17"/>
                    <a:pt x="7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0" y="17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lnTo>
                    <a:pt x="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6" name="Freeform 1013">
              <a:extLst>
                <a:ext uri="{FF2B5EF4-FFF2-40B4-BE49-F238E27FC236}">
                  <a16:creationId xmlns="" xmlns:a16="http://schemas.microsoft.com/office/drawing/2014/main" id="{95C6E3CE-CB60-483A-B23D-D6E726171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37" y="134938"/>
              <a:ext cx="233363" cy="204788"/>
            </a:xfrm>
            <a:custGeom>
              <a:avLst/>
              <a:gdLst>
                <a:gd name="T0" fmla="*/ 35 w 40"/>
                <a:gd name="T1" fmla="*/ 0 h 35"/>
                <a:gd name="T2" fmla="*/ 5 w 40"/>
                <a:gd name="T3" fmla="*/ 0 h 35"/>
                <a:gd name="T4" fmla="*/ 0 w 40"/>
                <a:gd name="T5" fmla="*/ 0 h 35"/>
                <a:gd name="T6" fmla="*/ 0 w 40"/>
                <a:gd name="T7" fmla="*/ 4 h 35"/>
                <a:gd name="T8" fmla="*/ 0 w 40"/>
                <a:gd name="T9" fmla="*/ 10 h 35"/>
                <a:gd name="T10" fmla="*/ 0 w 40"/>
                <a:gd name="T11" fmla="*/ 27 h 35"/>
                <a:gd name="T12" fmla="*/ 5 w 40"/>
                <a:gd name="T13" fmla="*/ 31 h 35"/>
                <a:gd name="T14" fmla="*/ 12 w 40"/>
                <a:gd name="T15" fmla="*/ 31 h 35"/>
                <a:gd name="T16" fmla="*/ 16 w 40"/>
                <a:gd name="T17" fmla="*/ 35 h 35"/>
                <a:gd name="T18" fmla="*/ 25 w 40"/>
                <a:gd name="T19" fmla="*/ 35 h 35"/>
                <a:gd name="T20" fmla="*/ 29 w 40"/>
                <a:gd name="T21" fmla="*/ 31 h 35"/>
                <a:gd name="T22" fmla="*/ 35 w 40"/>
                <a:gd name="T23" fmla="*/ 31 h 35"/>
                <a:gd name="T24" fmla="*/ 40 w 40"/>
                <a:gd name="T25" fmla="*/ 27 h 35"/>
                <a:gd name="T26" fmla="*/ 40 w 40"/>
                <a:gd name="T27" fmla="*/ 10 h 35"/>
                <a:gd name="T28" fmla="*/ 40 w 40"/>
                <a:gd name="T29" fmla="*/ 4 h 35"/>
                <a:gd name="T30" fmla="*/ 40 w 40"/>
                <a:gd name="T31" fmla="*/ 0 h 35"/>
                <a:gd name="T32" fmla="*/ 35 w 40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"/>
                <a:gd name="T52" fmla="*/ 0 h 35"/>
                <a:gd name="T53" fmla="*/ 40 w 40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" h="35">
                  <a:moveTo>
                    <a:pt x="3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5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3"/>
                    <a:pt x="14" y="35"/>
                    <a:pt x="1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29" y="33"/>
                    <a:pt x="29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31"/>
                    <a:pt x="40" y="29"/>
                    <a:pt x="40" y="2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7" name="Freeform 1014">
              <a:extLst>
                <a:ext uri="{FF2B5EF4-FFF2-40B4-BE49-F238E27FC236}">
                  <a16:creationId xmlns="" xmlns:a16="http://schemas.microsoft.com/office/drawing/2014/main" id="{80481CA8-FC14-41D9-BE27-12014044E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34963"/>
              <a:ext cx="280988" cy="157163"/>
            </a:xfrm>
            <a:custGeom>
              <a:avLst/>
              <a:gdLst>
                <a:gd name="T0" fmla="*/ 45 w 48"/>
                <a:gd name="T1" fmla="*/ 2 h 27"/>
                <a:gd name="T2" fmla="*/ 43 w 48"/>
                <a:gd name="T3" fmla="*/ 5 h 27"/>
                <a:gd name="T4" fmla="*/ 43 w 48"/>
                <a:gd name="T5" fmla="*/ 13 h 27"/>
                <a:gd name="T6" fmla="*/ 35 w 48"/>
                <a:gd name="T7" fmla="*/ 21 h 27"/>
                <a:gd name="T8" fmla="*/ 27 w 48"/>
                <a:gd name="T9" fmla="*/ 13 h 27"/>
                <a:gd name="T10" fmla="*/ 13 w 48"/>
                <a:gd name="T11" fmla="*/ 0 h 27"/>
                <a:gd name="T12" fmla="*/ 0 w 48"/>
                <a:gd name="T13" fmla="*/ 13 h 27"/>
                <a:gd name="T14" fmla="*/ 3 w 48"/>
                <a:gd name="T15" fmla="*/ 16 h 27"/>
                <a:gd name="T16" fmla="*/ 6 w 48"/>
                <a:gd name="T17" fmla="*/ 13 h 27"/>
                <a:gd name="T18" fmla="*/ 13 w 48"/>
                <a:gd name="T19" fmla="*/ 5 h 27"/>
                <a:gd name="T20" fmla="*/ 21 w 48"/>
                <a:gd name="T21" fmla="*/ 13 h 27"/>
                <a:gd name="T22" fmla="*/ 35 w 48"/>
                <a:gd name="T23" fmla="*/ 27 h 27"/>
                <a:gd name="T24" fmla="*/ 48 w 48"/>
                <a:gd name="T25" fmla="*/ 13 h 27"/>
                <a:gd name="T26" fmla="*/ 48 w 48"/>
                <a:gd name="T27" fmla="*/ 5 h 27"/>
                <a:gd name="T28" fmla="*/ 45 w 48"/>
                <a:gd name="T29" fmla="*/ 2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27"/>
                <a:gd name="T47" fmla="*/ 48 w 48"/>
                <a:gd name="T48" fmla="*/ 27 h 2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27">
                  <a:moveTo>
                    <a:pt x="45" y="2"/>
                  </a:moveTo>
                  <a:cubicBezTo>
                    <a:pt x="44" y="2"/>
                    <a:pt x="43" y="3"/>
                    <a:pt x="43" y="5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8"/>
                    <a:pt x="39" y="21"/>
                    <a:pt x="35" y="21"/>
                  </a:cubicBezTo>
                  <a:cubicBezTo>
                    <a:pt x="30" y="21"/>
                    <a:pt x="27" y="18"/>
                    <a:pt x="27" y="13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16"/>
                    <a:pt x="6" y="15"/>
                    <a:pt x="6" y="13"/>
                  </a:cubicBezTo>
                  <a:cubicBezTo>
                    <a:pt x="6" y="9"/>
                    <a:pt x="9" y="5"/>
                    <a:pt x="13" y="5"/>
                  </a:cubicBezTo>
                  <a:cubicBezTo>
                    <a:pt x="18" y="5"/>
                    <a:pt x="21" y="9"/>
                    <a:pt x="21" y="13"/>
                  </a:cubicBezTo>
                  <a:cubicBezTo>
                    <a:pt x="21" y="21"/>
                    <a:pt x="27" y="27"/>
                    <a:pt x="35" y="27"/>
                  </a:cubicBezTo>
                  <a:cubicBezTo>
                    <a:pt x="42" y="27"/>
                    <a:pt x="48" y="21"/>
                    <a:pt x="48" y="13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3"/>
                    <a:pt x="47" y="2"/>
                    <a:pt x="4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68" name="椭圆 60">
            <a:extLst>
              <a:ext uri="{FF2B5EF4-FFF2-40B4-BE49-F238E27FC236}">
                <a16:creationId xmlns="" xmlns:a16="http://schemas.microsoft.com/office/drawing/2014/main" id="{E9402C6A-BE65-443B-97CB-4BDCF05DC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3998" y="2478638"/>
            <a:ext cx="1419490" cy="141949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9" name="Freeform 1015">
            <a:extLst>
              <a:ext uri="{FF2B5EF4-FFF2-40B4-BE49-F238E27FC236}">
                <a16:creationId xmlns="" xmlns:a16="http://schemas.microsoft.com/office/drawing/2014/main" id="{7145C090-B869-4786-9DC8-BF962275B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1940" y="3013441"/>
            <a:ext cx="530162" cy="482300"/>
          </a:xfrm>
          <a:custGeom>
            <a:avLst/>
            <a:gdLst>
              <a:gd name="T0" fmla="*/ 1 w 78"/>
              <a:gd name="T1" fmla="*/ 69 h 71"/>
              <a:gd name="T2" fmla="*/ 5 w 78"/>
              <a:gd name="T3" fmla="*/ 70 h 71"/>
              <a:gd name="T4" fmla="*/ 14 w 78"/>
              <a:gd name="T5" fmla="*/ 55 h 71"/>
              <a:gd name="T6" fmla="*/ 49 w 78"/>
              <a:gd name="T7" fmla="*/ 48 h 71"/>
              <a:gd name="T8" fmla="*/ 78 w 78"/>
              <a:gd name="T9" fmla="*/ 0 h 71"/>
              <a:gd name="T10" fmla="*/ 10 w 78"/>
              <a:gd name="T11" fmla="*/ 53 h 71"/>
              <a:gd name="T12" fmla="*/ 42 w 78"/>
              <a:gd name="T13" fmla="*/ 21 h 71"/>
              <a:gd name="T14" fmla="*/ 1 w 78"/>
              <a:gd name="T15" fmla="*/ 69 h 7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8"/>
              <a:gd name="T25" fmla="*/ 0 h 71"/>
              <a:gd name="T26" fmla="*/ 78 w 78"/>
              <a:gd name="T27" fmla="*/ 71 h 7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8" h="71">
                <a:moveTo>
                  <a:pt x="1" y="69"/>
                </a:moveTo>
                <a:cubicBezTo>
                  <a:pt x="1" y="69"/>
                  <a:pt x="0" y="71"/>
                  <a:pt x="5" y="70"/>
                </a:cubicBezTo>
                <a:cubicBezTo>
                  <a:pt x="4" y="67"/>
                  <a:pt x="14" y="55"/>
                  <a:pt x="14" y="55"/>
                </a:cubicBezTo>
                <a:cubicBezTo>
                  <a:pt x="14" y="55"/>
                  <a:pt x="32" y="67"/>
                  <a:pt x="49" y="48"/>
                </a:cubicBezTo>
                <a:cubicBezTo>
                  <a:pt x="66" y="29"/>
                  <a:pt x="54" y="13"/>
                  <a:pt x="78" y="0"/>
                </a:cubicBezTo>
                <a:cubicBezTo>
                  <a:pt x="21" y="12"/>
                  <a:pt x="9" y="30"/>
                  <a:pt x="10" y="53"/>
                </a:cubicBezTo>
                <a:cubicBezTo>
                  <a:pt x="15" y="42"/>
                  <a:pt x="29" y="27"/>
                  <a:pt x="42" y="21"/>
                </a:cubicBezTo>
                <a:cubicBezTo>
                  <a:pt x="21" y="36"/>
                  <a:pt x="7" y="58"/>
                  <a:pt x="1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="" xmlns:a16="http://schemas.microsoft.com/office/drawing/2014/main" id="{93BF90A2-034E-462F-A299-A47744136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9461" y="2498891"/>
            <a:ext cx="1419490" cy="141949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71" name="Group 27">
            <a:extLst>
              <a:ext uri="{FF2B5EF4-FFF2-40B4-BE49-F238E27FC236}">
                <a16:creationId xmlns="" xmlns:a16="http://schemas.microsoft.com/office/drawing/2014/main" id="{7D7A6D1B-FCE1-46A8-8992-8C91F5D8B00B}"/>
              </a:ext>
            </a:extLst>
          </p:cNvPr>
          <p:cNvGrpSpPr>
            <a:grpSpLocks/>
          </p:cNvGrpSpPr>
          <p:nvPr/>
        </p:nvGrpSpPr>
        <p:grpSpPr bwMode="auto">
          <a:xfrm>
            <a:off x="9825619" y="3035422"/>
            <a:ext cx="481689" cy="351878"/>
            <a:chOff x="0" y="0"/>
            <a:chExt cx="685800" cy="400050"/>
          </a:xfrm>
        </p:grpSpPr>
        <p:sp>
          <p:nvSpPr>
            <p:cNvPr id="72" name="Freeform 8">
              <a:extLst>
                <a:ext uri="{FF2B5EF4-FFF2-40B4-BE49-F238E27FC236}">
                  <a16:creationId xmlns="" xmlns:a16="http://schemas.microsoft.com/office/drawing/2014/main" id="{464A3122-B75D-4CB9-8B15-5BE0FA2AC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65125"/>
              <a:ext cx="685800" cy="34925"/>
            </a:xfrm>
            <a:custGeom>
              <a:avLst/>
              <a:gdLst>
                <a:gd name="T0" fmla="*/ 117 w 117"/>
                <a:gd name="T1" fmla="*/ 5 h 6"/>
                <a:gd name="T2" fmla="*/ 115 w 117"/>
                <a:gd name="T3" fmla="*/ 6 h 6"/>
                <a:gd name="T4" fmla="*/ 2 w 117"/>
                <a:gd name="T5" fmla="*/ 6 h 6"/>
                <a:gd name="T6" fmla="*/ 0 w 117"/>
                <a:gd name="T7" fmla="*/ 5 h 6"/>
                <a:gd name="T8" fmla="*/ 0 w 117"/>
                <a:gd name="T9" fmla="*/ 1 h 6"/>
                <a:gd name="T10" fmla="*/ 2 w 117"/>
                <a:gd name="T11" fmla="*/ 0 h 6"/>
                <a:gd name="T12" fmla="*/ 115 w 117"/>
                <a:gd name="T13" fmla="*/ 0 h 6"/>
                <a:gd name="T14" fmla="*/ 117 w 117"/>
                <a:gd name="T15" fmla="*/ 1 h 6"/>
                <a:gd name="T16" fmla="*/ 117 w 117"/>
                <a:gd name="T17" fmla="*/ 5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6"/>
                <a:gd name="T29" fmla="*/ 117 w 117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6">
                  <a:moveTo>
                    <a:pt x="117" y="5"/>
                  </a:moveTo>
                  <a:cubicBezTo>
                    <a:pt x="117" y="6"/>
                    <a:pt x="116" y="6"/>
                    <a:pt x="11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0"/>
                    <a:pt x="117" y="1"/>
                  </a:cubicBezTo>
                  <a:lnTo>
                    <a:pt x="117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73" name="Freeform 9">
              <a:extLst>
                <a:ext uri="{FF2B5EF4-FFF2-40B4-BE49-F238E27FC236}">
                  <a16:creationId xmlns="" xmlns:a16="http://schemas.microsoft.com/office/drawing/2014/main" id="{B46E6883-3E1C-4EB2-BEAB-D967E2A312B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41275" y="0"/>
              <a:ext cx="603250" cy="346075"/>
            </a:xfrm>
            <a:custGeom>
              <a:avLst/>
              <a:gdLst>
                <a:gd name="T0" fmla="*/ 99 w 103"/>
                <a:gd name="T1" fmla="*/ 0 h 59"/>
                <a:gd name="T2" fmla="*/ 5 w 103"/>
                <a:gd name="T3" fmla="*/ 0 h 59"/>
                <a:gd name="T4" fmla="*/ 0 w 103"/>
                <a:gd name="T5" fmla="*/ 5 h 59"/>
                <a:gd name="T6" fmla="*/ 0 w 103"/>
                <a:gd name="T7" fmla="*/ 54 h 59"/>
                <a:gd name="T8" fmla="*/ 5 w 103"/>
                <a:gd name="T9" fmla="*/ 59 h 59"/>
                <a:gd name="T10" fmla="*/ 99 w 103"/>
                <a:gd name="T11" fmla="*/ 59 h 59"/>
                <a:gd name="T12" fmla="*/ 103 w 103"/>
                <a:gd name="T13" fmla="*/ 54 h 59"/>
                <a:gd name="T14" fmla="*/ 103 w 103"/>
                <a:gd name="T15" fmla="*/ 5 h 59"/>
                <a:gd name="T16" fmla="*/ 99 w 103"/>
                <a:gd name="T17" fmla="*/ 0 h 59"/>
                <a:gd name="T18" fmla="*/ 99 w 103"/>
                <a:gd name="T19" fmla="*/ 55 h 59"/>
                <a:gd name="T20" fmla="*/ 5 w 103"/>
                <a:gd name="T21" fmla="*/ 55 h 59"/>
                <a:gd name="T22" fmla="*/ 5 w 103"/>
                <a:gd name="T23" fmla="*/ 6 h 59"/>
                <a:gd name="T24" fmla="*/ 99 w 103"/>
                <a:gd name="T25" fmla="*/ 6 h 59"/>
                <a:gd name="T26" fmla="*/ 99 w 103"/>
                <a:gd name="T27" fmla="*/ 55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3"/>
                <a:gd name="T43" fmla="*/ 0 h 59"/>
                <a:gd name="T44" fmla="*/ 103 w 103"/>
                <a:gd name="T45" fmla="*/ 59 h 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3" h="59">
                  <a:moveTo>
                    <a:pt x="9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5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59"/>
                    <a:pt x="103" y="57"/>
                    <a:pt x="103" y="54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2"/>
                    <a:pt x="101" y="0"/>
                    <a:pt x="99" y="0"/>
                  </a:cubicBezTo>
                  <a:close/>
                  <a:moveTo>
                    <a:pt x="99" y="55"/>
                  </a:moveTo>
                  <a:cubicBezTo>
                    <a:pt x="5" y="55"/>
                    <a:pt x="5" y="55"/>
                    <a:pt x="5" y="5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99" y="6"/>
                    <a:pt x="99" y="6"/>
                    <a:pt x="99" y="6"/>
                  </a:cubicBezTo>
                  <a:lnTo>
                    <a:pt x="99" y="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74" name="燕尾形 73">
            <a:extLst>
              <a:ext uri="{FF2B5EF4-FFF2-40B4-BE49-F238E27FC236}">
                <a16:creationId xmlns="" xmlns:a16="http://schemas.microsoft.com/office/drawing/2014/main" id="{EE7CD913-1A22-41C9-8F37-60A117638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6473" y="3139594"/>
            <a:ext cx="250390" cy="250390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5" name="燕尾形 74">
            <a:extLst>
              <a:ext uri="{FF2B5EF4-FFF2-40B4-BE49-F238E27FC236}">
                <a16:creationId xmlns="" xmlns:a16="http://schemas.microsoft.com/office/drawing/2014/main" id="{7753FEDD-7428-459E-85D5-F087EEEF6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237" y="3139594"/>
            <a:ext cx="250390" cy="250390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6" name="燕尾形 75">
            <a:extLst>
              <a:ext uri="{FF2B5EF4-FFF2-40B4-BE49-F238E27FC236}">
                <a16:creationId xmlns="" xmlns:a16="http://schemas.microsoft.com/office/drawing/2014/main" id="{FE0E8392-0037-4781-AFC2-BF632703D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9498" y="3139594"/>
            <a:ext cx="250390" cy="250390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7" name="燕尾形 76">
            <a:extLst>
              <a:ext uri="{FF2B5EF4-FFF2-40B4-BE49-F238E27FC236}">
                <a16:creationId xmlns="" xmlns:a16="http://schemas.microsoft.com/office/drawing/2014/main" id="{95CB5097-B7F6-4E76-A952-DDBE1D71D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5214" y="3161687"/>
            <a:ext cx="250390" cy="250390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/>
          <a:p>
            <a:pPr algn="ctr"/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8" name="PA-文本框 6">
            <a:extLst>
              <a:ext uri="{FF2B5EF4-FFF2-40B4-BE49-F238E27FC236}">
                <a16:creationId xmlns="" xmlns:a16="http://schemas.microsoft.com/office/drawing/2014/main" id="{EC83BE2D-11F8-4121-AE44-07FCA906FE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86033" y="4153169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79" name="PA-文本框 42">
            <a:extLst>
              <a:ext uri="{FF2B5EF4-FFF2-40B4-BE49-F238E27FC236}">
                <a16:creationId xmlns="" xmlns:a16="http://schemas.microsoft.com/office/drawing/2014/main" id="{D8EC0071-402D-4FA7-B3E4-8265384464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24489" y="4714322"/>
            <a:ext cx="1841984" cy="10291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0" name="PA-文本框 6">
            <a:extLst>
              <a:ext uri="{FF2B5EF4-FFF2-40B4-BE49-F238E27FC236}">
                <a16:creationId xmlns="" xmlns:a16="http://schemas.microsoft.com/office/drawing/2014/main" id="{8AEE4529-175E-481B-AE99-2C1B6613A72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978407" y="4153169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81" name="PA-文本框 42">
            <a:extLst>
              <a:ext uri="{FF2B5EF4-FFF2-40B4-BE49-F238E27FC236}">
                <a16:creationId xmlns="" xmlns:a16="http://schemas.microsoft.com/office/drawing/2014/main" id="{3428E83C-43B7-4A45-89CB-1E9F39E3183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016863" y="4714322"/>
            <a:ext cx="1841984" cy="10291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2" name="PA-文本框 6">
            <a:extLst>
              <a:ext uri="{FF2B5EF4-FFF2-40B4-BE49-F238E27FC236}">
                <a16:creationId xmlns="" xmlns:a16="http://schemas.microsoft.com/office/drawing/2014/main" id="{F788D1E2-2349-4D6F-B8D2-8BEC4316203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064867" y="4153169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83" name="PA-文本框 42">
            <a:extLst>
              <a:ext uri="{FF2B5EF4-FFF2-40B4-BE49-F238E27FC236}">
                <a16:creationId xmlns="" xmlns:a16="http://schemas.microsoft.com/office/drawing/2014/main" id="{8B0CC93A-49E8-486B-BAD8-EA235A3DE942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03323" y="4714322"/>
            <a:ext cx="1841984" cy="10291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4" name="PA-文本框 6">
            <a:extLst>
              <a:ext uri="{FF2B5EF4-FFF2-40B4-BE49-F238E27FC236}">
                <a16:creationId xmlns="" xmlns:a16="http://schemas.microsoft.com/office/drawing/2014/main" id="{DEBBEE1A-D767-4A16-A9DF-1AA1BE57ABE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129888" y="4153169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85" name="PA-文本框 42">
            <a:extLst>
              <a:ext uri="{FF2B5EF4-FFF2-40B4-BE49-F238E27FC236}">
                <a16:creationId xmlns="" xmlns:a16="http://schemas.microsoft.com/office/drawing/2014/main" id="{AACB09B0-FB41-472D-A6AC-F35E010B2999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168344" y="4714322"/>
            <a:ext cx="1841984" cy="10291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6" name="PA-文本框 6">
            <a:extLst>
              <a:ext uri="{FF2B5EF4-FFF2-40B4-BE49-F238E27FC236}">
                <a16:creationId xmlns="" xmlns:a16="http://schemas.microsoft.com/office/drawing/2014/main" id="{FA89082C-444E-4D77-A17C-83194FC8DAE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9136681" y="4153169"/>
            <a:ext cx="1926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87" name="PA-文本框 42">
            <a:extLst>
              <a:ext uri="{FF2B5EF4-FFF2-40B4-BE49-F238E27FC236}">
                <a16:creationId xmlns="" xmlns:a16="http://schemas.microsoft.com/office/drawing/2014/main" id="{B03CE5FC-39E1-4F3C-A6F0-FF3F6150DF83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9175137" y="4714322"/>
            <a:ext cx="1841984" cy="10291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此处添加详细文本描述，建议与标题相关并符合整体语言风格，语言描述尽量简洁生动。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859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0" grpId="0" animBg="1"/>
      <p:bldP spid="61" grpId="0" animBg="1"/>
      <p:bldP spid="62" grpId="0" animBg="1"/>
      <p:bldP spid="68" grpId="0" animBg="1"/>
      <p:bldP spid="69" grpId="0" animBg="1"/>
      <p:bldP spid="70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9CAAEB69-A174-4734-8A01-C309FCE064EA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25" name="Freeform 52">
              <a:extLst>
                <a:ext uri="{FF2B5EF4-FFF2-40B4-BE49-F238E27FC236}">
                  <a16:creationId xmlns="" xmlns:a16="http://schemas.microsoft.com/office/drawing/2014/main" id="{D82832BD-1992-4B3C-B835-994F6912D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="" xmlns:a16="http://schemas.microsoft.com/office/drawing/2014/main" id="{9F833701-3783-4DB6-ADFA-73C13E4FD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E6DAC4EF-AAF1-4529-90AC-4F2DCE7FDD98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94470361-E2A9-4ACC-890D-F27DE5022282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30" name="文本框 29">
                  <a:extLst>
                    <a:ext uri="{FF2B5EF4-FFF2-40B4-BE49-F238E27FC236}">
                      <a16:creationId xmlns="" xmlns:a16="http://schemas.microsoft.com/office/drawing/2014/main" id="{26003093-2A11-42FF-9348-705190122BA8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="" xmlns:a16="http://schemas.microsoft.com/office/drawing/2014/main" id="{720FBEA1-3BE0-4454-8AD3-330FFF120458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4F339EBB-4AB9-4558-AA47-C4E7B07E3DA5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FD9687E-96BF-40A9-9B43-D383EA914E5E}"/>
              </a:ext>
            </a:extLst>
          </p:cNvPr>
          <p:cNvGrpSpPr/>
          <p:nvPr/>
        </p:nvGrpSpPr>
        <p:grpSpPr>
          <a:xfrm>
            <a:off x="4080387" y="1896758"/>
            <a:ext cx="4031226" cy="4031224"/>
            <a:chOff x="3985680" y="1139608"/>
            <a:chExt cx="4521631" cy="4521631"/>
          </a:xfrm>
        </p:grpSpPr>
        <p:sp>
          <p:nvSpPr>
            <p:cNvPr id="3" name="饼形 2">
              <a:extLst>
                <a:ext uri="{FF2B5EF4-FFF2-40B4-BE49-F238E27FC236}">
                  <a16:creationId xmlns="" xmlns:a16="http://schemas.microsoft.com/office/drawing/2014/main" id="{55179C7E-A76B-4B77-8532-490DE7191528}"/>
                </a:ext>
              </a:extLst>
            </p:cNvPr>
            <p:cNvSpPr/>
            <p:nvPr/>
          </p:nvSpPr>
          <p:spPr>
            <a:xfrm rot="15741199">
              <a:off x="3985680" y="1139608"/>
              <a:ext cx="4521631" cy="4521631"/>
            </a:xfrm>
            <a:prstGeom prst="pie">
              <a:avLst>
                <a:gd name="adj1" fmla="val 453375"/>
                <a:gd name="adj2" fmla="val 58660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饼形 3">
              <a:extLst>
                <a:ext uri="{FF2B5EF4-FFF2-40B4-BE49-F238E27FC236}">
                  <a16:creationId xmlns="" xmlns:a16="http://schemas.microsoft.com/office/drawing/2014/main" id="{381C6B11-D6F9-4152-B4CA-ED5CC0C39E21}"/>
                </a:ext>
              </a:extLst>
            </p:cNvPr>
            <p:cNvSpPr/>
            <p:nvPr/>
          </p:nvSpPr>
          <p:spPr>
            <a:xfrm>
              <a:off x="4457700" y="1691640"/>
              <a:ext cx="3486150" cy="3486150"/>
            </a:xfrm>
            <a:prstGeom prst="pi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" name="Freeform 9">
              <a:extLst>
                <a:ext uri="{FF2B5EF4-FFF2-40B4-BE49-F238E27FC236}">
                  <a16:creationId xmlns="" xmlns:a16="http://schemas.microsoft.com/office/drawing/2014/main" id="{117D9541-1D06-4815-A4B9-2FDD76202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5914" y="4111942"/>
              <a:ext cx="411480" cy="388621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00F0D6CE-C3B9-483B-A4E6-46D7623C3A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7815" y="4111942"/>
              <a:ext cx="297822" cy="388621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EBA8EE95-4F1A-4C29-AD16-27E78A780054}"/>
                </a:ext>
              </a:extLst>
            </p:cNvPr>
            <p:cNvSpPr/>
            <p:nvPr/>
          </p:nvSpPr>
          <p:spPr bwMode="auto">
            <a:xfrm>
              <a:off x="5234785" y="2533975"/>
              <a:ext cx="354485" cy="356396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03468B84-5255-4FC8-A459-9D03CA466C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4786" y="2308860"/>
              <a:ext cx="551864" cy="567411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cxnSp>
          <p:nvCxnSpPr>
            <p:cNvPr id="9" name="直接连接符 10">
              <a:extLst>
                <a:ext uri="{FF2B5EF4-FFF2-40B4-BE49-F238E27FC236}">
                  <a16:creationId xmlns="" xmlns:a16="http://schemas.microsoft.com/office/drawing/2014/main" id="{BB5624B1-025D-49E2-8408-6201A0C0CF82}"/>
                </a:ext>
              </a:extLst>
            </p:cNvPr>
            <p:cNvCxnSpPr/>
            <p:nvPr/>
          </p:nvCxnSpPr>
          <p:spPr>
            <a:xfrm>
              <a:off x="4451344" y="3434715"/>
              <a:ext cx="1749431" cy="0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11">
              <a:extLst>
                <a:ext uri="{FF2B5EF4-FFF2-40B4-BE49-F238E27FC236}">
                  <a16:creationId xmlns="" xmlns:a16="http://schemas.microsoft.com/office/drawing/2014/main" id="{1AF2DBE2-3795-4106-A4AC-91642AB5C3DD}"/>
                </a:ext>
              </a:extLst>
            </p:cNvPr>
            <p:cNvCxnSpPr>
              <a:endCxn id="4" idx="1"/>
            </p:cNvCxnSpPr>
            <p:nvPr/>
          </p:nvCxnSpPr>
          <p:spPr>
            <a:xfrm>
              <a:off x="6200775" y="3434715"/>
              <a:ext cx="0" cy="1743075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PA-组合 2">
            <a:extLst>
              <a:ext uri="{FF2B5EF4-FFF2-40B4-BE49-F238E27FC236}">
                <a16:creationId xmlns="" xmlns:a16="http://schemas.microsoft.com/office/drawing/2014/main" id="{3DE34BFB-B03E-4DE8-A912-521BF668EE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17128" y="2263666"/>
            <a:ext cx="2401125" cy="1351058"/>
            <a:chOff x="5926136" y="4808767"/>
            <a:chExt cx="2401125" cy="1351058"/>
          </a:xfrm>
        </p:grpSpPr>
        <p:sp>
          <p:nvSpPr>
            <p:cNvPr id="12" name="PA-文本框 6">
              <a:extLst>
                <a:ext uri="{FF2B5EF4-FFF2-40B4-BE49-F238E27FC236}">
                  <a16:creationId xmlns="" xmlns:a16="http://schemas.microsoft.com/office/drawing/2014/main" id="{0D84027F-C210-4BBB-AC0D-DA3211FE5B0C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5928715" y="4808767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r>
                <a:rPr lang="en-US" sz="1600" b="1" dirty="0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="" xmlns:a16="http://schemas.microsoft.com/office/drawing/2014/main" id="{C0D929FA-2D8C-41FC-83E2-6AF127C15E1E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5926136" y="5347295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200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4" name="PA-组合 2">
            <a:extLst>
              <a:ext uri="{FF2B5EF4-FFF2-40B4-BE49-F238E27FC236}">
                <a16:creationId xmlns="" xmlns:a16="http://schemas.microsoft.com/office/drawing/2014/main" id="{A8B270B6-BA49-4B82-9749-3937E9E59EE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617128" y="4217662"/>
            <a:ext cx="2401125" cy="1351058"/>
            <a:chOff x="5926136" y="4808767"/>
            <a:chExt cx="2401125" cy="1351058"/>
          </a:xfrm>
        </p:grpSpPr>
        <p:sp>
          <p:nvSpPr>
            <p:cNvPr id="15" name="PA-文本框 6">
              <a:extLst>
                <a:ext uri="{FF2B5EF4-FFF2-40B4-BE49-F238E27FC236}">
                  <a16:creationId xmlns="" xmlns:a16="http://schemas.microsoft.com/office/drawing/2014/main" id="{71D7A484-36B4-44F2-B319-220D10F62165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5928715" y="4808767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r>
                <a:rPr lang="en-US" sz="1600" b="1" dirty="0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16" name="PA-文本框 42">
              <a:extLst>
                <a:ext uri="{FF2B5EF4-FFF2-40B4-BE49-F238E27FC236}">
                  <a16:creationId xmlns="" xmlns:a16="http://schemas.microsoft.com/office/drawing/2014/main" id="{353DD83B-BD7B-4788-A898-59F39971A13E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5926136" y="5347295"/>
              <a:ext cx="2401125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r>
                <a:rPr lang="zh-CN" altLang="en-US" sz="1200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7" name="PA-组合 2">
            <a:extLst>
              <a:ext uri="{FF2B5EF4-FFF2-40B4-BE49-F238E27FC236}">
                <a16:creationId xmlns="" xmlns:a16="http://schemas.microsoft.com/office/drawing/2014/main" id="{06FBA2E6-A47B-45C4-9FAE-D18173A91A2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606935" y="2263666"/>
            <a:ext cx="2401125" cy="1327655"/>
            <a:chOff x="5926136" y="4808767"/>
            <a:chExt cx="2401125" cy="1327655"/>
          </a:xfrm>
        </p:grpSpPr>
        <p:sp>
          <p:nvSpPr>
            <p:cNvPr id="18" name="PA-文本框 6">
              <a:extLst>
                <a:ext uri="{FF2B5EF4-FFF2-40B4-BE49-F238E27FC236}">
                  <a16:creationId xmlns="" xmlns:a16="http://schemas.microsoft.com/office/drawing/2014/main" id="{CCD329D6-61C1-4E64-BA87-44D7335CF5DE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400595" y="4808767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r"/>
              <a:r>
                <a:rPr lang="en-US" sz="1600" b="1" dirty="0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19" name="PA-文本框 42">
              <a:extLst>
                <a:ext uri="{FF2B5EF4-FFF2-40B4-BE49-F238E27FC236}">
                  <a16:creationId xmlns="" xmlns:a16="http://schemas.microsoft.com/office/drawing/2014/main" id="{C04E39F5-790C-4F75-A17A-B7E89F791BC9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5926136" y="5347295"/>
              <a:ext cx="2401125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0" name="PA-组合 2">
            <a:extLst>
              <a:ext uri="{FF2B5EF4-FFF2-40B4-BE49-F238E27FC236}">
                <a16:creationId xmlns="" xmlns:a16="http://schemas.microsoft.com/office/drawing/2014/main" id="{5FDC43D5-D482-4554-8B30-7D28203463C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606935" y="4217662"/>
            <a:ext cx="2418510" cy="1327655"/>
            <a:chOff x="5926136" y="4808767"/>
            <a:chExt cx="2418510" cy="1327655"/>
          </a:xfrm>
        </p:grpSpPr>
        <p:sp>
          <p:nvSpPr>
            <p:cNvPr id="21" name="PA-文本框 6">
              <a:extLst>
                <a:ext uri="{FF2B5EF4-FFF2-40B4-BE49-F238E27FC236}">
                  <a16:creationId xmlns="" xmlns:a16="http://schemas.microsoft.com/office/drawing/2014/main" id="{C3CA2DBA-8F7E-4856-9345-78102B80CDDD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417980" y="4808767"/>
              <a:ext cx="19266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r"/>
              <a:r>
                <a:rPr lang="en-US" sz="1600" b="1" dirty="0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22" name="PA-文本框 42">
              <a:extLst>
                <a:ext uri="{FF2B5EF4-FFF2-40B4-BE49-F238E27FC236}">
                  <a16:creationId xmlns="" xmlns:a16="http://schemas.microsoft.com/office/drawing/2014/main" id="{91E4FBF9-3B41-4162-969A-AEEC28B2CB48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926136" y="5347295"/>
              <a:ext cx="2401125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r"/>
              <a:r>
                <a:rPr lang="zh-CN" altLang="en-US" sz="1200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8807CB0-812A-4285-90B7-B984B56EE783}"/>
              </a:ext>
            </a:extLst>
          </p:cNvPr>
          <p:cNvSpPr/>
          <p:nvPr/>
        </p:nvSpPr>
        <p:spPr>
          <a:xfrm>
            <a:off x="0" y="6489769"/>
            <a:ext cx="12192000" cy="3729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922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4">
            <a:extLst>
              <a:ext uri="{FF2B5EF4-FFF2-40B4-BE49-F238E27FC236}">
                <a16:creationId xmlns="" xmlns:a16="http://schemas.microsoft.com/office/drawing/2014/main" id="{E36EA32D-5B61-1545-BD4F-1A55294018CB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2" name="任意多边形: 形状 11">
            <a:extLst>
              <a:ext uri="{FF2B5EF4-FFF2-40B4-BE49-F238E27FC236}">
                <a16:creationId xmlns="" xmlns:a16="http://schemas.microsoft.com/office/drawing/2014/main" id="{CBDBC3B3-B02F-BB40-96BB-B49A4DAC3278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39D88EA-53E3-4CDD-95C2-E364DFEB84B3}"/>
              </a:ext>
            </a:extLst>
          </p:cNvPr>
          <p:cNvGrpSpPr/>
          <p:nvPr/>
        </p:nvGrpSpPr>
        <p:grpSpPr>
          <a:xfrm>
            <a:off x="2524125" y="1912939"/>
            <a:ext cx="2857500" cy="3289300"/>
            <a:chOff x="4667250" y="1028700"/>
            <a:chExt cx="2857500" cy="32893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1395F14B-84C6-404D-9B5D-555B817C53D8}"/>
                </a:ext>
              </a:extLst>
            </p:cNvPr>
            <p:cNvSpPr/>
            <p:nvPr/>
          </p:nvSpPr>
          <p:spPr>
            <a:xfrm>
              <a:off x="4667250" y="1460500"/>
              <a:ext cx="2857500" cy="2857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600" b="1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3</a:t>
              </a:r>
              <a:endParaRPr lang="zh-CN" altLang="en-US" sz="16600" b="1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04D3807-104C-4A4D-9973-4A326390032C}"/>
                </a:ext>
              </a:extLst>
            </p:cNvPr>
            <p:cNvSpPr/>
            <p:nvPr/>
          </p:nvSpPr>
          <p:spPr>
            <a:xfrm>
              <a:off x="4667250" y="1028700"/>
              <a:ext cx="2857500" cy="431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3C16B73-C5B7-4242-86EA-D4B25C754792}"/>
              </a:ext>
            </a:extLst>
          </p:cNvPr>
          <p:cNvGrpSpPr/>
          <p:nvPr/>
        </p:nvGrpSpPr>
        <p:grpSpPr>
          <a:xfrm>
            <a:off x="5915891" y="2446565"/>
            <a:ext cx="4575892" cy="1231106"/>
            <a:chOff x="1058536" y="2496721"/>
            <a:chExt cx="4575892" cy="123110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9DA482A-5FA9-488E-BA11-11759E3386C6}"/>
                </a:ext>
              </a:extLst>
            </p:cNvPr>
            <p:cNvSpPr/>
            <p:nvPr/>
          </p:nvSpPr>
          <p:spPr>
            <a:xfrm>
              <a:off x="2129977" y="2816654"/>
              <a:ext cx="2547245" cy="192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166ED6E-37A7-4995-AC96-0914626315DC}"/>
                </a:ext>
              </a:extLst>
            </p:cNvPr>
            <p:cNvGrpSpPr/>
            <p:nvPr/>
          </p:nvGrpSpPr>
          <p:grpSpPr>
            <a:xfrm>
              <a:off x="1058536" y="2496721"/>
              <a:ext cx="4575892" cy="1231106"/>
              <a:chOff x="6917432" y="2080080"/>
              <a:chExt cx="2963398" cy="1231106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49F0F456-87B4-4101-9C34-44FF897E06FA}"/>
                  </a:ext>
                </a:extLst>
              </p:cNvPr>
              <p:cNvSpPr txBox="1"/>
              <p:nvPr/>
            </p:nvSpPr>
            <p:spPr>
              <a:xfrm>
                <a:off x="7278529" y="2080080"/>
                <a:ext cx="2315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accent1"/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项目实践报告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C9A277AD-E995-45DB-82A9-F0337EFB863F}"/>
                  </a:ext>
                </a:extLst>
              </p:cNvPr>
              <p:cNvSpPr txBox="1"/>
              <p:nvPr/>
            </p:nvSpPr>
            <p:spPr>
              <a:xfrm>
                <a:off x="6917432" y="2787966"/>
                <a:ext cx="296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ENTER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YOUR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TITLE</a:t>
                </a:r>
                <a:endParaRPr lang="zh-CN" altLang="en-US" sz="28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69F2C95-6194-464A-96AE-20DCD65A4C46}"/>
              </a:ext>
            </a:extLst>
          </p:cNvPr>
          <p:cNvGrpSpPr/>
          <p:nvPr/>
        </p:nvGrpSpPr>
        <p:grpSpPr>
          <a:xfrm>
            <a:off x="11308715" y="495607"/>
            <a:ext cx="426720" cy="347980"/>
            <a:chOff x="1781810" y="1253913"/>
            <a:chExt cx="426720" cy="347980"/>
          </a:xfrm>
        </p:grpSpPr>
        <p:sp>
          <p:nvSpPr>
            <p:cNvPr id="11" name="矩形: 圆角 37">
              <a:extLst>
                <a:ext uri="{FF2B5EF4-FFF2-40B4-BE49-F238E27FC236}">
                  <a16:creationId xmlns="" xmlns:a16="http://schemas.microsoft.com/office/drawing/2014/main" id="{E36043FC-65FB-480D-AB72-74893202DB12}"/>
                </a:ext>
              </a:extLst>
            </p:cNvPr>
            <p:cNvSpPr/>
            <p:nvPr/>
          </p:nvSpPr>
          <p:spPr>
            <a:xfrm>
              <a:off x="1781810" y="12539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2" name="矩形: 圆角 38">
              <a:extLst>
                <a:ext uri="{FF2B5EF4-FFF2-40B4-BE49-F238E27FC236}">
                  <a16:creationId xmlns="" xmlns:a16="http://schemas.microsoft.com/office/drawing/2014/main" id="{FCD43F83-9410-47CC-8C64-6C696045900D}"/>
                </a:ext>
              </a:extLst>
            </p:cNvPr>
            <p:cNvSpPr/>
            <p:nvPr/>
          </p:nvSpPr>
          <p:spPr>
            <a:xfrm>
              <a:off x="1781810" y="138726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3" name="矩形: 圆角 41">
              <a:extLst>
                <a:ext uri="{FF2B5EF4-FFF2-40B4-BE49-F238E27FC236}">
                  <a16:creationId xmlns="" xmlns:a16="http://schemas.microsoft.com/office/drawing/2014/main" id="{A25DF61B-426C-4A68-8C64-B390C1C464DF}"/>
                </a:ext>
              </a:extLst>
            </p:cNvPr>
            <p:cNvSpPr/>
            <p:nvPr/>
          </p:nvSpPr>
          <p:spPr>
            <a:xfrm>
              <a:off x="1781810" y="15206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Rectangle 7">
            <a:extLst>
              <a:ext uri="{FF2B5EF4-FFF2-40B4-BE49-F238E27FC236}">
                <a16:creationId xmlns="" xmlns:a16="http://schemas.microsoft.com/office/drawing/2014/main" id="{CC1784B7-638A-DE41-88CF-A0795A973A37}"/>
              </a:ext>
            </a:extLst>
          </p:cNvPr>
          <p:cNvSpPr/>
          <p:nvPr/>
        </p:nvSpPr>
        <p:spPr>
          <a:xfrm>
            <a:off x="6473474" y="3800044"/>
            <a:ext cx="4333072" cy="117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思源黑体 CN Medium" panose="020B0600000000000000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49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15D2599-64EF-4C4B-AEA0-7543057D42ED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20" name="Freeform 52">
              <a:extLst>
                <a:ext uri="{FF2B5EF4-FFF2-40B4-BE49-F238E27FC236}">
                  <a16:creationId xmlns="" xmlns:a16="http://schemas.microsoft.com/office/drawing/2014/main" id="{B5457FB2-A4D9-458A-889F-B4773E1BE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1" name="Freeform 56">
              <a:extLst>
                <a:ext uri="{FF2B5EF4-FFF2-40B4-BE49-F238E27FC236}">
                  <a16:creationId xmlns="" xmlns:a16="http://schemas.microsoft.com/office/drawing/2014/main" id="{CDE5D6A6-AE77-44AF-8676-2E3AEF304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170676D7-6E3D-47A1-A814-4023FA3F3A91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B90174E2-2733-4338-BB37-06F1FA840083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25" name="文本框 24">
                  <a:extLst>
                    <a:ext uri="{FF2B5EF4-FFF2-40B4-BE49-F238E27FC236}">
                      <a16:creationId xmlns="" xmlns:a16="http://schemas.microsoft.com/office/drawing/2014/main" id="{99EE1D52-8F70-4BAC-A09D-A6EDF2B5AD26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="" xmlns:a16="http://schemas.microsoft.com/office/drawing/2014/main" id="{0824885D-0C97-4694-9E05-C0FF15F7B57E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EBA7A880-4671-4D87-99A7-3BAD2C4ABD41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72D6D60-31F9-49F2-ADAD-5704BEE378B3}"/>
              </a:ext>
            </a:extLst>
          </p:cNvPr>
          <p:cNvSpPr/>
          <p:nvPr/>
        </p:nvSpPr>
        <p:spPr>
          <a:xfrm>
            <a:off x="678807" y="1848708"/>
            <a:ext cx="3586892" cy="3586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1236121-0CF7-470F-9DD7-BD1FC519F202}"/>
              </a:ext>
            </a:extLst>
          </p:cNvPr>
          <p:cNvSpPr/>
          <p:nvPr/>
        </p:nvSpPr>
        <p:spPr>
          <a:xfrm>
            <a:off x="4528331" y="1848708"/>
            <a:ext cx="1671374" cy="16713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D0F62FE-7E29-43CE-8F49-447F27B55009}"/>
              </a:ext>
            </a:extLst>
          </p:cNvPr>
          <p:cNvSpPr/>
          <p:nvPr/>
        </p:nvSpPr>
        <p:spPr>
          <a:xfrm>
            <a:off x="4528331" y="3751915"/>
            <a:ext cx="1671374" cy="16713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Freeform 58">
            <a:extLst>
              <a:ext uri="{FF2B5EF4-FFF2-40B4-BE49-F238E27FC236}">
                <a16:creationId xmlns="" xmlns:a16="http://schemas.microsoft.com/office/drawing/2014/main" id="{0972B493-B0D8-46A1-9EC6-A9009BC44994}"/>
              </a:ext>
            </a:extLst>
          </p:cNvPr>
          <p:cNvSpPr>
            <a:spLocks noEditPoints="1"/>
          </p:cNvSpPr>
          <p:nvPr/>
        </p:nvSpPr>
        <p:spPr bwMode="auto">
          <a:xfrm>
            <a:off x="5108474" y="4291352"/>
            <a:ext cx="511087" cy="511087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" name="Freeform 89">
            <a:extLst>
              <a:ext uri="{FF2B5EF4-FFF2-40B4-BE49-F238E27FC236}">
                <a16:creationId xmlns="" xmlns:a16="http://schemas.microsoft.com/office/drawing/2014/main" id="{CE07127D-EF79-424B-A182-300AC2FF5EB8}"/>
              </a:ext>
            </a:extLst>
          </p:cNvPr>
          <p:cNvSpPr>
            <a:spLocks noEditPoints="1"/>
          </p:cNvSpPr>
          <p:nvPr/>
        </p:nvSpPr>
        <p:spPr bwMode="auto">
          <a:xfrm>
            <a:off x="5053596" y="2390212"/>
            <a:ext cx="620842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7" name="Group 65">
            <a:extLst>
              <a:ext uri="{FF2B5EF4-FFF2-40B4-BE49-F238E27FC236}">
                <a16:creationId xmlns="" xmlns:a16="http://schemas.microsoft.com/office/drawing/2014/main" id="{A5EA0ABB-13DC-4828-A68F-83359C73447F}"/>
              </a:ext>
            </a:extLst>
          </p:cNvPr>
          <p:cNvGrpSpPr/>
          <p:nvPr/>
        </p:nvGrpSpPr>
        <p:grpSpPr>
          <a:xfrm>
            <a:off x="1481670" y="2615005"/>
            <a:ext cx="2193626" cy="1652246"/>
            <a:chOff x="550885" y="1190671"/>
            <a:chExt cx="3840309" cy="2892537"/>
          </a:xfrm>
          <a:solidFill>
            <a:schemeClr val="bg1"/>
          </a:solidFill>
        </p:grpSpPr>
        <p:sp>
          <p:nvSpPr>
            <p:cNvPr id="8" name="Freeform 14">
              <a:extLst>
                <a:ext uri="{FF2B5EF4-FFF2-40B4-BE49-F238E27FC236}">
                  <a16:creationId xmlns="" xmlns:a16="http://schemas.microsoft.com/office/drawing/2014/main" id="{22097602-D0E4-4C86-90BF-93C1E2A511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="" xmlns:a16="http://schemas.microsoft.com/office/drawing/2014/main" id="{F7789F2F-06EB-47CD-BBB3-0AB05A8AD6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0" name="Freeform 16">
              <a:extLst>
                <a:ext uri="{FF2B5EF4-FFF2-40B4-BE49-F238E27FC236}">
                  <a16:creationId xmlns="" xmlns:a16="http://schemas.microsoft.com/office/drawing/2014/main" id="{3E5E4806-244D-4EFA-A877-020883817D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1" name="Freeform 17">
              <a:extLst>
                <a:ext uri="{FF2B5EF4-FFF2-40B4-BE49-F238E27FC236}">
                  <a16:creationId xmlns="" xmlns:a16="http://schemas.microsoft.com/office/drawing/2014/main" id="{70D159C7-70CF-4B1F-8D6A-B327A045A9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="" xmlns:a16="http://schemas.microsoft.com/office/drawing/2014/main" id="{BF216725-0AE9-408C-846E-2E51B5EC6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3" name="Freeform 19">
              <a:extLst>
                <a:ext uri="{FF2B5EF4-FFF2-40B4-BE49-F238E27FC236}">
                  <a16:creationId xmlns="" xmlns:a16="http://schemas.microsoft.com/office/drawing/2014/main" id="{62DFF742-7291-45E9-ABF1-BC17FF5461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E5691DC3-569E-4598-A22E-9BABC7BDFC0C}"/>
              </a:ext>
            </a:extLst>
          </p:cNvPr>
          <p:cNvSpPr txBox="1"/>
          <p:nvPr/>
        </p:nvSpPr>
        <p:spPr>
          <a:xfrm>
            <a:off x="1806961" y="4581451"/>
            <a:ext cx="206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FFFF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关键字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B35699E-C512-48C8-B306-C48FCBE2713F}"/>
              </a:ext>
            </a:extLst>
          </p:cNvPr>
          <p:cNvSpPr txBox="1"/>
          <p:nvPr/>
        </p:nvSpPr>
        <p:spPr>
          <a:xfrm>
            <a:off x="5053596" y="4889227"/>
            <a:ext cx="791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120%</a:t>
            </a:r>
            <a:endParaRPr lang="zh-CN" altLang="en-US" sz="1400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361B864-9035-49B5-A56B-139AA3A3F122}"/>
              </a:ext>
            </a:extLst>
          </p:cNvPr>
          <p:cNvSpPr txBox="1"/>
          <p:nvPr/>
        </p:nvSpPr>
        <p:spPr>
          <a:xfrm>
            <a:off x="5129796" y="2911110"/>
            <a:ext cx="791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68%</a:t>
            </a:r>
            <a:endParaRPr lang="zh-CN" altLang="en-US" sz="1400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7" name="等腰三角形 29">
            <a:extLst>
              <a:ext uri="{FF2B5EF4-FFF2-40B4-BE49-F238E27FC236}">
                <a16:creationId xmlns="" xmlns:a16="http://schemas.microsoft.com/office/drawing/2014/main" id="{9EE3961A-9198-480D-BC6D-D3F7316A1222}"/>
              </a:ext>
            </a:extLst>
          </p:cNvPr>
          <p:cNvSpPr/>
          <p:nvPr/>
        </p:nvSpPr>
        <p:spPr>
          <a:xfrm rot="10800000">
            <a:off x="2454064" y="4446620"/>
            <a:ext cx="155626" cy="13415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DD88C6D-518A-4CAE-8B8F-EB802B7801CF}"/>
              </a:ext>
            </a:extLst>
          </p:cNvPr>
          <p:cNvSpPr/>
          <p:nvPr/>
        </p:nvSpPr>
        <p:spPr>
          <a:xfrm>
            <a:off x="6462337" y="1848708"/>
            <a:ext cx="4990751" cy="3586892"/>
          </a:xfrm>
          <a:prstGeom prst="rect">
            <a:avLst/>
          </a:prstGeom>
          <a:blipFill>
            <a:blip r:embed="rId3"/>
            <a:srcRect/>
            <a:stretch>
              <a:fillRect t="-7208" b="-72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91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09B3D81-2956-4A4F-93C2-B90EB0EBC66A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6" name="Freeform 52">
              <a:extLst>
                <a:ext uri="{FF2B5EF4-FFF2-40B4-BE49-F238E27FC236}">
                  <a16:creationId xmlns="" xmlns:a16="http://schemas.microsoft.com/office/drawing/2014/main" id="{B7FDC64A-A51B-4F4D-998E-BBB8FCD4E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7" name="Freeform 56">
              <a:extLst>
                <a:ext uri="{FF2B5EF4-FFF2-40B4-BE49-F238E27FC236}">
                  <a16:creationId xmlns="" xmlns:a16="http://schemas.microsoft.com/office/drawing/2014/main" id="{55E6E49B-110D-4D9B-BE5B-11126BD1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1464437D-B246-4FF3-9A68-763A5E7BFFF1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="" xmlns:a16="http://schemas.microsoft.com/office/drawing/2014/main" id="{1997EF0A-50B8-44E1-AB0E-C63D10E9BF5C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="" xmlns:a16="http://schemas.microsoft.com/office/drawing/2014/main" id="{7911EDCB-5C96-40B2-BAE6-2028C2C92DC6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42" name="文本框 41">
                  <a:extLst>
                    <a:ext uri="{FF2B5EF4-FFF2-40B4-BE49-F238E27FC236}">
                      <a16:creationId xmlns="" xmlns:a16="http://schemas.microsoft.com/office/drawing/2014/main" id="{81A1CC2D-E57D-4958-BFFB-4510F647DD99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466D8752-CCE4-4E4B-87BA-20FE3963BACE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2907D64-A60A-4888-AA6A-A34989A54B5B}"/>
              </a:ext>
            </a:extLst>
          </p:cNvPr>
          <p:cNvSpPr/>
          <p:nvPr/>
        </p:nvSpPr>
        <p:spPr>
          <a:xfrm>
            <a:off x="8147096" y="-1"/>
            <a:ext cx="4044903" cy="685800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334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E91423C-6227-4E69-A467-EB9141FCA38F}"/>
              </a:ext>
            </a:extLst>
          </p:cNvPr>
          <p:cNvSpPr/>
          <p:nvPr/>
        </p:nvSpPr>
        <p:spPr>
          <a:xfrm>
            <a:off x="11041902" y="1493874"/>
            <a:ext cx="2898074" cy="3870250"/>
          </a:xfrm>
          <a:prstGeom prst="rect">
            <a:avLst/>
          </a:prstGeom>
          <a:noFill/>
          <a:ln w="101600">
            <a:solidFill>
              <a:schemeClr val="accent2"/>
            </a:solidFill>
          </a:ln>
          <a:effectLst>
            <a:outerShdw blurRad="5334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Shape 2629">
            <a:extLst>
              <a:ext uri="{FF2B5EF4-FFF2-40B4-BE49-F238E27FC236}">
                <a16:creationId xmlns="" xmlns:a16="http://schemas.microsoft.com/office/drawing/2014/main" id="{36EDCA97-EDBD-487F-813D-E369C105D09F}"/>
              </a:ext>
            </a:extLst>
          </p:cNvPr>
          <p:cNvSpPr/>
          <p:nvPr/>
        </p:nvSpPr>
        <p:spPr>
          <a:xfrm>
            <a:off x="9214801" y="4775416"/>
            <a:ext cx="759396" cy="759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5" name="Shape 2618">
            <a:extLst>
              <a:ext uri="{FF2B5EF4-FFF2-40B4-BE49-F238E27FC236}">
                <a16:creationId xmlns="" xmlns:a16="http://schemas.microsoft.com/office/drawing/2014/main" id="{9995629A-30E5-4CC8-99D7-E002EFD8AD30}"/>
              </a:ext>
            </a:extLst>
          </p:cNvPr>
          <p:cNvSpPr/>
          <p:nvPr/>
        </p:nvSpPr>
        <p:spPr>
          <a:xfrm>
            <a:off x="9214801" y="1551182"/>
            <a:ext cx="759396" cy="759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="" xmlns:a16="http://schemas.microsoft.com/office/drawing/2014/main" id="{45108356-85BC-4944-95DD-2DF82C6F2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554" y="2634131"/>
            <a:ext cx="2132572" cy="2127845"/>
          </a:xfrm>
          <a:custGeom>
            <a:avLst/>
            <a:gdLst>
              <a:gd name="T0" fmla="*/ 1536065523 w 4540"/>
              <a:gd name="T1" fmla="*/ 767826079 h 4540"/>
              <a:gd name="T2" fmla="*/ 1536065523 w 4540"/>
              <a:gd name="T3" fmla="*/ 767826079 h 4540"/>
              <a:gd name="T4" fmla="*/ 768202364 w 4540"/>
              <a:gd name="T5" fmla="*/ 1535991346 h 4540"/>
              <a:gd name="T6" fmla="*/ 0 w 4540"/>
              <a:gd name="T7" fmla="*/ 767826079 h 4540"/>
              <a:gd name="T8" fmla="*/ 768202364 w 4540"/>
              <a:gd name="T9" fmla="*/ 0 h 4540"/>
              <a:gd name="T10" fmla="*/ 1536065523 w 4540"/>
              <a:gd name="T11" fmla="*/ 767826079 h 45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540" h="4540">
                <a:moveTo>
                  <a:pt x="4539" y="2269"/>
                </a:moveTo>
                <a:lnTo>
                  <a:pt x="4539" y="2269"/>
                </a:lnTo>
                <a:cubicBezTo>
                  <a:pt x="4539" y="3523"/>
                  <a:pt x="3523" y="4539"/>
                  <a:pt x="2270" y="4539"/>
                </a:cubicBezTo>
                <a:cubicBezTo>
                  <a:pt x="1016" y="4539"/>
                  <a:pt x="0" y="3523"/>
                  <a:pt x="0" y="2269"/>
                </a:cubicBezTo>
                <a:cubicBezTo>
                  <a:pt x="0" y="1016"/>
                  <a:pt x="1016" y="0"/>
                  <a:pt x="2270" y="0"/>
                </a:cubicBezTo>
                <a:cubicBezTo>
                  <a:pt x="3523" y="0"/>
                  <a:pt x="4539" y="1016"/>
                  <a:pt x="4539" y="2269"/>
                </a:cubicBezTo>
              </a:path>
            </a:pathLst>
          </a:custGeom>
          <a:solidFill>
            <a:schemeClr val="bg1">
              <a:alpha val="40000"/>
            </a:schemeClr>
          </a:solidFill>
          <a:ln w="12700">
            <a:miter lim="400000"/>
          </a:ln>
          <a:extLst/>
        </p:spPr>
        <p:txBody>
          <a:bodyPr lIns="27219" tIns="27219" rIns="27219" bIns="27219" anchor="ctr"/>
          <a:lstStyle/>
          <a:p>
            <a:pPr defTabSz="228354"/>
            <a:endParaRPr lang="zh-CN" altLang="en-US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7" name="Freeform 14">
            <a:extLst>
              <a:ext uri="{FF2B5EF4-FFF2-40B4-BE49-F238E27FC236}">
                <a16:creationId xmlns="" xmlns:a16="http://schemas.microsoft.com/office/drawing/2014/main" id="{C82E1638-5966-45FF-B3AE-5717E7E95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6586" y="2867573"/>
            <a:ext cx="1660507" cy="1656827"/>
          </a:xfrm>
          <a:custGeom>
            <a:avLst/>
            <a:gdLst>
              <a:gd name="T0" fmla="*/ 1194963907 w 3538"/>
              <a:gd name="T1" fmla="*/ 597284481 h 3538"/>
              <a:gd name="T2" fmla="*/ 1194963907 w 3538"/>
              <a:gd name="T3" fmla="*/ 597284481 h 3538"/>
              <a:gd name="T4" fmla="*/ 597651413 w 3538"/>
              <a:gd name="T5" fmla="*/ 1194905987 h 3538"/>
              <a:gd name="T6" fmla="*/ 0 w 3538"/>
              <a:gd name="T7" fmla="*/ 597284481 h 3538"/>
              <a:gd name="T8" fmla="*/ 597651413 w 3538"/>
              <a:gd name="T9" fmla="*/ 0 h 3538"/>
              <a:gd name="T10" fmla="*/ 1194963907 w 3538"/>
              <a:gd name="T11" fmla="*/ 597284481 h 35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538" h="3538">
                <a:moveTo>
                  <a:pt x="3537" y="1768"/>
                </a:moveTo>
                <a:lnTo>
                  <a:pt x="3537" y="1768"/>
                </a:lnTo>
                <a:cubicBezTo>
                  <a:pt x="3537" y="2745"/>
                  <a:pt x="2745" y="3537"/>
                  <a:pt x="1769" y="3537"/>
                </a:cubicBezTo>
                <a:cubicBezTo>
                  <a:pt x="792" y="3537"/>
                  <a:pt x="0" y="2745"/>
                  <a:pt x="0" y="1768"/>
                </a:cubicBezTo>
                <a:cubicBezTo>
                  <a:pt x="0" y="792"/>
                  <a:pt x="792" y="0"/>
                  <a:pt x="1769" y="0"/>
                </a:cubicBezTo>
                <a:cubicBezTo>
                  <a:pt x="2745" y="0"/>
                  <a:pt x="3537" y="792"/>
                  <a:pt x="3537" y="1768"/>
                </a:cubicBezTo>
              </a:path>
            </a:pathLst>
          </a:custGeom>
          <a:solidFill>
            <a:schemeClr val="bg1">
              <a:alpha val="40000"/>
            </a:schemeClr>
          </a:solidFill>
          <a:ln w="12700">
            <a:miter lim="400000"/>
          </a:ln>
          <a:extLst/>
        </p:spPr>
        <p:txBody>
          <a:bodyPr lIns="27219" tIns="27219" rIns="27219" bIns="27219" anchor="ctr"/>
          <a:lstStyle/>
          <a:p>
            <a:pPr defTabSz="228354"/>
            <a:endParaRPr lang="zh-CN" altLang="en-US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="" xmlns:a16="http://schemas.microsoft.com/office/drawing/2014/main" id="{E58C3915-84DB-4596-8EB0-8769CB17E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0548" y="3103083"/>
            <a:ext cx="1190512" cy="1187876"/>
          </a:xfrm>
          <a:custGeom>
            <a:avLst/>
            <a:gdLst>
              <a:gd name="T0" fmla="*/ 856843160 w 2536"/>
              <a:gd name="T1" fmla="*/ 428233348 h 2536"/>
              <a:gd name="T2" fmla="*/ 856843160 w 2536"/>
              <a:gd name="T3" fmla="*/ 428233348 h 2536"/>
              <a:gd name="T4" fmla="*/ 428590610 w 2536"/>
              <a:gd name="T5" fmla="*/ 856803801 h 2536"/>
              <a:gd name="T6" fmla="*/ 0 w 2536"/>
              <a:gd name="T7" fmla="*/ 428233348 h 2536"/>
              <a:gd name="T8" fmla="*/ 428590610 w 2536"/>
              <a:gd name="T9" fmla="*/ 0 h 2536"/>
              <a:gd name="T10" fmla="*/ 856843160 w 2536"/>
              <a:gd name="T11" fmla="*/ 428233348 h 25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36" h="2536">
                <a:moveTo>
                  <a:pt x="2535" y="1267"/>
                </a:moveTo>
                <a:lnTo>
                  <a:pt x="2535" y="1267"/>
                </a:lnTo>
                <a:cubicBezTo>
                  <a:pt x="2535" y="1966"/>
                  <a:pt x="1969" y="2535"/>
                  <a:pt x="1268" y="2535"/>
                </a:cubicBezTo>
                <a:cubicBezTo>
                  <a:pt x="569" y="2535"/>
                  <a:pt x="0" y="1966"/>
                  <a:pt x="0" y="1267"/>
                </a:cubicBezTo>
                <a:cubicBezTo>
                  <a:pt x="0" y="566"/>
                  <a:pt x="569" y="0"/>
                  <a:pt x="1268" y="0"/>
                </a:cubicBezTo>
                <a:cubicBezTo>
                  <a:pt x="1969" y="0"/>
                  <a:pt x="2535" y="566"/>
                  <a:pt x="2535" y="126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  <a:extLst/>
        </p:spPr>
        <p:txBody>
          <a:bodyPr lIns="27219" tIns="27219" rIns="27219" bIns="27219" anchor="ctr"/>
          <a:lstStyle/>
          <a:p>
            <a:pPr defTabSz="228354"/>
            <a:endParaRPr lang="zh-CN" altLang="en-US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9" name="Freeform 16">
            <a:extLst>
              <a:ext uri="{FF2B5EF4-FFF2-40B4-BE49-F238E27FC236}">
                <a16:creationId xmlns="" xmlns:a16="http://schemas.microsoft.com/office/drawing/2014/main" id="{897B955A-1D80-49A7-8ED9-AB8A658A7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580" y="3336527"/>
            <a:ext cx="720520" cy="720988"/>
          </a:xfrm>
          <a:custGeom>
            <a:avLst/>
            <a:gdLst>
              <a:gd name="T0" fmla="*/ 518724545 w 1534"/>
              <a:gd name="T1" fmla="*/ 260672385 h 1537"/>
              <a:gd name="T2" fmla="*/ 518724545 w 1534"/>
              <a:gd name="T3" fmla="*/ 260672385 h 1537"/>
              <a:gd name="T4" fmla="*/ 259531394 w 1534"/>
              <a:gd name="T5" fmla="*/ 520666756 h 1537"/>
              <a:gd name="T6" fmla="*/ 0 w 1534"/>
              <a:gd name="T7" fmla="*/ 260672385 h 1537"/>
              <a:gd name="T8" fmla="*/ 259531394 w 1534"/>
              <a:gd name="T9" fmla="*/ 0 h 1537"/>
              <a:gd name="T10" fmla="*/ 518724545 w 1534"/>
              <a:gd name="T11" fmla="*/ 260672385 h 15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34" h="1537">
                <a:moveTo>
                  <a:pt x="1533" y="769"/>
                </a:moveTo>
                <a:lnTo>
                  <a:pt x="1533" y="769"/>
                </a:lnTo>
                <a:cubicBezTo>
                  <a:pt x="1533" y="1193"/>
                  <a:pt x="1191" y="1536"/>
                  <a:pt x="767" y="1536"/>
                </a:cubicBezTo>
                <a:cubicBezTo>
                  <a:pt x="342" y="1536"/>
                  <a:pt x="0" y="1193"/>
                  <a:pt x="0" y="769"/>
                </a:cubicBezTo>
                <a:cubicBezTo>
                  <a:pt x="0" y="345"/>
                  <a:pt x="342" y="0"/>
                  <a:pt x="767" y="0"/>
                </a:cubicBezTo>
                <a:cubicBezTo>
                  <a:pt x="1191" y="0"/>
                  <a:pt x="1533" y="345"/>
                  <a:pt x="1533" y="769"/>
                </a:cubicBezTo>
              </a:path>
            </a:pathLst>
          </a:custGeom>
          <a:solidFill>
            <a:schemeClr val="bg1">
              <a:alpha val="40000"/>
            </a:schemeClr>
          </a:solidFill>
          <a:ln w="12700">
            <a:miter lim="400000"/>
          </a:ln>
          <a:extLst/>
        </p:spPr>
        <p:txBody>
          <a:bodyPr lIns="27219" tIns="27219" rIns="27219" bIns="27219" anchor="ctr"/>
          <a:lstStyle/>
          <a:p>
            <a:pPr defTabSz="228354"/>
            <a:endParaRPr lang="zh-CN" altLang="en-US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="" xmlns:a16="http://schemas.microsoft.com/office/drawing/2014/main" id="{704C83B9-8EF0-4291-AC53-D3B9DEE0E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0541" y="3569968"/>
            <a:ext cx="250527" cy="249971"/>
          </a:xfrm>
          <a:custGeom>
            <a:avLst/>
            <a:gdLst>
              <a:gd name="T0" fmla="*/ 179594884 w 535"/>
              <a:gd name="T1" fmla="*/ 90129873 h 535"/>
              <a:gd name="T2" fmla="*/ 179594884 w 535"/>
              <a:gd name="T3" fmla="*/ 90129873 h 535"/>
              <a:gd name="T4" fmla="*/ 89460694 w 535"/>
              <a:gd name="T5" fmla="*/ 179586283 h 535"/>
              <a:gd name="T6" fmla="*/ 0 w 535"/>
              <a:gd name="T7" fmla="*/ 90129873 h 535"/>
              <a:gd name="T8" fmla="*/ 89460694 w 535"/>
              <a:gd name="T9" fmla="*/ 0 h 535"/>
              <a:gd name="T10" fmla="*/ 179594884 w 535"/>
              <a:gd name="T11" fmla="*/ 90129873 h 5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5" h="535">
                <a:moveTo>
                  <a:pt x="534" y="268"/>
                </a:moveTo>
                <a:lnTo>
                  <a:pt x="534" y="268"/>
                </a:lnTo>
                <a:cubicBezTo>
                  <a:pt x="534" y="415"/>
                  <a:pt x="412" y="534"/>
                  <a:pt x="266" y="534"/>
                </a:cubicBezTo>
                <a:cubicBezTo>
                  <a:pt x="119" y="534"/>
                  <a:pt x="0" y="415"/>
                  <a:pt x="0" y="268"/>
                </a:cubicBezTo>
                <a:cubicBezTo>
                  <a:pt x="0" y="121"/>
                  <a:pt x="119" y="0"/>
                  <a:pt x="266" y="0"/>
                </a:cubicBezTo>
                <a:cubicBezTo>
                  <a:pt x="412" y="0"/>
                  <a:pt x="534" y="121"/>
                  <a:pt x="534" y="26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  <a:extLst/>
        </p:spPr>
        <p:txBody>
          <a:bodyPr lIns="27219" tIns="27219" rIns="27219" bIns="27219" anchor="ctr"/>
          <a:lstStyle/>
          <a:p>
            <a:pPr defTabSz="228354"/>
            <a:endParaRPr lang="zh-CN" altLang="en-US" sz="150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8DFAA68-6356-49EA-87F6-A02096C2744A}"/>
              </a:ext>
            </a:extLst>
          </p:cNvPr>
          <p:cNvGrpSpPr/>
          <p:nvPr/>
        </p:nvGrpSpPr>
        <p:grpSpPr>
          <a:xfrm>
            <a:off x="4701124" y="2111475"/>
            <a:ext cx="1369971" cy="1051648"/>
            <a:chOff x="3254416" y="1662737"/>
            <a:chExt cx="1027478" cy="78873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73370B95-9161-4110-B7DC-FF5DD47AD569}"/>
                </a:ext>
              </a:extLst>
            </p:cNvPr>
            <p:cNvCxnSpPr/>
            <p:nvPr/>
          </p:nvCxnSpPr>
          <p:spPr>
            <a:xfrm flipH="1">
              <a:off x="3713983" y="2451473"/>
              <a:ext cx="567911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44108411-DE56-4234-A5BF-508D600C3FCC}"/>
                </a:ext>
              </a:extLst>
            </p:cNvPr>
            <p:cNvCxnSpPr/>
            <p:nvPr/>
          </p:nvCxnSpPr>
          <p:spPr>
            <a:xfrm flipH="1">
              <a:off x="3254416" y="1662737"/>
              <a:ext cx="459567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5">
              <a:extLst>
                <a:ext uri="{FF2B5EF4-FFF2-40B4-BE49-F238E27FC236}">
                  <a16:creationId xmlns="" xmlns:a16="http://schemas.microsoft.com/office/drawing/2014/main" id="{FF528ADD-4B80-43E6-B02E-36E686D708AB}"/>
                </a:ext>
              </a:extLst>
            </p:cNvPr>
            <p:cNvCxnSpPr/>
            <p:nvPr/>
          </p:nvCxnSpPr>
          <p:spPr>
            <a:xfrm flipV="1">
              <a:off x="3713983" y="1662737"/>
              <a:ext cx="0" cy="78873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Rectangle 94">
            <a:extLst>
              <a:ext uri="{FF2B5EF4-FFF2-40B4-BE49-F238E27FC236}">
                <a16:creationId xmlns="" xmlns:a16="http://schemas.microsoft.com/office/drawing/2014/main" id="{BC4CDA11-323C-4BFA-8C7C-E213C26926DE}"/>
              </a:ext>
            </a:extLst>
          </p:cNvPr>
          <p:cNvSpPr/>
          <p:nvPr/>
        </p:nvSpPr>
        <p:spPr>
          <a:xfrm>
            <a:off x="3789136" y="1777291"/>
            <a:ext cx="785788" cy="7847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7219" tIns="27219" rIns="27219" bIns="27219" anchor="ctr"/>
          <a:lstStyle/>
          <a:p>
            <a:pPr defTabSz="228354"/>
            <a:endParaRPr lang="zh-CN" altLang="zh-CN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16" name="Freeform 221">
            <a:extLst>
              <a:ext uri="{FF2B5EF4-FFF2-40B4-BE49-F238E27FC236}">
                <a16:creationId xmlns="" xmlns:a16="http://schemas.microsoft.com/office/drawing/2014/main" id="{C8B0DC0E-AE13-434B-A2B0-A28A97364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079" y="1972891"/>
            <a:ext cx="292884" cy="358733"/>
          </a:xfrm>
          <a:custGeom>
            <a:avLst/>
            <a:gdLst>
              <a:gd name="T0" fmla="*/ 412806 w 501"/>
              <a:gd name="T1" fmla="*/ 0 h 619"/>
              <a:gd name="T2" fmla="*/ 412806 w 501"/>
              <a:gd name="T3" fmla="*/ 0 h 619"/>
              <a:gd name="T4" fmla="*/ 412806 w 501"/>
              <a:gd name="T5" fmla="*/ 0 h 619"/>
              <a:gd name="T6" fmla="*/ 361351 w 501"/>
              <a:gd name="T7" fmla="*/ 0 h 619"/>
              <a:gd name="T8" fmla="*/ 85368 w 501"/>
              <a:gd name="T9" fmla="*/ 0 h 619"/>
              <a:gd name="T10" fmla="*/ 0 w 501"/>
              <a:gd name="T11" fmla="*/ 85809 h 619"/>
              <a:gd name="T12" fmla="*/ 0 w 501"/>
              <a:gd name="T13" fmla="*/ 631970 h 619"/>
              <a:gd name="T14" fmla="*/ 85368 w 501"/>
              <a:gd name="T15" fmla="*/ 716619 h 619"/>
              <a:gd name="T16" fmla="*/ 499343 w 501"/>
              <a:gd name="T17" fmla="*/ 716619 h 619"/>
              <a:gd name="T18" fmla="*/ 584711 w 501"/>
              <a:gd name="T19" fmla="*/ 631970 h 619"/>
              <a:gd name="T20" fmla="*/ 584711 w 501"/>
              <a:gd name="T21" fmla="*/ 170458 h 619"/>
              <a:gd name="T22" fmla="*/ 412806 w 501"/>
              <a:gd name="T23" fmla="*/ 0 h 619"/>
              <a:gd name="T24" fmla="*/ 550797 w 501"/>
              <a:gd name="T25" fmla="*/ 631970 h 619"/>
              <a:gd name="T26" fmla="*/ 550797 w 501"/>
              <a:gd name="T27" fmla="*/ 631970 h 619"/>
              <a:gd name="T28" fmla="*/ 499343 w 501"/>
              <a:gd name="T29" fmla="*/ 682992 h 619"/>
              <a:gd name="T30" fmla="*/ 85368 w 501"/>
              <a:gd name="T31" fmla="*/ 682992 h 619"/>
              <a:gd name="T32" fmla="*/ 33913 w 501"/>
              <a:gd name="T33" fmla="*/ 631970 h 619"/>
              <a:gd name="T34" fmla="*/ 33913 w 501"/>
              <a:gd name="T35" fmla="*/ 85809 h 619"/>
              <a:gd name="T36" fmla="*/ 85368 w 501"/>
              <a:gd name="T37" fmla="*/ 33628 h 619"/>
              <a:gd name="T38" fmla="*/ 361351 w 501"/>
              <a:gd name="T39" fmla="*/ 33628 h 619"/>
              <a:gd name="T40" fmla="*/ 361351 w 501"/>
              <a:gd name="T41" fmla="*/ 136830 h 619"/>
              <a:gd name="T42" fmla="*/ 446719 w 501"/>
              <a:gd name="T43" fmla="*/ 222639 h 619"/>
              <a:gd name="T44" fmla="*/ 550797 w 501"/>
              <a:gd name="T45" fmla="*/ 222639 h 619"/>
              <a:gd name="T46" fmla="*/ 550797 w 501"/>
              <a:gd name="T47" fmla="*/ 631970 h 619"/>
              <a:gd name="T48" fmla="*/ 446719 w 501"/>
              <a:gd name="T49" fmla="*/ 170458 h 619"/>
              <a:gd name="T50" fmla="*/ 446719 w 501"/>
              <a:gd name="T51" fmla="*/ 170458 h 619"/>
              <a:gd name="T52" fmla="*/ 412806 w 501"/>
              <a:gd name="T53" fmla="*/ 136830 h 619"/>
              <a:gd name="T54" fmla="*/ 412806 w 501"/>
              <a:gd name="T55" fmla="*/ 33628 h 619"/>
              <a:gd name="T56" fmla="*/ 550797 w 501"/>
              <a:gd name="T57" fmla="*/ 170458 h 619"/>
              <a:gd name="T58" fmla="*/ 446719 w 501"/>
              <a:gd name="T59" fmla="*/ 170458 h 619"/>
              <a:gd name="T60" fmla="*/ 430347 w 501"/>
              <a:gd name="T61" fmla="*/ 495140 h 619"/>
              <a:gd name="T62" fmla="*/ 430347 w 501"/>
              <a:gd name="T63" fmla="*/ 495140 h 619"/>
              <a:gd name="T64" fmla="*/ 154364 w 501"/>
              <a:gd name="T65" fmla="*/ 495140 h 619"/>
              <a:gd name="T66" fmla="*/ 137992 w 501"/>
              <a:gd name="T67" fmla="*/ 512534 h 619"/>
              <a:gd name="T68" fmla="*/ 154364 w 501"/>
              <a:gd name="T69" fmla="*/ 546161 h 619"/>
              <a:gd name="T70" fmla="*/ 430347 w 501"/>
              <a:gd name="T71" fmla="*/ 546161 h 619"/>
              <a:gd name="T72" fmla="*/ 446719 w 501"/>
              <a:gd name="T73" fmla="*/ 512534 h 619"/>
              <a:gd name="T74" fmla="*/ 430347 w 501"/>
              <a:gd name="T75" fmla="*/ 495140 h 619"/>
              <a:gd name="T76" fmla="*/ 430347 w 501"/>
              <a:gd name="T77" fmla="*/ 358310 h 619"/>
              <a:gd name="T78" fmla="*/ 430347 w 501"/>
              <a:gd name="T79" fmla="*/ 358310 h 619"/>
              <a:gd name="T80" fmla="*/ 154364 w 501"/>
              <a:gd name="T81" fmla="*/ 358310 h 619"/>
              <a:gd name="T82" fmla="*/ 137992 w 501"/>
              <a:gd name="T83" fmla="*/ 375703 h 619"/>
              <a:gd name="T84" fmla="*/ 154364 w 501"/>
              <a:gd name="T85" fmla="*/ 410491 h 619"/>
              <a:gd name="T86" fmla="*/ 430347 w 501"/>
              <a:gd name="T87" fmla="*/ 410491 h 619"/>
              <a:gd name="T88" fmla="*/ 446719 w 501"/>
              <a:gd name="T89" fmla="*/ 375703 h 619"/>
              <a:gd name="T90" fmla="*/ 430347 w 501"/>
              <a:gd name="T91" fmla="*/ 358310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8" y="0"/>
                  <a:pt x="338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47"/>
                  <a:pt x="500" y="14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8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  <a:moveTo>
                  <a:pt x="368" y="427"/>
                </a:moveTo>
                <a:lnTo>
                  <a:pt x="368" y="427"/>
                </a:lnTo>
                <a:cubicBezTo>
                  <a:pt x="132" y="427"/>
                  <a:pt x="132" y="427"/>
                  <a:pt x="132" y="427"/>
                </a:cubicBezTo>
                <a:cubicBezTo>
                  <a:pt x="118" y="427"/>
                  <a:pt x="118" y="442"/>
                  <a:pt x="118" y="442"/>
                </a:cubicBezTo>
                <a:cubicBezTo>
                  <a:pt x="118" y="457"/>
                  <a:pt x="118" y="471"/>
                  <a:pt x="132" y="471"/>
                </a:cubicBezTo>
                <a:cubicBezTo>
                  <a:pt x="368" y="471"/>
                  <a:pt x="368" y="471"/>
                  <a:pt x="368" y="471"/>
                </a:cubicBezTo>
                <a:cubicBezTo>
                  <a:pt x="382" y="471"/>
                  <a:pt x="382" y="457"/>
                  <a:pt x="382" y="442"/>
                </a:cubicBezTo>
                <a:cubicBezTo>
                  <a:pt x="382" y="442"/>
                  <a:pt x="382" y="427"/>
                  <a:pt x="368" y="427"/>
                </a:cubicBezTo>
                <a:close/>
                <a:moveTo>
                  <a:pt x="368" y="309"/>
                </a:moveTo>
                <a:lnTo>
                  <a:pt x="368" y="309"/>
                </a:lnTo>
                <a:cubicBezTo>
                  <a:pt x="132" y="309"/>
                  <a:pt x="132" y="309"/>
                  <a:pt x="132" y="309"/>
                </a:cubicBezTo>
                <a:cubicBezTo>
                  <a:pt x="118" y="309"/>
                  <a:pt x="118" y="324"/>
                  <a:pt x="118" y="324"/>
                </a:cubicBezTo>
                <a:cubicBezTo>
                  <a:pt x="118" y="339"/>
                  <a:pt x="118" y="354"/>
                  <a:pt x="132" y="354"/>
                </a:cubicBezTo>
                <a:cubicBezTo>
                  <a:pt x="368" y="354"/>
                  <a:pt x="368" y="354"/>
                  <a:pt x="368" y="354"/>
                </a:cubicBezTo>
                <a:cubicBezTo>
                  <a:pt x="382" y="354"/>
                  <a:pt x="382" y="339"/>
                  <a:pt x="382" y="324"/>
                </a:cubicBezTo>
                <a:cubicBezTo>
                  <a:pt x="382" y="324"/>
                  <a:pt x="382" y="309"/>
                  <a:pt x="368" y="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5317" tIns="32660" rIns="65317" bIns="32660" anchor="ctr"/>
          <a:lstStyle/>
          <a:p>
            <a:endParaRPr lang="zh-CN" altLang="en-US" sz="2500">
              <a:solidFill>
                <a:schemeClr val="accent2">
                  <a:lumMod val="20000"/>
                  <a:lumOff val="8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cxnSp>
        <p:nvCxnSpPr>
          <p:cNvPr id="17" name="Straight Connector 13">
            <a:extLst>
              <a:ext uri="{FF2B5EF4-FFF2-40B4-BE49-F238E27FC236}">
                <a16:creationId xmlns="" xmlns:a16="http://schemas.microsoft.com/office/drawing/2014/main" id="{89D016AB-424A-4E45-9FE9-B279CF69957F}"/>
              </a:ext>
            </a:extLst>
          </p:cNvPr>
          <p:cNvCxnSpPr/>
          <p:nvPr/>
        </p:nvCxnSpPr>
        <p:spPr>
          <a:xfrm flipH="1">
            <a:off x="4701124" y="3560659"/>
            <a:ext cx="136997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01">
            <a:extLst>
              <a:ext uri="{FF2B5EF4-FFF2-40B4-BE49-F238E27FC236}">
                <a16:creationId xmlns="" xmlns:a16="http://schemas.microsoft.com/office/drawing/2014/main" id="{F068C340-4330-49A8-8A7C-0877B55495CD}"/>
              </a:ext>
            </a:extLst>
          </p:cNvPr>
          <p:cNvSpPr/>
          <p:nvPr/>
        </p:nvSpPr>
        <p:spPr>
          <a:xfrm>
            <a:off x="3789928" y="3194799"/>
            <a:ext cx="784995" cy="7847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7219" tIns="27219" rIns="27219" bIns="27219" anchor="ctr"/>
          <a:lstStyle/>
          <a:p>
            <a:pPr defTabSz="228354"/>
            <a:endParaRPr lang="zh-CN" altLang="zh-CN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19" name="Freeform 214">
            <a:extLst>
              <a:ext uri="{FF2B5EF4-FFF2-40B4-BE49-F238E27FC236}">
                <a16:creationId xmlns="" xmlns:a16="http://schemas.microsoft.com/office/drawing/2014/main" id="{D338E4FA-158E-4EE3-B73E-F1C638085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584" y="3409406"/>
            <a:ext cx="282567" cy="317553"/>
          </a:xfrm>
          <a:custGeom>
            <a:avLst/>
            <a:gdLst>
              <a:gd name="T0" fmla="*/ 427854 w 545"/>
              <a:gd name="T1" fmla="*/ 378534 h 619"/>
              <a:gd name="T2" fmla="*/ 122541 w 545"/>
              <a:gd name="T3" fmla="*/ 393963 h 619"/>
              <a:gd name="T4" fmla="*/ 427854 w 545"/>
              <a:gd name="T5" fmla="*/ 423794 h 619"/>
              <a:gd name="T6" fmla="*/ 427854 w 545"/>
              <a:gd name="T7" fmla="*/ 378534 h 619"/>
              <a:gd name="T8" fmla="*/ 427854 w 545"/>
              <a:gd name="T9" fmla="*/ 484482 h 619"/>
              <a:gd name="T10" fmla="*/ 122541 w 545"/>
              <a:gd name="T11" fmla="*/ 499912 h 619"/>
              <a:gd name="T12" fmla="*/ 427854 w 545"/>
              <a:gd name="T13" fmla="*/ 515341 h 619"/>
              <a:gd name="T14" fmla="*/ 427854 w 545"/>
              <a:gd name="T15" fmla="*/ 484482 h 619"/>
              <a:gd name="T16" fmla="*/ 489124 w 545"/>
              <a:gd name="T17" fmla="*/ 76118 h 619"/>
              <a:gd name="T18" fmla="*/ 427854 w 545"/>
              <a:gd name="T19" fmla="*/ 29830 h 619"/>
              <a:gd name="T20" fmla="*/ 275197 w 545"/>
              <a:gd name="T21" fmla="*/ 0 h 619"/>
              <a:gd name="T22" fmla="*/ 137079 w 545"/>
              <a:gd name="T23" fmla="*/ 29830 h 619"/>
              <a:gd name="T24" fmla="*/ 75809 w 545"/>
              <a:gd name="T25" fmla="*/ 76118 h 619"/>
              <a:gd name="T26" fmla="*/ 0 w 545"/>
              <a:gd name="T27" fmla="*/ 560601 h 619"/>
              <a:gd name="T28" fmla="*/ 489124 w 545"/>
              <a:gd name="T29" fmla="*/ 635690 h 619"/>
              <a:gd name="T30" fmla="*/ 564934 w 545"/>
              <a:gd name="T31" fmla="*/ 151208 h 619"/>
              <a:gd name="T32" fmla="*/ 183811 w 545"/>
              <a:gd name="T33" fmla="*/ 76118 h 619"/>
              <a:gd name="T34" fmla="*/ 229504 w 545"/>
              <a:gd name="T35" fmla="*/ 76118 h 619"/>
              <a:gd name="T36" fmla="*/ 336468 w 545"/>
              <a:gd name="T37" fmla="*/ 76118 h 619"/>
              <a:gd name="T38" fmla="*/ 382161 w 545"/>
              <a:gd name="T39" fmla="*/ 151208 h 619"/>
              <a:gd name="T40" fmla="*/ 183811 w 545"/>
              <a:gd name="T41" fmla="*/ 76118 h 619"/>
              <a:gd name="T42" fmla="*/ 519240 w 545"/>
              <a:gd name="T43" fmla="*/ 560601 h 619"/>
              <a:gd name="T44" fmla="*/ 75809 w 545"/>
              <a:gd name="T45" fmla="*/ 605860 h 619"/>
              <a:gd name="T46" fmla="*/ 30116 w 545"/>
              <a:gd name="T47" fmla="*/ 151208 h 619"/>
              <a:gd name="T48" fmla="*/ 137079 w 545"/>
              <a:gd name="T49" fmla="*/ 121378 h 619"/>
              <a:gd name="T50" fmla="*/ 427854 w 545"/>
              <a:gd name="T51" fmla="*/ 197496 h 619"/>
              <a:gd name="T52" fmla="*/ 489124 w 545"/>
              <a:gd name="T53" fmla="*/ 121378 h 619"/>
              <a:gd name="T54" fmla="*/ 519240 w 545"/>
              <a:gd name="T55" fmla="*/ 560601 h 619"/>
              <a:gd name="T56" fmla="*/ 427854 w 545"/>
              <a:gd name="T57" fmla="*/ 272586 h 619"/>
              <a:gd name="T58" fmla="*/ 122541 w 545"/>
              <a:gd name="T59" fmla="*/ 303444 h 619"/>
              <a:gd name="T60" fmla="*/ 427854 w 545"/>
              <a:gd name="T61" fmla="*/ 317845 h 619"/>
              <a:gd name="T62" fmla="*/ 427854 w 545"/>
              <a:gd name="T63" fmla="*/ 272586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5317" tIns="32660" rIns="65317" bIns="32660" anchor="ctr"/>
          <a:lstStyle/>
          <a:p>
            <a:endParaRPr lang="zh-CN" altLang="en-US" sz="2500">
              <a:solidFill>
                <a:schemeClr val="accent2">
                  <a:lumMod val="20000"/>
                  <a:lumOff val="8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0E1130A-578B-4CE2-B501-70F531E8490C}"/>
              </a:ext>
            </a:extLst>
          </p:cNvPr>
          <p:cNvGrpSpPr/>
          <p:nvPr/>
        </p:nvGrpSpPr>
        <p:grpSpPr>
          <a:xfrm>
            <a:off x="4701124" y="3958195"/>
            <a:ext cx="1369971" cy="1051648"/>
            <a:chOff x="3254416" y="3047777"/>
            <a:chExt cx="1027478" cy="788736"/>
          </a:xfrm>
        </p:grpSpPr>
        <p:cxnSp>
          <p:nvCxnSpPr>
            <p:cNvPr id="21" name="Straight Connector 14">
              <a:extLst>
                <a:ext uri="{FF2B5EF4-FFF2-40B4-BE49-F238E27FC236}">
                  <a16:creationId xmlns="" xmlns:a16="http://schemas.microsoft.com/office/drawing/2014/main" id="{2BDCFC02-D379-419B-800C-36337E4C7951}"/>
                </a:ext>
              </a:extLst>
            </p:cNvPr>
            <p:cNvCxnSpPr/>
            <p:nvPr/>
          </p:nvCxnSpPr>
          <p:spPr>
            <a:xfrm flipH="1">
              <a:off x="3254416" y="3836513"/>
              <a:ext cx="459567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16">
              <a:extLst>
                <a:ext uri="{FF2B5EF4-FFF2-40B4-BE49-F238E27FC236}">
                  <a16:creationId xmlns="" xmlns:a16="http://schemas.microsoft.com/office/drawing/2014/main" id="{627003D8-3665-451C-AE83-C51EBE1E0C81}"/>
                </a:ext>
              </a:extLst>
            </p:cNvPr>
            <p:cNvCxnSpPr/>
            <p:nvPr/>
          </p:nvCxnSpPr>
          <p:spPr>
            <a:xfrm flipH="1">
              <a:off x="3713983" y="3056092"/>
              <a:ext cx="567911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17">
              <a:extLst>
                <a:ext uri="{FF2B5EF4-FFF2-40B4-BE49-F238E27FC236}">
                  <a16:creationId xmlns="" xmlns:a16="http://schemas.microsoft.com/office/drawing/2014/main" id="{80C0A1FB-C09B-4A6B-8F44-7FFBD5E10371}"/>
                </a:ext>
              </a:extLst>
            </p:cNvPr>
            <p:cNvCxnSpPr/>
            <p:nvPr/>
          </p:nvCxnSpPr>
          <p:spPr>
            <a:xfrm flipV="1">
              <a:off x="3713983" y="3047777"/>
              <a:ext cx="0" cy="78873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Rectangle 104">
            <a:extLst>
              <a:ext uri="{FF2B5EF4-FFF2-40B4-BE49-F238E27FC236}">
                <a16:creationId xmlns="" xmlns:a16="http://schemas.microsoft.com/office/drawing/2014/main" id="{7E081781-8166-4300-8E73-6D964B074F98}"/>
              </a:ext>
            </a:extLst>
          </p:cNvPr>
          <p:cNvSpPr/>
          <p:nvPr/>
        </p:nvSpPr>
        <p:spPr>
          <a:xfrm>
            <a:off x="3789136" y="4667740"/>
            <a:ext cx="785788" cy="7847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7219" tIns="27219" rIns="27219" bIns="27219" anchor="ctr"/>
          <a:lstStyle/>
          <a:p>
            <a:pPr defTabSz="228354"/>
            <a:endParaRPr lang="zh-CN" altLang="zh-CN" sz="2143">
              <a:solidFill>
                <a:srgbClr val="FDFDFD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25" name="Freeform 177">
            <a:extLst>
              <a:ext uri="{FF2B5EF4-FFF2-40B4-BE49-F238E27FC236}">
                <a16:creationId xmlns="" xmlns:a16="http://schemas.microsoft.com/office/drawing/2014/main" id="{21EA9F17-0CA7-4C4B-A84E-1BD5A231B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67" y="4917191"/>
            <a:ext cx="303203" cy="302507"/>
          </a:xfrm>
          <a:custGeom>
            <a:avLst/>
            <a:gdLst>
              <a:gd name="T0" fmla="*/ 591217 w 649"/>
              <a:gd name="T1" fmla="*/ 28020 h 649"/>
              <a:gd name="T2" fmla="*/ 591217 w 649"/>
              <a:gd name="T3" fmla="*/ 28020 h 649"/>
              <a:gd name="T4" fmla="*/ 495016 w 649"/>
              <a:gd name="T5" fmla="*/ 28020 h 649"/>
              <a:gd name="T6" fmla="*/ 384805 w 649"/>
              <a:gd name="T7" fmla="*/ 152241 h 649"/>
              <a:gd name="T8" fmla="*/ 165317 w 649"/>
              <a:gd name="T9" fmla="*/ 69115 h 649"/>
              <a:gd name="T10" fmla="*/ 96201 w 649"/>
              <a:gd name="T11" fmla="*/ 83125 h 649"/>
              <a:gd name="T12" fmla="*/ 96201 w 649"/>
              <a:gd name="T13" fmla="*/ 165317 h 649"/>
              <a:gd name="T14" fmla="*/ 247508 w 649"/>
              <a:gd name="T15" fmla="*/ 289538 h 649"/>
              <a:gd name="T16" fmla="*/ 151307 w 649"/>
              <a:gd name="T17" fmla="*/ 385739 h 649"/>
              <a:gd name="T18" fmla="*/ 55106 w 649"/>
              <a:gd name="T19" fmla="*/ 357719 h 649"/>
              <a:gd name="T20" fmla="*/ 27086 w 649"/>
              <a:gd name="T21" fmla="*/ 371729 h 649"/>
              <a:gd name="T22" fmla="*/ 14010 w 649"/>
              <a:gd name="T23" fmla="*/ 412825 h 649"/>
              <a:gd name="T24" fmla="*/ 123287 w 649"/>
              <a:gd name="T25" fmla="*/ 495016 h 649"/>
              <a:gd name="T26" fmla="*/ 206412 w 649"/>
              <a:gd name="T27" fmla="*/ 592151 h 649"/>
              <a:gd name="T28" fmla="*/ 247508 w 649"/>
              <a:gd name="T29" fmla="*/ 578141 h 649"/>
              <a:gd name="T30" fmla="*/ 247508 w 649"/>
              <a:gd name="T31" fmla="*/ 550121 h 649"/>
              <a:gd name="T32" fmla="*/ 233498 w 649"/>
              <a:gd name="T33" fmla="*/ 467930 h 649"/>
              <a:gd name="T34" fmla="*/ 329699 w 649"/>
              <a:gd name="T35" fmla="*/ 371729 h 649"/>
              <a:gd name="T36" fmla="*/ 453920 w 649"/>
              <a:gd name="T37" fmla="*/ 523036 h 649"/>
              <a:gd name="T38" fmla="*/ 536112 w 649"/>
              <a:gd name="T39" fmla="*/ 523036 h 649"/>
              <a:gd name="T40" fmla="*/ 550121 w 649"/>
              <a:gd name="T41" fmla="*/ 453920 h 649"/>
              <a:gd name="T42" fmla="*/ 466996 w 649"/>
              <a:gd name="T43" fmla="*/ 234432 h 649"/>
              <a:gd name="T44" fmla="*/ 577207 w 649"/>
              <a:gd name="T45" fmla="*/ 110211 h 649"/>
              <a:gd name="T46" fmla="*/ 591217 w 649"/>
              <a:gd name="T47" fmla="*/ 28020 h 649"/>
              <a:gd name="T48" fmla="*/ 563197 w 649"/>
              <a:gd name="T49" fmla="*/ 97135 h 649"/>
              <a:gd name="T50" fmla="*/ 563197 w 649"/>
              <a:gd name="T51" fmla="*/ 97135 h 649"/>
              <a:gd name="T52" fmla="*/ 425900 w 649"/>
              <a:gd name="T53" fmla="*/ 234432 h 649"/>
              <a:gd name="T54" fmla="*/ 509026 w 649"/>
              <a:gd name="T55" fmla="*/ 453920 h 649"/>
              <a:gd name="T56" fmla="*/ 509026 w 649"/>
              <a:gd name="T57" fmla="*/ 495016 h 649"/>
              <a:gd name="T58" fmla="*/ 466996 w 649"/>
              <a:gd name="T59" fmla="*/ 495016 h 649"/>
              <a:gd name="T60" fmla="*/ 343709 w 649"/>
              <a:gd name="T61" fmla="*/ 316623 h 649"/>
              <a:gd name="T62" fmla="*/ 192402 w 649"/>
              <a:gd name="T63" fmla="*/ 453920 h 649"/>
              <a:gd name="T64" fmla="*/ 220422 w 649"/>
              <a:gd name="T65" fmla="*/ 550121 h 649"/>
              <a:gd name="T66" fmla="*/ 151307 w 649"/>
              <a:gd name="T67" fmla="*/ 467930 h 649"/>
              <a:gd name="T68" fmla="*/ 55106 w 649"/>
              <a:gd name="T69" fmla="*/ 398815 h 649"/>
              <a:gd name="T70" fmla="*/ 151307 w 649"/>
              <a:gd name="T71" fmla="*/ 426834 h 649"/>
              <a:gd name="T72" fmla="*/ 302614 w 649"/>
              <a:gd name="T73" fmla="*/ 275528 h 649"/>
              <a:gd name="T74" fmla="*/ 123287 w 649"/>
              <a:gd name="T75" fmla="*/ 137297 h 649"/>
              <a:gd name="T76" fmla="*/ 123287 w 649"/>
              <a:gd name="T77" fmla="*/ 110211 h 649"/>
              <a:gd name="T78" fmla="*/ 165317 w 649"/>
              <a:gd name="T79" fmla="*/ 110211 h 649"/>
              <a:gd name="T80" fmla="*/ 384805 w 649"/>
              <a:gd name="T81" fmla="*/ 192402 h 649"/>
              <a:gd name="T82" fmla="*/ 522102 w 649"/>
              <a:gd name="T83" fmla="*/ 55106 h 649"/>
              <a:gd name="T84" fmla="*/ 563197 w 649"/>
              <a:gd name="T85" fmla="*/ 55106 h 649"/>
              <a:gd name="T86" fmla="*/ 563197 w 649"/>
              <a:gd name="T87" fmla="*/ 97135 h 64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5317" tIns="32660" rIns="65317" bIns="32660" anchor="ctr"/>
          <a:lstStyle/>
          <a:p>
            <a:endParaRPr lang="zh-CN" altLang="en-US" sz="2500">
              <a:solidFill>
                <a:schemeClr val="accent2">
                  <a:lumMod val="20000"/>
                  <a:lumOff val="8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6" name="TextBox 13">
            <a:extLst>
              <a:ext uri="{FF2B5EF4-FFF2-40B4-BE49-F238E27FC236}">
                <a16:creationId xmlns="" xmlns:a16="http://schemas.microsoft.com/office/drawing/2014/main" id="{618C1999-B8FD-46AD-ABA8-6266F001D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561" y="167787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单击编辑标题</a:t>
            </a:r>
            <a:endParaRPr lang="en-US" sz="1600" b="1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11A0946E-6AA2-433B-BD61-056C3E556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623" y="1963622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单击此处可编辑内容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8" name="TextBox 9">
            <a:extLst>
              <a:ext uri="{FF2B5EF4-FFF2-40B4-BE49-F238E27FC236}">
                <a16:creationId xmlns="" xmlns:a16="http://schemas.microsoft.com/office/drawing/2014/main" id="{4AB55EBA-7280-4D4C-BDC3-B5027AEC37CA}"/>
              </a:ext>
            </a:extLst>
          </p:cNvPr>
          <p:cNvSpPr txBox="1"/>
          <p:nvPr/>
        </p:nvSpPr>
        <p:spPr>
          <a:xfrm>
            <a:off x="960533" y="2184726"/>
            <a:ext cx="2523415" cy="5542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A976B1D9-B8AB-4571-8D65-5B2893E63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561" y="3103083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单击编辑标题</a:t>
            </a:r>
            <a:endParaRPr lang="en-US" sz="1600" b="1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="" xmlns:a16="http://schemas.microsoft.com/office/drawing/2014/main" id="{D8B86A97-C1B9-4832-9365-8C1524214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623" y="3388833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单击此处可编辑内容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1" name="TextBox 9">
            <a:extLst>
              <a:ext uri="{FF2B5EF4-FFF2-40B4-BE49-F238E27FC236}">
                <a16:creationId xmlns="" xmlns:a16="http://schemas.microsoft.com/office/drawing/2014/main" id="{914D3F51-FCF1-4F15-AEED-85E070784D2E}"/>
              </a:ext>
            </a:extLst>
          </p:cNvPr>
          <p:cNvSpPr txBox="1"/>
          <p:nvPr/>
        </p:nvSpPr>
        <p:spPr>
          <a:xfrm>
            <a:off x="960533" y="3609937"/>
            <a:ext cx="2523415" cy="5542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2" name="TextBox 13">
            <a:extLst>
              <a:ext uri="{FF2B5EF4-FFF2-40B4-BE49-F238E27FC236}">
                <a16:creationId xmlns="" xmlns:a16="http://schemas.microsoft.com/office/drawing/2014/main" id="{26293DA7-B506-477C-9E77-C947CF1E0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561" y="466774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单击编辑标题</a:t>
            </a:r>
            <a:endParaRPr lang="en-US" sz="1600" b="1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3" name="TextBox 13">
            <a:extLst>
              <a:ext uri="{FF2B5EF4-FFF2-40B4-BE49-F238E27FC236}">
                <a16:creationId xmlns="" xmlns:a16="http://schemas.microsoft.com/office/drawing/2014/main" id="{9A78AA64-AFBC-4402-B56B-0C39372CD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623" y="4953490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单击此处可编辑内容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4" name="TextBox 9">
            <a:extLst>
              <a:ext uri="{FF2B5EF4-FFF2-40B4-BE49-F238E27FC236}">
                <a16:creationId xmlns="" xmlns:a16="http://schemas.microsoft.com/office/drawing/2014/main" id="{27866A31-C132-460D-947D-28D45F4CB071}"/>
              </a:ext>
            </a:extLst>
          </p:cNvPr>
          <p:cNvSpPr txBox="1"/>
          <p:nvPr/>
        </p:nvSpPr>
        <p:spPr>
          <a:xfrm>
            <a:off x="960533" y="5174594"/>
            <a:ext cx="2523415" cy="5542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14278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84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68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8" grpId="0"/>
      <p:bldP spid="31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DC834904-6164-43A4-83EF-D7BA203A5516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45" name="Freeform 52">
              <a:extLst>
                <a:ext uri="{FF2B5EF4-FFF2-40B4-BE49-F238E27FC236}">
                  <a16:creationId xmlns="" xmlns:a16="http://schemas.microsoft.com/office/drawing/2014/main" id="{D23832AB-4F84-4DA0-BBCE-B95871DB1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6" name="Freeform 56">
              <a:extLst>
                <a:ext uri="{FF2B5EF4-FFF2-40B4-BE49-F238E27FC236}">
                  <a16:creationId xmlns="" xmlns:a16="http://schemas.microsoft.com/office/drawing/2014/main" id="{03B02AA2-DE95-49FC-8CA9-293ACF5B1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1F5CFE60-C6C5-4A0C-91A1-9F2C0B6FAE34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="" xmlns:a16="http://schemas.microsoft.com/office/drawing/2014/main" id="{2B5B2EEC-77C0-489C-85F1-974AAC38E9BE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50" name="文本框 49">
                  <a:extLst>
                    <a:ext uri="{FF2B5EF4-FFF2-40B4-BE49-F238E27FC236}">
                      <a16:creationId xmlns="" xmlns:a16="http://schemas.microsoft.com/office/drawing/2014/main" id="{ADE090CD-6AB0-4349-A564-09B1786345D6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="" xmlns:a16="http://schemas.microsoft.com/office/drawing/2014/main" id="{7F7C3A41-2FB5-4714-9881-CFF84F3C2E6F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49" name="矩形 48">
                <a:extLst>
                  <a:ext uri="{FF2B5EF4-FFF2-40B4-BE49-F238E27FC236}">
                    <a16:creationId xmlns="" xmlns:a16="http://schemas.microsoft.com/office/drawing/2014/main" id="{C44CA803-1A51-42F9-83D1-046B600C1027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2" name="Group 47">
            <a:extLst>
              <a:ext uri="{FF2B5EF4-FFF2-40B4-BE49-F238E27FC236}">
                <a16:creationId xmlns="" xmlns:a16="http://schemas.microsoft.com/office/drawing/2014/main" id="{926B885A-506B-49EB-8340-D0331AFF80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5088" y="2585778"/>
            <a:ext cx="2900622" cy="2900622"/>
            <a:chOff x="1968848" y="2546470"/>
            <a:chExt cx="2846056" cy="2846056"/>
          </a:xfrm>
        </p:grpSpPr>
        <p:sp>
          <p:nvSpPr>
            <p:cNvPr id="3" name="Freeform 48">
              <a:extLst>
                <a:ext uri="{FF2B5EF4-FFF2-40B4-BE49-F238E27FC236}">
                  <a16:creationId xmlns="" xmlns:a16="http://schemas.microsoft.com/office/drawing/2014/main" id="{E99A9463-1CE6-4A5C-968D-A8B79D6D31FA}"/>
                </a:ext>
              </a:extLst>
            </p:cNvPr>
            <p:cNvSpPr/>
            <p:nvPr/>
          </p:nvSpPr>
          <p:spPr>
            <a:xfrm>
              <a:off x="1968848" y="2546470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231822" y="0"/>
                  </a:moveTo>
                  <a:lnTo>
                    <a:pt x="1390905" y="0"/>
                  </a:lnTo>
                  <a:lnTo>
                    <a:pt x="1390905" y="0"/>
                  </a:lnTo>
                  <a:lnTo>
                    <a:pt x="1390905" y="1159083"/>
                  </a:lnTo>
                  <a:cubicBezTo>
                    <a:pt x="1390905" y="1287115"/>
                    <a:pt x="1287115" y="1390905"/>
                    <a:pt x="1159083" y="1390905"/>
                  </a:cubicBezTo>
                  <a:lnTo>
                    <a:pt x="0" y="1390905"/>
                  </a:lnTo>
                  <a:lnTo>
                    <a:pt x="0" y="1390905"/>
                  </a:lnTo>
                  <a:lnTo>
                    <a:pt x="0" y="231822"/>
                  </a:lnTo>
                  <a:cubicBezTo>
                    <a:pt x="0" y="103790"/>
                    <a:pt x="103790" y="0"/>
                    <a:pt x="2318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Freeform 49">
              <a:extLst>
                <a:ext uri="{FF2B5EF4-FFF2-40B4-BE49-F238E27FC236}">
                  <a16:creationId xmlns="" xmlns:a16="http://schemas.microsoft.com/office/drawing/2014/main" id="{6FCD7FC7-45C5-4BB5-B7D6-67AF9FC573C7}"/>
                </a:ext>
              </a:extLst>
            </p:cNvPr>
            <p:cNvSpPr/>
            <p:nvPr/>
          </p:nvSpPr>
          <p:spPr>
            <a:xfrm>
              <a:off x="3424063" y="2546470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1390905" y="231822"/>
                  </a:moveTo>
                  <a:lnTo>
                    <a:pt x="1390905" y="1390905"/>
                  </a:lnTo>
                  <a:lnTo>
                    <a:pt x="1390905" y="1390905"/>
                  </a:lnTo>
                  <a:lnTo>
                    <a:pt x="231822" y="1390905"/>
                  </a:lnTo>
                  <a:cubicBezTo>
                    <a:pt x="103790" y="1390905"/>
                    <a:pt x="0" y="1287115"/>
                    <a:pt x="0" y="1159083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1159083" y="0"/>
                  </a:lnTo>
                  <a:cubicBezTo>
                    <a:pt x="1287115" y="0"/>
                    <a:pt x="1390905" y="103790"/>
                    <a:pt x="1390905" y="23182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" name="Freeform 50">
              <a:extLst>
                <a:ext uri="{FF2B5EF4-FFF2-40B4-BE49-F238E27FC236}">
                  <a16:creationId xmlns="" xmlns:a16="http://schemas.microsoft.com/office/drawing/2014/main" id="{747EDEC3-C210-44DF-96C3-EB4B78F69853}"/>
                </a:ext>
              </a:extLst>
            </p:cNvPr>
            <p:cNvSpPr/>
            <p:nvPr/>
          </p:nvSpPr>
          <p:spPr>
            <a:xfrm>
              <a:off x="3424063" y="4001685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1159083" y="1390905"/>
                  </a:moveTo>
                  <a:lnTo>
                    <a:pt x="0" y="1390905"/>
                  </a:lnTo>
                  <a:lnTo>
                    <a:pt x="0" y="1390905"/>
                  </a:lnTo>
                  <a:lnTo>
                    <a:pt x="0" y="231822"/>
                  </a:lnTo>
                  <a:cubicBezTo>
                    <a:pt x="0" y="103790"/>
                    <a:pt x="103790" y="0"/>
                    <a:pt x="231822" y="0"/>
                  </a:cubicBezTo>
                  <a:lnTo>
                    <a:pt x="1390905" y="0"/>
                  </a:lnTo>
                  <a:lnTo>
                    <a:pt x="1390905" y="0"/>
                  </a:lnTo>
                  <a:lnTo>
                    <a:pt x="1390905" y="1159083"/>
                  </a:lnTo>
                  <a:cubicBezTo>
                    <a:pt x="1390905" y="1287115"/>
                    <a:pt x="1287115" y="1390905"/>
                    <a:pt x="1159083" y="13909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7" rIns="274147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" name="Freeform 51">
              <a:extLst>
                <a:ext uri="{FF2B5EF4-FFF2-40B4-BE49-F238E27FC236}">
                  <a16:creationId xmlns="" xmlns:a16="http://schemas.microsoft.com/office/drawing/2014/main" id="{498308D0-2240-4951-B833-07C821B8BC1B}"/>
                </a:ext>
              </a:extLst>
            </p:cNvPr>
            <p:cNvSpPr/>
            <p:nvPr/>
          </p:nvSpPr>
          <p:spPr>
            <a:xfrm rot="21600000">
              <a:off x="1968848" y="4001685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0" y="115908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159083" y="0"/>
                  </a:lnTo>
                  <a:cubicBezTo>
                    <a:pt x="1287115" y="0"/>
                    <a:pt x="1390905" y="103790"/>
                    <a:pt x="1390905" y="231822"/>
                  </a:cubicBezTo>
                  <a:lnTo>
                    <a:pt x="1390905" y="1390905"/>
                  </a:lnTo>
                  <a:lnTo>
                    <a:pt x="1390905" y="1390905"/>
                  </a:lnTo>
                  <a:lnTo>
                    <a:pt x="231822" y="1390905"/>
                  </a:lnTo>
                  <a:cubicBezTo>
                    <a:pt x="103790" y="1390905"/>
                    <a:pt x="0" y="1287115"/>
                    <a:pt x="0" y="115908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7" name="Oval 53">
            <a:extLst>
              <a:ext uri="{FF2B5EF4-FFF2-40B4-BE49-F238E27FC236}">
                <a16:creationId xmlns="" xmlns:a16="http://schemas.microsoft.com/office/drawing/2014/main" id="{C63BB03A-0FF0-4266-916D-7CBDF34D16F3}"/>
              </a:ext>
            </a:extLst>
          </p:cNvPr>
          <p:cNvSpPr>
            <a:spLocks noChangeAspect="1"/>
          </p:cNvSpPr>
          <p:nvPr/>
        </p:nvSpPr>
        <p:spPr>
          <a:xfrm>
            <a:off x="3796173" y="2665302"/>
            <a:ext cx="262428" cy="26242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" name="Oval 55">
            <a:extLst>
              <a:ext uri="{FF2B5EF4-FFF2-40B4-BE49-F238E27FC236}">
                <a16:creationId xmlns="" xmlns:a16="http://schemas.microsoft.com/office/drawing/2014/main" id="{92F53712-A9DB-45C6-B83E-21968F12B122}"/>
              </a:ext>
            </a:extLst>
          </p:cNvPr>
          <p:cNvSpPr>
            <a:spLocks noChangeAspect="1"/>
          </p:cNvSpPr>
          <p:nvPr/>
        </p:nvSpPr>
        <p:spPr>
          <a:xfrm>
            <a:off x="3796173" y="4365650"/>
            <a:ext cx="262428" cy="26242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9" name="Oval 57">
            <a:extLst>
              <a:ext uri="{FF2B5EF4-FFF2-40B4-BE49-F238E27FC236}">
                <a16:creationId xmlns="" xmlns:a16="http://schemas.microsoft.com/office/drawing/2014/main" id="{2BB59F89-AE3D-4F15-A7C2-6A3F25CDDD18}"/>
              </a:ext>
            </a:extLst>
          </p:cNvPr>
          <p:cNvSpPr>
            <a:spLocks noChangeAspect="1"/>
          </p:cNvSpPr>
          <p:nvPr/>
        </p:nvSpPr>
        <p:spPr>
          <a:xfrm>
            <a:off x="8138161" y="2665302"/>
            <a:ext cx="262428" cy="26242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0" name="Oval 59">
            <a:extLst>
              <a:ext uri="{FF2B5EF4-FFF2-40B4-BE49-F238E27FC236}">
                <a16:creationId xmlns="" xmlns:a16="http://schemas.microsoft.com/office/drawing/2014/main" id="{6BE1AB2D-734C-45B2-9FBD-CBE01969874F}"/>
              </a:ext>
            </a:extLst>
          </p:cNvPr>
          <p:cNvSpPr>
            <a:spLocks noChangeAspect="1"/>
          </p:cNvSpPr>
          <p:nvPr/>
        </p:nvSpPr>
        <p:spPr>
          <a:xfrm>
            <a:off x="8138161" y="4365650"/>
            <a:ext cx="262428" cy="262428"/>
          </a:xfrm>
          <a:prstGeom prst="ellipse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11" name="Group 60">
            <a:extLst>
              <a:ext uri="{FF2B5EF4-FFF2-40B4-BE49-F238E27FC236}">
                <a16:creationId xmlns="" xmlns:a16="http://schemas.microsoft.com/office/drawing/2014/main" id="{07F2F620-8664-48E8-A577-EF5E1ADB1798}"/>
              </a:ext>
            </a:extLst>
          </p:cNvPr>
          <p:cNvGrpSpPr>
            <a:grpSpLocks/>
          </p:cNvGrpSpPr>
          <p:nvPr/>
        </p:nvGrpSpPr>
        <p:grpSpPr bwMode="auto">
          <a:xfrm>
            <a:off x="5223621" y="3134491"/>
            <a:ext cx="1884709" cy="1902601"/>
            <a:chOff x="1811980" y="2710655"/>
            <a:chExt cx="1505491" cy="1520152"/>
          </a:xfrm>
        </p:grpSpPr>
        <p:grpSp>
          <p:nvGrpSpPr>
            <p:cNvPr id="12" name="Group 61">
              <a:extLst>
                <a:ext uri="{FF2B5EF4-FFF2-40B4-BE49-F238E27FC236}">
                  <a16:creationId xmlns="" xmlns:a16="http://schemas.microsoft.com/office/drawing/2014/main" id="{AC2EE53B-72C7-42ED-AC1E-2E01D82B72C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811980" y="2710655"/>
              <a:ext cx="1505491" cy="1520152"/>
              <a:chOff x="2262147" y="2702382"/>
              <a:chExt cx="1677861" cy="1694199"/>
            </a:xfrm>
          </p:grpSpPr>
          <p:grpSp>
            <p:nvGrpSpPr>
              <p:cNvPr id="14" name="Group 63">
                <a:extLst>
                  <a:ext uri="{FF2B5EF4-FFF2-40B4-BE49-F238E27FC236}">
                    <a16:creationId xmlns="" xmlns:a16="http://schemas.microsoft.com/office/drawing/2014/main" id="{68544B50-48F0-4A5C-8235-4FE8B5C887BC}"/>
                  </a:ext>
                </a:extLst>
              </p:cNvPr>
              <p:cNvGrpSpPr/>
              <p:nvPr/>
            </p:nvGrpSpPr>
            <p:grpSpPr>
              <a:xfrm>
                <a:off x="2269086" y="2717423"/>
                <a:ext cx="389342" cy="339426"/>
                <a:chOff x="7540014" y="4306907"/>
                <a:chExt cx="389342" cy="339426"/>
              </a:xfrm>
              <a:solidFill>
                <a:schemeClr val="bg1"/>
              </a:solidFill>
            </p:grpSpPr>
            <p:sp>
              <p:nvSpPr>
                <p:cNvPr id="25" name="Freeform 110">
                  <a:extLst>
                    <a:ext uri="{FF2B5EF4-FFF2-40B4-BE49-F238E27FC236}">
                      <a16:creationId xmlns="" xmlns:a16="http://schemas.microsoft.com/office/drawing/2014/main" id="{90472052-DC96-45B0-81D5-8869BB90C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9575" y="4409234"/>
                  <a:ext cx="102328" cy="102328"/>
                </a:xfrm>
                <a:custGeom>
                  <a:avLst/>
                  <a:gdLst>
                    <a:gd name="T0" fmla="*/ 0 w 41"/>
                    <a:gd name="T1" fmla="*/ 39 h 41"/>
                    <a:gd name="T2" fmla="*/ 3 w 41"/>
                    <a:gd name="T3" fmla="*/ 41 h 41"/>
                    <a:gd name="T4" fmla="*/ 41 w 41"/>
                    <a:gd name="T5" fmla="*/ 3 h 41"/>
                    <a:gd name="T6" fmla="*/ 39 w 41"/>
                    <a:gd name="T7" fmla="*/ 0 h 41"/>
                    <a:gd name="T8" fmla="*/ 0 w 41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39"/>
                      </a:moveTo>
                      <a:lnTo>
                        <a:pt x="3" y="41"/>
                      </a:lnTo>
                      <a:lnTo>
                        <a:pt x="41" y="3"/>
                      </a:lnTo>
                      <a:lnTo>
                        <a:pt x="3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6" name="Freeform 111">
                  <a:extLst>
                    <a:ext uri="{FF2B5EF4-FFF2-40B4-BE49-F238E27FC236}">
                      <a16:creationId xmlns="" xmlns:a16="http://schemas.microsoft.com/office/drawing/2014/main" id="{EBDB71C2-49E5-4172-9819-8440FE647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7112" y="4381780"/>
                  <a:ext cx="109814" cy="114806"/>
                </a:xfrm>
                <a:custGeom>
                  <a:avLst/>
                  <a:gdLst>
                    <a:gd name="T0" fmla="*/ 37 w 44"/>
                    <a:gd name="T1" fmla="*/ 0 h 46"/>
                    <a:gd name="T2" fmla="*/ 0 w 44"/>
                    <a:gd name="T3" fmla="*/ 39 h 46"/>
                    <a:gd name="T4" fmla="*/ 6 w 44"/>
                    <a:gd name="T5" fmla="*/ 46 h 46"/>
                    <a:gd name="T6" fmla="*/ 44 w 44"/>
                    <a:gd name="T7" fmla="*/ 8 h 46"/>
                    <a:gd name="T8" fmla="*/ 37 w 4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6">
                      <a:moveTo>
                        <a:pt x="37" y="0"/>
                      </a:moveTo>
                      <a:lnTo>
                        <a:pt x="0" y="39"/>
                      </a:lnTo>
                      <a:lnTo>
                        <a:pt x="6" y="46"/>
                      </a:lnTo>
                      <a:lnTo>
                        <a:pt x="44" y="8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7" name="Freeform 112">
                  <a:extLst>
                    <a:ext uri="{FF2B5EF4-FFF2-40B4-BE49-F238E27FC236}">
                      <a16:creationId xmlns="" xmlns:a16="http://schemas.microsoft.com/office/drawing/2014/main" id="{A8F39DC4-F688-4266-B82E-A01C42260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7146" y="4366805"/>
                  <a:ext cx="104823" cy="104823"/>
                </a:xfrm>
                <a:custGeom>
                  <a:avLst/>
                  <a:gdLst>
                    <a:gd name="T0" fmla="*/ 0 w 42"/>
                    <a:gd name="T1" fmla="*/ 38 h 42"/>
                    <a:gd name="T2" fmla="*/ 4 w 42"/>
                    <a:gd name="T3" fmla="*/ 42 h 42"/>
                    <a:gd name="T4" fmla="*/ 42 w 42"/>
                    <a:gd name="T5" fmla="*/ 4 h 42"/>
                    <a:gd name="T6" fmla="*/ 38 w 42"/>
                    <a:gd name="T7" fmla="*/ 0 h 42"/>
                    <a:gd name="T8" fmla="*/ 0 w 42"/>
                    <a:gd name="T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2">
                      <a:moveTo>
                        <a:pt x="0" y="38"/>
                      </a:moveTo>
                      <a:lnTo>
                        <a:pt x="4" y="42"/>
                      </a:lnTo>
                      <a:lnTo>
                        <a:pt x="42" y="4"/>
                      </a:lnTo>
                      <a:lnTo>
                        <a:pt x="38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8" name="Freeform 113">
                  <a:extLst>
                    <a:ext uri="{FF2B5EF4-FFF2-40B4-BE49-F238E27FC236}">
                      <a16:creationId xmlns="" xmlns:a16="http://schemas.microsoft.com/office/drawing/2014/main" id="{25D636CA-0B6D-4D11-A288-B941A518C6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9693" y="4469133"/>
                  <a:ext cx="69882" cy="69882"/>
                </a:xfrm>
                <a:custGeom>
                  <a:avLst/>
                  <a:gdLst>
                    <a:gd name="T0" fmla="*/ 28 w 28"/>
                    <a:gd name="T1" fmla="*/ 20 h 28"/>
                    <a:gd name="T2" fmla="*/ 8 w 28"/>
                    <a:gd name="T3" fmla="*/ 0 h 28"/>
                    <a:gd name="T4" fmla="*/ 0 w 28"/>
                    <a:gd name="T5" fmla="*/ 20 h 28"/>
                    <a:gd name="T6" fmla="*/ 9 w 28"/>
                    <a:gd name="T7" fmla="*/ 28 h 28"/>
                    <a:gd name="T8" fmla="*/ 28 w 28"/>
                    <a:gd name="T9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8">
                      <a:moveTo>
                        <a:pt x="28" y="20"/>
                      </a:moveTo>
                      <a:lnTo>
                        <a:pt x="8" y="0"/>
                      </a:lnTo>
                      <a:lnTo>
                        <a:pt x="0" y="20"/>
                      </a:lnTo>
                      <a:lnTo>
                        <a:pt x="9" y="28"/>
                      </a:lnTo>
                      <a:lnTo>
                        <a:pt x="28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9" name="Freeform 114">
                  <a:extLst>
                    <a:ext uri="{FF2B5EF4-FFF2-40B4-BE49-F238E27FC236}">
                      <a16:creationId xmlns="" xmlns:a16="http://schemas.microsoft.com/office/drawing/2014/main" id="{6D6075E3-2302-42F2-ABDC-0245293BC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2222" y="4526535"/>
                  <a:ext cx="34941" cy="32446"/>
                </a:xfrm>
                <a:custGeom>
                  <a:avLst/>
                  <a:gdLst>
                    <a:gd name="T0" fmla="*/ 0 w 14"/>
                    <a:gd name="T1" fmla="*/ 13 h 13"/>
                    <a:gd name="T2" fmla="*/ 14 w 14"/>
                    <a:gd name="T3" fmla="*/ 6 h 13"/>
                    <a:gd name="T4" fmla="*/ 6 w 14"/>
                    <a:gd name="T5" fmla="*/ 0 h 13"/>
                    <a:gd name="T6" fmla="*/ 0 w 14"/>
                    <a:gd name="T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3">
                      <a:moveTo>
                        <a:pt x="0" y="13"/>
                      </a:moveTo>
                      <a:lnTo>
                        <a:pt x="14" y="6"/>
                      </a:lnTo>
                      <a:lnTo>
                        <a:pt x="6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0" name="Freeform 115">
                  <a:extLst>
                    <a:ext uri="{FF2B5EF4-FFF2-40B4-BE49-F238E27FC236}">
                      <a16:creationId xmlns="" xmlns:a16="http://schemas.microsoft.com/office/drawing/2014/main" id="{6DD94079-B72A-455D-B4C9-82418C66B1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59474" y="4341848"/>
                  <a:ext cx="69882" cy="69882"/>
                </a:xfrm>
                <a:custGeom>
                  <a:avLst/>
                  <a:gdLst>
                    <a:gd name="T0" fmla="*/ 7 w 28"/>
                    <a:gd name="T1" fmla="*/ 0 h 28"/>
                    <a:gd name="T2" fmla="*/ 0 w 28"/>
                    <a:gd name="T3" fmla="*/ 8 h 28"/>
                    <a:gd name="T4" fmla="*/ 20 w 28"/>
                    <a:gd name="T5" fmla="*/ 28 h 28"/>
                    <a:gd name="T6" fmla="*/ 28 w 28"/>
                    <a:gd name="T7" fmla="*/ 20 h 28"/>
                    <a:gd name="T8" fmla="*/ 7 w 28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8">
                      <a:moveTo>
                        <a:pt x="7" y="0"/>
                      </a:moveTo>
                      <a:lnTo>
                        <a:pt x="0" y="8"/>
                      </a:lnTo>
                      <a:lnTo>
                        <a:pt x="20" y="28"/>
                      </a:lnTo>
                      <a:lnTo>
                        <a:pt x="28" y="2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1" name="Freeform 116">
                  <a:extLst>
                    <a:ext uri="{FF2B5EF4-FFF2-40B4-BE49-F238E27FC236}">
                      <a16:creationId xmlns="" xmlns:a16="http://schemas.microsoft.com/office/drawing/2014/main" id="{EED80C6C-8527-4A0A-B648-E9BC18AF9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0014" y="4306907"/>
                  <a:ext cx="279527" cy="339426"/>
                </a:xfrm>
                <a:custGeom>
                  <a:avLst/>
                  <a:gdLst>
                    <a:gd name="T0" fmla="*/ 104 w 112"/>
                    <a:gd name="T1" fmla="*/ 101 h 136"/>
                    <a:gd name="T2" fmla="*/ 83 w 112"/>
                    <a:gd name="T3" fmla="*/ 101 h 136"/>
                    <a:gd name="T4" fmla="*/ 83 w 112"/>
                    <a:gd name="T5" fmla="*/ 129 h 136"/>
                    <a:gd name="T6" fmla="*/ 7 w 112"/>
                    <a:gd name="T7" fmla="*/ 129 h 136"/>
                    <a:gd name="T8" fmla="*/ 7 w 112"/>
                    <a:gd name="T9" fmla="*/ 32 h 136"/>
                    <a:gd name="T10" fmla="*/ 104 w 112"/>
                    <a:gd name="T11" fmla="*/ 32 h 136"/>
                    <a:gd name="T12" fmla="*/ 104 w 112"/>
                    <a:gd name="T13" fmla="*/ 40 h 136"/>
                    <a:gd name="T14" fmla="*/ 112 w 112"/>
                    <a:gd name="T15" fmla="*/ 32 h 136"/>
                    <a:gd name="T16" fmla="*/ 112 w 112"/>
                    <a:gd name="T17" fmla="*/ 6 h 136"/>
                    <a:gd name="T18" fmla="*/ 97 w 112"/>
                    <a:gd name="T19" fmla="*/ 6 h 136"/>
                    <a:gd name="T20" fmla="*/ 97 w 112"/>
                    <a:gd name="T21" fmla="*/ 20 h 136"/>
                    <a:gd name="T22" fmla="*/ 95 w 112"/>
                    <a:gd name="T23" fmla="*/ 20 h 136"/>
                    <a:gd name="T24" fmla="*/ 95 w 112"/>
                    <a:gd name="T25" fmla="*/ 0 h 136"/>
                    <a:gd name="T26" fmla="*/ 89 w 112"/>
                    <a:gd name="T27" fmla="*/ 0 h 136"/>
                    <a:gd name="T28" fmla="*/ 89 w 112"/>
                    <a:gd name="T29" fmla="*/ 20 h 136"/>
                    <a:gd name="T30" fmla="*/ 87 w 112"/>
                    <a:gd name="T31" fmla="*/ 20 h 136"/>
                    <a:gd name="T32" fmla="*/ 87 w 112"/>
                    <a:gd name="T33" fmla="*/ 6 h 136"/>
                    <a:gd name="T34" fmla="*/ 79 w 112"/>
                    <a:gd name="T35" fmla="*/ 6 h 136"/>
                    <a:gd name="T36" fmla="*/ 79 w 112"/>
                    <a:gd name="T37" fmla="*/ 20 h 136"/>
                    <a:gd name="T38" fmla="*/ 76 w 112"/>
                    <a:gd name="T39" fmla="*/ 20 h 136"/>
                    <a:gd name="T40" fmla="*/ 76 w 112"/>
                    <a:gd name="T41" fmla="*/ 0 h 136"/>
                    <a:gd name="T42" fmla="*/ 72 w 112"/>
                    <a:gd name="T43" fmla="*/ 0 h 136"/>
                    <a:gd name="T44" fmla="*/ 72 w 112"/>
                    <a:gd name="T45" fmla="*/ 20 h 136"/>
                    <a:gd name="T46" fmla="*/ 68 w 112"/>
                    <a:gd name="T47" fmla="*/ 20 h 136"/>
                    <a:gd name="T48" fmla="*/ 68 w 112"/>
                    <a:gd name="T49" fmla="*/ 6 h 136"/>
                    <a:gd name="T50" fmla="*/ 60 w 112"/>
                    <a:gd name="T51" fmla="*/ 6 h 136"/>
                    <a:gd name="T52" fmla="*/ 60 w 112"/>
                    <a:gd name="T53" fmla="*/ 20 h 136"/>
                    <a:gd name="T54" fmla="*/ 57 w 112"/>
                    <a:gd name="T55" fmla="*/ 20 h 136"/>
                    <a:gd name="T56" fmla="*/ 57 w 112"/>
                    <a:gd name="T57" fmla="*/ 0 h 136"/>
                    <a:gd name="T58" fmla="*/ 53 w 112"/>
                    <a:gd name="T59" fmla="*/ 0 h 136"/>
                    <a:gd name="T60" fmla="*/ 53 w 112"/>
                    <a:gd name="T61" fmla="*/ 20 h 136"/>
                    <a:gd name="T62" fmla="*/ 51 w 112"/>
                    <a:gd name="T63" fmla="*/ 20 h 136"/>
                    <a:gd name="T64" fmla="*/ 51 w 112"/>
                    <a:gd name="T65" fmla="*/ 6 h 136"/>
                    <a:gd name="T66" fmla="*/ 43 w 112"/>
                    <a:gd name="T67" fmla="*/ 6 h 136"/>
                    <a:gd name="T68" fmla="*/ 43 w 112"/>
                    <a:gd name="T69" fmla="*/ 20 h 136"/>
                    <a:gd name="T70" fmla="*/ 40 w 112"/>
                    <a:gd name="T71" fmla="*/ 20 h 136"/>
                    <a:gd name="T72" fmla="*/ 40 w 112"/>
                    <a:gd name="T73" fmla="*/ 0 h 136"/>
                    <a:gd name="T74" fmla="*/ 35 w 112"/>
                    <a:gd name="T75" fmla="*/ 0 h 136"/>
                    <a:gd name="T76" fmla="*/ 35 w 112"/>
                    <a:gd name="T77" fmla="*/ 20 h 136"/>
                    <a:gd name="T78" fmla="*/ 32 w 112"/>
                    <a:gd name="T79" fmla="*/ 20 h 136"/>
                    <a:gd name="T80" fmla="*/ 32 w 112"/>
                    <a:gd name="T81" fmla="*/ 6 h 136"/>
                    <a:gd name="T82" fmla="*/ 25 w 112"/>
                    <a:gd name="T83" fmla="*/ 6 h 136"/>
                    <a:gd name="T84" fmla="*/ 25 w 112"/>
                    <a:gd name="T85" fmla="*/ 20 h 136"/>
                    <a:gd name="T86" fmla="*/ 23 w 112"/>
                    <a:gd name="T87" fmla="*/ 20 h 136"/>
                    <a:gd name="T88" fmla="*/ 23 w 112"/>
                    <a:gd name="T89" fmla="*/ 0 h 136"/>
                    <a:gd name="T90" fmla="*/ 17 w 112"/>
                    <a:gd name="T91" fmla="*/ 0 h 136"/>
                    <a:gd name="T92" fmla="*/ 17 w 112"/>
                    <a:gd name="T93" fmla="*/ 20 h 136"/>
                    <a:gd name="T94" fmla="*/ 15 w 112"/>
                    <a:gd name="T95" fmla="*/ 20 h 136"/>
                    <a:gd name="T96" fmla="*/ 15 w 112"/>
                    <a:gd name="T97" fmla="*/ 6 h 136"/>
                    <a:gd name="T98" fmla="*/ 0 w 112"/>
                    <a:gd name="T99" fmla="*/ 6 h 136"/>
                    <a:gd name="T100" fmla="*/ 0 w 112"/>
                    <a:gd name="T101" fmla="*/ 24 h 136"/>
                    <a:gd name="T102" fmla="*/ 0 w 112"/>
                    <a:gd name="T103" fmla="*/ 28 h 136"/>
                    <a:gd name="T104" fmla="*/ 0 w 112"/>
                    <a:gd name="T105" fmla="*/ 136 h 136"/>
                    <a:gd name="T106" fmla="*/ 89 w 112"/>
                    <a:gd name="T107" fmla="*/ 136 h 136"/>
                    <a:gd name="T108" fmla="*/ 112 w 112"/>
                    <a:gd name="T109" fmla="*/ 110 h 136"/>
                    <a:gd name="T110" fmla="*/ 112 w 112"/>
                    <a:gd name="T111" fmla="*/ 84 h 136"/>
                    <a:gd name="T112" fmla="*/ 104 w 112"/>
                    <a:gd name="T113" fmla="*/ 92 h 136"/>
                    <a:gd name="T114" fmla="*/ 104 w 112"/>
                    <a:gd name="T115" fmla="*/ 10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2" h="136">
                      <a:moveTo>
                        <a:pt x="104" y="101"/>
                      </a:moveTo>
                      <a:lnTo>
                        <a:pt x="83" y="101"/>
                      </a:lnTo>
                      <a:lnTo>
                        <a:pt x="83" y="129"/>
                      </a:lnTo>
                      <a:lnTo>
                        <a:pt x="7" y="129"/>
                      </a:lnTo>
                      <a:lnTo>
                        <a:pt x="7" y="32"/>
                      </a:lnTo>
                      <a:lnTo>
                        <a:pt x="104" y="32"/>
                      </a:lnTo>
                      <a:lnTo>
                        <a:pt x="104" y="40"/>
                      </a:lnTo>
                      <a:lnTo>
                        <a:pt x="112" y="32"/>
                      </a:lnTo>
                      <a:lnTo>
                        <a:pt x="112" y="6"/>
                      </a:lnTo>
                      <a:lnTo>
                        <a:pt x="97" y="6"/>
                      </a:lnTo>
                      <a:lnTo>
                        <a:pt x="97" y="20"/>
                      </a:lnTo>
                      <a:lnTo>
                        <a:pt x="95" y="20"/>
                      </a:lnTo>
                      <a:lnTo>
                        <a:pt x="95" y="0"/>
                      </a:lnTo>
                      <a:lnTo>
                        <a:pt x="89" y="0"/>
                      </a:lnTo>
                      <a:lnTo>
                        <a:pt x="89" y="20"/>
                      </a:lnTo>
                      <a:lnTo>
                        <a:pt x="87" y="20"/>
                      </a:lnTo>
                      <a:lnTo>
                        <a:pt x="87" y="6"/>
                      </a:lnTo>
                      <a:lnTo>
                        <a:pt x="79" y="6"/>
                      </a:lnTo>
                      <a:lnTo>
                        <a:pt x="79" y="20"/>
                      </a:lnTo>
                      <a:lnTo>
                        <a:pt x="76" y="20"/>
                      </a:lnTo>
                      <a:lnTo>
                        <a:pt x="76" y="0"/>
                      </a:lnTo>
                      <a:lnTo>
                        <a:pt x="72" y="0"/>
                      </a:lnTo>
                      <a:lnTo>
                        <a:pt x="72" y="20"/>
                      </a:lnTo>
                      <a:lnTo>
                        <a:pt x="68" y="20"/>
                      </a:lnTo>
                      <a:lnTo>
                        <a:pt x="68" y="6"/>
                      </a:lnTo>
                      <a:lnTo>
                        <a:pt x="60" y="6"/>
                      </a:lnTo>
                      <a:lnTo>
                        <a:pt x="60" y="20"/>
                      </a:lnTo>
                      <a:lnTo>
                        <a:pt x="57" y="20"/>
                      </a:lnTo>
                      <a:lnTo>
                        <a:pt x="57" y="0"/>
                      </a:lnTo>
                      <a:lnTo>
                        <a:pt x="53" y="0"/>
                      </a:lnTo>
                      <a:lnTo>
                        <a:pt x="53" y="20"/>
                      </a:lnTo>
                      <a:lnTo>
                        <a:pt x="51" y="20"/>
                      </a:lnTo>
                      <a:lnTo>
                        <a:pt x="51" y="6"/>
                      </a:lnTo>
                      <a:lnTo>
                        <a:pt x="43" y="6"/>
                      </a:lnTo>
                      <a:lnTo>
                        <a:pt x="43" y="20"/>
                      </a:lnTo>
                      <a:lnTo>
                        <a:pt x="40" y="20"/>
                      </a:lnTo>
                      <a:lnTo>
                        <a:pt x="40" y="0"/>
                      </a:lnTo>
                      <a:lnTo>
                        <a:pt x="35" y="0"/>
                      </a:lnTo>
                      <a:lnTo>
                        <a:pt x="35" y="20"/>
                      </a:lnTo>
                      <a:lnTo>
                        <a:pt x="32" y="20"/>
                      </a:lnTo>
                      <a:lnTo>
                        <a:pt x="32" y="6"/>
                      </a:lnTo>
                      <a:lnTo>
                        <a:pt x="25" y="6"/>
                      </a:lnTo>
                      <a:lnTo>
                        <a:pt x="25" y="20"/>
                      </a:lnTo>
                      <a:lnTo>
                        <a:pt x="23" y="2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7" y="20"/>
                      </a:lnTo>
                      <a:lnTo>
                        <a:pt x="15" y="20"/>
                      </a:lnTo>
                      <a:lnTo>
                        <a:pt x="15" y="6"/>
                      </a:lnTo>
                      <a:lnTo>
                        <a:pt x="0" y="6"/>
                      </a:lnTo>
                      <a:lnTo>
                        <a:pt x="0" y="24"/>
                      </a:lnTo>
                      <a:lnTo>
                        <a:pt x="0" y="28"/>
                      </a:lnTo>
                      <a:lnTo>
                        <a:pt x="0" y="136"/>
                      </a:lnTo>
                      <a:lnTo>
                        <a:pt x="89" y="136"/>
                      </a:lnTo>
                      <a:lnTo>
                        <a:pt x="112" y="110"/>
                      </a:lnTo>
                      <a:lnTo>
                        <a:pt x="112" y="84"/>
                      </a:lnTo>
                      <a:lnTo>
                        <a:pt x="104" y="92"/>
                      </a:lnTo>
                      <a:lnTo>
                        <a:pt x="104" y="1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2" name="Rectangle 117">
                  <a:extLst>
                    <a:ext uri="{FF2B5EF4-FFF2-40B4-BE49-F238E27FC236}">
                      <a16:creationId xmlns="" xmlns:a16="http://schemas.microsoft.com/office/drawing/2014/main" id="{69FDED13-7133-48AF-A8AF-89A53B9E1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9930" y="4421713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3" name="Rectangle 118">
                  <a:extLst>
                    <a:ext uri="{FF2B5EF4-FFF2-40B4-BE49-F238E27FC236}">
                      <a16:creationId xmlns="" xmlns:a16="http://schemas.microsoft.com/office/drawing/2014/main" id="{51D6E59E-92BB-449B-808A-AAC02DE515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9930" y="4461645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4" name="Rectangle 119">
                  <a:extLst>
                    <a:ext uri="{FF2B5EF4-FFF2-40B4-BE49-F238E27FC236}">
                      <a16:creationId xmlns="" xmlns:a16="http://schemas.microsoft.com/office/drawing/2014/main" id="{9CF66526-C886-4A72-A5F7-0823C38A15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9930" y="4506569"/>
                  <a:ext cx="109814" cy="14975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35" name="Rectangle 120">
                  <a:extLst>
                    <a:ext uri="{FF2B5EF4-FFF2-40B4-BE49-F238E27FC236}">
                      <a16:creationId xmlns="" xmlns:a16="http://schemas.microsoft.com/office/drawing/2014/main" id="{8D41B318-9AD9-4E9E-9A27-D963044F7F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9930" y="4548998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</p:grpSp>
          <p:grpSp>
            <p:nvGrpSpPr>
              <p:cNvPr id="15" name="Group 64">
                <a:extLst>
                  <a:ext uri="{FF2B5EF4-FFF2-40B4-BE49-F238E27FC236}">
                    <a16:creationId xmlns="" xmlns:a16="http://schemas.microsoft.com/office/drawing/2014/main" id="{2A83BC2F-9F5F-45D6-9DA9-66CA95A43131}"/>
                  </a:ext>
                </a:extLst>
              </p:cNvPr>
              <p:cNvGrpSpPr/>
              <p:nvPr/>
            </p:nvGrpSpPr>
            <p:grpSpPr>
              <a:xfrm>
                <a:off x="3560649" y="2702382"/>
                <a:ext cx="379359" cy="386846"/>
                <a:chOff x="7160655" y="2178006"/>
                <a:chExt cx="379359" cy="386846"/>
              </a:xfrm>
              <a:solidFill>
                <a:schemeClr val="bg1"/>
              </a:solidFill>
            </p:grpSpPr>
            <p:sp>
              <p:nvSpPr>
                <p:cNvPr id="22" name="Freeform 36">
                  <a:extLst>
                    <a:ext uri="{FF2B5EF4-FFF2-40B4-BE49-F238E27FC236}">
                      <a16:creationId xmlns="" xmlns:a16="http://schemas.microsoft.com/office/drawing/2014/main" id="{E91F7A0E-E803-4597-B9FA-8CA3F2C219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77956" y="2178006"/>
                  <a:ext cx="262058" cy="262058"/>
                </a:xfrm>
                <a:custGeom>
                  <a:avLst/>
                  <a:gdLst>
                    <a:gd name="T0" fmla="*/ 65 w 79"/>
                    <a:gd name="T1" fmla="*/ 14 h 79"/>
                    <a:gd name="T2" fmla="*/ 14 w 79"/>
                    <a:gd name="T3" fmla="*/ 14 h 79"/>
                    <a:gd name="T4" fmla="*/ 11 w 79"/>
                    <a:gd name="T5" fmla="*/ 63 h 79"/>
                    <a:gd name="T6" fmla="*/ 11 w 79"/>
                    <a:gd name="T7" fmla="*/ 63 h 79"/>
                    <a:gd name="T8" fmla="*/ 17 w 79"/>
                    <a:gd name="T9" fmla="*/ 68 h 79"/>
                    <a:gd name="T10" fmla="*/ 64 w 79"/>
                    <a:gd name="T11" fmla="*/ 65 h 79"/>
                    <a:gd name="T12" fmla="*/ 65 w 79"/>
                    <a:gd name="T13" fmla="*/ 14 h 79"/>
                    <a:gd name="T14" fmla="*/ 58 w 79"/>
                    <a:gd name="T15" fmla="*/ 59 h 79"/>
                    <a:gd name="T16" fmla="*/ 20 w 79"/>
                    <a:gd name="T17" fmla="*/ 59 h 79"/>
                    <a:gd name="T18" fmla="*/ 20 w 79"/>
                    <a:gd name="T19" fmla="*/ 21 h 79"/>
                    <a:gd name="T20" fmla="*/ 58 w 79"/>
                    <a:gd name="T21" fmla="*/ 21 h 79"/>
                    <a:gd name="T22" fmla="*/ 58 w 79"/>
                    <a:gd name="T23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79">
                      <a:moveTo>
                        <a:pt x="65" y="14"/>
                      </a:moveTo>
                      <a:cubicBezTo>
                        <a:pt x="51" y="0"/>
                        <a:pt x="28" y="0"/>
                        <a:pt x="14" y="14"/>
                      </a:cubicBezTo>
                      <a:cubicBezTo>
                        <a:pt x="0" y="28"/>
                        <a:pt x="0" y="49"/>
                        <a:pt x="11" y="63"/>
                      </a:cubicBezTo>
                      <a:cubicBezTo>
                        <a:pt x="11" y="63"/>
                        <a:pt x="11" y="63"/>
                        <a:pt x="11" y="63"/>
                      </a:cubicBezTo>
                      <a:cubicBezTo>
                        <a:pt x="14" y="66"/>
                        <a:pt x="15" y="67"/>
                        <a:pt x="17" y="68"/>
                      </a:cubicBezTo>
                      <a:cubicBezTo>
                        <a:pt x="31" y="79"/>
                        <a:pt x="51" y="78"/>
                        <a:pt x="64" y="65"/>
                      </a:cubicBezTo>
                      <a:cubicBezTo>
                        <a:pt x="78" y="51"/>
                        <a:pt x="79" y="29"/>
                        <a:pt x="65" y="14"/>
                      </a:cubicBezTo>
                      <a:close/>
                      <a:moveTo>
                        <a:pt x="58" y="59"/>
                      </a:moveTo>
                      <a:cubicBezTo>
                        <a:pt x="47" y="69"/>
                        <a:pt x="30" y="69"/>
                        <a:pt x="20" y="59"/>
                      </a:cubicBezTo>
                      <a:cubicBezTo>
                        <a:pt x="9" y="48"/>
                        <a:pt x="9" y="31"/>
                        <a:pt x="20" y="21"/>
                      </a:cubicBezTo>
                      <a:cubicBezTo>
                        <a:pt x="31" y="10"/>
                        <a:pt x="48" y="10"/>
                        <a:pt x="58" y="21"/>
                      </a:cubicBezTo>
                      <a:cubicBezTo>
                        <a:pt x="69" y="31"/>
                        <a:pt x="69" y="48"/>
                        <a:pt x="58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3" name="Freeform 37">
                  <a:extLst>
                    <a:ext uri="{FF2B5EF4-FFF2-40B4-BE49-F238E27FC236}">
                      <a16:creationId xmlns="" xmlns:a16="http://schemas.microsoft.com/office/drawing/2014/main" id="{F5BB228B-A045-4468-B9ED-D5527FFD6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0655" y="2400130"/>
                  <a:ext cx="159730" cy="164722"/>
                </a:xfrm>
                <a:custGeom>
                  <a:avLst/>
                  <a:gdLst>
                    <a:gd name="T0" fmla="*/ 0 w 64"/>
                    <a:gd name="T1" fmla="*/ 52 h 66"/>
                    <a:gd name="T2" fmla="*/ 12 w 64"/>
                    <a:gd name="T3" fmla="*/ 66 h 66"/>
                    <a:gd name="T4" fmla="*/ 64 w 64"/>
                    <a:gd name="T5" fmla="*/ 8 h 66"/>
                    <a:gd name="T6" fmla="*/ 55 w 64"/>
                    <a:gd name="T7" fmla="*/ 0 h 66"/>
                    <a:gd name="T8" fmla="*/ 0 w 64"/>
                    <a:gd name="T9" fmla="*/ 5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66">
                      <a:moveTo>
                        <a:pt x="0" y="52"/>
                      </a:moveTo>
                      <a:lnTo>
                        <a:pt x="12" y="66"/>
                      </a:lnTo>
                      <a:lnTo>
                        <a:pt x="64" y="8"/>
                      </a:lnTo>
                      <a:lnTo>
                        <a:pt x="55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4" name="Freeform 38">
                  <a:extLst>
                    <a:ext uri="{FF2B5EF4-FFF2-40B4-BE49-F238E27FC236}">
                      <a16:creationId xmlns="" xmlns:a16="http://schemas.microsoft.com/office/drawing/2014/main" id="{F4398FFB-6349-4F12-8D74-EA3029A8EA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2728" y="2265358"/>
                  <a:ext cx="99831" cy="119797"/>
                </a:xfrm>
                <a:custGeom>
                  <a:avLst/>
                  <a:gdLst>
                    <a:gd name="T0" fmla="*/ 16 w 30"/>
                    <a:gd name="T1" fmla="*/ 0 h 36"/>
                    <a:gd name="T2" fmla="*/ 0 w 30"/>
                    <a:gd name="T3" fmla="*/ 34 h 36"/>
                    <a:gd name="T4" fmla="*/ 6 w 30"/>
                    <a:gd name="T5" fmla="*/ 36 h 36"/>
                    <a:gd name="T6" fmla="*/ 16 w 30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36">
                      <a:moveTo>
                        <a:pt x="16" y="0"/>
                      </a:moveTo>
                      <a:cubicBezTo>
                        <a:pt x="20" y="26"/>
                        <a:pt x="0" y="34"/>
                        <a:pt x="0" y="34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30" y="21"/>
                        <a:pt x="16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</p:grpSp>
          <p:grpSp>
            <p:nvGrpSpPr>
              <p:cNvPr id="16" name="Group 65">
                <a:extLst>
                  <a:ext uri="{FF2B5EF4-FFF2-40B4-BE49-F238E27FC236}">
                    <a16:creationId xmlns="" xmlns:a16="http://schemas.microsoft.com/office/drawing/2014/main" id="{E44DDC6B-B534-44EA-BEDB-1AB995C14B6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262147" y="4047702"/>
                <a:ext cx="396281" cy="348879"/>
                <a:chOff x="6040049" y="4182118"/>
                <a:chExt cx="521619" cy="459224"/>
              </a:xfrm>
              <a:solidFill>
                <a:schemeClr val="bg1"/>
              </a:solidFill>
            </p:grpSpPr>
            <p:sp>
              <p:nvSpPr>
                <p:cNvPr id="17" name="Freeform 84">
                  <a:extLst>
                    <a:ext uri="{FF2B5EF4-FFF2-40B4-BE49-F238E27FC236}">
                      <a16:creationId xmlns="" xmlns:a16="http://schemas.microsoft.com/office/drawing/2014/main" id="{090CB52B-B75D-434E-9F7A-313296F718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7469" y="4202084"/>
                  <a:ext cx="194671" cy="419291"/>
                </a:xfrm>
                <a:custGeom>
                  <a:avLst/>
                  <a:gdLst>
                    <a:gd name="T0" fmla="*/ 52 w 59"/>
                    <a:gd name="T1" fmla="*/ 5 h 126"/>
                    <a:gd name="T2" fmla="*/ 9 w 59"/>
                    <a:gd name="T3" fmla="*/ 38 h 126"/>
                    <a:gd name="T4" fmla="*/ 0 w 59"/>
                    <a:gd name="T5" fmla="*/ 39 h 126"/>
                    <a:gd name="T6" fmla="*/ 0 w 59"/>
                    <a:gd name="T7" fmla="*/ 86 h 126"/>
                    <a:gd name="T8" fmla="*/ 9 w 59"/>
                    <a:gd name="T9" fmla="*/ 88 h 126"/>
                    <a:gd name="T10" fmla="*/ 51 w 59"/>
                    <a:gd name="T11" fmla="*/ 119 h 126"/>
                    <a:gd name="T12" fmla="*/ 59 w 59"/>
                    <a:gd name="T13" fmla="*/ 119 h 126"/>
                    <a:gd name="T14" fmla="*/ 59 w 59"/>
                    <a:gd name="T15" fmla="*/ 5 h 126"/>
                    <a:gd name="T16" fmla="*/ 52 w 59"/>
                    <a:gd name="T17" fmla="*/ 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9" h="126">
                      <a:moveTo>
                        <a:pt x="52" y="5"/>
                      </a:move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5" y="38"/>
                        <a:pt x="0" y="39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5" y="87"/>
                        <a:pt x="9" y="88"/>
                        <a:pt x="9" y="88"/>
                      </a:cubicBezTo>
                      <a:cubicBezTo>
                        <a:pt x="51" y="119"/>
                        <a:pt x="51" y="119"/>
                        <a:pt x="51" y="119"/>
                      </a:cubicBezTo>
                      <a:cubicBezTo>
                        <a:pt x="51" y="119"/>
                        <a:pt x="59" y="126"/>
                        <a:pt x="59" y="119"/>
                      </a:cubicBezTo>
                      <a:cubicBezTo>
                        <a:pt x="59" y="112"/>
                        <a:pt x="59" y="11"/>
                        <a:pt x="59" y="5"/>
                      </a:cubicBezTo>
                      <a:cubicBezTo>
                        <a:pt x="59" y="0"/>
                        <a:pt x="52" y="5"/>
                        <a:pt x="5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18" name="Freeform 85">
                  <a:extLst>
                    <a:ext uri="{FF2B5EF4-FFF2-40B4-BE49-F238E27FC236}">
                      <a16:creationId xmlns="" xmlns:a16="http://schemas.microsoft.com/office/drawing/2014/main" id="{4F180843-CEE1-47A9-B845-A402EF594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049" y="4339353"/>
                  <a:ext cx="27454" cy="147252"/>
                </a:xfrm>
                <a:custGeom>
                  <a:avLst/>
                  <a:gdLst>
                    <a:gd name="T0" fmla="*/ 0 w 8"/>
                    <a:gd name="T1" fmla="*/ 8 h 44"/>
                    <a:gd name="T2" fmla="*/ 0 w 8"/>
                    <a:gd name="T3" fmla="*/ 38 h 44"/>
                    <a:gd name="T4" fmla="*/ 8 w 8"/>
                    <a:gd name="T5" fmla="*/ 44 h 44"/>
                    <a:gd name="T6" fmla="*/ 8 w 8"/>
                    <a:gd name="T7" fmla="*/ 0 h 44"/>
                    <a:gd name="T8" fmla="*/ 0 w 8"/>
                    <a:gd name="T9" fmla="*/ 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44">
                      <a:moveTo>
                        <a:pt x="0" y="8"/>
                      </a:moveTo>
                      <a:cubicBezTo>
                        <a:pt x="0" y="16"/>
                        <a:pt x="0" y="32"/>
                        <a:pt x="0" y="38"/>
                      </a:cubicBezTo>
                      <a:cubicBezTo>
                        <a:pt x="0" y="40"/>
                        <a:pt x="4" y="42"/>
                        <a:pt x="8" y="44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2"/>
                        <a:pt x="0" y="4"/>
                        <a:pt x="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19" name="Freeform 86">
                  <a:extLst>
                    <a:ext uri="{FF2B5EF4-FFF2-40B4-BE49-F238E27FC236}">
                      <a16:creationId xmlns="" xmlns:a16="http://schemas.microsoft.com/office/drawing/2014/main" id="{A4AE7F95-46BE-48EA-84FE-760D4F7B0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9559" y="4296924"/>
                  <a:ext cx="77370" cy="229612"/>
                </a:xfrm>
                <a:custGeom>
                  <a:avLst/>
                  <a:gdLst>
                    <a:gd name="T0" fmla="*/ 10 w 23"/>
                    <a:gd name="T1" fmla="*/ 2 h 69"/>
                    <a:gd name="T2" fmla="*/ 2 w 23"/>
                    <a:gd name="T3" fmla="*/ 2 h 69"/>
                    <a:gd name="T4" fmla="*/ 2 w 23"/>
                    <a:gd name="T5" fmla="*/ 10 h 69"/>
                    <a:gd name="T6" fmla="*/ 12 w 23"/>
                    <a:gd name="T7" fmla="*/ 35 h 69"/>
                    <a:gd name="T8" fmla="*/ 2 w 23"/>
                    <a:gd name="T9" fmla="*/ 60 h 69"/>
                    <a:gd name="T10" fmla="*/ 2 w 23"/>
                    <a:gd name="T11" fmla="*/ 67 h 69"/>
                    <a:gd name="T12" fmla="*/ 6 w 23"/>
                    <a:gd name="T13" fmla="*/ 69 h 69"/>
                    <a:gd name="T14" fmla="*/ 10 w 23"/>
                    <a:gd name="T15" fmla="*/ 67 h 69"/>
                    <a:gd name="T16" fmla="*/ 23 w 23"/>
                    <a:gd name="T17" fmla="*/ 35 h 69"/>
                    <a:gd name="T18" fmla="*/ 10 w 23"/>
                    <a:gd name="T1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" h="69">
                      <a:moveTo>
                        <a:pt x="10" y="2"/>
                      </a:moveTo>
                      <a:cubicBezTo>
                        <a:pt x="7" y="0"/>
                        <a:pt x="4" y="0"/>
                        <a:pt x="2" y="2"/>
                      </a:cubicBezTo>
                      <a:cubicBezTo>
                        <a:pt x="0" y="4"/>
                        <a:pt x="0" y="8"/>
                        <a:pt x="2" y="10"/>
                      </a:cubicBezTo>
                      <a:cubicBezTo>
                        <a:pt x="9" y="17"/>
                        <a:pt x="12" y="26"/>
                        <a:pt x="12" y="35"/>
                      </a:cubicBezTo>
                      <a:cubicBezTo>
                        <a:pt x="12" y="44"/>
                        <a:pt x="9" y="53"/>
                        <a:pt x="2" y="60"/>
                      </a:cubicBezTo>
                      <a:cubicBezTo>
                        <a:pt x="0" y="62"/>
                        <a:pt x="0" y="65"/>
                        <a:pt x="2" y="67"/>
                      </a:cubicBezTo>
                      <a:cubicBezTo>
                        <a:pt x="3" y="68"/>
                        <a:pt x="4" y="69"/>
                        <a:pt x="6" y="69"/>
                      </a:cubicBezTo>
                      <a:cubicBezTo>
                        <a:pt x="7" y="69"/>
                        <a:pt x="9" y="68"/>
                        <a:pt x="10" y="67"/>
                      </a:cubicBezTo>
                      <a:cubicBezTo>
                        <a:pt x="19" y="58"/>
                        <a:pt x="23" y="47"/>
                        <a:pt x="23" y="35"/>
                      </a:cubicBezTo>
                      <a:cubicBezTo>
                        <a:pt x="23" y="23"/>
                        <a:pt x="19" y="11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0" name="Freeform 87">
                  <a:extLst>
                    <a:ext uri="{FF2B5EF4-FFF2-40B4-BE49-F238E27FC236}">
                      <a16:creationId xmlns="" xmlns:a16="http://schemas.microsoft.com/office/drawing/2014/main" id="{10D174E7-7F84-4316-98AE-D1B8F0BB8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6980" y="4239521"/>
                  <a:ext cx="102328" cy="341923"/>
                </a:xfrm>
                <a:custGeom>
                  <a:avLst/>
                  <a:gdLst>
                    <a:gd name="T0" fmla="*/ 10 w 31"/>
                    <a:gd name="T1" fmla="*/ 2 h 103"/>
                    <a:gd name="T2" fmla="*/ 3 w 31"/>
                    <a:gd name="T3" fmla="*/ 2 h 103"/>
                    <a:gd name="T4" fmla="*/ 3 w 31"/>
                    <a:gd name="T5" fmla="*/ 10 h 103"/>
                    <a:gd name="T6" fmla="*/ 20 w 31"/>
                    <a:gd name="T7" fmla="*/ 52 h 103"/>
                    <a:gd name="T8" fmla="*/ 3 w 31"/>
                    <a:gd name="T9" fmla="*/ 94 h 103"/>
                    <a:gd name="T10" fmla="*/ 3 w 31"/>
                    <a:gd name="T11" fmla="*/ 102 h 103"/>
                    <a:gd name="T12" fmla="*/ 6 w 31"/>
                    <a:gd name="T13" fmla="*/ 103 h 103"/>
                    <a:gd name="T14" fmla="*/ 10 w 31"/>
                    <a:gd name="T15" fmla="*/ 102 h 103"/>
                    <a:gd name="T16" fmla="*/ 31 w 31"/>
                    <a:gd name="T17" fmla="*/ 52 h 103"/>
                    <a:gd name="T18" fmla="*/ 10 w 31"/>
                    <a:gd name="T19" fmla="*/ 2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103">
                      <a:moveTo>
                        <a:pt x="10" y="2"/>
                      </a:moveTo>
                      <a:cubicBezTo>
                        <a:pt x="8" y="0"/>
                        <a:pt x="5" y="0"/>
                        <a:pt x="3" y="2"/>
                      </a:cubicBezTo>
                      <a:cubicBezTo>
                        <a:pt x="0" y="4"/>
                        <a:pt x="0" y="8"/>
                        <a:pt x="3" y="10"/>
                      </a:cubicBezTo>
                      <a:cubicBezTo>
                        <a:pt x="14" y="21"/>
                        <a:pt x="20" y="37"/>
                        <a:pt x="20" y="52"/>
                      </a:cubicBezTo>
                      <a:cubicBezTo>
                        <a:pt x="20" y="67"/>
                        <a:pt x="14" y="82"/>
                        <a:pt x="3" y="94"/>
                      </a:cubicBezTo>
                      <a:cubicBezTo>
                        <a:pt x="0" y="96"/>
                        <a:pt x="0" y="100"/>
                        <a:pt x="3" y="102"/>
                      </a:cubicBezTo>
                      <a:cubicBezTo>
                        <a:pt x="4" y="103"/>
                        <a:pt x="5" y="103"/>
                        <a:pt x="6" y="103"/>
                      </a:cubicBezTo>
                      <a:cubicBezTo>
                        <a:pt x="8" y="103"/>
                        <a:pt x="9" y="103"/>
                        <a:pt x="10" y="102"/>
                      </a:cubicBezTo>
                      <a:cubicBezTo>
                        <a:pt x="24" y="88"/>
                        <a:pt x="31" y="70"/>
                        <a:pt x="31" y="52"/>
                      </a:cubicBezTo>
                      <a:cubicBezTo>
                        <a:pt x="31" y="34"/>
                        <a:pt x="24" y="16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  <p:sp>
              <p:nvSpPr>
                <p:cNvPr id="21" name="Freeform 88">
                  <a:extLst>
                    <a:ext uri="{FF2B5EF4-FFF2-40B4-BE49-F238E27FC236}">
                      <a16:creationId xmlns="" xmlns:a16="http://schemas.microsoft.com/office/drawing/2014/main" id="{44BD027C-904B-4DF1-A921-E9FCB6ABE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6879" y="4182118"/>
                  <a:ext cx="124789" cy="459224"/>
                </a:xfrm>
                <a:custGeom>
                  <a:avLst/>
                  <a:gdLst>
                    <a:gd name="T0" fmla="*/ 10 w 38"/>
                    <a:gd name="T1" fmla="*/ 2 h 138"/>
                    <a:gd name="T2" fmla="*/ 2 w 38"/>
                    <a:gd name="T3" fmla="*/ 2 h 138"/>
                    <a:gd name="T4" fmla="*/ 2 w 38"/>
                    <a:gd name="T5" fmla="*/ 9 h 138"/>
                    <a:gd name="T6" fmla="*/ 27 w 38"/>
                    <a:gd name="T7" fmla="*/ 69 h 138"/>
                    <a:gd name="T8" fmla="*/ 2 w 38"/>
                    <a:gd name="T9" fmla="*/ 128 h 138"/>
                    <a:gd name="T10" fmla="*/ 2 w 38"/>
                    <a:gd name="T11" fmla="*/ 136 h 138"/>
                    <a:gd name="T12" fmla="*/ 6 w 38"/>
                    <a:gd name="T13" fmla="*/ 138 h 138"/>
                    <a:gd name="T14" fmla="*/ 10 w 38"/>
                    <a:gd name="T15" fmla="*/ 136 h 138"/>
                    <a:gd name="T16" fmla="*/ 38 w 38"/>
                    <a:gd name="T17" fmla="*/ 69 h 138"/>
                    <a:gd name="T18" fmla="*/ 10 w 38"/>
                    <a:gd name="T19" fmla="*/ 2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" h="138">
                      <a:moveTo>
                        <a:pt x="10" y="2"/>
                      </a:moveTo>
                      <a:cubicBezTo>
                        <a:pt x="8" y="0"/>
                        <a:pt x="5" y="0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19" y="26"/>
                        <a:pt x="27" y="47"/>
                        <a:pt x="27" y="69"/>
                      </a:cubicBezTo>
                      <a:cubicBezTo>
                        <a:pt x="27" y="90"/>
                        <a:pt x="19" y="112"/>
                        <a:pt x="2" y="128"/>
                      </a:cubicBezTo>
                      <a:cubicBezTo>
                        <a:pt x="0" y="130"/>
                        <a:pt x="0" y="134"/>
                        <a:pt x="2" y="136"/>
                      </a:cubicBezTo>
                      <a:cubicBezTo>
                        <a:pt x="4" y="137"/>
                        <a:pt x="5" y="138"/>
                        <a:pt x="6" y="138"/>
                      </a:cubicBezTo>
                      <a:cubicBezTo>
                        <a:pt x="8" y="138"/>
                        <a:pt x="9" y="137"/>
                        <a:pt x="10" y="136"/>
                      </a:cubicBezTo>
                      <a:cubicBezTo>
                        <a:pt x="29" y="117"/>
                        <a:pt x="38" y="93"/>
                        <a:pt x="38" y="69"/>
                      </a:cubicBezTo>
                      <a:cubicBezTo>
                        <a:pt x="38" y="45"/>
                        <a:pt x="29" y="20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endParaRPr>
                </a:p>
              </p:txBody>
            </p:sp>
          </p:grpSp>
        </p:grpSp>
        <p:sp>
          <p:nvSpPr>
            <p:cNvPr id="13" name="Freeform 21">
              <a:extLst>
                <a:ext uri="{FF2B5EF4-FFF2-40B4-BE49-F238E27FC236}">
                  <a16:creationId xmlns="" xmlns:a16="http://schemas.microsoft.com/office/drawing/2014/main" id="{7D5CD8B4-E01F-4326-9E61-CA22A2F370C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929982" y="3871816"/>
              <a:ext cx="339847" cy="303396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en-US" altLang="zh-CN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36" name="TextBox 6">
            <a:extLst>
              <a:ext uri="{FF2B5EF4-FFF2-40B4-BE49-F238E27FC236}">
                <a16:creationId xmlns="" xmlns:a16="http://schemas.microsoft.com/office/drawing/2014/main" id="{FAEBE2BF-93BF-495F-A639-86265AB25CF9}"/>
              </a:ext>
            </a:extLst>
          </p:cNvPr>
          <p:cNvSpPr txBox="1"/>
          <p:nvPr/>
        </p:nvSpPr>
        <p:spPr>
          <a:xfrm>
            <a:off x="8631525" y="2487769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7" name="TextBox 9">
            <a:extLst>
              <a:ext uri="{FF2B5EF4-FFF2-40B4-BE49-F238E27FC236}">
                <a16:creationId xmlns="" xmlns:a16="http://schemas.microsoft.com/office/drawing/2014/main" id="{3F4B9090-267A-4ADD-9A17-50223CD59D7D}"/>
              </a:ext>
            </a:extLst>
          </p:cNvPr>
          <p:cNvSpPr txBox="1"/>
          <p:nvPr/>
        </p:nvSpPr>
        <p:spPr>
          <a:xfrm>
            <a:off x="8631525" y="2826323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="" xmlns:a16="http://schemas.microsoft.com/office/drawing/2014/main" id="{F4BB2394-564E-408A-84AD-1769FE561DE0}"/>
              </a:ext>
            </a:extLst>
          </p:cNvPr>
          <p:cNvSpPr txBox="1"/>
          <p:nvPr/>
        </p:nvSpPr>
        <p:spPr>
          <a:xfrm>
            <a:off x="8631525" y="4192254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9" name="TextBox 9">
            <a:extLst>
              <a:ext uri="{FF2B5EF4-FFF2-40B4-BE49-F238E27FC236}">
                <a16:creationId xmlns="" xmlns:a16="http://schemas.microsoft.com/office/drawing/2014/main" id="{363E795C-19B6-4304-B504-8D6EED988F7F}"/>
              </a:ext>
            </a:extLst>
          </p:cNvPr>
          <p:cNvSpPr txBox="1"/>
          <p:nvPr/>
        </p:nvSpPr>
        <p:spPr>
          <a:xfrm>
            <a:off x="8631525" y="4530808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="" xmlns:a16="http://schemas.microsoft.com/office/drawing/2014/main" id="{35E3C993-3A7A-42A4-A32A-A82582D438B9}"/>
              </a:ext>
            </a:extLst>
          </p:cNvPr>
          <p:cNvSpPr txBox="1"/>
          <p:nvPr/>
        </p:nvSpPr>
        <p:spPr>
          <a:xfrm>
            <a:off x="1428123" y="4192254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1" name="TextBox 9">
            <a:extLst>
              <a:ext uri="{FF2B5EF4-FFF2-40B4-BE49-F238E27FC236}">
                <a16:creationId xmlns="" xmlns:a16="http://schemas.microsoft.com/office/drawing/2014/main" id="{140E7188-10AB-466B-B206-99EE2B0890F7}"/>
              </a:ext>
            </a:extLst>
          </p:cNvPr>
          <p:cNvSpPr txBox="1"/>
          <p:nvPr/>
        </p:nvSpPr>
        <p:spPr>
          <a:xfrm>
            <a:off x="1428123" y="4530808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48877173-0AC0-4CFA-8F84-5C3C8636CFD6}"/>
              </a:ext>
            </a:extLst>
          </p:cNvPr>
          <p:cNvSpPr txBox="1"/>
          <p:nvPr/>
        </p:nvSpPr>
        <p:spPr>
          <a:xfrm>
            <a:off x="1428123" y="2487769"/>
            <a:ext cx="2075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3" name="TextBox 9">
            <a:extLst>
              <a:ext uri="{FF2B5EF4-FFF2-40B4-BE49-F238E27FC236}">
                <a16:creationId xmlns="" xmlns:a16="http://schemas.microsoft.com/office/drawing/2014/main" id="{C534A54F-6312-48AA-8B0A-17CBA316158F}"/>
              </a:ext>
            </a:extLst>
          </p:cNvPr>
          <p:cNvSpPr txBox="1"/>
          <p:nvPr/>
        </p:nvSpPr>
        <p:spPr>
          <a:xfrm>
            <a:off x="1428123" y="2826323"/>
            <a:ext cx="2075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/>
            <a:r>
              <a: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61374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34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84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68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18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301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51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C5F829-6BE7-4BDB-BCC0-490C67DFB948}"/>
              </a:ext>
            </a:extLst>
          </p:cNvPr>
          <p:cNvSpPr/>
          <p:nvPr/>
        </p:nvSpPr>
        <p:spPr>
          <a:xfrm>
            <a:off x="-1" y="929892"/>
            <a:ext cx="3228133" cy="2560300"/>
          </a:xfrm>
          <a:prstGeom prst="rect">
            <a:avLst/>
          </a:prstGeom>
          <a:blipFill>
            <a:blip r:embed="rId9"/>
            <a:srcRect/>
            <a:stretch>
              <a:fillRect t="-35936" b="-3593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69CA264-4891-4ADE-B0D8-AAB36517F061}"/>
              </a:ext>
            </a:extLst>
          </p:cNvPr>
          <p:cNvSpPr/>
          <p:nvPr/>
        </p:nvSpPr>
        <p:spPr>
          <a:xfrm>
            <a:off x="3228134" y="1420092"/>
            <a:ext cx="391366" cy="2070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5F6B096-494D-48E1-B764-DD417AF18FE8}"/>
              </a:ext>
            </a:extLst>
          </p:cNvPr>
          <p:cNvSpPr/>
          <p:nvPr/>
        </p:nvSpPr>
        <p:spPr>
          <a:xfrm>
            <a:off x="3619500" y="1420092"/>
            <a:ext cx="3403600" cy="2070100"/>
          </a:xfrm>
          <a:prstGeom prst="rect">
            <a:avLst/>
          </a:prstGeom>
          <a:solidFill>
            <a:srgbClr val="EAEAEA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8ED174-53F6-428A-8179-3CC717E0C4AB}"/>
              </a:ext>
            </a:extLst>
          </p:cNvPr>
          <p:cNvSpPr/>
          <p:nvPr/>
        </p:nvSpPr>
        <p:spPr>
          <a:xfrm>
            <a:off x="3228134" y="4150591"/>
            <a:ext cx="391366" cy="2070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E0F64A7-E5FD-4E99-8B03-153C647D0784}"/>
              </a:ext>
            </a:extLst>
          </p:cNvPr>
          <p:cNvSpPr/>
          <p:nvPr/>
        </p:nvSpPr>
        <p:spPr>
          <a:xfrm>
            <a:off x="3619500" y="4150591"/>
            <a:ext cx="3403600" cy="2070100"/>
          </a:xfrm>
          <a:prstGeom prst="rect">
            <a:avLst/>
          </a:prstGeom>
          <a:solidFill>
            <a:srgbClr val="EAEAEA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980A4F2-ABEF-4408-A964-DD2524296BEC}"/>
              </a:ext>
            </a:extLst>
          </p:cNvPr>
          <p:cNvGrpSpPr/>
          <p:nvPr/>
        </p:nvGrpSpPr>
        <p:grpSpPr>
          <a:xfrm>
            <a:off x="7917025" y="2182038"/>
            <a:ext cx="3385911" cy="1030410"/>
            <a:chOff x="6052665" y="2772699"/>
            <a:chExt cx="3385911" cy="103041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86CABB0-671B-4B6F-80E8-D816671BC60E}"/>
                </a:ext>
              </a:extLst>
            </p:cNvPr>
            <p:cNvGrpSpPr/>
            <p:nvPr/>
          </p:nvGrpSpPr>
          <p:grpSpPr>
            <a:xfrm>
              <a:off x="6052665" y="2959770"/>
              <a:ext cx="658385" cy="658641"/>
              <a:chOff x="2151757" y="1214995"/>
              <a:chExt cx="896839" cy="897188"/>
            </a:xfrm>
          </p:grpSpPr>
          <p:sp>
            <p:nvSpPr>
              <p:cNvPr id="10" name="Shape 117">
                <a:extLst>
                  <a:ext uri="{FF2B5EF4-FFF2-40B4-BE49-F238E27FC236}">
                    <a16:creationId xmlns="" xmlns:a16="http://schemas.microsoft.com/office/drawing/2014/main" id="{7EE04EDC-5B0E-46F5-AC83-9D8AC11BD673}"/>
                  </a:ext>
                </a:extLst>
              </p:cNvPr>
              <p:cNvSpPr/>
              <p:nvPr/>
            </p:nvSpPr>
            <p:spPr>
              <a:xfrm>
                <a:off x="2151757" y="1214995"/>
                <a:ext cx="896839" cy="8971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91425" tIns="0" rIns="91425" bIns="640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2800">
                  <a:solidFill>
                    <a:schemeClr val="l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1" name="Shape 120">
                <a:extLst>
                  <a:ext uri="{FF2B5EF4-FFF2-40B4-BE49-F238E27FC236}">
                    <a16:creationId xmlns="" xmlns:a16="http://schemas.microsoft.com/office/drawing/2014/main" id="{7C294FD3-6498-481D-B376-F58131A7EE30}"/>
                  </a:ext>
                </a:extLst>
              </p:cNvPr>
              <p:cNvSpPr/>
              <p:nvPr/>
            </p:nvSpPr>
            <p:spPr>
              <a:xfrm>
                <a:off x="2384211" y="1495196"/>
                <a:ext cx="451737" cy="3133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91495" y="119712"/>
                    </a:moveTo>
                    <a:lnTo>
                      <a:pt x="91495" y="119712"/>
                    </a:lnTo>
                    <a:cubicBezTo>
                      <a:pt x="28106" y="119712"/>
                      <a:pt x="28106" y="119712"/>
                      <a:pt x="28106" y="119712"/>
                    </a:cubicBezTo>
                    <a:cubicBezTo>
                      <a:pt x="12757" y="119712"/>
                      <a:pt x="0" y="101339"/>
                      <a:pt x="0" y="79234"/>
                    </a:cubicBezTo>
                    <a:cubicBezTo>
                      <a:pt x="0" y="60861"/>
                      <a:pt x="8372" y="44497"/>
                      <a:pt x="19734" y="40478"/>
                    </a:cubicBezTo>
                    <a:cubicBezTo>
                      <a:pt x="26710" y="16076"/>
                      <a:pt x="42259" y="0"/>
                      <a:pt x="60598" y="0"/>
                    </a:cubicBezTo>
                    <a:cubicBezTo>
                      <a:pt x="78936" y="0"/>
                      <a:pt x="94485" y="16076"/>
                      <a:pt x="100066" y="40478"/>
                    </a:cubicBezTo>
                    <a:cubicBezTo>
                      <a:pt x="111229" y="44497"/>
                      <a:pt x="119800" y="60861"/>
                      <a:pt x="119800" y="79234"/>
                    </a:cubicBezTo>
                    <a:cubicBezTo>
                      <a:pt x="119800" y="101339"/>
                      <a:pt x="107043" y="119712"/>
                      <a:pt x="91495" y="119712"/>
                    </a:cubicBezTo>
                    <a:close/>
                    <a:moveTo>
                      <a:pt x="102857" y="60861"/>
                    </a:moveTo>
                    <a:lnTo>
                      <a:pt x="102857" y="60861"/>
                    </a:lnTo>
                    <a:cubicBezTo>
                      <a:pt x="102857" y="60861"/>
                      <a:pt x="102857" y="60861"/>
                      <a:pt x="101461" y="58851"/>
                    </a:cubicBezTo>
                    <a:cubicBezTo>
                      <a:pt x="100066" y="58851"/>
                      <a:pt x="100066" y="56842"/>
                      <a:pt x="100066" y="56842"/>
                    </a:cubicBezTo>
                    <a:cubicBezTo>
                      <a:pt x="100066" y="56842"/>
                      <a:pt x="100066" y="56842"/>
                      <a:pt x="98671" y="56842"/>
                    </a:cubicBezTo>
                    <a:cubicBezTo>
                      <a:pt x="98671" y="56842"/>
                      <a:pt x="98671" y="56842"/>
                      <a:pt x="97275" y="56842"/>
                    </a:cubicBezTo>
                    <a:cubicBezTo>
                      <a:pt x="97275" y="56842"/>
                      <a:pt x="97275" y="56842"/>
                      <a:pt x="97275" y="54832"/>
                    </a:cubicBezTo>
                    <a:lnTo>
                      <a:pt x="95880" y="54832"/>
                    </a:lnTo>
                    <a:cubicBezTo>
                      <a:pt x="94485" y="54832"/>
                      <a:pt x="94485" y="54832"/>
                      <a:pt x="94485" y="54832"/>
                    </a:cubicBezTo>
                    <a:cubicBezTo>
                      <a:pt x="93089" y="54832"/>
                      <a:pt x="93089" y="54832"/>
                      <a:pt x="91495" y="54832"/>
                    </a:cubicBezTo>
                    <a:cubicBezTo>
                      <a:pt x="91495" y="52822"/>
                      <a:pt x="91495" y="52822"/>
                      <a:pt x="91495" y="50813"/>
                    </a:cubicBezTo>
                    <a:cubicBezTo>
                      <a:pt x="90099" y="50813"/>
                      <a:pt x="90099" y="50813"/>
                      <a:pt x="90099" y="50813"/>
                    </a:cubicBezTo>
                    <a:cubicBezTo>
                      <a:pt x="90099" y="48516"/>
                      <a:pt x="90099" y="48516"/>
                      <a:pt x="90099" y="46507"/>
                    </a:cubicBezTo>
                    <a:cubicBezTo>
                      <a:pt x="88704" y="44497"/>
                      <a:pt x="88704" y="44497"/>
                      <a:pt x="88704" y="42488"/>
                    </a:cubicBezTo>
                    <a:cubicBezTo>
                      <a:pt x="88704" y="40478"/>
                      <a:pt x="87308" y="40478"/>
                      <a:pt x="87308" y="38468"/>
                    </a:cubicBezTo>
                    <a:cubicBezTo>
                      <a:pt x="81727" y="26411"/>
                      <a:pt x="71960" y="16076"/>
                      <a:pt x="60598" y="16076"/>
                    </a:cubicBezTo>
                    <a:cubicBezTo>
                      <a:pt x="47840" y="16076"/>
                      <a:pt x="38073" y="26411"/>
                      <a:pt x="32491" y="38468"/>
                    </a:cubicBezTo>
                    <a:cubicBezTo>
                      <a:pt x="32491" y="40478"/>
                      <a:pt x="32491" y="40478"/>
                      <a:pt x="31096" y="42488"/>
                    </a:cubicBezTo>
                    <a:cubicBezTo>
                      <a:pt x="31096" y="44497"/>
                      <a:pt x="31096" y="44497"/>
                      <a:pt x="31096" y="46507"/>
                    </a:cubicBezTo>
                    <a:cubicBezTo>
                      <a:pt x="31096" y="46507"/>
                      <a:pt x="31096" y="46507"/>
                      <a:pt x="29501" y="46507"/>
                    </a:cubicBezTo>
                    <a:cubicBezTo>
                      <a:pt x="29501" y="48516"/>
                      <a:pt x="29501" y="48516"/>
                      <a:pt x="29501" y="50813"/>
                    </a:cubicBezTo>
                    <a:cubicBezTo>
                      <a:pt x="29501" y="52822"/>
                      <a:pt x="28106" y="52822"/>
                      <a:pt x="28106" y="54832"/>
                    </a:cubicBezTo>
                    <a:lnTo>
                      <a:pt x="26710" y="54832"/>
                    </a:lnTo>
                    <a:cubicBezTo>
                      <a:pt x="26710" y="54832"/>
                      <a:pt x="26710" y="54832"/>
                      <a:pt x="25315" y="54832"/>
                    </a:cubicBezTo>
                    <a:cubicBezTo>
                      <a:pt x="23920" y="54832"/>
                      <a:pt x="23920" y="54832"/>
                      <a:pt x="23920" y="54832"/>
                    </a:cubicBezTo>
                    <a:cubicBezTo>
                      <a:pt x="22524" y="56842"/>
                      <a:pt x="22524" y="56842"/>
                      <a:pt x="22524" y="56842"/>
                    </a:cubicBezTo>
                    <a:cubicBezTo>
                      <a:pt x="21129" y="56842"/>
                      <a:pt x="21129" y="56842"/>
                      <a:pt x="21129" y="56842"/>
                    </a:cubicBezTo>
                    <a:cubicBezTo>
                      <a:pt x="19734" y="56842"/>
                      <a:pt x="19734" y="58851"/>
                      <a:pt x="19734" y="58851"/>
                    </a:cubicBezTo>
                    <a:cubicBezTo>
                      <a:pt x="18338" y="58851"/>
                      <a:pt x="18338" y="58851"/>
                      <a:pt x="18338" y="58851"/>
                    </a:cubicBezTo>
                    <a:cubicBezTo>
                      <a:pt x="18338" y="60861"/>
                      <a:pt x="16943" y="60861"/>
                      <a:pt x="16943" y="60861"/>
                    </a:cubicBezTo>
                    <a:cubicBezTo>
                      <a:pt x="14152" y="64880"/>
                      <a:pt x="11362" y="70909"/>
                      <a:pt x="11362" y="79234"/>
                    </a:cubicBezTo>
                    <a:cubicBezTo>
                      <a:pt x="11362" y="93301"/>
                      <a:pt x="18338" y="103349"/>
                      <a:pt x="28106" y="103349"/>
                    </a:cubicBezTo>
                    <a:cubicBezTo>
                      <a:pt x="91495" y="103349"/>
                      <a:pt x="91495" y="103349"/>
                      <a:pt x="91495" y="103349"/>
                    </a:cubicBezTo>
                    <a:cubicBezTo>
                      <a:pt x="101461" y="103349"/>
                      <a:pt x="108438" y="93301"/>
                      <a:pt x="108438" y="79234"/>
                    </a:cubicBezTo>
                    <a:cubicBezTo>
                      <a:pt x="108438" y="70909"/>
                      <a:pt x="107043" y="64880"/>
                      <a:pt x="102857" y="6086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</p:grpSp>
        <p:sp>
          <p:nvSpPr>
            <p:cNvPr id="9" name="添加标题">
              <a:extLst>
                <a:ext uri="{FF2B5EF4-FFF2-40B4-BE49-F238E27FC236}">
                  <a16:creationId xmlns="" xmlns:a16="http://schemas.microsoft.com/office/drawing/2014/main" id="{DF1E22D4-B6F1-4ACA-A183-FF8208682E21}"/>
                </a:ext>
              </a:extLst>
            </p:cNvPr>
            <p:cNvSpPr txBox="1"/>
            <p:nvPr/>
          </p:nvSpPr>
          <p:spPr>
            <a:xfrm>
              <a:off x="7000896" y="2772699"/>
              <a:ext cx="2437680" cy="1030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添加标题</a:t>
              </a:r>
              <a:endParaRPr lang="en-US" altLang="zh-CN" b="1" dirty="0">
                <a:solidFill>
                  <a:schemeClr val="accent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单击此处添加标题单击此处添加标题单击此处添加标题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170F3B1-F991-4418-A6F1-00C26F3E6C17}"/>
              </a:ext>
            </a:extLst>
          </p:cNvPr>
          <p:cNvGrpSpPr/>
          <p:nvPr/>
        </p:nvGrpSpPr>
        <p:grpSpPr>
          <a:xfrm>
            <a:off x="7917025" y="3300073"/>
            <a:ext cx="3385911" cy="1030410"/>
            <a:chOff x="6052665" y="3846382"/>
            <a:chExt cx="3385911" cy="1030410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8759E14C-21B4-4F4A-A0FD-DF4182372B87}"/>
                </a:ext>
              </a:extLst>
            </p:cNvPr>
            <p:cNvGrpSpPr/>
            <p:nvPr/>
          </p:nvGrpSpPr>
          <p:grpSpPr>
            <a:xfrm>
              <a:off x="6052665" y="4033453"/>
              <a:ext cx="658385" cy="658641"/>
              <a:chOff x="2151757" y="2395872"/>
              <a:chExt cx="896839" cy="897188"/>
            </a:xfrm>
          </p:grpSpPr>
          <p:sp>
            <p:nvSpPr>
              <p:cNvPr id="15" name="Shape 108">
                <a:extLst>
                  <a:ext uri="{FF2B5EF4-FFF2-40B4-BE49-F238E27FC236}">
                    <a16:creationId xmlns="" xmlns:a16="http://schemas.microsoft.com/office/drawing/2014/main" id="{1661099B-7053-480F-90C9-B4BA3F8E146B}"/>
                  </a:ext>
                </a:extLst>
              </p:cNvPr>
              <p:cNvSpPr/>
              <p:nvPr/>
            </p:nvSpPr>
            <p:spPr>
              <a:xfrm>
                <a:off x="2151757" y="2395872"/>
                <a:ext cx="896839" cy="8971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91425" tIns="0" rIns="91425" bIns="640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2800">
                  <a:solidFill>
                    <a:schemeClr val="l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6" name="Shape 123">
                <a:extLst>
                  <a:ext uri="{FF2B5EF4-FFF2-40B4-BE49-F238E27FC236}">
                    <a16:creationId xmlns="" xmlns:a16="http://schemas.microsoft.com/office/drawing/2014/main" id="{ACAFF17D-CE86-4B11-9CF5-AAE3A76EA689}"/>
                  </a:ext>
                </a:extLst>
              </p:cNvPr>
              <p:cNvSpPr/>
              <p:nvPr/>
            </p:nvSpPr>
            <p:spPr>
              <a:xfrm>
                <a:off x="2384211" y="2600427"/>
                <a:ext cx="434681" cy="4485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865" y="41298"/>
                    </a:moveTo>
                    <a:lnTo>
                      <a:pt x="107865" y="41298"/>
                    </a:lnTo>
                    <a:cubicBezTo>
                      <a:pt x="98157" y="18441"/>
                      <a:pt x="81438" y="0"/>
                      <a:pt x="71730" y="2077"/>
                    </a:cubicBezTo>
                    <a:cubicBezTo>
                      <a:pt x="57438" y="9350"/>
                      <a:pt x="81438" y="36883"/>
                      <a:pt x="9707" y="64415"/>
                    </a:cubicBezTo>
                    <a:cubicBezTo>
                      <a:pt x="2426" y="66753"/>
                      <a:pt x="0" y="75844"/>
                      <a:pt x="2426" y="82857"/>
                    </a:cubicBezTo>
                    <a:cubicBezTo>
                      <a:pt x="4853" y="87532"/>
                      <a:pt x="14292" y="94285"/>
                      <a:pt x="21842" y="92207"/>
                    </a:cubicBezTo>
                    <a:lnTo>
                      <a:pt x="26426" y="89870"/>
                    </a:lnTo>
                    <a:cubicBezTo>
                      <a:pt x="31280" y="96623"/>
                      <a:pt x="36134" y="92207"/>
                      <a:pt x="36134" y="96623"/>
                    </a:cubicBezTo>
                    <a:cubicBezTo>
                      <a:pt x="38561" y="101298"/>
                      <a:pt x="43146" y="110389"/>
                      <a:pt x="43146" y="112727"/>
                    </a:cubicBezTo>
                    <a:cubicBezTo>
                      <a:pt x="45573" y="115064"/>
                      <a:pt x="48000" y="119740"/>
                      <a:pt x="50426" y="117402"/>
                    </a:cubicBezTo>
                    <a:cubicBezTo>
                      <a:pt x="52853" y="117402"/>
                      <a:pt x="62292" y="115064"/>
                      <a:pt x="64719" y="112727"/>
                    </a:cubicBezTo>
                    <a:cubicBezTo>
                      <a:pt x="69303" y="112727"/>
                      <a:pt x="69303" y="110389"/>
                      <a:pt x="67146" y="108051"/>
                    </a:cubicBezTo>
                    <a:cubicBezTo>
                      <a:pt x="67146" y="105974"/>
                      <a:pt x="62292" y="103636"/>
                      <a:pt x="62292" y="101298"/>
                    </a:cubicBezTo>
                    <a:cubicBezTo>
                      <a:pt x="59865" y="98961"/>
                      <a:pt x="57438" y="89870"/>
                      <a:pt x="55011" y="87532"/>
                    </a:cubicBezTo>
                    <a:cubicBezTo>
                      <a:pt x="52853" y="85194"/>
                      <a:pt x="57438" y="80519"/>
                      <a:pt x="62292" y="80519"/>
                    </a:cubicBezTo>
                    <a:cubicBezTo>
                      <a:pt x="95730" y="78441"/>
                      <a:pt x="100584" y="96623"/>
                      <a:pt x="112449" y="92207"/>
                    </a:cubicBezTo>
                    <a:cubicBezTo>
                      <a:pt x="119730" y="89870"/>
                      <a:pt x="119730" y="64415"/>
                      <a:pt x="107865" y="41298"/>
                    </a:cubicBezTo>
                    <a:close/>
                    <a:moveTo>
                      <a:pt x="105168" y="80519"/>
                    </a:moveTo>
                    <a:lnTo>
                      <a:pt x="105168" y="80519"/>
                    </a:lnTo>
                    <a:cubicBezTo>
                      <a:pt x="102741" y="80519"/>
                      <a:pt x="88449" y="71428"/>
                      <a:pt x="81438" y="52987"/>
                    </a:cubicBezTo>
                    <a:cubicBezTo>
                      <a:pt x="74157" y="34545"/>
                      <a:pt x="74157" y="16103"/>
                      <a:pt x="76584" y="16103"/>
                    </a:cubicBezTo>
                    <a:cubicBezTo>
                      <a:pt x="79011" y="16103"/>
                      <a:pt x="90876" y="27532"/>
                      <a:pt x="98157" y="45974"/>
                    </a:cubicBezTo>
                    <a:cubicBezTo>
                      <a:pt x="107865" y="64415"/>
                      <a:pt x="105168" y="78441"/>
                      <a:pt x="105168" y="8051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lIns="91400" tIns="45700" rIns="91400" bIns="457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</p:grpSp>
        <p:sp>
          <p:nvSpPr>
            <p:cNvPr id="14" name="添加标题">
              <a:extLst>
                <a:ext uri="{FF2B5EF4-FFF2-40B4-BE49-F238E27FC236}">
                  <a16:creationId xmlns="" xmlns:a16="http://schemas.microsoft.com/office/drawing/2014/main" id="{1E929E8E-0A53-44FE-A598-D8CB36EAE156}"/>
                </a:ext>
              </a:extLst>
            </p:cNvPr>
            <p:cNvSpPr txBox="1"/>
            <p:nvPr/>
          </p:nvSpPr>
          <p:spPr>
            <a:xfrm>
              <a:off x="7000896" y="3846382"/>
              <a:ext cx="2437680" cy="1030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accent2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添加标题</a:t>
              </a:r>
              <a:endParaRPr lang="en-US" altLang="zh-CN" b="1" dirty="0">
                <a:solidFill>
                  <a:schemeClr val="accent2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单击此处添加标题单击此处添加标题单击此处添加标题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F430CEC-0B0D-4D0F-A027-1942B684D590}"/>
              </a:ext>
            </a:extLst>
          </p:cNvPr>
          <p:cNvGrpSpPr/>
          <p:nvPr/>
        </p:nvGrpSpPr>
        <p:grpSpPr>
          <a:xfrm>
            <a:off x="7917025" y="4418107"/>
            <a:ext cx="3385912" cy="1030410"/>
            <a:chOff x="6052665" y="4815114"/>
            <a:chExt cx="3385912" cy="1030410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1C03DCDA-D3A5-4AD0-AECD-6F34B67A5911}"/>
                </a:ext>
              </a:extLst>
            </p:cNvPr>
            <p:cNvGrpSpPr/>
            <p:nvPr/>
          </p:nvGrpSpPr>
          <p:grpSpPr>
            <a:xfrm>
              <a:off x="6052665" y="5002185"/>
              <a:ext cx="658385" cy="658641"/>
              <a:chOff x="2151757" y="3576749"/>
              <a:chExt cx="896839" cy="897188"/>
            </a:xfrm>
          </p:grpSpPr>
          <p:sp>
            <p:nvSpPr>
              <p:cNvPr id="20" name="Shape 111">
                <a:extLst>
                  <a:ext uri="{FF2B5EF4-FFF2-40B4-BE49-F238E27FC236}">
                    <a16:creationId xmlns="" xmlns:a16="http://schemas.microsoft.com/office/drawing/2014/main" id="{F85A0ED8-0568-4EA5-A97D-EA3BF8308DBA}"/>
                  </a:ext>
                </a:extLst>
              </p:cNvPr>
              <p:cNvSpPr/>
              <p:nvPr/>
            </p:nvSpPr>
            <p:spPr>
              <a:xfrm>
                <a:off x="2151757" y="3576749"/>
                <a:ext cx="896839" cy="89718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91425" tIns="0" rIns="91425" bIns="640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2800">
                  <a:solidFill>
                    <a:schemeClr val="lt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21" name="Shape 122">
                <a:extLst>
                  <a:ext uri="{FF2B5EF4-FFF2-40B4-BE49-F238E27FC236}">
                    <a16:creationId xmlns="" xmlns:a16="http://schemas.microsoft.com/office/drawing/2014/main" id="{1AD151FD-B245-4019-9C83-EAD3F244F8AB}"/>
                  </a:ext>
                </a:extLst>
              </p:cNvPr>
              <p:cNvSpPr/>
              <p:nvPr/>
            </p:nvSpPr>
            <p:spPr>
              <a:xfrm>
                <a:off x="2409560" y="3896458"/>
                <a:ext cx="385289" cy="23506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91991" y="59801"/>
                    </a:moveTo>
                    <a:lnTo>
                      <a:pt x="91991" y="59801"/>
                    </a:lnTo>
                    <a:cubicBezTo>
                      <a:pt x="91991" y="35643"/>
                      <a:pt x="100684" y="17821"/>
                      <a:pt x="104788" y="17821"/>
                    </a:cubicBezTo>
                    <a:cubicBezTo>
                      <a:pt x="106961" y="17821"/>
                      <a:pt x="113480" y="17821"/>
                      <a:pt x="113480" y="17821"/>
                    </a:cubicBezTo>
                    <a:cubicBezTo>
                      <a:pt x="109134" y="7128"/>
                      <a:pt x="106961" y="0"/>
                      <a:pt x="91991" y="0"/>
                    </a:cubicBezTo>
                    <a:cubicBezTo>
                      <a:pt x="32112" y="0"/>
                      <a:pt x="32112" y="0"/>
                      <a:pt x="32112" y="0"/>
                    </a:cubicBezTo>
                    <a:cubicBezTo>
                      <a:pt x="8692" y="0"/>
                      <a:pt x="0" y="35643"/>
                      <a:pt x="0" y="59801"/>
                    </a:cubicBezTo>
                    <a:cubicBezTo>
                      <a:pt x="0" y="84356"/>
                      <a:pt x="8692" y="119603"/>
                      <a:pt x="32112" y="119603"/>
                    </a:cubicBezTo>
                    <a:cubicBezTo>
                      <a:pt x="91991" y="119603"/>
                      <a:pt x="91991" y="119603"/>
                      <a:pt x="91991" y="119603"/>
                    </a:cubicBezTo>
                    <a:cubicBezTo>
                      <a:pt x="106961" y="119603"/>
                      <a:pt x="109134" y="112475"/>
                      <a:pt x="113480" y="101782"/>
                    </a:cubicBezTo>
                    <a:cubicBezTo>
                      <a:pt x="113480" y="101782"/>
                      <a:pt x="111307" y="101782"/>
                      <a:pt x="104788" y="101782"/>
                    </a:cubicBezTo>
                    <a:cubicBezTo>
                      <a:pt x="100684" y="101782"/>
                      <a:pt x="91991" y="87920"/>
                      <a:pt x="91991" y="59801"/>
                    </a:cubicBezTo>
                    <a:close/>
                    <a:moveTo>
                      <a:pt x="74849" y="77623"/>
                    </a:moveTo>
                    <a:lnTo>
                      <a:pt x="74849" y="77623"/>
                    </a:lnTo>
                    <a:cubicBezTo>
                      <a:pt x="74849" y="80792"/>
                      <a:pt x="72917" y="77623"/>
                      <a:pt x="72917" y="77623"/>
                    </a:cubicBezTo>
                    <a:cubicBezTo>
                      <a:pt x="53360" y="66930"/>
                      <a:pt x="53360" y="66930"/>
                      <a:pt x="53360" y="66930"/>
                    </a:cubicBezTo>
                    <a:cubicBezTo>
                      <a:pt x="53360" y="66930"/>
                      <a:pt x="53360" y="70495"/>
                      <a:pt x="51187" y="77623"/>
                    </a:cubicBezTo>
                    <a:cubicBezTo>
                      <a:pt x="49255" y="80792"/>
                      <a:pt x="49255" y="87920"/>
                      <a:pt x="44909" y="80792"/>
                    </a:cubicBezTo>
                    <a:cubicBezTo>
                      <a:pt x="38390" y="74059"/>
                      <a:pt x="23661" y="49504"/>
                      <a:pt x="23661" y="49504"/>
                    </a:cubicBezTo>
                    <a:cubicBezTo>
                      <a:pt x="23661" y="49504"/>
                      <a:pt x="21488" y="45940"/>
                      <a:pt x="21488" y="42376"/>
                    </a:cubicBezTo>
                    <a:cubicBezTo>
                      <a:pt x="23661" y="42376"/>
                      <a:pt x="25593" y="42376"/>
                      <a:pt x="25593" y="42376"/>
                    </a:cubicBezTo>
                    <a:cubicBezTo>
                      <a:pt x="42736" y="56633"/>
                      <a:pt x="42736" y="56633"/>
                      <a:pt x="42736" y="56633"/>
                    </a:cubicBezTo>
                    <a:cubicBezTo>
                      <a:pt x="42736" y="56633"/>
                      <a:pt x="44909" y="49504"/>
                      <a:pt x="47082" y="45940"/>
                    </a:cubicBezTo>
                    <a:cubicBezTo>
                      <a:pt x="47082" y="38811"/>
                      <a:pt x="49255" y="35643"/>
                      <a:pt x="53360" y="42376"/>
                    </a:cubicBezTo>
                    <a:cubicBezTo>
                      <a:pt x="57706" y="45940"/>
                      <a:pt x="74849" y="74059"/>
                      <a:pt x="74849" y="74059"/>
                    </a:cubicBezTo>
                    <a:cubicBezTo>
                      <a:pt x="74849" y="74059"/>
                      <a:pt x="77022" y="77623"/>
                      <a:pt x="74849" y="77623"/>
                    </a:cubicBezTo>
                    <a:close/>
                    <a:moveTo>
                      <a:pt x="113480" y="38811"/>
                    </a:moveTo>
                    <a:lnTo>
                      <a:pt x="113480" y="38811"/>
                    </a:lnTo>
                    <a:cubicBezTo>
                      <a:pt x="109134" y="38811"/>
                      <a:pt x="109134" y="38811"/>
                      <a:pt x="109134" y="38811"/>
                    </a:cubicBezTo>
                    <a:cubicBezTo>
                      <a:pt x="104788" y="38811"/>
                      <a:pt x="102615" y="49504"/>
                      <a:pt x="102615" y="59801"/>
                    </a:cubicBezTo>
                    <a:cubicBezTo>
                      <a:pt x="102615" y="70495"/>
                      <a:pt x="104788" y="80792"/>
                      <a:pt x="109134" y="80792"/>
                    </a:cubicBezTo>
                    <a:cubicBezTo>
                      <a:pt x="113480" y="80792"/>
                      <a:pt x="113480" y="80792"/>
                      <a:pt x="113480" y="80792"/>
                    </a:cubicBezTo>
                    <a:cubicBezTo>
                      <a:pt x="115412" y="80792"/>
                      <a:pt x="119758" y="70495"/>
                      <a:pt x="119758" y="59801"/>
                    </a:cubicBezTo>
                    <a:cubicBezTo>
                      <a:pt x="119758" y="49504"/>
                      <a:pt x="115412" y="38811"/>
                      <a:pt x="113480" y="3881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lIns="91400" tIns="45700" rIns="91400" bIns="45700" anchor="ctr" anchorCtr="0">
                <a:noAutofit/>
              </a:bodyPr>
              <a:lstStyle/>
              <a:p>
                <a:pPr marL="0" marR="0" lvl="0" indent="0" algn="just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cs typeface="Lato"/>
                  <a:sym typeface="Source Han Sans SC" panose="020B0500000000000000" pitchFamily="34" charset="-122"/>
                </a:endParaRPr>
              </a:p>
            </p:txBody>
          </p:sp>
        </p:grpSp>
        <p:sp>
          <p:nvSpPr>
            <p:cNvPr id="19" name="添加标题">
              <a:extLst>
                <a:ext uri="{FF2B5EF4-FFF2-40B4-BE49-F238E27FC236}">
                  <a16:creationId xmlns="" xmlns:a16="http://schemas.microsoft.com/office/drawing/2014/main" id="{5923B0A6-ABE3-4901-AA81-A6A54C99296D}"/>
                </a:ext>
              </a:extLst>
            </p:cNvPr>
            <p:cNvSpPr txBox="1"/>
            <p:nvPr/>
          </p:nvSpPr>
          <p:spPr>
            <a:xfrm>
              <a:off x="7000897" y="4815114"/>
              <a:ext cx="2437680" cy="1030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accent3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添加标题</a:t>
              </a:r>
              <a:endParaRPr lang="en-US" altLang="zh-CN" b="1" dirty="0">
                <a:solidFill>
                  <a:schemeClr val="accent3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单击此处添加标题单击此处添加标题单击此处添加标题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DBB023F-AF4C-4BA3-AE7E-2B2C05F58B1D}"/>
              </a:ext>
            </a:extLst>
          </p:cNvPr>
          <p:cNvSpPr/>
          <p:nvPr/>
        </p:nvSpPr>
        <p:spPr>
          <a:xfrm>
            <a:off x="-1" y="3637311"/>
            <a:ext cx="3228133" cy="2560300"/>
          </a:xfrm>
          <a:prstGeom prst="rect">
            <a:avLst/>
          </a:prstGeom>
          <a:blipFill>
            <a:blip r:embed="rId10"/>
            <a:srcRect/>
            <a:stretch>
              <a:fillRect t="-1841" b="-18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3" name="PA-组合 2">
            <a:extLst>
              <a:ext uri="{FF2B5EF4-FFF2-40B4-BE49-F238E27FC236}">
                <a16:creationId xmlns="" xmlns:a16="http://schemas.microsoft.com/office/drawing/2014/main" id="{1C5151B3-E909-47BE-A818-5EC1478385A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291737" y="1905204"/>
            <a:ext cx="2118884" cy="1112571"/>
            <a:chOff x="5926136" y="4936776"/>
            <a:chExt cx="2597936" cy="1112571"/>
          </a:xfrm>
        </p:grpSpPr>
        <p:sp>
          <p:nvSpPr>
            <p:cNvPr id="24" name="PA-文本框 6">
              <a:extLst>
                <a:ext uri="{FF2B5EF4-FFF2-40B4-BE49-F238E27FC236}">
                  <a16:creationId xmlns="" xmlns:a16="http://schemas.microsoft.com/office/drawing/2014/main" id="{A2443343-8540-438A-A107-94D035859A8F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5926136" y="4936776"/>
              <a:ext cx="19266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l"/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25" name="PA-文本框 42">
              <a:extLst>
                <a:ext uri="{FF2B5EF4-FFF2-40B4-BE49-F238E27FC236}">
                  <a16:creationId xmlns="" xmlns:a16="http://schemas.microsoft.com/office/drawing/2014/main" id="{294F13FD-C02F-444C-869E-84C007253B71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926137" y="5347295"/>
              <a:ext cx="2597935" cy="70205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l"/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6" name="PA-组合 2">
            <a:extLst>
              <a:ext uri="{FF2B5EF4-FFF2-40B4-BE49-F238E27FC236}">
                <a16:creationId xmlns="" xmlns:a16="http://schemas.microsoft.com/office/drawing/2014/main" id="{274E4281-185A-4E89-A267-0E2319F85A0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291737" y="4605178"/>
            <a:ext cx="2118884" cy="1112571"/>
            <a:chOff x="5926136" y="4936776"/>
            <a:chExt cx="2597936" cy="1112571"/>
          </a:xfrm>
        </p:grpSpPr>
        <p:sp>
          <p:nvSpPr>
            <p:cNvPr id="27" name="PA-文本框 6">
              <a:extLst>
                <a:ext uri="{FF2B5EF4-FFF2-40B4-BE49-F238E27FC236}">
                  <a16:creationId xmlns="" xmlns:a16="http://schemas.microsoft.com/office/drawing/2014/main" id="{C1AD9CA6-3D0D-4741-A64F-E18E7996DE75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926136" y="4936776"/>
              <a:ext cx="19266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l"/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28" name="PA-文本框 42">
              <a:extLst>
                <a:ext uri="{FF2B5EF4-FFF2-40B4-BE49-F238E27FC236}">
                  <a16:creationId xmlns="" xmlns:a16="http://schemas.microsoft.com/office/drawing/2014/main" id="{C351F852-8D74-4EF2-BE13-CD4BC9724A2F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926137" y="5347295"/>
              <a:ext cx="2597935" cy="70205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l"/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40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4">
            <a:extLst>
              <a:ext uri="{FF2B5EF4-FFF2-40B4-BE49-F238E27FC236}">
                <a16:creationId xmlns="" xmlns:a16="http://schemas.microsoft.com/office/drawing/2014/main" id="{E36EA32D-5B61-1545-BD4F-1A55294018CB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2" name="任意多边形: 形状 11">
            <a:extLst>
              <a:ext uri="{FF2B5EF4-FFF2-40B4-BE49-F238E27FC236}">
                <a16:creationId xmlns="" xmlns:a16="http://schemas.microsoft.com/office/drawing/2014/main" id="{CBDBC3B3-B02F-BB40-96BB-B49A4DAC3278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39D88EA-53E3-4CDD-95C2-E364DFEB84B3}"/>
              </a:ext>
            </a:extLst>
          </p:cNvPr>
          <p:cNvGrpSpPr/>
          <p:nvPr/>
        </p:nvGrpSpPr>
        <p:grpSpPr>
          <a:xfrm>
            <a:off x="2524125" y="1912939"/>
            <a:ext cx="2857500" cy="3289300"/>
            <a:chOff x="4667250" y="1028700"/>
            <a:chExt cx="2857500" cy="32893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1395F14B-84C6-404D-9B5D-555B817C53D8}"/>
                </a:ext>
              </a:extLst>
            </p:cNvPr>
            <p:cNvSpPr/>
            <p:nvPr/>
          </p:nvSpPr>
          <p:spPr>
            <a:xfrm>
              <a:off x="4667250" y="1460500"/>
              <a:ext cx="2857500" cy="2857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600" b="1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4</a:t>
              </a:r>
              <a:endParaRPr lang="zh-CN" altLang="en-US" sz="16600" b="1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04D3807-104C-4A4D-9973-4A326390032C}"/>
                </a:ext>
              </a:extLst>
            </p:cNvPr>
            <p:cNvSpPr/>
            <p:nvPr/>
          </p:nvSpPr>
          <p:spPr>
            <a:xfrm>
              <a:off x="4667250" y="1028700"/>
              <a:ext cx="2857500" cy="431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3C16B73-C5B7-4242-86EA-D4B25C754792}"/>
              </a:ext>
            </a:extLst>
          </p:cNvPr>
          <p:cNvGrpSpPr/>
          <p:nvPr/>
        </p:nvGrpSpPr>
        <p:grpSpPr>
          <a:xfrm>
            <a:off x="5915891" y="2446565"/>
            <a:ext cx="4575892" cy="1231106"/>
            <a:chOff x="1058536" y="2496721"/>
            <a:chExt cx="4575892" cy="123110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9DA482A-5FA9-488E-BA11-11759E3386C6}"/>
                </a:ext>
              </a:extLst>
            </p:cNvPr>
            <p:cNvSpPr/>
            <p:nvPr/>
          </p:nvSpPr>
          <p:spPr>
            <a:xfrm>
              <a:off x="2129977" y="2816654"/>
              <a:ext cx="2547245" cy="192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166ED6E-37A7-4995-AC96-0914626315DC}"/>
                </a:ext>
              </a:extLst>
            </p:cNvPr>
            <p:cNvGrpSpPr/>
            <p:nvPr/>
          </p:nvGrpSpPr>
          <p:grpSpPr>
            <a:xfrm>
              <a:off x="1058536" y="2496721"/>
              <a:ext cx="4575892" cy="1231106"/>
              <a:chOff x="6917432" y="2080080"/>
              <a:chExt cx="2963398" cy="1231106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49F0F456-87B4-4101-9C34-44FF897E06FA}"/>
                  </a:ext>
                </a:extLst>
              </p:cNvPr>
              <p:cNvSpPr txBox="1"/>
              <p:nvPr/>
            </p:nvSpPr>
            <p:spPr>
              <a:xfrm>
                <a:off x="7278529" y="2080080"/>
                <a:ext cx="2315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accent1"/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毕业设计展示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C9A277AD-E995-45DB-82A9-F0337EFB863F}"/>
                  </a:ext>
                </a:extLst>
              </p:cNvPr>
              <p:cNvSpPr txBox="1"/>
              <p:nvPr/>
            </p:nvSpPr>
            <p:spPr>
              <a:xfrm>
                <a:off x="6917432" y="2787966"/>
                <a:ext cx="296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ENTER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YOUR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TITLE</a:t>
                </a:r>
                <a:endParaRPr lang="zh-CN" altLang="en-US" sz="28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69F2C95-6194-464A-96AE-20DCD65A4C46}"/>
              </a:ext>
            </a:extLst>
          </p:cNvPr>
          <p:cNvGrpSpPr/>
          <p:nvPr/>
        </p:nvGrpSpPr>
        <p:grpSpPr>
          <a:xfrm>
            <a:off x="11308715" y="495607"/>
            <a:ext cx="426720" cy="347980"/>
            <a:chOff x="1781810" y="1253913"/>
            <a:chExt cx="426720" cy="347980"/>
          </a:xfrm>
        </p:grpSpPr>
        <p:sp>
          <p:nvSpPr>
            <p:cNvPr id="11" name="矩形: 圆角 37">
              <a:extLst>
                <a:ext uri="{FF2B5EF4-FFF2-40B4-BE49-F238E27FC236}">
                  <a16:creationId xmlns="" xmlns:a16="http://schemas.microsoft.com/office/drawing/2014/main" id="{E36043FC-65FB-480D-AB72-74893202DB12}"/>
                </a:ext>
              </a:extLst>
            </p:cNvPr>
            <p:cNvSpPr/>
            <p:nvPr/>
          </p:nvSpPr>
          <p:spPr>
            <a:xfrm>
              <a:off x="1781810" y="12539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2" name="矩形: 圆角 38">
              <a:extLst>
                <a:ext uri="{FF2B5EF4-FFF2-40B4-BE49-F238E27FC236}">
                  <a16:creationId xmlns="" xmlns:a16="http://schemas.microsoft.com/office/drawing/2014/main" id="{FCD43F83-9410-47CC-8C64-6C696045900D}"/>
                </a:ext>
              </a:extLst>
            </p:cNvPr>
            <p:cNvSpPr/>
            <p:nvPr/>
          </p:nvSpPr>
          <p:spPr>
            <a:xfrm>
              <a:off x="1781810" y="138726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3" name="矩形: 圆角 41">
              <a:extLst>
                <a:ext uri="{FF2B5EF4-FFF2-40B4-BE49-F238E27FC236}">
                  <a16:creationId xmlns="" xmlns:a16="http://schemas.microsoft.com/office/drawing/2014/main" id="{A25DF61B-426C-4A68-8C64-B390C1C464DF}"/>
                </a:ext>
              </a:extLst>
            </p:cNvPr>
            <p:cNvSpPr/>
            <p:nvPr/>
          </p:nvSpPr>
          <p:spPr>
            <a:xfrm>
              <a:off x="1781810" y="15206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Rectangle 7">
            <a:extLst>
              <a:ext uri="{FF2B5EF4-FFF2-40B4-BE49-F238E27FC236}">
                <a16:creationId xmlns="" xmlns:a16="http://schemas.microsoft.com/office/drawing/2014/main" id="{CC1784B7-638A-DE41-88CF-A0795A973A37}"/>
              </a:ext>
            </a:extLst>
          </p:cNvPr>
          <p:cNvSpPr/>
          <p:nvPr/>
        </p:nvSpPr>
        <p:spPr>
          <a:xfrm>
            <a:off x="6473474" y="3800044"/>
            <a:ext cx="4333072" cy="117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思源黑体 CN Medium" panose="020B0600000000000000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78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52">
            <a:extLst>
              <a:ext uri="{FF2B5EF4-FFF2-40B4-BE49-F238E27FC236}">
                <a16:creationId xmlns="" xmlns:a16="http://schemas.microsoft.com/office/drawing/2014/main" id="{CFA7C97F-ADF4-E944-B3B7-2F263A3F32FE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150716" cy="6846888"/>
          </a:xfrm>
          <a:custGeom>
            <a:avLst/>
            <a:gdLst>
              <a:gd name="T0" fmla="*/ 0 w 5311"/>
              <a:gd name="T1" fmla="*/ 4320 h 4320"/>
              <a:gd name="T2" fmla="*/ 5311 w 5311"/>
              <a:gd name="T3" fmla="*/ 4320 h 4320"/>
              <a:gd name="T4" fmla="*/ 3800 w 5311"/>
              <a:gd name="T5" fmla="*/ 1644 h 4320"/>
              <a:gd name="T6" fmla="*/ 2891 w 5311"/>
              <a:gd name="T7" fmla="*/ 0 h 4320"/>
              <a:gd name="T8" fmla="*/ 0 w 5311"/>
              <a:gd name="T9" fmla="*/ 0 h 4320"/>
              <a:gd name="T10" fmla="*/ 0 w 5311"/>
              <a:gd name="T11" fmla="*/ 432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11" h="4320">
                <a:moveTo>
                  <a:pt x="0" y="4320"/>
                </a:moveTo>
                <a:cubicBezTo>
                  <a:pt x="5311" y="4320"/>
                  <a:pt x="5311" y="4320"/>
                  <a:pt x="5311" y="4320"/>
                </a:cubicBezTo>
                <a:cubicBezTo>
                  <a:pt x="5281" y="3020"/>
                  <a:pt x="4789" y="2633"/>
                  <a:pt x="3800" y="1644"/>
                </a:cubicBezTo>
                <a:cubicBezTo>
                  <a:pt x="3028" y="873"/>
                  <a:pt x="2904" y="264"/>
                  <a:pt x="2891" y="0"/>
                </a:cubicBezTo>
                <a:cubicBezTo>
                  <a:pt x="0" y="0"/>
                  <a:pt x="0" y="0"/>
                  <a:pt x="0" y="0"/>
                </a:cubicBezTo>
                <a:lnTo>
                  <a:pt x="0" y="4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7" name="Freeform 56">
            <a:extLst>
              <a:ext uri="{FF2B5EF4-FFF2-40B4-BE49-F238E27FC236}">
                <a16:creationId xmlns="" xmlns:a16="http://schemas.microsoft.com/office/drawing/2014/main" id="{DBBBFE72-1C0F-274E-BAFB-2F83BBFB04A6}"/>
              </a:ext>
            </a:extLst>
          </p:cNvPr>
          <p:cNvSpPr>
            <a:spLocks/>
          </p:cNvSpPr>
          <p:nvPr/>
        </p:nvSpPr>
        <p:spPr bwMode="auto">
          <a:xfrm>
            <a:off x="9599613" y="4763"/>
            <a:ext cx="2590800" cy="1868488"/>
          </a:xfrm>
          <a:custGeom>
            <a:avLst/>
            <a:gdLst>
              <a:gd name="T0" fmla="*/ 279 w 1633"/>
              <a:gd name="T1" fmla="*/ 305 h 1179"/>
              <a:gd name="T2" fmla="*/ 1633 w 1633"/>
              <a:gd name="T3" fmla="*/ 1179 h 1179"/>
              <a:gd name="T4" fmla="*/ 1633 w 1633"/>
              <a:gd name="T5" fmla="*/ 0 h 1179"/>
              <a:gd name="T6" fmla="*/ 0 w 1633"/>
              <a:gd name="T7" fmla="*/ 0 h 1179"/>
              <a:gd name="T8" fmla="*/ 279 w 1633"/>
              <a:gd name="T9" fmla="*/ 305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3" h="1179">
                <a:moveTo>
                  <a:pt x="279" y="305"/>
                </a:moveTo>
                <a:cubicBezTo>
                  <a:pt x="686" y="520"/>
                  <a:pt x="1288" y="562"/>
                  <a:pt x="1633" y="1179"/>
                </a:cubicBezTo>
                <a:cubicBezTo>
                  <a:pt x="1633" y="0"/>
                  <a:pt x="1633" y="0"/>
                  <a:pt x="1633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97"/>
                  <a:pt x="95" y="207"/>
                  <a:pt x="279" y="30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F14347A-0FA6-4195-90B0-45B39AFB0566}"/>
              </a:ext>
            </a:extLst>
          </p:cNvPr>
          <p:cNvSpPr/>
          <p:nvPr/>
        </p:nvSpPr>
        <p:spPr>
          <a:xfrm>
            <a:off x="0" y="2445988"/>
            <a:ext cx="5734217" cy="201243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B5732763-FFA1-4AA9-9C36-F45A600A1945}"/>
              </a:ext>
            </a:extLst>
          </p:cNvPr>
          <p:cNvSpPr/>
          <p:nvPr/>
        </p:nvSpPr>
        <p:spPr>
          <a:xfrm>
            <a:off x="6680200" y="16588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49066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7DD9DAC-1309-439A-BF8E-00C7A770C3AF}"/>
              </a:ext>
            </a:extLst>
          </p:cNvPr>
          <p:cNvGrpSpPr/>
          <p:nvPr/>
        </p:nvGrpSpPr>
        <p:grpSpPr>
          <a:xfrm>
            <a:off x="7527812" y="1624789"/>
            <a:ext cx="3978632" cy="641151"/>
            <a:chOff x="7299212" y="1619349"/>
            <a:chExt cx="3978632" cy="641151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B396FA6C-273F-434E-A71E-A39681A69586}"/>
                </a:ext>
              </a:extLst>
            </p:cNvPr>
            <p:cNvSpPr txBox="1"/>
            <p:nvPr/>
          </p:nvSpPr>
          <p:spPr>
            <a:xfrm>
              <a:off x="7299213" y="161934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论文工作概述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2679D1BF-A307-40BF-B1C1-13F92662F544}"/>
                </a:ext>
              </a:extLst>
            </p:cNvPr>
            <p:cNvSpPr txBox="1"/>
            <p:nvPr/>
          </p:nvSpPr>
          <p:spPr>
            <a:xfrm>
              <a:off x="7299212" y="202966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print the presentation and make it into a film a wider field</a:t>
              </a:r>
            </a:p>
          </p:txBody>
        </p:sp>
      </p:grp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AD5579F7-BFD0-4FEB-9E3D-E9E5D49755FF}"/>
              </a:ext>
            </a:extLst>
          </p:cNvPr>
          <p:cNvSpPr/>
          <p:nvPr/>
        </p:nvSpPr>
        <p:spPr>
          <a:xfrm>
            <a:off x="6680200" y="27139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49066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5609F01-529E-4874-92D9-5FE7B9698CEE}"/>
              </a:ext>
            </a:extLst>
          </p:cNvPr>
          <p:cNvGrpSpPr/>
          <p:nvPr/>
        </p:nvGrpSpPr>
        <p:grpSpPr>
          <a:xfrm>
            <a:off x="7527812" y="2688283"/>
            <a:ext cx="3978632" cy="641151"/>
            <a:chOff x="7299212" y="2710174"/>
            <a:chExt cx="3978632" cy="641151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468AE62-6135-45E0-B36C-AB23104B59EE}"/>
                </a:ext>
              </a:extLst>
            </p:cNvPr>
            <p:cNvSpPr txBox="1"/>
            <p:nvPr/>
          </p:nvSpPr>
          <p:spPr>
            <a:xfrm>
              <a:off x="7299213" y="271017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论文研究情况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C5AE299D-E4BB-4236-BE83-812AA1EEB551}"/>
                </a:ext>
              </a:extLst>
            </p:cNvPr>
            <p:cNvSpPr txBox="1"/>
            <p:nvPr/>
          </p:nvSpPr>
          <p:spPr>
            <a:xfrm>
              <a:off x="7299212" y="3120493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print the presentation and make it into a film a wider field</a:t>
              </a:r>
            </a:p>
          </p:txBody>
        </p:sp>
      </p:grp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E822F507-D23D-4047-8230-C75D080DBD3C}"/>
              </a:ext>
            </a:extLst>
          </p:cNvPr>
          <p:cNvSpPr/>
          <p:nvPr/>
        </p:nvSpPr>
        <p:spPr>
          <a:xfrm>
            <a:off x="6680200" y="3778707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49066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2E7A054-534E-4A60-83EF-9FD808A5BA9E}"/>
              </a:ext>
            </a:extLst>
          </p:cNvPr>
          <p:cNvGrpSpPr/>
          <p:nvPr/>
        </p:nvGrpSpPr>
        <p:grpSpPr>
          <a:xfrm>
            <a:off x="7527812" y="3745113"/>
            <a:ext cx="3978632" cy="641151"/>
            <a:chOff x="7299212" y="3800999"/>
            <a:chExt cx="3978632" cy="641151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9A6F7C4-B9CE-40F2-96F1-98A23556AD38}"/>
                </a:ext>
              </a:extLst>
            </p:cNvPr>
            <p:cNvSpPr txBox="1"/>
            <p:nvPr/>
          </p:nvSpPr>
          <p:spPr>
            <a:xfrm>
              <a:off x="7299213" y="380099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项目实践报告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A19086E1-F162-4CE9-8DA5-C4D08C42E9EC}"/>
                </a:ext>
              </a:extLst>
            </p:cNvPr>
            <p:cNvSpPr txBox="1"/>
            <p:nvPr/>
          </p:nvSpPr>
          <p:spPr>
            <a:xfrm>
              <a:off x="7299212" y="421131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print the presentation and make it into a film a wider field</a:t>
              </a:r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4BC191A2-7EFF-49A2-9DD1-A2A07D253E8A}"/>
              </a:ext>
            </a:extLst>
          </p:cNvPr>
          <p:cNvSpPr/>
          <p:nvPr/>
        </p:nvSpPr>
        <p:spPr>
          <a:xfrm>
            <a:off x="6680200" y="4836066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49066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B7BCF5DF-3B17-4C0E-A602-5EABADEA22C1}"/>
              </a:ext>
            </a:extLst>
          </p:cNvPr>
          <p:cNvGrpSpPr/>
          <p:nvPr/>
        </p:nvGrpSpPr>
        <p:grpSpPr>
          <a:xfrm>
            <a:off x="7527812" y="4806061"/>
            <a:ext cx="3978632" cy="641151"/>
            <a:chOff x="7299212" y="4891823"/>
            <a:chExt cx="3978632" cy="641151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732A044A-1B07-45B9-8BB5-890E56DBAAD1}"/>
                </a:ext>
              </a:extLst>
            </p:cNvPr>
            <p:cNvSpPr txBox="1"/>
            <p:nvPr/>
          </p:nvSpPr>
          <p:spPr>
            <a:xfrm>
              <a:off x="7299213" y="4891823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毕业设计展示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18AA9203-AEF3-469A-9A21-367FF90560F6}"/>
                </a:ext>
              </a:extLst>
            </p:cNvPr>
            <p:cNvSpPr txBox="1"/>
            <p:nvPr/>
          </p:nvSpPr>
          <p:spPr>
            <a:xfrm>
              <a:off x="7299212" y="5302142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print the presentation and make it into a film a wider field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AD7B4CB-73DE-4C4D-ADEF-99FE5AFFC543}"/>
              </a:ext>
            </a:extLst>
          </p:cNvPr>
          <p:cNvSpPr txBox="1"/>
          <p:nvPr/>
        </p:nvSpPr>
        <p:spPr>
          <a:xfrm>
            <a:off x="6639859" y="1688875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bg1">
                    <a:lumMod val="7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经典综艺体简" panose="02010609000101010101" pitchFamily="49" charset="-122"/>
                <a:sym typeface="Source Han Sans SC" panose="020B0500000000000000" pitchFamily="34" charset="-122"/>
              </a:rPr>
              <a:t>01</a:t>
            </a:r>
            <a:endParaRPr lang="zh-CN" altLang="en-US" sz="2400" i="1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经典综艺体简" panose="02010609000101010101" pitchFamily="49" charset="-122"/>
              <a:sym typeface="Source Han Sans SC" panose="020B05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7FF0B13-F5FB-4CD2-A3C4-55596CE3402E}"/>
              </a:ext>
            </a:extLst>
          </p:cNvPr>
          <p:cNvSpPr txBox="1"/>
          <p:nvPr/>
        </p:nvSpPr>
        <p:spPr>
          <a:xfrm>
            <a:off x="6639859" y="2744247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bg1">
                    <a:lumMod val="7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经典综艺体简" panose="02010609000101010101" pitchFamily="49" charset="-122"/>
                <a:sym typeface="Source Han Sans SC" panose="020B0500000000000000" pitchFamily="34" charset="-122"/>
              </a:rPr>
              <a:t>02</a:t>
            </a:r>
            <a:endParaRPr lang="zh-CN" altLang="en-US" sz="2400" i="1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经典综艺体简" panose="02010609000101010101" pitchFamily="49" charset="-122"/>
              <a:sym typeface="Source Han Sans SC" panose="020B0500000000000000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3578F8E-7AE3-4FFD-883F-82F25D1CBD0A}"/>
              </a:ext>
            </a:extLst>
          </p:cNvPr>
          <p:cNvSpPr txBox="1"/>
          <p:nvPr/>
        </p:nvSpPr>
        <p:spPr>
          <a:xfrm>
            <a:off x="6639859" y="3811232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bg1">
                    <a:lumMod val="7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经典综艺体简" panose="02010609000101010101" pitchFamily="49" charset="-122"/>
                <a:sym typeface="Source Han Sans SC" panose="020B0500000000000000" pitchFamily="34" charset="-122"/>
              </a:rPr>
              <a:t>03</a:t>
            </a:r>
            <a:endParaRPr lang="zh-CN" altLang="en-US" sz="2400" i="1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经典综艺体简" panose="02010609000101010101" pitchFamily="49" charset="-122"/>
              <a:sym typeface="Source Han Sans SC" panose="020B0500000000000000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C752E548-1584-4151-A754-69C41BC94A21}"/>
              </a:ext>
            </a:extLst>
          </p:cNvPr>
          <p:cNvSpPr txBox="1"/>
          <p:nvPr/>
        </p:nvSpPr>
        <p:spPr>
          <a:xfrm>
            <a:off x="6639859" y="4878217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>
                <a:solidFill>
                  <a:schemeClr val="bg1">
                    <a:lumMod val="7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经典综艺体简" panose="02010609000101010101" pitchFamily="49" charset="-122"/>
                <a:sym typeface="Source Han Sans SC" panose="020B0500000000000000" pitchFamily="34" charset="-122"/>
              </a:rPr>
              <a:t>04</a:t>
            </a:r>
            <a:endParaRPr lang="zh-CN" altLang="en-US" sz="2400" i="1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经典综艺体简" panose="02010609000101010101" pitchFamily="49" charset="-122"/>
              <a:sym typeface="Source Han Sans SC" panose="020B0500000000000000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FE9E57D-9378-4EAB-9B09-CBF71F1C9D2E}"/>
              </a:ext>
            </a:extLst>
          </p:cNvPr>
          <p:cNvSpPr/>
          <p:nvPr/>
        </p:nvSpPr>
        <p:spPr>
          <a:xfrm>
            <a:off x="406309" y="2741030"/>
            <a:ext cx="83186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目录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6875C44C-439C-434E-80B4-CD5079C3F6AC}"/>
              </a:ext>
            </a:extLst>
          </p:cNvPr>
          <p:cNvSpPr txBox="1"/>
          <p:nvPr/>
        </p:nvSpPr>
        <p:spPr>
          <a:xfrm rot="16200000">
            <a:off x="3010790" y="969853"/>
            <a:ext cx="923330" cy="49889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800" spc="3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CONTENTS</a:t>
            </a:r>
            <a:endParaRPr lang="zh-CN" altLang="en-US" sz="4800" spc="300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8" name="Freeform 56">
            <a:extLst>
              <a:ext uri="{FF2B5EF4-FFF2-40B4-BE49-F238E27FC236}">
                <a16:creationId xmlns="" xmlns:a16="http://schemas.microsoft.com/office/drawing/2014/main" id="{FEBC30D3-24C4-9441-AFD0-94D7BAF400CE}"/>
              </a:ext>
            </a:extLst>
          </p:cNvPr>
          <p:cNvSpPr>
            <a:spLocks/>
          </p:cNvSpPr>
          <p:nvPr/>
        </p:nvSpPr>
        <p:spPr bwMode="auto">
          <a:xfrm flipV="1">
            <a:off x="9599613" y="4983163"/>
            <a:ext cx="2590800" cy="1868488"/>
          </a:xfrm>
          <a:custGeom>
            <a:avLst/>
            <a:gdLst>
              <a:gd name="T0" fmla="*/ 279 w 1633"/>
              <a:gd name="T1" fmla="*/ 305 h 1179"/>
              <a:gd name="T2" fmla="*/ 1633 w 1633"/>
              <a:gd name="T3" fmla="*/ 1179 h 1179"/>
              <a:gd name="T4" fmla="*/ 1633 w 1633"/>
              <a:gd name="T5" fmla="*/ 0 h 1179"/>
              <a:gd name="T6" fmla="*/ 0 w 1633"/>
              <a:gd name="T7" fmla="*/ 0 h 1179"/>
              <a:gd name="T8" fmla="*/ 279 w 1633"/>
              <a:gd name="T9" fmla="*/ 305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3" h="1179">
                <a:moveTo>
                  <a:pt x="279" y="305"/>
                </a:moveTo>
                <a:cubicBezTo>
                  <a:pt x="686" y="520"/>
                  <a:pt x="1288" y="562"/>
                  <a:pt x="1633" y="1179"/>
                </a:cubicBezTo>
                <a:cubicBezTo>
                  <a:pt x="1633" y="0"/>
                  <a:pt x="1633" y="0"/>
                  <a:pt x="1633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97"/>
                  <a:pt x="95" y="207"/>
                  <a:pt x="279" y="30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378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" grpId="0" bldLvl="0" animBg="1"/>
      <p:bldP spid="3" grpId="0" animBg="1"/>
      <p:bldP spid="7" grpId="0" animBg="1"/>
      <p:bldP spid="11" grpId="0" animBg="1"/>
      <p:bldP spid="15" grpId="0" animBg="1"/>
      <p:bldP spid="19" grpId="0"/>
      <p:bldP spid="20" grpId="0"/>
      <p:bldP spid="21" grpId="0"/>
      <p:bldP spid="22" grpId="0"/>
      <p:bldP spid="23" grpId="0"/>
      <p:bldP spid="24" grpId="0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012D9BEA-866D-423A-B3C1-DE7F2564FCC9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24" name="Freeform 52">
              <a:extLst>
                <a:ext uri="{FF2B5EF4-FFF2-40B4-BE49-F238E27FC236}">
                  <a16:creationId xmlns="" xmlns:a16="http://schemas.microsoft.com/office/drawing/2014/main" id="{93C798CA-101E-4491-A19B-04D1C56A8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5" name="Freeform 56">
              <a:extLst>
                <a:ext uri="{FF2B5EF4-FFF2-40B4-BE49-F238E27FC236}">
                  <a16:creationId xmlns="" xmlns:a16="http://schemas.microsoft.com/office/drawing/2014/main" id="{1AA43D97-C6F8-4794-A12F-15EC2EC40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59FEC826-59F7-46B0-8BAC-B0389AF4D4D3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="" xmlns:a16="http://schemas.microsoft.com/office/drawing/2014/main" id="{556FAD80-6A40-41EE-BE87-5C8EF5E50B42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29" name="文本框 28">
                  <a:extLst>
                    <a:ext uri="{FF2B5EF4-FFF2-40B4-BE49-F238E27FC236}">
                      <a16:creationId xmlns="" xmlns:a16="http://schemas.microsoft.com/office/drawing/2014/main" id="{C63E8FCA-DB98-4C04-8873-DFD0CDE620DA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="" xmlns:a16="http://schemas.microsoft.com/office/drawing/2014/main" id="{4F1A23F8-F9C7-447A-A597-4CBC2033CF89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6D5B9C65-BBEC-47A1-9CF4-3E221051C5FA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61306E0B-A8F9-F740-8DF7-239C7B943773}"/>
              </a:ext>
            </a:extLst>
          </p:cNvPr>
          <p:cNvSpPr/>
          <p:nvPr/>
        </p:nvSpPr>
        <p:spPr>
          <a:xfrm>
            <a:off x="1457325" y="1317496"/>
            <a:ext cx="2687638" cy="26876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24A75D1-D303-F648-9408-AA97B948597D}"/>
              </a:ext>
            </a:extLst>
          </p:cNvPr>
          <p:cNvSpPr/>
          <p:nvPr/>
        </p:nvSpPr>
        <p:spPr>
          <a:xfrm>
            <a:off x="4865688" y="1317496"/>
            <a:ext cx="2687637" cy="2687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D19DCD18-4AD4-3246-B395-059A2233AB45}"/>
              </a:ext>
            </a:extLst>
          </p:cNvPr>
          <p:cNvSpPr/>
          <p:nvPr/>
        </p:nvSpPr>
        <p:spPr>
          <a:xfrm>
            <a:off x="8301037" y="1274633"/>
            <a:ext cx="2689225" cy="26876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="" xmlns:a16="http://schemas.microsoft.com/office/drawing/2014/main" id="{1FE9F3F6-7D25-FD4A-AB65-B7DD611F5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2782758"/>
            <a:ext cx="1382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输入标题</a:t>
            </a:r>
          </a:p>
        </p:txBody>
      </p:sp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84480122-6AFB-9940-AD07-0353B818E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2888" y="2782758"/>
            <a:ext cx="1774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输入标题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="" xmlns:a16="http://schemas.microsoft.com/office/drawing/2014/main" id="{565A498B-9AA5-F143-BA5A-330234B3D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2782758"/>
            <a:ext cx="1555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输入标题</a:t>
            </a:r>
          </a:p>
        </p:txBody>
      </p:sp>
      <p:sp>
        <p:nvSpPr>
          <p:cNvPr id="8" name="KSO_Shape">
            <a:extLst>
              <a:ext uri="{FF2B5EF4-FFF2-40B4-BE49-F238E27FC236}">
                <a16:creationId xmlns="" xmlns:a16="http://schemas.microsoft.com/office/drawing/2014/main" id="{D4706DC0-94E2-D546-9A1E-D7622B998609}"/>
              </a:ext>
            </a:extLst>
          </p:cNvPr>
          <p:cNvSpPr>
            <a:spLocks/>
          </p:cNvSpPr>
          <p:nvPr/>
        </p:nvSpPr>
        <p:spPr bwMode="auto">
          <a:xfrm>
            <a:off x="5735638" y="1752471"/>
            <a:ext cx="947737" cy="709612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lIns="121917" tIns="60958" rIns="121917" bIns="47998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9" name="KSO_Shape">
            <a:extLst>
              <a:ext uri="{FF2B5EF4-FFF2-40B4-BE49-F238E27FC236}">
                <a16:creationId xmlns="" xmlns:a16="http://schemas.microsoft.com/office/drawing/2014/main" id="{149D6E9C-1852-E44A-A0CB-F8CAA7C57FD8}"/>
              </a:ext>
            </a:extLst>
          </p:cNvPr>
          <p:cNvSpPr>
            <a:spLocks/>
          </p:cNvSpPr>
          <p:nvPr/>
        </p:nvSpPr>
        <p:spPr bwMode="auto">
          <a:xfrm>
            <a:off x="9251950" y="1785808"/>
            <a:ext cx="760413" cy="642938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10" name="KSO_Shape">
            <a:extLst>
              <a:ext uri="{FF2B5EF4-FFF2-40B4-BE49-F238E27FC236}">
                <a16:creationId xmlns="" xmlns:a16="http://schemas.microsoft.com/office/drawing/2014/main" id="{B6447C5D-1964-4545-B3ED-06667D62EDCF}"/>
              </a:ext>
            </a:extLst>
          </p:cNvPr>
          <p:cNvSpPr>
            <a:spLocks/>
          </p:cNvSpPr>
          <p:nvPr/>
        </p:nvSpPr>
        <p:spPr bwMode="auto">
          <a:xfrm>
            <a:off x="2370138" y="1692146"/>
            <a:ext cx="714375" cy="830262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chemeClr val="bg1">
                  <a:lumMod val="7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5188901-2709-2443-9C76-513ED4C5D287}"/>
              </a:ext>
            </a:extLst>
          </p:cNvPr>
          <p:cNvGrpSpPr>
            <a:grpSpLocks/>
          </p:cNvGrpSpPr>
          <p:nvPr/>
        </p:nvGrpSpPr>
        <p:grpSpPr bwMode="auto">
          <a:xfrm>
            <a:off x="4298950" y="2454146"/>
            <a:ext cx="412750" cy="414337"/>
            <a:chOff x="3264324" y="1749600"/>
            <a:chExt cx="348156" cy="348156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D43C7E5-0F56-7B45-AB0A-BA99C5C76C19}"/>
                </a:ext>
              </a:extLst>
            </p:cNvPr>
            <p:cNvSpPr/>
            <p:nvPr/>
          </p:nvSpPr>
          <p:spPr>
            <a:xfrm>
              <a:off x="3264324" y="1900334"/>
              <a:ext cx="348156" cy="46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4547206-2975-2540-9587-6F6D11FF642A}"/>
                </a:ext>
              </a:extLst>
            </p:cNvPr>
            <p:cNvSpPr/>
            <p:nvPr/>
          </p:nvSpPr>
          <p:spPr>
            <a:xfrm rot="5400000">
              <a:off x="3264324" y="1900914"/>
              <a:ext cx="348156" cy="455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D07EEA5-2A9F-6F4D-A93E-A9D5DD56B032}"/>
              </a:ext>
            </a:extLst>
          </p:cNvPr>
          <p:cNvGrpSpPr>
            <a:grpSpLocks/>
          </p:cNvGrpSpPr>
          <p:nvPr/>
        </p:nvGrpSpPr>
        <p:grpSpPr bwMode="auto">
          <a:xfrm>
            <a:off x="7707313" y="2454146"/>
            <a:ext cx="414337" cy="414337"/>
            <a:chOff x="3264324" y="1749600"/>
            <a:chExt cx="348156" cy="348156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6EE5801-14F7-6645-AD10-4234CEC3D2D3}"/>
                </a:ext>
              </a:extLst>
            </p:cNvPr>
            <p:cNvSpPr/>
            <p:nvPr/>
          </p:nvSpPr>
          <p:spPr>
            <a:xfrm>
              <a:off x="3264324" y="1900334"/>
              <a:ext cx="348156" cy="46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0621FB16-3211-5644-B7BE-11B3C0B3DCFE}"/>
                </a:ext>
              </a:extLst>
            </p:cNvPr>
            <p:cNvSpPr/>
            <p:nvPr/>
          </p:nvSpPr>
          <p:spPr>
            <a:xfrm rot="5400000">
              <a:off x="3264324" y="1900334"/>
              <a:ext cx="348156" cy="46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17" name="Freeform 5">
            <a:extLst>
              <a:ext uri="{FF2B5EF4-FFF2-40B4-BE49-F238E27FC236}">
                <a16:creationId xmlns="" xmlns:a16="http://schemas.microsoft.com/office/drawing/2014/main" id="{6C04A835-B9B8-3D49-A855-E917F3372629}"/>
              </a:ext>
            </a:extLst>
          </p:cNvPr>
          <p:cNvSpPr>
            <a:spLocks/>
          </p:cNvSpPr>
          <p:nvPr/>
        </p:nvSpPr>
        <p:spPr bwMode="auto">
          <a:xfrm>
            <a:off x="1810191" y="4809996"/>
            <a:ext cx="220508" cy="774699"/>
          </a:xfrm>
          <a:custGeom>
            <a:avLst/>
            <a:gdLst>
              <a:gd name="T0" fmla="*/ 931331 w 931331"/>
              <a:gd name="T1" fmla="*/ 0 h 3822203"/>
              <a:gd name="T2" fmla="*/ 931331 w 931331"/>
              <a:gd name="T3" fmla="*/ 43438 h 3822203"/>
              <a:gd name="T4" fmla="*/ 929692 w 931331"/>
              <a:gd name="T5" fmla="*/ 43241 h 3822203"/>
              <a:gd name="T6" fmla="*/ 531759 w 931331"/>
              <a:gd name="T7" fmla="*/ 477070 h 3822203"/>
              <a:gd name="T8" fmla="*/ 530592 w 931331"/>
              <a:gd name="T9" fmla="*/ 490864 h 3822203"/>
              <a:gd name="T10" fmla="*/ 527965 w 931331"/>
              <a:gd name="T11" fmla="*/ 521911 h 3822203"/>
              <a:gd name="T12" fmla="*/ 528584 w 931331"/>
              <a:gd name="T13" fmla="*/ 529223 h 3822203"/>
              <a:gd name="T14" fmla="*/ 525319 w 931331"/>
              <a:gd name="T15" fmla="*/ 591585 h 3822203"/>
              <a:gd name="T16" fmla="*/ 525319 w 931331"/>
              <a:gd name="T17" fmla="*/ 1420695 h 3822203"/>
              <a:gd name="T18" fmla="*/ 152419 w 931331"/>
              <a:gd name="T19" fmla="*/ 1909396 h 3822203"/>
              <a:gd name="T20" fmla="*/ 152419 w 931331"/>
              <a:gd name="T21" fmla="*/ 1917007 h 3822203"/>
              <a:gd name="T22" fmla="*/ 525319 w 931331"/>
              <a:gd name="T23" fmla="*/ 2401508 h 3822203"/>
              <a:gd name="T24" fmla="*/ 525319 w 931331"/>
              <a:gd name="T25" fmla="*/ 3229831 h 3822203"/>
              <a:gd name="T26" fmla="*/ 528395 w 931331"/>
              <a:gd name="T27" fmla="*/ 3285086 h 3822203"/>
              <a:gd name="T28" fmla="*/ 527965 w 931331"/>
              <a:gd name="T29" fmla="*/ 3290166 h 3822203"/>
              <a:gd name="T30" fmla="*/ 530049 w 931331"/>
              <a:gd name="T31" fmla="*/ 3314794 h 3822203"/>
              <a:gd name="T32" fmla="*/ 532157 w 931331"/>
              <a:gd name="T33" fmla="*/ 3339708 h 3822203"/>
              <a:gd name="T34" fmla="*/ 929692 w 931331"/>
              <a:gd name="T35" fmla="*/ 3768836 h 3822203"/>
              <a:gd name="T36" fmla="*/ 931331 w 931331"/>
              <a:gd name="T37" fmla="*/ 3768639 h 3822203"/>
              <a:gd name="T38" fmla="*/ 931331 w 931331"/>
              <a:gd name="T39" fmla="*/ 3822203 h 3822203"/>
              <a:gd name="T40" fmla="*/ 507975 w 931331"/>
              <a:gd name="T41" fmla="*/ 3678638 h 3822203"/>
              <a:gd name="T42" fmla="*/ 372901 w 931331"/>
              <a:gd name="T43" fmla="*/ 3162642 h 3822203"/>
              <a:gd name="T44" fmla="*/ 372901 w 931331"/>
              <a:gd name="T45" fmla="*/ 2435365 h 3822203"/>
              <a:gd name="T46" fmla="*/ 304838 w 931331"/>
              <a:gd name="T47" fmla="*/ 2105453 h 3822203"/>
              <a:gd name="T48" fmla="*/ 0 w 931331"/>
              <a:gd name="T49" fmla="*/ 1961888 h 3822203"/>
              <a:gd name="T50" fmla="*/ 0 w 931331"/>
              <a:gd name="T51" fmla="*/ 1860316 h 3822203"/>
              <a:gd name="T52" fmla="*/ 296166 w 931331"/>
              <a:gd name="T53" fmla="*/ 1724624 h 3822203"/>
              <a:gd name="T54" fmla="*/ 372901 w 931331"/>
              <a:gd name="T55" fmla="*/ 1386838 h 3822203"/>
              <a:gd name="T56" fmla="*/ 372901 w 931331"/>
              <a:gd name="T57" fmla="*/ 659562 h 3822203"/>
              <a:gd name="T58" fmla="*/ 507975 w 931331"/>
              <a:gd name="T59" fmla="*/ 143566 h 3822203"/>
              <a:gd name="T60" fmla="*/ 931331 w 931331"/>
              <a:gd name="T61" fmla="*/ 0 h 382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121917" tIns="60958" rIns="121917" bIns="60958"/>
          <a:lstStyle/>
          <a:p>
            <a:endParaRPr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="" xmlns:a16="http://schemas.microsoft.com/office/drawing/2014/main" id="{88B12322-DC90-0943-BC7C-BF4D98D9FFB0}"/>
              </a:ext>
            </a:extLst>
          </p:cNvPr>
          <p:cNvSpPr>
            <a:spLocks/>
          </p:cNvSpPr>
          <p:nvPr/>
        </p:nvSpPr>
        <p:spPr bwMode="auto">
          <a:xfrm flipH="1">
            <a:off x="10161301" y="4808668"/>
            <a:ext cx="220507" cy="774699"/>
          </a:xfrm>
          <a:custGeom>
            <a:avLst/>
            <a:gdLst>
              <a:gd name="T0" fmla="*/ 931331 w 931331"/>
              <a:gd name="T1" fmla="*/ 0 h 3822203"/>
              <a:gd name="T2" fmla="*/ 931331 w 931331"/>
              <a:gd name="T3" fmla="*/ 43438 h 3822203"/>
              <a:gd name="T4" fmla="*/ 929692 w 931331"/>
              <a:gd name="T5" fmla="*/ 43241 h 3822203"/>
              <a:gd name="T6" fmla="*/ 531759 w 931331"/>
              <a:gd name="T7" fmla="*/ 477070 h 3822203"/>
              <a:gd name="T8" fmla="*/ 530592 w 931331"/>
              <a:gd name="T9" fmla="*/ 490864 h 3822203"/>
              <a:gd name="T10" fmla="*/ 527965 w 931331"/>
              <a:gd name="T11" fmla="*/ 521911 h 3822203"/>
              <a:gd name="T12" fmla="*/ 528584 w 931331"/>
              <a:gd name="T13" fmla="*/ 529223 h 3822203"/>
              <a:gd name="T14" fmla="*/ 525319 w 931331"/>
              <a:gd name="T15" fmla="*/ 591585 h 3822203"/>
              <a:gd name="T16" fmla="*/ 525319 w 931331"/>
              <a:gd name="T17" fmla="*/ 1420695 h 3822203"/>
              <a:gd name="T18" fmla="*/ 152419 w 931331"/>
              <a:gd name="T19" fmla="*/ 1909396 h 3822203"/>
              <a:gd name="T20" fmla="*/ 152419 w 931331"/>
              <a:gd name="T21" fmla="*/ 1917007 h 3822203"/>
              <a:gd name="T22" fmla="*/ 525319 w 931331"/>
              <a:gd name="T23" fmla="*/ 2401508 h 3822203"/>
              <a:gd name="T24" fmla="*/ 525319 w 931331"/>
              <a:gd name="T25" fmla="*/ 3229831 h 3822203"/>
              <a:gd name="T26" fmla="*/ 528395 w 931331"/>
              <a:gd name="T27" fmla="*/ 3285086 h 3822203"/>
              <a:gd name="T28" fmla="*/ 527965 w 931331"/>
              <a:gd name="T29" fmla="*/ 3290166 h 3822203"/>
              <a:gd name="T30" fmla="*/ 530049 w 931331"/>
              <a:gd name="T31" fmla="*/ 3314794 h 3822203"/>
              <a:gd name="T32" fmla="*/ 532157 w 931331"/>
              <a:gd name="T33" fmla="*/ 3339708 h 3822203"/>
              <a:gd name="T34" fmla="*/ 929692 w 931331"/>
              <a:gd name="T35" fmla="*/ 3768836 h 3822203"/>
              <a:gd name="T36" fmla="*/ 931331 w 931331"/>
              <a:gd name="T37" fmla="*/ 3768639 h 3822203"/>
              <a:gd name="T38" fmla="*/ 931331 w 931331"/>
              <a:gd name="T39" fmla="*/ 3822203 h 3822203"/>
              <a:gd name="T40" fmla="*/ 507975 w 931331"/>
              <a:gd name="T41" fmla="*/ 3678638 h 3822203"/>
              <a:gd name="T42" fmla="*/ 372901 w 931331"/>
              <a:gd name="T43" fmla="*/ 3162642 h 3822203"/>
              <a:gd name="T44" fmla="*/ 372901 w 931331"/>
              <a:gd name="T45" fmla="*/ 2435365 h 3822203"/>
              <a:gd name="T46" fmla="*/ 304838 w 931331"/>
              <a:gd name="T47" fmla="*/ 2105453 h 3822203"/>
              <a:gd name="T48" fmla="*/ 0 w 931331"/>
              <a:gd name="T49" fmla="*/ 1961888 h 3822203"/>
              <a:gd name="T50" fmla="*/ 0 w 931331"/>
              <a:gd name="T51" fmla="*/ 1860316 h 3822203"/>
              <a:gd name="T52" fmla="*/ 296166 w 931331"/>
              <a:gd name="T53" fmla="*/ 1724624 h 3822203"/>
              <a:gd name="T54" fmla="*/ 372901 w 931331"/>
              <a:gd name="T55" fmla="*/ 1386838 h 3822203"/>
              <a:gd name="T56" fmla="*/ 372901 w 931331"/>
              <a:gd name="T57" fmla="*/ 659562 h 3822203"/>
              <a:gd name="T58" fmla="*/ 507975 w 931331"/>
              <a:gd name="T59" fmla="*/ 143566 h 3822203"/>
              <a:gd name="T60" fmla="*/ 931331 w 931331"/>
              <a:gd name="T61" fmla="*/ 0 h 3822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121917" tIns="60958" rIns="121917" bIns="60958"/>
          <a:lstStyle/>
          <a:p>
            <a:endParaRPr lang="zh-CN" altLang="en-US" dirty="0"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="" xmlns:a16="http://schemas.microsoft.com/office/drawing/2014/main" id="{12F9225D-6758-9A47-A2BF-127A0F41F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224083"/>
            <a:ext cx="13827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点击输入说明文字</a:t>
            </a:r>
          </a:p>
        </p:txBody>
      </p:sp>
      <p:sp>
        <p:nvSpPr>
          <p:cNvPr id="20" name="TextBox 25">
            <a:extLst>
              <a:ext uri="{FF2B5EF4-FFF2-40B4-BE49-F238E27FC236}">
                <a16:creationId xmlns="" xmlns:a16="http://schemas.microsoft.com/office/drawing/2014/main" id="{AC41EBD0-8A98-8A4D-AA46-DDA9E43C6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2425" y="3224083"/>
            <a:ext cx="15557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点击输入说明文字</a:t>
            </a:r>
          </a:p>
        </p:txBody>
      </p:sp>
      <p:sp>
        <p:nvSpPr>
          <p:cNvPr id="21" name="TextBox 26">
            <a:extLst>
              <a:ext uri="{FF2B5EF4-FFF2-40B4-BE49-F238E27FC236}">
                <a16:creationId xmlns="" xmlns:a16="http://schemas.microsoft.com/office/drawing/2014/main" id="{70CC862A-D67F-414F-BC78-61784A9C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88" y="3224083"/>
            <a:ext cx="15557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rPr>
              <a:t>点击输入说明文字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041B30F2-61B4-7143-9177-D9DCE5351A45}"/>
              </a:ext>
            </a:extLst>
          </p:cNvPr>
          <p:cNvSpPr/>
          <p:nvPr/>
        </p:nvSpPr>
        <p:spPr>
          <a:xfrm>
            <a:off x="3066109" y="4936996"/>
            <a:ext cx="6059782" cy="78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单击此处添加文字阐述添加简短问题说明文字，单击此处添加文字阐述添加简短问题说明文字。单击此处添加文字阐述添加简短问题说明文字，单击此处添加文字阐述添加简短问题说明文字</a:t>
            </a:r>
          </a:p>
        </p:txBody>
      </p:sp>
    </p:spTree>
    <p:extLst>
      <p:ext uri="{BB962C8B-B14F-4D97-AF65-F5344CB8AC3E}">
        <p14:creationId xmlns:p14="http://schemas.microsoft.com/office/powerpoint/2010/main" val="33313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4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400"/>
                            </p:stCondLst>
                            <p:childTnLst>
                              <p:par>
                                <p:cTn id="2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C9AD88CD-9CD6-4962-8716-E5451F8181A8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0" name="Freeform 52">
              <a:extLst>
                <a:ext uri="{FF2B5EF4-FFF2-40B4-BE49-F238E27FC236}">
                  <a16:creationId xmlns="" xmlns:a16="http://schemas.microsoft.com/office/drawing/2014/main" id="{531FAA5E-FF6E-4C8A-B305-B84C7B75A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1" name="Freeform 56">
              <a:extLst>
                <a:ext uri="{FF2B5EF4-FFF2-40B4-BE49-F238E27FC236}">
                  <a16:creationId xmlns="" xmlns:a16="http://schemas.microsoft.com/office/drawing/2014/main" id="{6C8E4CB1-A570-4038-ABE7-F12B4F633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6FA9A32E-A4A3-41AC-8340-4F75351EB79C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0EB453A8-497D-4659-9B1D-6321BFBC63C7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35" name="文本框 34">
                  <a:extLst>
                    <a:ext uri="{FF2B5EF4-FFF2-40B4-BE49-F238E27FC236}">
                      <a16:creationId xmlns="" xmlns:a16="http://schemas.microsoft.com/office/drawing/2014/main" id="{898F9F7B-4B8B-477A-A2CA-2555C570BB11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36" name="文本框 35">
                  <a:extLst>
                    <a:ext uri="{FF2B5EF4-FFF2-40B4-BE49-F238E27FC236}">
                      <a16:creationId xmlns="" xmlns:a16="http://schemas.microsoft.com/office/drawing/2014/main" id="{393DE925-90C1-4251-97DF-31E9E9730C63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9D579F64-E450-4C86-9208-8A54C1297E0F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2" name="千图设计师MC：ID 29795607库_组合 1">
            <a:extLst>
              <a:ext uri="{FF2B5EF4-FFF2-40B4-BE49-F238E27FC236}">
                <a16:creationId xmlns="" xmlns:a16="http://schemas.microsoft.com/office/drawing/2014/main" id="{57D3D62A-3AF9-4A28-ACEF-3741F1B9A66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419458" y="2443897"/>
            <a:ext cx="3353084" cy="3341158"/>
            <a:chOff x="4469256" y="2788142"/>
            <a:chExt cx="3353084" cy="3341158"/>
          </a:xfrm>
        </p:grpSpPr>
        <p:sp>
          <p:nvSpPr>
            <p:cNvPr id="3" name="Freeform: Shape 36">
              <a:extLst>
                <a:ext uri="{FF2B5EF4-FFF2-40B4-BE49-F238E27FC236}">
                  <a16:creationId xmlns="" xmlns:a16="http://schemas.microsoft.com/office/drawing/2014/main" id="{3BD4174B-B291-46C0-B76A-7182807F972D}"/>
                </a:ext>
              </a:extLst>
            </p:cNvPr>
            <p:cNvSpPr>
              <a:spLocks/>
            </p:cNvSpPr>
            <p:nvPr/>
          </p:nvSpPr>
          <p:spPr bwMode="auto">
            <a:xfrm rot="767818" flipH="1">
              <a:off x="4994461" y="2788142"/>
              <a:ext cx="2370692" cy="1357363"/>
            </a:xfrm>
            <a:custGeom>
              <a:avLst/>
              <a:gdLst/>
              <a:ahLst/>
              <a:cxnLst>
                <a:cxn ang="0">
                  <a:pos x="405" y="173"/>
                </a:cxn>
                <a:cxn ang="0">
                  <a:pos x="37" y="74"/>
                </a:cxn>
                <a:cxn ang="0">
                  <a:pos x="28" y="59"/>
                </a:cxn>
                <a:cxn ang="0">
                  <a:pos x="0" y="144"/>
                </a:cxn>
                <a:cxn ang="0">
                  <a:pos x="87" y="162"/>
                </a:cxn>
                <a:cxn ang="0">
                  <a:pos x="79" y="147"/>
                </a:cxn>
                <a:cxn ang="0">
                  <a:pos x="332" y="215"/>
                </a:cxn>
                <a:cxn ang="0">
                  <a:pos x="345" y="244"/>
                </a:cxn>
                <a:cxn ang="0">
                  <a:pos x="425" y="215"/>
                </a:cxn>
                <a:cxn ang="0">
                  <a:pos x="405" y="173"/>
                </a:cxn>
              </a:cxnLst>
              <a:rect l="0" t="0" r="r" b="b"/>
              <a:pathLst>
                <a:path w="425" h="244">
                  <a:moveTo>
                    <a:pt x="405" y="173"/>
                  </a:moveTo>
                  <a:cubicBezTo>
                    <a:pt x="330" y="44"/>
                    <a:pt x="166" y="0"/>
                    <a:pt x="37" y="74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168" y="96"/>
                    <a:pt x="281" y="126"/>
                    <a:pt x="332" y="215"/>
                  </a:cubicBezTo>
                  <a:cubicBezTo>
                    <a:pt x="337" y="224"/>
                    <a:pt x="342" y="234"/>
                    <a:pt x="345" y="244"/>
                  </a:cubicBezTo>
                  <a:cubicBezTo>
                    <a:pt x="425" y="215"/>
                    <a:pt x="425" y="215"/>
                    <a:pt x="425" y="215"/>
                  </a:cubicBezTo>
                  <a:cubicBezTo>
                    <a:pt x="419" y="201"/>
                    <a:pt x="413" y="186"/>
                    <a:pt x="405" y="17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Freeform: Shape 37">
              <a:extLst>
                <a:ext uri="{FF2B5EF4-FFF2-40B4-BE49-F238E27FC236}">
                  <a16:creationId xmlns="" xmlns:a16="http://schemas.microsoft.com/office/drawing/2014/main" id="{CC1734BA-F9B4-487F-97A5-EA1014952764}"/>
                </a:ext>
              </a:extLst>
            </p:cNvPr>
            <p:cNvSpPr>
              <a:spLocks/>
            </p:cNvSpPr>
            <p:nvPr/>
          </p:nvSpPr>
          <p:spPr bwMode="auto">
            <a:xfrm rot="767818" flipH="1">
              <a:off x="6414936" y="3777375"/>
              <a:ext cx="1407404" cy="2351925"/>
            </a:xfrm>
            <a:custGeom>
              <a:avLst/>
              <a:gdLst/>
              <a:ahLst/>
              <a:cxnLst>
                <a:cxn ang="0">
                  <a:pos x="252" y="404"/>
                </a:cxn>
                <a:cxn ang="0">
                  <a:pos x="223" y="319"/>
                </a:cxn>
                <a:cxn ang="0">
                  <a:pos x="215" y="334"/>
                </a:cxn>
                <a:cxn ang="0">
                  <a:pos x="147" y="81"/>
                </a:cxn>
                <a:cxn ang="0">
                  <a:pos x="166" y="54"/>
                </a:cxn>
                <a:cxn ang="0">
                  <a:pos x="101" y="0"/>
                </a:cxn>
                <a:cxn ang="0">
                  <a:pos x="74" y="39"/>
                </a:cxn>
                <a:cxn ang="0">
                  <a:pos x="173" y="406"/>
                </a:cxn>
                <a:cxn ang="0">
                  <a:pos x="164" y="421"/>
                </a:cxn>
                <a:cxn ang="0">
                  <a:pos x="252" y="404"/>
                </a:cxn>
              </a:cxnLst>
              <a:rect l="0" t="0" r="r" b="b"/>
              <a:pathLst>
                <a:path w="252" h="421">
                  <a:moveTo>
                    <a:pt x="252" y="404"/>
                  </a:moveTo>
                  <a:cubicBezTo>
                    <a:pt x="223" y="319"/>
                    <a:pt x="223" y="319"/>
                    <a:pt x="223" y="319"/>
                  </a:cubicBezTo>
                  <a:cubicBezTo>
                    <a:pt x="215" y="334"/>
                    <a:pt x="215" y="334"/>
                    <a:pt x="215" y="334"/>
                  </a:cubicBezTo>
                  <a:cubicBezTo>
                    <a:pt x="126" y="282"/>
                    <a:pt x="96" y="169"/>
                    <a:pt x="147" y="81"/>
                  </a:cubicBezTo>
                  <a:cubicBezTo>
                    <a:pt x="153" y="71"/>
                    <a:pt x="159" y="62"/>
                    <a:pt x="166" y="5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1" y="12"/>
                    <a:pt x="82" y="25"/>
                    <a:pt x="74" y="39"/>
                  </a:cubicBezTo>
                  <a:cubicBezTo>
                    <a:pt x="0" y="167"/>
                    <a:pt x="44" y="332"/>
                    <a:pt x="173" y="406"/>
                  </a:cubicBezTo>
                  <a:cubicBezTo>
                    <a:pt x="164" y="421"/>
                    <a:pt x="164" y="421"/>
                    <a:pt x="164" y="421"/>
                  </a:cubicBezTo>
                  <a:lnTo>
                    <a:pt x="252" y="40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5" name="Freeform: Shape 38">
              <a:extLst>
                <a:ext uri="{FF2B5EF4-FFF2-40B4-BE49-F238E27FC236}">
                  <a16:creationId xmlns="" xmlns:a16="http://schemas.microsoft.com/office/drawing/2014/main" id="{2817AEF3-471D-4295-B0AF-5633EA0218AA}"/>
                </a:ext>
              </a:extLst>
            </p:cNvPr>
            <p:cNvSpPr>
              <a:spLocks/>
            </p:cNvSpPr>
            <p:nvPr/>
          </p:nvSpPr>
          <p:spPr bwMode="auto">
            <a:xfrm rot="767818" flipH="1">
              <a:off x="4469256" y="3989979"/>
              <a:ext cx="1857773" cy="1882793"/>
            </a:xfrm>
            <a:custGeom>
              <a:avLst/>
              <a:gdLst/>
              <a:ahLst/>
              <a:cxnLst>
                <a:cxn ang="0">
                  <a:pos x="274" y="0"/>
                </a:cxn>
                <a:cxn ang="0">
                  <a:pos x="215" y="67"/>
                </a:cxn>
                <a:cxn ang="0">
                  <a:pos x="232" y="67"/>
                </a:cxn>
                <a:cxn ang="0">
                  <a:pos x="47" y="252"/>
                </a:cxn>
                <a:cxn ang="0">
                  <a:pos x="14" y="250"/>
                </a:cxn>
                <a:cxn ang="0">
                  <a:pos x="0" y="332"/>
                </a:cxn>
                <a:cxn ang="0">
                  <a:pos x="47" y="337"/>
                </a:cxn>
                <a:cxn ang="0">
                  <a:pos x="316" y="67"/>
                </a:cxn>
                <a:cxn ang="0">
                  <a:pos x="333" y="67"/>
                </a:cxn>
                <a:cxn ang="0">
                  <a:pos x="274" y="0"/>
                </a:cxn>
              </a:cxnLst>
              <a:rect l="0" t="0" r="r" b="b"/>
              <a:pathLst>
                <a:path w="333" h="337">
                  <a:moveTo>
                    <a:pt x="274" y="0"/>
                  </a:moveTo>
                  <a:cubicBezTo>
                    <a:pt x="215" y="67"/>
                    <a:pt x="215" y="67"/>
                    <a:pt x="215" y="67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232" y="170"/>
                    <a:pt x="149" y="252"/>
                    <a:pt x="47" y="252"/>
                  </a:cubicBezTo>
                  <a:cubicBezTo>
                    <a:pt x="36" y="252"/>
                    <a:pt x="25" y="251"/>
                    <a:pt x="14" y="250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5" y="335"/>
                    <a:pt x="31" y="337"/>
                    <a:pt x="47" y="337"/>
                  </a:cubicBezTo>
                  <a:cubicBezTo>
                    <a:pt x="195" y="337"/>
                    <a:pt x="316" y="216"/>
                    <a:pt x="316" y="67"/>
                  </a:cubicBezTo>
                  <a:cubicBezTo>
                    <a:pt x="333" y="67"/>
                    <a:pt x="333" y="67"/>
                    <a:pt x="333" y="67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E0749E5-34F6-45DB-B51C-1E6202AAA33C}"/>
              </a:ext>
            </a:extLst>
          </p:cNvPr>
          <p:cNvGrpSpPr/>
          <p:nvPr/>
        </p:nvGrpSpPr>
        <p:grpSpPr>
          <a:xfrm>
            <a:off x="5778369" y="978941"/>
            <a:ext cx="573299" cy="573299"/>
            <a:chOff x="5828167" y="1279968"/>
            <a:chExt cx="573299" cy="573299"/>
          </a:xfrm>
        </p:grpSpPr>
        <p:sp>
          <p:nvSpPr>
            <p:cNvPr id="7" name="Oval 51">
              <a:extLst>
                <a:ext uri="{FF2B5EF4-FFF2-40B4-BE49-F238E27FC236}">
                  <a16:creationId xmlns="" xmlns:a16="http://schemas.microsoft.com/office/drawing/2014/main" id="{1C3A157D-798D-4036-98C8-955DEE30746A}"/>
                </a:ext>
              </a:extLst>
            </p:cNvPr>
            <p:cNvSpPr/>
            <p:nvPr/>
          </p:nvSpPr>
          <p:spPr>
            <a:xfrm>
              <a:off x="5828167" y="1279968"/>
              <a:ext cx="573299" cy="57329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8" name="Freeform: Shape 52">
              <a:extLst>
                <a:ext uri="{FF2B5EF4-FFF2-40B4-BE49-F238E27FC236}">
                  <a16:creationId xmlns="" xmlns:a16="http://schemas.microsoft.com/office/drawing/2014/main" id="{9C60818B-AD7A-4DCB-B11F-16E75C849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4339" y="1389212"/>
              <a:ext cx="240954" cy="35481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9" name="Group 3">
            <a:extLst>
              <a:ext uri="{FF2B5EF4-FFF2-40B4-BE49-F238E27FC236}">
                <a16:creationId xmlns="" xmlns:a16="http://schemas.microsoft.com/office/drawing/2014/main" id="{26002168-04C4-4A34-9103-3BD830380AEE}"/>
              </a:ext>
            </a:extLst>
          </p:cNvPr>
          <p:cNvGrpSpPr/>
          <p:nvPr/>
        </p:nvGrpSpPr>
        <p:grpSpPr>
          <a:xfrm>
            <a:off x="7957179" y="3547457"/>
            <a:ext cx="573299" cy="573299"/>
            <a:chOff x="8975475" y="3781434"/>
            <a:chExt cx="573299" cy="573299"/>
          </a:xfrm>
        </p:grpSpPr>
        <p:sp>
          <p:nvSpPr>
            <p:cNvPr id="10" name="Oval 40">
              <a:extLst>
                <a:ext uri="{FF2B5EF4-FFF2-40B4-BE49-F238E27FC236}">
                  <a16:creationId xmlns="" xmlns:a16="http://schemas.microsoft.com/office/drawing/2014/main" id="{D98D8AD8-D720-4C50-9105-CA6E99AF17B3}"/>
                </a:ext>
              </a:extLst>
            </p:cNvPr>
            <p:cNvSpPr/>
            <p:nvPr/>
          </p:nvSpPr>
          <p:spPr>
            <a:xfrm>
              <a:off x="8975475" y="3781434"/>
              <a:ext cx="573299" cy="573299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1" name="Freeform: Shape 41">
              <a:extLst>
                <a:ext uri="{FF2B5EF4-FFF2-40B4-BE49-F238E27FC236}">
                  <a16:creationId xmlns="" xmlns:a16="http://schemas.microsoft.com/office/drawing/2014/main" id="{0E67E1BF-58A4-4AB8-BCE2-15A3D995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8645" y="3915985"/>
              <a:ext cx="326959" cy="30419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2" name="Group 4">
            <a:extLst>
              <a:ext uri="{FF2B5EF4-FFF2-40B4-BE49-F238E27FC236}">
                <a16:creationId xmlns="" xmlns:a16="http://schemas.microsoft.com/office/drawing/2014/main" id="{2D9DD8DE-0573-483E-80A7-D0E9EC5BA66F}"/>
              </a:ext>
            </a:extLst>
          </p:cNvPr>
          <p:cNvGrpSpPr/>
          <p:nvPr/>
        </p:nvGrpSpPr>
        <p:grpSpPr>
          <a:xfrm>
            <a:off x="3595901" y="3547457"/>
            <a:ext cx="573299" cy="573299"/>
            <a:chOff x="3645699" y="3297375"/>
            <a:chExt cx="573299" cy="573299"/>
          </a:xfrm>
        </p:grpSpPr>
        <p:sp>
          <p:nvSpPr>
            <p:cNvPr id="13" name="Oval 43">
              <a:extLst>
                <a:ext uri="{FF2B5EF4-FFF2-40B4-BE49-F238E27FC236}">
                  <a16:creationId xmlns="" xmlns:a16="http://schemas.microsoft.com/office/drawing/2014/main" id="{D9EACADD-E437-455B-9B1D-4FD143684230}"/>
                </a:ext>
              </a:extLst>
            </p:cNvPr>
            <p:cNvSpPr/>
            <p:nvPr/>
          </p:nvSpPr>
          <p:spPr>
            <a:xfrm>
              <a:off x="3645699" y="3297375"/>
              <a:ext cx="573299" cy="573299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14" name="Group 44">
              <a:extLst>
                <a:ext uri="{FF2B5EF4-FFF2-40B4-BE49-F238E27FC236}">
                  <a16:creationId xmlns="" xmlns:a16="http://schemas.microsoft.com/office/drawing/2014/main" id="{D2C4B757-678C-44A3-A68F-354060D6DB4B}"/>
                </a:ext>
              </a:extLst>
            </p:cNvPr>
            <p:cNvGrpSpPr/>
            <p:nvPr/>
          </p:nvGrpSpPr>
          <p:grpSpPr>
            <a:xfrm>
              <a:off x="3761219" y="3427552"/>
              <a:ext cx="342260" cy="312973"/>
              <a:chOff x="2046288" y="3759200"/>
              <a:chExt cx="296863" cy="271463"/>
            </a:xfrm>
            <a:solidFill>
              <a:schemeClr val="bg1"/>
            </a:solidFill>
          </p:grpSpPr>
          <p:sp>
            <p:nvSpPr>
              <p:cNvPr id="15" name="Rectangle 45">
                <a:extLst>
                  <a:ext uri="{FF2B5EF4-FFF2-40B4-BE49-F238E27FC236}">
                    <a16:creationId xmlns="" xmlns:a16="http://schemas.microsoft.com/office/drawing/2014/main" id="{AA733C3D-7DF4-4538-8E75-D07C259F4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338" y="3973513"/>
                <a:ext cx="55563" cy="571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6" name="Rectangle 46">
                <a:extLst>
                  <a:ext uri="{FF2B5EF4-FFF2-40B4-BE49-F238E27FC236}">
                    <a16:creationId xmlns="" xmlns:a16="http://schemas.microsoft.com/office/drawing/2014/main" id="{48117579-074F-4C62-A7EF-36520D48B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9950" y="3935413"/>
                <a:ext cx="55563" cy="952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7" name="Rectangle 47">
                <a:extLst>
                  <a:ext uri="{FF2B5EF4-FFF2-40B4-BE49-F238E27FC236}">
                    <a16:creationId xmlns="" xmlns:a16="http://schemas.microsoft.com/office/drawing/2014/main" id="{0E5D1066-A96D-4C88-ACBF-A1508137D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2975" y="3898900"/>
                <a:ext cx="57150" cy="1317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8" name="Rectangle 48">
                <a:extLst>
                  <a:ext uri="{FF2B5EF4-FFF2-40B4-BE49-F238E27FC236}">
                    <a16:creationId xmlns="" xmlns:a16="http://schemas.microsoft.com/office/drawing/2014/main" id="{4C2DFFC3-B39F-47F6-832E-001017318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8" y="3860800"/>
                <a:ext cx="55563" cy="1698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9" name="Freeform: Shape 49">
                <a:extLst>
                  <a:ext uri="{FF2B5EF4-FFF2-40B4-BE49-F238E27FC236}">
                    <a16:creationId xmlns="" xmlns:a16="http://schemas.microsoft.com/office/drawing/2014/main" id="{B53757B8-407C-4C8C-8991-E42139AE9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288" y="3759200"/>
                <a:ext cx="296863" cy="176213"/>
              </a:xfrm>
              <a:custGeom>
                <a:avLst/>
                <a:gdLst/>
                <a:ahLst/>
                <a:cxnLst>
                  <a:cxn ang="0">
                    <a:pos x="162" y="25"/>
                  </a:cxn>
                  <a:cxn ang="0">
                    <a:pos x="126" y="25"/>
                  </a:cxn>
                  <a:cxn ang="0">
                    <a:pos x="81" y="59"/>
                  </a:cxn>
                  <a:cxn ang="0">
                    <a:pos x="59" y="48"/>
                  </a:cxn>
                  <a:cxn ang="0">
                    <a:pos x="0" y="96"/>
                  </a:cxn>
                  <a:cxn ang="0">
                    <a:pos x="0" y="111"/>
                  </a:cxn>
                  <a:cxn ang="0">
                    <a:pos x="60" y="62"/>
                  </a:cxn>
                  <a:cxn ang="0">
                    <a:pos x="83" y="74"/>
                  </a:cxn>
                  <a:cxn ang="0">
                    <a:pos x="131" y="37"/>
                  </a:cxn>
                  <a:cxn ang="0">
                    <a:pos x="166" y="37"/>
                  </a:cxn>
                  <a:cxn ang="0">
                    <a:pos x="187" y="16"/>
                  </a:cxn>
                  <a:cxn ang="0">
                    <a:pos x="187" y="0"/>
                  </a:cxn>
                  <a:cxn ang="0">
                    <a:pos x="162" y="25"/>
                  </a:cxn>
                </a:cxnLst>
                <a:rect l="0" t="0" r="r" b="b"/>
                <a:pathLst>
                  <a:path w="187" h="111">
                    <a:moveTo>
                      <a:pt x="162" y="25"/>
                    </a:moveTo>
                    <a:lnTo>
                      <a:pt x="126" y="25"/>
                    </a:lnTo>
                    <a:lnTo>
                      <a:pt x="81" y="59"/>
                    </a:lnTo>
                    <a:lnTo>
                      <a:pt x="59" y="48"/>
                    </a:lnTo>
                    <a:lnTo>
                      <a:pt x="0" y="96"/>
                    </a:lnTo>
                    <a:lnTo>
                      <a:pt x="0" y="111"/>
                    </a:lnTo>
                    <a:lnTo>
                      <a:pt x="60" y="62"/>
                    </a:lnTo>
                    <a:lnTo>
                      <a:pt x="83" y="74"/>
                    </a:lnTo>
                    <a:lnTo>
                      <a:pt x="131" y="37"/>
                    </a:lnTo>
                    <a:lnTo>
                      <a:pt x="166" y="37"/>
                    </a:lnTo>
                    <a:lnTo>
                      <a:pt x="187" y="16"/>
                    </a:lnTo>
                    <a:lnTo>
                      <a:pt x="187" y="0"/>
                    </a:lnTo>
                    <a:lnTo>
                      <a:pt x="162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20" name="PA-组合 2">
            <a:extLst>
              <a:ext uri="{FF2B5EF4-FFF2-40B4-BE49-F238E27FC236}">
                <a16:creationId xmlns="" xmlns:a16="http://schemas.microsoft.com/office/drawing/2014/main" id="{808C3CF6-42DE-4F30-BBE1-1BB943C1ADA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643976" y="1060723"/>
            <a:ext cx="2214397" cy="1016202"/>
            <a:chOff x="5926136" y="5087195"/>
            <a:chExt cx="2715044" cy="1016202"/>
          </a:xfrm>
        </p:grpSpPr>
        <p:sp>
          <p:nvSpPr>
            <p:cNvPr id="21" name="PA-文本框 6">
              <a:extLst>
                <a:ext uri="{FF2B5EF4-FFF2-40B4-BE49-F238E27FC236}">
                  <a16:creationId xmlns="" xmlns:a16="http://schemas.microsoft.com/office/drawing/2014/main" id="{65E3AA31-4107-40F9-85EF-4D72785DCAD3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5926136" y="5087195"/>
              <a:ext cx="1926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2" name="PA-文本框 42">
              <a:extLst>
                <a:ext uri="{FF2B5EF4-FFF2-40B4-BE49-F238E27FC236}">
                  <a16:creationId xmlns="" xmlns:a16="http://schemas.microsoft.com/office/drawing/2014/main" id="{C14F3CA8-376D-4270-8157-D7C05384BB38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5926137" y="5372299"/>
              <a:ext cx="2715043" cy="7310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3" name="PA-组合 2">
            <a:extLst>
              <a:ext uri="{FF2B5EF4-FFF2-40B4-BE49-F238E27FC236}">
                <a16:creationId xmlns="" xmlns:a16="http://schemas.microsoft.com/office/drawing/2014/main" id="{CBEC1092-C0B4-4C84-9C00-D0B22A32239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828128" y="4415739"/>
            <a:ext cx="2214397" cy="1016202"/>
            <a:chOff x="5926136" y="5087195"/>
            <a:chExt cx="2715044" cy="1016202"/>
          </a:xfrm>
        </p:grpSpPr>
        <p:sp>
          <p:nvSpPr>
            <p:cNvPr id="24" name="PA-文本框 6">
              <a:extLst>
                <a:ext uri="{FF2B5EF4-FFF2-40B4-BE49-F238E27FC236}">
                  <a16:creationId xmlns="" xmlns:a16="http://schemas.microsoft.com/office/drawing/2014/main" id="{976AB900-060D-4CA7-9E11-0398073C7061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926136" y="5087195"/>
              <a:ext cx="1926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5" name="PA-文本框 42">
              <a:extLst>
                <a:ext uri="{FF2B5EF4-FFF2-40B4-BE49-F238E27FC236}">
                  <a16:creationId xmlns="" xmlns:a16="http://schemas.microsoft.com/office/drawing/2014/main" id="{70ABEF00-142B-49B2-A8F3-98B8E68ED9C9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5926137" y="5372299"/>
              <a:ext cx="2715043" cy="7310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6" name="PA-组合 2">
            <a:extLst>
              <a:ext uri="{FF2B5EF4-FFF2-40B4-BE49-F238E27FC236}">
                <a16:creationId xmlns="" xmlns:a16="http://schemas.microsoft.com/office/drawing/2014/main" id="{2CE39CCE-2E24-488D-AFF3-8A6039FE566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646170" y="4213771"/>
            <a:ext cx="2214397" cy="1016202"/>
            <a:chOff x="5926136" y="5087195"/>
            <a:chExt cx="2715044" cy="1016202"/>
          </a:xfrm>
        </p:grpSpPr>
        <p:sp>
          <p:nvSpPr>
            <p:cNvPr id="27" name="PA-文本框 6">
              <a:extLst>
                <a:ext uri="{FF2B5EF4-FFF2-40B4-BE49-F238E27FC236}">
                  <a16:creationId xmlns="" xmlns:a16="http://schemas.microsoft.com/office/drawing/2014/main" id="{8548AF70-151C-4A40-80AA-0B4F708DE45B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5926136" y="5087195"/>
              <a:ext cx="19266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8" name="PA-文本框 42">
              <a:extLst>
                <a:ext uri="{FF2B5EF4-FFF2-40B4-BE49-F238E27FC236}">
                  <a16:creationId xmlns="" xmlns:a16="http://schemas.microsoft.com/office/drawing/2014/main" id="{F0D61DA2-DA94-4EE1-AD1B-E133940D156E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926137" y="5372299"/>
              <a:ext cx="2715043" cy="7310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30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AB3FD512-DEB1-4B2F-980F-F5A9060FCD25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20" name="Freeform 52">
              <a:extLst>
                <a:ext uri="{FF2B5EF4-FFF2-40B4-BE49-F238E27FC236}">
                  <a16:creationId xmlns="" xmlns:a16="http://schemas.microsoft.com/office/drawing/2014/main" id="{E92BD525-B763-4C17-B8D7-41266DA39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1" name="Freeform 56">
              <a:extLst>
                <a:ext uri="{FF2B5EF4-FFF2-40B4-BE49-F238E27FC236}">
                  <a16:creationId xmlns="" xmlns:a16="http://schemas.microsoft.com/office/drawing/2014/main" id="{5DE638D9-3437-4135-94F2-CCA01FB62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5D267982-E4D3-4A04-A0A1-6AEE96C60A65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6AA346BF-3075-477D-88B8-0C01F07417F9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25" name="文本框 24">
                  <a:extLst>
                    <a:ext uri="{FF2B5EF4-FFF2-40B4-BE49-F238E27FC236}">
                      <a16:creationId xmlns="" xmlns:a16="http://schemas.microsoft.com/office/drawing/2014/main" id="{FC79E017-8049-4213-8203-279DCD746059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="" xmlns:a16="http://schemas.microsoft.com/office/drawing/2014/main" id="{D6D42D0B-8B8C-4263-83DB-A4A295AD3609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8352F60C-8603-4651-84D8-B46E75A41265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平行四边形 1">
            <a:extLst>
              <a:ext uri="{FF2B5EF4-FFF2-40B4-BE49-F238E27FC236}">
                <a16:creationId xmlns="" xmlns:a16="http://schemas.microsoft.com/office/drawing/2014/main" id="{FBD35C24-0677-4083-B63E-383047CDF3F4}"/>
              </a:ext>
            </a:extLst>
          </p:cNvPr>
          <p:cNvSpPr/>
          <p:nvPr/>
        </p:nvSpPr>
        <p:spPr>
          <a:xfrm>
            <a:off x="-1414462" y="1771944"/>
            <a:ext cx="9787968" cy="5086055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PA-文本框 9">
            <a:extLst>
              <a:ext uri="{FF2B5EF4-FFF2-40B4-BE49-F238E27FC236}">
                <a16:creationId xmlns="" xmlns:a16="http://schemas.microsoft.com/office/drawing/2014/main" id="{1A764C52-025B-4F7F-A006-265F006933F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565147" y="4014787"/>
            <a:ext cx="2988542" cy="20294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</a:p>
        </p:txBody>
      </p:sp>
      <p:sp>
        <p:nvSpPr>
          <p:cNvPr id="4" name="Freeform 1">
            <a:extLst>
              <a:ext uri="{FF2B5EF4-FFF2-40B4-BE49-F238E27FC236}">
                <a16:creationId xmlns="" xmlns:a16="http://schemas.microsoft.com/office/drawing/2014/main" id="{04919DBB-26E3-410C-8A9E-C3BF3F6E4D3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34213" y="3539438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Freeform 1">
            <a:extLst>
              <a:ext uri="{FF2B5EF4-FFF2-40B4-BE49-F238E27FC236}">
                <a16:creationId xmlns="" xmlns:a16="http://schemas.microsoft.com/office/drawing/2014/main" id="{F540076B-312E-4543-9B98-01BA062D3B8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905769" y="3539438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4D30849-0131-45F3-95E6-409C662A1697}"/>
              </a:ext>
            </a:extLst>
          </p:cNvPr>
          <p:cNvGrpSpPr/>
          <p:nvPr/>
        </p:nvGrpSpPr>
        <p:grpSpPr>
          <a:xfrm>
            <a:off x="1259067" y="3103190"/>
            <a:ext cx="1164475" cy="1159529"/>
            <a:chOff x="1142022" y="2334802"/>
            <a:chExt cx="1577278" cy="1577690"/>
          </a:xfrm>
        </p:grpSpPr>
        <p:sp>
          <p:nvSpPr>
            <p:cNvPr id="7" name="Oval 89">
              <a:extLst>
                <a:ext uri="{FF2B5EF4-FFF2-40B4-BE49-F238E27FC236}">
                  <a16:creationId xmlns="" xmlns:a16="http://schemas.microsoft.com/office/drawing/2014/main" id="{828AAA5D-EC77-498A-9FC5-86459CA96BD6}"/>
                </a:ext>
              </a:extLst>
            </p:cNvPr>
            <p:cNvSpPr/>
            <p:nvPr/>
          </p:nvSpPr>
          <p:spPr>
            <a:xfrm>
              <a:off x="1142022" y="2334802"/>
              <a:ext cx="1577278" cy="15776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8" name="Freeform 16">
              <a:extLst>
                <a:ext uri="{FF2B5EF4-FFF2-40B4-BE49-F238E27FC236}">
                  <a16:creationId xmlns="" xmlns:a16="http://schemas.microsoft.com/office/drawing/2014/main" id="{54425067-CCA9-4FFD-89E2-0D5FE319C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651" y="2640346"/>
              <a:ext cx="599175" cy="941234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0724294-D5BA-435E-BD4B-EBC9A6FE12A6}"/>
              </a:ext>
            </a:extLst>
          </p:cNvPr>
          <p:cNvGrpSpPr/>
          <p:nvPr/>
        </p:nvGrpSpPr>
        <p:grpSpPr>
          <a:xfrm>
            <a:off x="2974953" y="3326588"/>
            <a:ext cx="690269" cy="687336"/>
            <a:chOff x="3466184" y="2638764"/>
            <a:chExt cx="934967" cy="935210"/>
          </a:xfrm>
        </p:grpSpPr>
        <p:sp>
          <p:nvSpPr>
            <p:cNvPr id="10" name="Oval 91">
              <a:extLst>
                <a:ext uri="{FF2B5EF4-FFF2-40B4-BE49-F238E27FC236}">
                  <a16:creationId xmlns="" xmlns:a16="http://schemas.microsoft.com/office/drawing/2014/main" id="{F0F59497-AE64-4252-B4FC-F36FBBA2A293}"/>
                </a:ext>
              </a:extLst>
            </p:cNvPr>
            <p:cNvSpPr/>
            <p:nvPr/>
          </p:nvSpPr>
          <p:spPr>
            <a:xfrm>
              <a:off x="3466184" y="2638764"/>
              <a:ext cx="934967" cy="935210"/>
            </a:xfrm>
            <a:prstGeom prst="ellipse">
              <a:avLst/>
            </a:prstGeom>
            <a:solidFill>
              <a:schemeClr val="bg1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1" name="Freeform 17">
              <a:extLst>
                <a:ext uri="{FF2B5EF4-FFF2-40B4-BE49-F238E27FC236}">
                  <a16:creationId xmlns="" xmlns:a16="http://schemas.microsoft.com/office/drawing/2014/main" id="{CED5109C-6FAC-4893-BC6A-3CB12FFA8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603" y="2842545"/>
              <a:ext cx="341347" cy="476215"/>
            </a:xfrm>
            <a:custGeom>
              <a:avLst/>
              <a:gdLst>
                <a:gd name="T0" fmla="*/ 326 w 503"/>
                <a:gd name="T1" fmla="*/ 142 h 703"/>
                <a:gd name="T2" fmla="*/ 168 w 503"/>
                <a:gd name="T3" fmla="*/ 142 h 703"/>
                <a:gd name="T4" fmla="*/ 168 w 503"/>
                <a:gd name="T5" fmla="*/ 134 h 703"/>
                <a:gd name="T6" fmla="*/ 184 w 503"/>
                <a:gd name="T7" fmla="*/ 125 h 703"/>
                <a:gd name="T8" fmla="*/ 310 w 503"/>
                <a:gd name="T9" fmla="*/ 125 h 703"/>
                <a:gd name="T10" fmla="*/ 343 w 503"/>
                <a:gd name="T11" fmla="*/ 0 h 703"/>
                <a:gd name="T12" fmla="*/ 151 w 503"/>
                <a:gd name="T13" fmla="*/ 0 h 703"/>
                <a:gd name="T14" fmla="*/ 176 w 503"/>
                <a:gd name="T15" fmla="*/ 125 h 703"/>
                <a:gd name="T16" fmla="*/ 67 w 503"/>
                <a:gd name="T17" fmla="*/ 67 h 703"/>
                <a:gd name="T18" fmla="*/ 75 w 503"/>
                <a:gd name="T19" fmla="*/ 84 h 703"/>
                <a:gd name="T20" fmla="*/ 168 w 503"/>
                <a:gd name="T21" fmla="*/ 134 h 703"/>
                <a:gd name="T22" fmla="*/ 92 w 503"/>
                <a:gd name="T23" fmla="*/ 134 h 703"/>
                <a:gd name="T24" fmla="*/ 84 w 503"/>
                <a:gd name="T25" fmla="*/ 142 h 703"/>
                <a:gd name="T26" fmla="*/ 126 w 503"/>
                <a:gd name="T27" fmla="*/ 159 h 703"/>
                <a:gd name="T28" fmla="*/ 151 w 503"/>
                <a:gd name="T29" fmla="*/ 151 h 703"/>
                <a:gd name="T30" fmla="*/ 0 w 503"/>
                <a:gd name="T31" fmla="*/ 460 h 703"/>
                <a:gd name="T32" fmla="*/ 251 w 503"/>
                <a:gd name="T33" fmla="*/ 702 h 703"/>
                <a:gd name="T34" fmla="*/ 502 w 503"/>
                <a:gd name="T35" fmla="*/ 452 h 703"/>
                <a:gd name="T36" fmla="*/ 326 w 503"/>
                <a:gd name="T37" fmla="*/ 142 h 703"/>
                <a:gd name="T38" fmla="*/ 318 w 503"/>
                <a:gd name="T39" fmla="*/ 535 h 703"/>
                <a:gd name="T40" fmla="*/ 276 w 503"/>
                <a:gd name="T41" fmla="*/ 560 h 703"/>
                <a:gd name="T42" fmla="*/ 276 w 503"/>
                <a:gd name="T43" fmla="*/ 602 h 703"/>
                <a:gd name="T44" fmla="*/ 234 w 503"/>
                <a:gd name="T45" fmla="*/ 602 h 703"/>
                <a:gd name="T46" fmla="*/ 226 w 503"/>
                <a:gd name="T47" fmla="*/ 560 h 703"/>
                <a:gd name="T48" fmla="*/ 176 w 503"/>
                <a:gd name="T49" fmla="*/ 535 h 703"/>
                <a:gd name="T50" fmla="*/ 151 w 503"/>
                <a:gd name="T51" fmla="*/ 485 h 703"/>
                <a:gd name="T52" fmla="*/ 151 w 503"/>
                <a:gd name="T53" fmla="*/ 468 h 703"/>
                <a:gd name="T54" fmla="*/ 193 w 503"/>
                <a:gd name="T55" fmla="*/ 468 h 703"/>
                <a:gd name="T56" fmla="*/ 193 w 503"/>
                <a:gd name="T57" fmla="*/ 476 h 703"/>
                <a:gd name="T58" fmla="*/ 209 w 503"/>
                <a:gd name="T59" fmla="*/ 510 h 703"/>
                <a:gd name="T60" fmla="*/ 251 w 503"/>
                <a:gd name="T61" fmla="*/ 527 h 703"/>
                <a:gd name="T62" fmla="*/ 293 w 503"/>
                <a:gd name="T63" fmla="*/ 510 h 703"/>
                <a:gd name="T64" fmla="*/ 310 w 503"/>
                <a:gd name="T65" fmla="*/ 476 h 703"/>
                <a:gd name="T66" fmla="*/ 293 w 503"/>
                <a:gd name="T67" fmla="*/ 443 h 703"/>
                <a:gd name="T68" fmla="*/ 243 w 503"/>
                <a:gd name="T69" fmla="*/ 426 h 703"/>
                <a:gd name="T70" fmla="*/ 184 w 503"/>
                <a:gd name="T71" fmla="*/ 393 h 703"/>
                <a:gd name="T72" fmla="*/ 159 w 503"/>
                <a:gd name="T73" fmla="*/ 351 h 703"/>
                <a:gd name="T74" fmla="*/ 184 w 503"/>
                <a:gd name="T75" fmla="*/ 293 h 703"/>
                <a:gd name="T76" fmla="*/ 226 w 503"/>
                <a:gd name="T77" fmla="*/ 276 h 703"/>
                <a:gd name="T78" fmla="*/ 226 w 503"/>
                <a:gd name="T79" fmla="*/ 234 h 703"/>
                <a:gd name="T80" fmla="*/ 268 w 503"/>
                <a:gd name="T81" fmla="*/ 234 h 703"/>
                <a:gd name="T82" fmla="*/ 268 w 503"/>
                <a:gd name="T83" fmla="*/ 267 h 703"/>
                <a:gd name="T84" fmla="*/ 318 w 503"/>
                <a:gd name="T85" fmla="*/ 293 h 703"/>
                <a:gd name="T86" fmla="*/ 343 w 503"/>
                <a:gd name="T87" fmla="*/ 351 h 703"/>
                <a:gd name="T88" fmla="*/ 301 w 503"/>
                <a:gd name="T89" fmla="*/ 351 h 703"/>
                <a:gd name="T90" fmla="*/ 284 w 503"/>
                <a:gd name="T91" fmla="*/ 318 h 703"/>
                <a:gd name="T92" fmla="*/ 251 w 503"/>
                <a:gd name="T93" fmla="*/ 301 h 703"/>
                <a:gd name="T94" fmla="*/ 218 w 503"/>
                <a:gd name="T95" fmla="*/ 318 h 703"/>
                <a:gd name="T96" fmla="*/ 201 w 503"/>
                <a:gd name="T97" fmla="*/ 343 h 703"/>
                <a:gd name="T98" fmla="*/ 218 w 503"/>
                <a:gd name="T99" fmla="*/ 376 h 703"/>
                <a:gd name="T100" fmla="*/ 260 w 503"/>
                <a:gd name="T101" fmla="*/ 393 h 703"/>
                <a:gd name="T102" fmla="*/ 326 w 503"/>
                <a:gd name="T103" fmla="*/ 426 h 703"/>
                <a:gd name="T104" fmla="*/ 351 w 503"/>
                <a:gd name="T105" fmla="*/ 476 h 703"/>
                <a:gd name="T106" fmla="*/ 318 w 503"/>
                <a:gd name="T107" fmla="*/ 535 h 703"/>
                <a:gd name="T108" fmla="*/ 318 w 503"/>
                <a:gd name="T109" fmla="*/ 535 h 703"/>
                <a:gd name="T110" fmla="*/ 318 w 503"/>
                <a:gd name="T111" fmla="*/ 53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" h="703">
                  <a:moveTo>
                    <a:pt x="326" y="142"/>
                  </a:moveTo>
                  <a:cubicBezTo>
                    <a:pt x="168" y="142"/>
                    <a:pt x="168" y="142"/>
                    <a:pt x="168" y="142"/>
                  </a:cubicBezTo>
                  <a:cubicBezTo>
                    <a:pt x="168" y="134"/>
                    <a:pt x="168" y="134"/>
                    <a:pt x="168" y="134"/>
                  </a:cubicBezTo>
                  <a:cubicBezTo>
                    <a:pt x="184" y="125"/>
                    <a:pt x="184" y="125"/>
                    <a:pt x="184" y="125"/>
                  </a:cubicBezTo>
                  <a:cubicBezTo>
                    <a:pt x="310" y="125"/>
                    <a:pt x="310" y="125"/>
                    <a:pt x="310" y="12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59" y="100"/>
                    <a:pt x="109" y="50"/>
                    <a:pt x="67" y="67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109" y="67"/>
                    <a:pt x="159" y="117"/>
                    <a:pt x="168" y="134"/>
                  </a:cubicBezTo>
                  <a:cubicBezTo>
                    <a:pt x="142" y="142"/>
                    <a:pt x="109" y="151"/>
                    <a:pt x="92" y="134"/>
                  </a:cubicBezTo>
                  <a:cubicBezTo>
                    <a:pt x="84" y="142"/>
                    <a:pt x="84" y="142"/>
                    <a:pt x="84" y="142"/>
                  </a:cubicBezTo>
                  <a:cubicBezTo>
                    <a:pt x="92" y="151"/>
                    <a:pt x="109" y="159"/>
                    <a:pt x="126" y="159"/>
                  </a:cubicBezTo>
                  <a:cubicBezTo>
                    <a:pt x="134" y="159"/>
                    <a:pt x="142" y="159"/>
                    <a:pt x="151" y="151"/>
                  </a:cubicBezTo>
                  <a:cubicBezTo>
                    <a:pt x="67" y="217"/>
                    <a:pt x="0" y="351"/>
                    <a:pt x="0" y="460"/>
                  </a:cubicBezTo>
                  <a:cubicBezTo>
                    <a:pt x="0" y="594"/>
                    <a:pt x="117" y="702"/>
                    <a:pt x="251" y="702"/>
                  </a:cubicBezTo>
                  <a:cubicBezTo>
                    <a:pt x="393" y="702"/>
                    <a:pt x="502" y="594"/>
                    <a:pt x="502" y="452"/>
                  </a:cubicBezTo>
                  <a:cubicBezTo>
                    <a:pt x="502" y="343"/>
                    <a:pt x="427" y="192"/>
                    <a:pt x="326" y="142"/>
                  </a:cubicBezTo>
                  <a:close/>
                  <a:moveTo>
                    <a:pt x="318" y="535"/>
                  </a:moveTo>
                  <a:cubicBezTo>
                    <a:pt x="310" y="552"/>
                    <a:pt x="293" y="552"/>
                    <a:pt x="276" y="560"/>
                  </a:cubicBezTo>
                  <a:cubicBezTo>
                    <a:pt x="276" y="602"/>
                    <a:pt x="276" y="602"/>
                    <a:pt x="276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26" y="560"/>
                    <a:pt x="226" y="560"/>
                    <a:pt x="226" y="560"/>
                  </a:cubicBezTo>
                  <a:cubicBezTo>
                    <a:pt x="209" y="560"/>
                    <a:pt x="193" y="552"/>
                    <a:pt x="176" y="535"/>
                  </a:cubicBezTo>
                  <a:cubicBezTo>
                    <a:pt x="159" y="518"/>
                    <a:pt x="151" y="502"/>
                    <a:pt x="151" y="485"/>
                  </a:cubicBezTo>
                  <a:cubicBezTo>
                    <a:pt x="151" y="468"/>
                    <a:pt x="151" y="468"/>
                    <a:pt x="151" y="468"/>
                  </a:cubicBezTo>
                  <a:cubicBezTo>
                    <a:pt x="193" y="468"/>
                    <a:pt x="193" y="468"/>
                    <a:pt x="193" y="468"/>
                  </a:cubicBezTo>
                  <a:cubicBezTo>
                    <a:pt x="193" y="476"/>
                    <a:pt x="193" y="476"/>
                    <a:pt x="193" y="476"/>
                  </a:cubicBezTo>
                  <a:cubicBezTo>
                    <a:pt x="193" y="493"/>
                    <a:pt x="201" y="502"/>
                    <a:pt x="209" y="510"/>
                  </a:cubicBezTo>
                  <a:cubicBezTo>
                    <a:pt x="218" y="518"/>
                    <a:pt x="234" y="527"/>
                    <a:pt x="251" y="527"/>
                  </a:cubicBezTo>
                  <a:cubicBezTo>
                    <a:pt x="268" y="527"/>
                    <a:pt x="284" y="518"/>
                    <a:pt x="293" y="510"/>
                  </a:cubicBezTo>
                  <a:cubicBezTo>
                    <a:pt x="301" y="502"/>
                    <a:pt x="310" y="493"/>
                    <a:pt x="310" y="476"/>
                  </a:cubicBezTo>
                  <a:cubicBezTo>
                    <a:pt x="310" y="460"/>
                    <a:pt x="301" y="452"/>
                    <a:pt x="293" y="443"/>
                  </a:cubicBezTo>
                  <a:cubicBezTo>
                    <a:pt x="284" y="435"/>
                    <a:pt x="268" y="426"/>
                    <a:pt x="243" y="426"/>
                  </a:cubicBezTo>
                  <a:cubicBezTo>
                    <a:pt x="218" y="418"/>
                    <a:pt x="193" y="410"/>
                    <a:pt x="184" y="393"/>
                  </a:cubicBezTo>
                  <a:cubicBezTo>
                    <a:pt x="168" y="385"/>
                    <a:pt x="159" y="368"/>
                    <a:pt x="159" y="351"/>
                  </a:cubicBezTo>
                  <a:cubicBezTo>
                    <a:pt x="159" y="326"/>
                    <a:pt x="168" y="309"/>
                    <a:pt x="184" y="293"/>
                  </a:cubicBezTo>
                  <a:cubicBezTo>
                    <a:pt x="201" y="284"/>
                    <a:pt x="209" y="276"/>
                    <a:pt x="226" y="276"/>
                  </a:cubicBezTo>
                  <a:cubicBezTo>
                    <a:pt x="226" y="234"/>
                    <a:pt x="226" y="234"/>
                    <a:pt x="226" y="2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93" y="276"/>
                    <a:pt x="310" y="276"/>
                    <a:pt x="318" y="293"/>
                  </a:cubicBezTo>
                  <a:cubicBezTo>
                    <a:pt x="335" y="301"/>
                    <a:pt x="343" y="326"/>
                    <a:pt x="343" y="351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01" y="334"/>
                    <a:pt x="293" y="326"/>
                    <a:pt x="284" y="318"/>
                  </a:cubicBezTo>
                  <a:cubicBezTo>
                    <a:pt x="284" y="309"/>
                    <a:pt x="268" y="301"/>
                    <a:pt x="251" y="301"/>
                  </a:cubicBezTo>
                  <a:cubicBezTo>
                    <a:pt x="234" y="301"/>
                    <a:pt x="226" y="309"/>
                    <a:pt x="218" y="318"/>
                  </a:cubicBezTo>
                  <a:cubicBezTo>
                    <a:pt x="209" y="326"/>
                    <a:pt x="201" y="334"/>
                    <a:pt x="201" y="343"/>
                  </a:cubicBezTo>
                  <a:cubicBezTo>
                    <a:pt x="201" y="360"/>
                    <a:pt x="209" y="368"/>
                    <a:pt x="218" y="376"/>
                  </a:cubicBezTo>
                  <a:cubicBezTo>
                    <a:pt x="226" y="385"/>
                    <a:pt x="234" y="385"/>
                    <a:pt x="260" y="393"/>
                  </a:cubicBezTo>
                  <a:cubicBezTo>
                    <a:pt x="284" y="401"/>
                    <a:pt x="310" y="410"/>
                    <a:pt x="326" y="426"/>
                  </a:cubicBezTo>
                  <a:cubicBezTo>
                    <a:pt x="343" y="435"/>
                    <a:pt x="351" y="452"/>
                    <a:pt x="351" y="476"/>
                  </a:cubicBezTo>
                  <a:cubicBezTo>
                    <a:pt x="351" y="502"/>
                    <a:pt x="343" y="518"/>
                    <a:pt x="318" y="535"/>
                  </a:cubicBezTo>
                  <a:close/>
                  <a:moveTo>
                    <a:pt x="318" y="535"/>
                  </a:moveTo>
                  <a:lnTo>
                    <a:pt x="318" y="5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385F831-931B-4245-B045-DC4ACD88C60C}"/>
              </a:ext>
            </a:extLst>
          </p:cNvPr>
          <p:cNvGrpSpPr/>
          <p:nvPr/>
        </p:nvGrpSpPr>
        <p:grpSpPr>
          <a:xfrm>
            <a:off x="4255185" y="3093898"/>
            <a:ext cx="1164475" cy="1159528"/>
            <a:chOff x="5200255" y="2322159"/>
            <a:chExt cx="1577278" cy="1577689"/>
          </a:xfrm>
        </p:grpSpPr>
        <p:sp>
          <p:nvSpPr>
            <p:cNvPr id="13" name="Oval 93">
              <a:extLst>
                <a:ext uri="{FF2B5EF4-FFF2-40B4-BE49-F238E27FC236}">
                  <a16:creationId xmlns="" xmlns:a16="http://schemas.microsoft.com/office/drawing/2014/main" id="{F81B3392-ABE8-4071-9B81-BD98EED80F1A}"/>
                </a:ext>
              </a:extLst>
            </p:cNvPr>
            <p:cNvSpPr/>
            <p:nvPr/>
          </p:nvSpPr>
          <p:spPr>
            <a:xfrm>
              <a:off x="5200255" y="2322159"/>
              <a:ext cx="1577278" cy="15776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4" name="Freeform 109">
              <a:extLst>
                <a:ext uri="{FF2B5EF4-FFF2-40B4-BE49-F238E27FC236}">
                  <a16:creationId xmlns="" xmlns:a16="http://schemas.microsoft.com/office/drawing/2014/main" id="{0F80C3DA-C181-4B98-B148-B4B50061F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7114" y="2625619"/>
              <a:ext cx="925584" cy="925825"/>
            </a:xfrm>
            <a:custGeom>
              <a:avLst/>
              <a:gdLst>
                <a:gd name="T0" fmla="*/ 552 w 1105"/>
                <a:gd name="T1" fmla="*/ 0 h 1105"/>
                <a:gd name="T2" fmla="*/ 0 w 1105"/>
                <a:gd name="T3" fmla="*/ 552 h 1105"/>
                <a:gd name="T4" fmla="*/ 552 w 1105"/>
                <a:gd name="T5" fmla="*/ 1104 h 1105"/>
                <a:gd name="T6" fmla="*/ 1104 w 1105"/>
                <a:gd name="T7" fmla="*/ 552 h 1105"/>
                <a:gd name="T8" fmla="*/ 552 w 1105"/>
                <a:gd name="T9" fmla="*/ 0 h 1105"/>
                <a:gd name="T10" fmla="*/ 552 w 1105"/>
                <a:gd name="T11" fmla="*/ 1012 h 1105"/>
                <a:gd name="T12" fmla="*/ 84 w 1105"/>
                <a:gd name="T13" fmla="*/ 552 h 1105"/>
                <a:gd name="T14" fmla="*/ 552 w 1105"/>
                <a:gd name="T15" fmla="*/ 84 h 1105"/>
                <a:gd name="T16" fmla="*/ 1012 w 1105"/>
                <a:gd name="T17" fmla="*/ 552 h 1105"/>
                <a:gd name="T18" fmla="*/ 552 w 1105"/>
                <a:gd name="T19" fmla="*/ 1012 h 1105"/>
                <a:gd name="T20" fmla="*/ 836 w 1105"/>
                <a:gd name="T21" fmla="*/ 410 h 1105"/>
                <a:gd name="T22" fmla="*/ 828 w 1105"/>
                <a:gd name="T23" fmla="*/ 452 h 1105"/>
                <a:gd name="T24" fmla="*/ 560 w 1105"/>
                <a:gd name="T25" fmla="*/ 636 h 1105"/>
                <a:gd name="T26" fmla="*/ 544 w 1105"/>
                <a:gd name="T27" fmla="*/ 636 h 1105"/>
                <a:gd name="T28" fmla="*/ 527 w 1105"/>
                <a:gd name="T29" fmla="*/ 636 h 1105"/>
                <a:gd name="T30" fmla="*/ 518 w 1105"/>
                <a:gd name="T31" fmla="*/ 611 h 1105"/>
                <a:gd name="T32" fmla="*/ 518 w 1105"/>
                <a:gd name="T33" fmla="*/ 218 h 1105"/>
                <a:gd name="T34" fmla="*/ 544 w 1105"/>
                <a:gd name="T35" fmla="*/ 184 h 1105"/>
                <a:gd name="T36" fmla="*/ 577 w 1105"/>
                <a:gd name="T37" fmla="*/ 218 h 1105"/>
                <a:gd name="T38" fmla="*/ 577 w 1105"/>
                <a:gd name="T39" fmla="*/ 552 h 1105"/>
                <a:gd name="T40" fmla="*/ 795 w 1105"/>
                <a:gd name="T41" fmla="*/ 402 h 1105"/>
                <a:gd name="T42" fmla="*/ 836 w 1105"/>
                <a:gd name="T43" fmla="*/ 410 h 1105"/>
                <a:gd name="T44" fmla="*/ 836 w 1105"/>
                <a:gd name="T45" fmla="*/ 410 h 1105"/>
                <a:gd name="T46" fmla="*/ 836 w 1105"/>
                <a:gd name="T47" fmla="*/ 41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5" h="1105">
                  <a:moveTo>
                    <a:pt x="552" y="0"/>
                  </a:moveTo>
                  <a:cubicBezTo>
                    <a:pt x="243" y="0"/>
                    <a:pt x="0" y="243"/>
                    <a:pt x="0" y="552"/>
                  </a:cubicBezTo>
                  <a:cubicBezTo>
                    <a:pt x="0" y="853"/>
                    <a:pt x="243" y="1104"/>
                    <a:pt x="552" y="1104"/>
                  </a:cubicBezTo>
                  <a:cubicBezTo>
                    <a:pt x="853" y="1104"/>
                    <a:pt x="1104" y="853"/>
                    <a:pt x="1104" y="552"/>
                  </a:cubicBezTo>
                  <a:cubicBezTo>
                    <a:pt x="1104" y="243"/>
                    <a:pt x="853" y="0"/>
                    <a:pt x="552" y="0"/>
                  </a:cubicBezTo>
                  <a:close/>
                  <a:moveTo>
                    <a:pt x="552" y="1012"/>
                  </a:moveTo>
                  <a:cubicBezTo>
                    <a:pt x="293" y="1012"/>
                    <a:pt x="84" y="803"/>
                    <a:pt x="84" y="552"/>
                  </a:cubicBezTo>
                  <a:cubicBezTo>
                    <a:pt x="84" y="293"/>
                    <a:pt x="293" y="84"/>
                    <a:pt x="552" y="84"/>
                  </a:cubicBezTo>
                  <a:cubicBezTo>
                    <a:pt x="803" y="84"/>
                    <a:pt x="1012" y="293"/>
                    <a:pt x="1012" y="552"/>
                  </a:cubicBezTo>
                  <a:cubicBezTo>
                    <a:pt x="1012" y="803"/>
                    <a:pt x="803" y="1012"/>
                    <a:pt x="552" y="1012"/>
                  </a:cubicBezTo>
                  <a:close/>
                  <a:moveTo>
                    <a:pt x="836" y="410"/>
                  </a:moveTo>
                  <a:cubicBezTo>
                    <a:pt x="845" y="419"/>
                    <a:pt x="845" y="435"/>
                    <a:pt x="828" y="452"/>
                  </a:cubicBezTo>
                  <a:cubicBezTo>
                    <a:pt x="560" y="636"/>
                    <a:pt x="560" y="636"/>
                    <a:pt x="560" y="636"/>
                  </a:cubicBezTo>
                  <a:cubicBezTo>
                    <a:pt x="552" y="636"/>
                    <a:pt x="552" y="636"/>
                    <a:pt x="544" y="636"/>
                  </a:cubicBezTo>
                  <a:cubicBezTo>
                    <a:pt x="544" y="636"/>
                    <a:pt x="535" y="636"/>
                    <a:pt x="527" y="636"/>
                  </a:cubicBezTo>
                  <a:cubicBezTo>
                    <a:pt x="518" y="628"/>
                    <a:pt x="518" y="619"/>
                    <a:pt x="518" y="611"/>
                  </a:cubicBezTo>
                  <a:cubicBezTo>
                    <a:pt x="518" y="218"/>
                    <a:pt x="518" y="218"/>
                    <a:pt x="518" y="218"/>
                  </a:cubicBezTo>
                  <a:cubicBezTo>
                    <a:pt x="518" y="201"/>
                    <a:pt x="527" y="184"/>
                    <a:pt x="544" y="184"/>
                  </a:cubicBezTo>
                  <a:cubicBezTo>
                    <a:pt x="560" y="184"/>
                    <a:pt x="577" y="201"/>
                    <a:pt x="577" y="218"/>
                  </a:cubicBezTo>
                  <a:cubicBezTo>
                    <a:pt x="577" y="552"/>
                    <a:pt x="577" y="552"/>
                    <a:pt x="577" y="552"/>
                  </a:cubicBezTo>
                  <a:cubicBezTo>
                    <a:pt x="795" y="402"/>
                    <a:pt x="795" y="402"/>
                    <a:pt x="795" y="402"/>
                  </a:cubicBezTo>
                  <a:cubicBezTo>
                    <a:pt x="811" y="393"/>
                    <a:pt x="828" y="393"/>
                    <a:pt x="836" y="410"/>
                  </a:cubicBezTo>
                  <a:close/>
                  <a:moveTo>
                    <a:pt x="836" y="410"/>
                  </a:moveTo>
                  <a:lnTo>
                    <a:pt x="836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15" name="PA-文本框 42">
            <a:extLst>
              <a:ext uri="{FF2B5EF4-FFF2-40B4-BE49-F238E27FC236}">
                <a16:creationId xmlns="" xmlns:a16="http://schemas.microsoft.com/office/drawing/2014/main" id="{533A5849-4D86-4B18-94D3-619BF21760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77457" y="4513224"/>
            <a:ext cx="1515257" cy="10325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此处添加详细文本描述，建议与标题相关并符合整体语言风格。</a:t>
            </a:r>
            <a:endParaRPr lang="id-ID" sz="1200" dirty="0">
              <a:solidFill>
                <a:schemeClr val="bg1">
                  <a:lumMod val="9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6" name="PA-文本框 42">
            <a:extLst>
              <a:ext uri="{FF2B5EF4-FFF2-40B4-BE49-F238E27FC236}">
                <a16:creationId xmlns="" xmlns:a16="http://schemas.microsoft.com/office/drawing/2014/main" id="{B365F729-236D-4356-9587-18F7A34DED8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558553" y="4513224"/>
            <a:ext cx="1515257" cy="10325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此处添加详细文本描述，建议与标题相关并符合整体语言风格。</a:t>
            </a:r>
            <a:endParaRPr lang="id-ID" sz="1200" dirty="0">
              <a:solidFill>
                <a:schemeClr val="bg1">
                  <a:lumMod val="9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7" name="PA-文本框 42">
            <a:extLst>
              <a:ext uri="{FF2B5EF4-FFF2-40B4-BE49-F238E27FC236}">
                <a16:creationId xmlns="" xmlns:a16="http://schemas.microsoft.com/office/drawing/2014/main" id="{C379A610-3F45-4117-8A49-54D5F70E7E2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79547" y="4513224"/>
            <a:ext cx="1515257" cy="10325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此处添加详细文本描述，建议与标题相关并符合整体语言风格。</a:t>
            </a:r>
            <a:endParaRPr lang="id-ID" sz="1200" dirty="0">
              <a:solidFill>
                <a:schemeClr val="bg1">
                  <a:lumMod val="9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8" name="平行四边形 17">
            <a:extLst>
              <a:ext uri="{FF2B5EF4-FFF2-40B4-BE49-F238E27FC236}">
                <a16:creationId xmlns="" xmlns:a16="http://schemas.microsoft.com/office/drawing/2014/main" id="{02A6375C-91ED-445A-9ACD-EF7271DEE977}"/>
              </a:ext>
            </a:extLst>
          </p:cNvPr>
          <p:cNvSpPr/>
          <p:nvPr/>
        </p:nvSpPr>
        <p:spPr>
          <a:xfrm>
            <a:off x="6436404" y="576662"/>
            <a:ext cx="3739230" cy="2962775"/>
          </a:xfrm>
          <a:prstGeom prst="parallelogram">
            <a:avLst/>
          </a:prstGeom>
          <a:blipFill>
            <a:blip r:embed="rId7"/>
            <a:srcRect/>
            <a:stretch>
              <a:fillRect t="-36020" b="-3602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52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6F9346E9-0AB1-422C-8B66-6E73CC913DEF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42" name="Freeform 52">
              <a:extLst>
                <a:ext uri="{FF2B5EF4-FFF2-40B4-BE49-F238E27FC236}">
                  <a16:creationId xmlns="" xmlns:a16="http://schemas.microsoft.com/office/drawing/2014/main" id="{98BA00FB-4B27-4288-AA76-29E7C8267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3" name="Freeform 56">
              <a:extLst>
                <a:ext uri="{FF2B5EF4-FFF2-40B4-BE49-F238E27FC236}">
                  <a16:creationId xmlns="" xmlns:a16="http://schemas.microsoft.com/office/drawing/2014/main" id="{A142580C-E885-43F5-A10E-A6350383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D33D4286-779A-4BF4-B75D-D94DFCADED97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45" name="组合 44">
                <a:extLst>
                  <a:ext uri="{FF2B5EF4-FFF2-40B4-BE49-F238E27FC236}">
                    <a16:creationId xmlns="" xmlns:a16="http://schemas.microsoft.com/office/drawing/2014/main" id="{DE99BD96-F500-46C3-8DD5-1CF816374B02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47" name="文本框 46">
                  <a:extLst>
                    <a:ext uri="{FF2B5EF4-FFF2-40B4-BE49-F238E27FC236}">
                      <a16:creationId xmlns="" xmlns:a16="http://schemas.microsoft.com/office/drawing/2014/main" id="{52D66D13-886C-47FD-811A-46FCB08BC383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48" name="文本框 47">
                  <a:extLst>
                    <a:ext uri="{FF2B5EF4-FFF2-40B4-BE49-F238E27FC236}">
                      <a16:creationId xmlns="" xmlns:a16="http://schemas.microsoft.com/office/drawing/2014/main" id="{90C0553A-5D73-4EF4-8AED-11169C316E10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E4704CAB-16E0-442D-8CE2-45A0117D786A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13" name="Rectangle: Rounded Corners 2">
            <a:extLst>
              <a:ext uri="{FF2B5EF4-FFF2-40B4-BE49-F238E27FC236}">
                <a16:creationId xmlns="" xmlns:a16="http://schemas.microsoft.com/office/drawing/2014/main" id="{DE29B2A8-5BF9-46B8-B178-D49EF486D54F}"/>
              </a:ext>
            </a:extLst>
          </p:cNvPr>
          <p:cNvSpPr/>
          <p:nvPr/>
        </p:nvSpPr>
        <p:spPr>
          <a:xfrm>
            <a:off x="1004358" y="1946410"/>
            <a:ext cx="2256251" cy="3698776"/>
          </a:xfrm>
          <a:prstGeom prst="roundRect">
            <a:avLst>
              <a:gd name="adj" fmla="val 348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88000" bIns="288000" anchor="t" anchorCtr="1">
            <a:norm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标题文本预设</a:t>
            </a:r>
          </a:p>
        </p:txBody>
      </p:sp>
      <p:sp>
        <p:nvSpPr>
          <p:cNvPr id="14" name="Freeform: Shape 6">
            <a:extLst>
              <a:ext uri="{FF2B5EF4-FFF2-40B4-BE49-F238E27FC236}">
                <a16:creationId xmlns="" xmlns:a16="http://schemas.microsoft.com/office/drawing/2014/main" id="{101CBEB6-B104-4152-985A-47898F4C61C1}"/>
              </a:ext>
            </a:extLst>
          </p:cNvPr>
          <p:cNvSpPr/>
          <p:nvPr/>
        </p:nvSpPr>
        <p:spPr>
          <a:xfrm>
            <a:off x="1004358" y="2871105"/>
            <a:ext cx="2256251" cy="2774082"/>
          </a:xfrm>
          <a:custGeom>
            <a:avLst/>
            <a:gdLst>
              <a:gd name="connsiteX0" fmla="*/ 0 w 3657600"/>
              <a:gd name="connsiteY0" fmla="*/ 0 h 5486400"/>
              <a:gd name="connsiteX1" fmla="*/ 127467 w 3657600"/>
              <a:gd name="connsiteY1" fmla="*/ 0 h 5486400"/>
              <a:gd name="connsiteX2" fmla="*/ 1072342 w 3657600"/>
              <a:gd name="connsiteY2" fmla="*/ 0 h 5486400"/>
              <a:gd name="connsiteX3" fmla="*/ 1828800 w 3657600"/>
              <a:gd name="connsiteY3" fmla="*/ 756458 h 5486400"/>
              <a:gd name="connsiteX4" fmla="*/ 2585258 w 3657600"/>
              <a:gd name="connsiteY4" fmla="*/ 0 h 5486400"/>
              <a:gd name="connsiteX5" fmla="*/ 3530133 w 3657600"/>
              <a:gd name="connsiteY5" fmla="*/ 0 h 5486400"/>
              <a:gd name="connsiteX6" fmla="*/ 3657600 w 3657600"/>
              <a:gd name="connsiteY6" fmla="*/ 0 h 5486400"/>
              <a:gd name="connsiteX7" fmla="*/ 3657600 w 3657600"/>
              <a:gd name="connsiteY7" fmla="*/ 127467 h 5486400"/>
              <a:gd name="connsiteX8" fmla="*/ 3657600 w 3657600"/>
              <a:gd name="connsiteY8" fmla="*/ 914400 h 5486400"/>
              <a:gd name="connsiteX9" fmla="*/ 3657600 w 3657600"/>
              <a:gd name="connsiteY9" fmla="*/ 5358933 h 5486400"/>
              <a:gd name="connsiteX10" fmla="*/ 3530133 w 3657600"/>
              <a:gd name="connsiteY10" fmla="*/ 5486400 h 5486400"/>
              <a:gd name="connsiteX11" fmla="*/ 127467 w 3657600"/>
              <a:gd name="connsiteY11" fmla="*/ 5486400 h 5486400"/>
              <a:gd name="connsiteX12" fmla="*/ 0 w 3657600"/>
              <a:gd name="connsiteY12" fmla="*/ 5358933 h 5486400"/>
              <a:gd name="connsiteX13" fmla="*/ 0 w 3657600"/>
              <a:gd name="connsiteY13" fmla="*/ 914400 h 5486400"/>
              <a:gd name="connsiteX14" fmla="*/ 0 w 3657600"/>
              <a:gd name="connsiteY14" fmla="*/ 127467 h 5486400"/>
              <a:gd name="connsiteX15" fmla="*/ 0 w 3657600"/>
              <a:gd name="connsiteY15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57600" h="5486400">
                <a:moveTo>
                  <a:pt x="0" y="0"/>
                </a:moveTo>
                <a:lnTo>
                  <a:pt x="127467" y="0"/>
                </a:lnTo>
                <a:lnTo>
                  <a:pt x="1072342" y="0"/>
                </a:lnTo>
                <a:cubicBezTo>
                  <a:pt x="1072342" y="417780"/>
                  <a:pt x="1411020" y="756458"/>
                  <a:pt x="1828800" y="756458"/>
                </a:cubicBezTo>
                <a:cubicBezTo>
                  <a:pt x="2246580" y="756458"/>
                  <a:pt x="2585258" y="417780"/>
                  <a:pt x="2585258" y="0"/>
                </a:cubicBezTo>
                <a:lnTo>
                  <a:pt x="3530133" y="0"/>
                </a:lnTo>
                <a:lnTo>
                  <a:pt x="3657600" y="0"/>
                </a:lnTo>
                <a:lnTo>
                  <a:pt x="3657600" y="127467"/>
                </a:lnTo>
                <a:lnTo>
                  <a:pt x="3657600" y="914400"/>
                </a:lnTo>
                <a:lnTo>
                  <a:pt x="3657600" y="5358933"/>
                </a:lnTo>
                <a:cubicBezTo>
                  <a:pt x="3657600" y="5429331"/>
                  <a:pt x="3600531" y="5486400"/>
                  <a:pt x="3530133" y="5486400"/>
                </a:cubicBezTo>
                <a:lnTo>
                  <a:pt x="127467" y="5486400"/>
                </a:lnTo>
                <a:cubicBezTo>
                  <a:pt x="57069" y="5486400"/>
                  <a:pt x="0" y="5429331"/>
                  <a:pt x="0" y="5358933"/>
                </a:cubicBezTo>
                <a:lnTo>
                  <a:pt x="0" y="914400"/>
                </a:lnTo>
                <a:lnTo>
                  <a:pt x="0" y="127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dist="25400" dir="16200000" sx="101000" sy="101000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5" name="TextBox 7">
            <a:extLst>
              <a:ext uri="{FF2B5EF4-FFF2-40B4-BE49-F238E27FC236}">
                <a16:creationId xmlns="" xmlns:a16="http://schemas.microsoft.com/office/drawing/2014/main" id="{26781EB0-DEB6-4677-A53F-C432748BDE07}"/>
              </a:ext>
            </a:extLst>
          </p:cNvPr>
          <p:cNvSpPr txBox="1"/>
          <p:nvPr/>
        </p:nvSpPr>
        <p:spPr>
          <a:xfrm>
            <a:off x="1754817" y="2590987"/>
            <a:ext cx="755336" cy="707887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en-US" sz="3733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01</a:t>
            </a:r>
          </a:p>
        </p:txBody>
      </p:sp>
      <p:sp>
        <p:nvSpPr>
          <p:cNvPr id="16" name="Freeform: Shape 9">
            <a:extLst>
              <a:ext uri="{FF2B5EF4-FFF2-40B4-BE49-F238E27FC236}">
                <a16:creationId xmlns="" xmlns:a16="http://schemas.microsoft.com/office/drawing/2014/main" id="{9D48ECCF-594F-4B6B-B377-98A6BEC12DD9}"/>
              </a:ext>
            </a:extLst>
          </p:cNvPr>
          <p:cNvSpPr/>
          <p:nvPr/>
        </p:nvSpPr>
        <p:spPr>
          <a:xfrm>
            <a:off x="1852089" y="4852231"/>
            <a:ext cx="544020" cy="527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7" name="Rectangle: Rounded Corners 3">
            <a:extLst>
              <a:ext uri="{FF2B5EF4-FFF2-40B4-BE49-F238E27FC236}">
                <a16:creationId xmlns="" xmlns:a16="http://schemas.microsoft.com/office/drawing/2014/main" id="{BC042ACD-5833-42F4-9192-F363266984C8}"/>
              </a:ext>
            </a:extLst>
          </p:cNvPr>
          <p:cNvSpPr/>
          <p:nvPr/>
        </p:nvSpPr>
        <p:spPr>
          <a:xfrm>
            <a:off x="3636650" y="1946410"/>
            <a:ext cx="2256251" cy="3698776"/>
          </a:xfrm>
          <a:prstGeom prst="roundRect">
            <a:avLst>
              <a:gd name="adj" fmla="val 348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88000" bIns="288000" anchor="t" anchorCtr="1">
            <a:norm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标题文本预设</a:t>
            </a:r>
          </a:p>
        </p:txBody>
      </p:sp>
      <p:sp>
        <p:nvSpPr>
          <p:cNvPr id="18" name="Freeform: Shape 10">
            <a:extLst>
              <a:ext uri="{FF2B5EF4-FFF2-40B4-BE49-F238E27FC236}">
                <a16:creationId xmlns="" xmlns:a16="http://schemas.microsoft.com/office/drawing/2014/main" id="{FCDF38BA-2B95-4D59-A776-C74A91E45C70}"/>
              </a:ext>
            </a:extLst>
          </p:cNvPr>
          <p:cNvSpPr/>
          <p:nvPr/>
        </p:nvSpPr>
        <p:spPr>
          <a:xfrm>
            <a:off x="3636650" y="2871105"/>
            <a:ext cx="2256251" cy="2774082"/>
          </a:xfrm>
          <a:custGeom>
            <a:avLst/>
            <a:gdLst>
              <a:gd name="connsiteX0" fmla="*/ 0 w 3657600"/>
              <a:gd name="connsiteY0" fmla="*/ 0 h 5486400"/>
              <a:gd name="connsiteX1" fmla="*/ 127467 w 3657600"/>
              <a:gd name="connsiteY1" fmla="*/ 0 h 5486400"/>
              <a:gd name="connsiteX2" fmla="*/ 1072342 w 3657600"/>
              <a:gd name="connsiteY2" fmla="*/ 0 h 5486400"/>
              <a:gd name="connsiteX3" fmla="*/ 1828800 w 3657600"/>
              <a:gd name="connsiteY3" fmla="*/ 756458 h 5486400"/>
              <a:gd name="connsiteX4" fmla="*/ 2585258 w 3657600"/>
              <a:gd name="connsiteY4" fmla="*/ 0 h 5486400"/>
              <a:gd name="connsiteX5" fmla="*/ 3530133 w 3657600"/>
              <a:gd name="connsiteY5" fmla="*/ 0 h 5486400"/>
              <a:gd name="connsiteX6" fmla="*/ 3657600 w 3657600"/>
              <a:gd name="connsiteY6" fmla="*/ 0 h 5486400"/>
              <a:gd name="connsiteX7" fmla="*/ 3657600 w 3657600"/>
              <a:gd name="connsiteY7" fmla="*/ 127467 h 5486400"/>
              <a:gd name="connsiteX8" fmla="*/ 3657600 w 3657600"/>
              <a:gd name="connsiteY8" fmla="*/ 914400 h 5486400"/>
              <a:gd name="connsiteX9" fmla="*/ 3657600 w 3657600"/>
              <a:gd name="connsiteY9" fmla="*/ 5358933 h 5486400"/>
              <a:gd name="connsiteX10" fmla="*/ 3530133 w 3657600"/>
              <a:gd name="connsiteY10" fmla="*/ 5486400 h 5486400"/>
              <a:gd name="connsiteX11" fmla="*/ 127467 w 3657600"/>
              <a:gd name="connsiteY11" fmla="*/ 5486400 h 5486400"/>
              <a:gd name="connsiteX12" fmla="*/ 0 w 3657600"/>
              <a:gd name="connsiteY12" fmla="*/ 5358933 h 5486400"/>
              <a:gd name="connsiteX13" fmla="*/ 0 w 3657600"/>
              <a:gd name="connsiteY13" fmla="*/ 914400 h 5486400"/>
              <a:gd name="connsiteX14" fmla="*/ 0 w 3657600"/>
              <a:gd name="connsiteY14" fmla="*/ 127467 h 5486400"/>
              <a:gd name="connsiteX15" fmla="*/ 0 w 3657600"/>
              <a:gd name="connsiteY15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57600" h="5486400">
                <a:moveTo>
                  <a:pt x="0" y="0"/>
                </a:moveTo>
                <a:lnTo>
                  <a:pt x="127467" y="0"/>
                </a:lnTo>
                <a:lnTo>
                  <a:pt x="1072342" y="0"/>
                </a:lnTo>
                <a:cubicBezTo>
                  <a:pt x="1072342" y="417780"/>
                  <a:pt x="1411020" y="756458"/>
                  <a:pt x="1828800" y="756458"/>
                </a:cubicBezTo>
                <a:cubicBezTo>
                  <a:pt x="2246580" y="756458"/>
                  <a:pt x="2585258" y="417780"/>
                  <a:pt x="2585258" y="0"/>
                </a:cubicBezTo>
                <a:lnTo>
                  <a:pt x="3530133" y="0"/>
                </a:lnTo>
                <a:lnTo>
                  <a:pt x="3657600" y="0"/>
                </a:lnTo>
                <a:lnTo>
                  <a:pt x="3657600" y="127467"/>
                </a:lnTo>
                <a:lnTo>
                  <a:pt x="3657600" y="914400"/>
                </a:lnTo>
                <a:lnTo>
                  <a:pt x="3657600" y="5358933"/>
                </a:lnTo>
                <a:cubicBezTo>
                  <a:pt x="3657600" y="5429331"/>
                  <a:pt x="3600531" y="5486400"/>
                  <a:pt x="3530133" y="5486400"/>
                </a:cubicBezTo>
                <a:lnTo>
                  <a:pt x="127467" y="5486400"/>
                </a:lnTo>
                <a:cubicBezTo>
                  <a:pt x="57069" y="5486400"/>
                  <a:pt x="0" y="5429331"/>
                  <a:pt x="0" y="5358933"/>
                </a:cubicBezTo>
                <a:lnTo>
                  <a:pt x="0" y="914400"/>
                </a:lnTo>
                <a:lnTo>
                  <a:pt x="0" y="127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dist="25400" dir="16200000" sx="101000" sy="101000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9" name="TextBox 11">
            <a:extLst>
              <a:ext uri="{FF2B5EF4-FFF2-40B4-BE49-F238E27FC236}">
                <a16:creationId xmlns="" xmlns:a16="http://schemas.microsoft.com/office/drawing/2014/main" id="{9532BA6E-B65D-4611-8B9A-68577864A4BA}"/>
              </a:ext>
            </a:extLst>
          </p:cNvPr>
          <p:cNvSpPr txBox="1"/>
          <p:nvPr/>
        </p:nvSpPr>
        <p:spPr>
          <a:xfrm>
            <a:off x="4387109" y="2590987"/>
            <a:ext cx="755336" cy="70788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02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BCF4F3B3-F195-4FCC-BAE6-B747E7BADF4A}"/>
              </a:ext>
            </a:extLst>
          </p:cNvPr>
          <p:cNvSpPr/>
          <p:nvPr/>
        </p:nvSpPr>
        <p:spPr>
          <a:xfrm>
            <a:off x="4485303" y="4900784"/>
            <a:ext cx="558945" cy="443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1" name="Rectangle: Rounded Corners 5">
            <a:extLst>
              <a:ext uri="{FF2B5EF4-FFF2-40B4-BE49-F238E27FC236}">
                <a16:creationId xmlns="" xmlns:a16="http://schemas.microsoft.com/office/drawing/2014/main" id="{62CBA6AC-07F6-436B-96D5-CF88FBC10978}"/>
              </a:ext>
            </a:extLst>
          </p:cNvPr>
          <p:cNvSpPr/>
          <p:nvPr/>
        </p:nvSpPr>
        <p:spPr>
          <a:xfrm>
            <a:off x="6268943" y="1946410"/>
            <a:ext cx="2256251" cy="3698776"/>
          </a:xfrm>
          <a:prstGeom prst="roundRect">
            <a:avLst>
              <a:gd name="adj" fmla="val 348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88000" bIns="288000" anchor="t" anchorCtr="1">
            <a:norm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标题文本预设</a:t>
            </a:r>
          </a:p>
        </p:txBody>
      </p:sp>
      <p:sp>
        <p:nvSpPr>
          <p:cNvPr id="22" name="Freeform: Shape 16">
            <a:extLst>
              <a:ext uri="{FF2B5EF4-FFF2-40B4-BE49-F238E27FC236}">
                <a16:creationId xmlns="" xmlns:a16="http://schemas.microsoft.com/office/drawing/2014/main" id="{A6A0C167-00A7-4299-93C4-34DB5E4A819F}"/>
              </a:ext>
            </a:extLst>
          </p:cNvPr>
          <p:cNvSpPr/>
          <p:nvPr/>
        </p:nvSpPr>
        <p:spPr>
          <a:xfrm>
            <a:off x="6268943" y="2871105"/>
            <a:ext cx="2256251" cy="2774082"/>
          </a:xfrm>
          <a:custGeom>
            <a:avLst/>
            <a:gdLst>
              <a:gd name="connsiteX0" fmla="*/ 0 w 3657600"/>
              <a:gd name="connsiteY0" fmla="*/ 0 h 5486400"/>
              <a:gd name="connsiteX1" fmla="*/ 127467 w 3657600"/>
              <a:gd name="connsiteY1" fmla="*/ 0 h 5486400"/>
              <a:gd name="connsiteX2" fmla="*/ 1072342 w 3657600"/>
              <a:gd name="connsiteY2" fmla="*/ 0 h 5486400"/>
              <a:gd name="connsiteX3" fmla="*/ 1828800 w 3657600"/>
              <a:gd name="connsiteY3" fmla="*/ 756458 h 5486400"/>
              <a:gd name="connsiteX4" fmla="*/ 2585258 w 3657600"/>
              <a:gd name="connsiteY4" fmla="*/ 0 h 5486400"/>
              <a:gd name="connsiteX5" fmla="*/ 3530133 w 3657600"/>
              <a:gd name="connsiteY5" fmla="*/ 0 h 5486400"/>
              <a:gd name="connsiteX6" fmla="*/ 3657600 w 3657600"/>
              <a:gd name="connsiteY6" fmla="*/ 0 h 5486400"/>
              <a:gd name="connsiteX7" fmla="*/ 3657600 w 3657600"/>
              <a:gd name="connsiteY7" fmla="*/ 127467 h 5486400"/>
              <a:gd name="connsiteX8" fmla="*/ 3657600 w 3657600"/>
              <a:gd name="connsiteY8" fmla="*/ 914400 h 5486400"/>
              <a:gd name="connsiteX9" fmla="*/ 3657600 w 3657600"/>
              <a:gd name="connsiteY9" fmla="*/ 5358933 h 5486400"/>
              <a:gd name="connsiteX10" fmla="*/ 3530133 w 3657600"/>
              <a:gd name="connsiteY10" fmla="*/ 5486400 h 5486400"/>
              <a:gd name="connsiteX11" fmla="*/ 127467 w 3657600"/>
              <a:gd name="connsiteY11" fmla="*/ 5486400 h 5486400"/>
              <a:gd name="connsiteX12" fmla="*/ 0 w 3657600"/>
              <a:gd name="connsiteY12" fmla="*/ 5358933 h 5486400"/>
              <a:gd name="connsiteX13" fmla="*/ 0 w 3657600"/>
              <a:gd name="connsiteY13" fmla="*/ 914400 h 5486400"/>
              <a:gd name="connsiteX14" fmla="*/ 0 w 3657600"/>
              <a:gd name="connsiteY14" fmla="*/ 127467 h 5486400"/>
              <a:gd name="connsiteX15" fmla="*/ 0 w 3657600"/>
              <a:gd name="connsiteY15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57600" h="5486400">
                <a:moveTo>
                  <a:pt x="0" y="0"/>
                </a:moveTo>
                <a:lnTo>
                  <a:pt x="127467" y="0"/>
                </a:lnTo>
                <a:lnTo>
                  <a:pt x="1072342" y="0"/>
                </a:lnTo>
                <a:cubicBezTo>
                  <a:pt x="1072342" y="417780"/>
                  <a:pt x="1411020" y="756458"/>
                  <a:pt x="1828800" y="756458"/>
                </a:cubicBezTo>
                <a:cubicBezTo>
                  <a:pt x="2246580" y="756458"/>
                  <a:pt x="2585258" y="417780"/>
                  <a:pt x="2585258" y="0"/>
                </a:cubicBezTo>
                <a:lnTo>
                  <a:pt x="3530133" y="0"/>
                </a:lnTo>
                <a:lnTo>
                  <a:pt x="3657600" y="0"/>
                </a:lnTo>
                <a:lnTo>
                  <a:pt x="3657600" y="127467"/>
                </a:lnTo>
                <a:lnTo>
                  <a:pt x="3657600" y="914400"/>
                </a:lnTo>
                <a:lnTo>
                  <a:pt x="3657600" y="5358933"/>
                </a:lnTo>
                <a:cubicBezTo>
                  <a:pt x="3657600" y="5429331"/>
                  <a:pt x="3600531" y="5486400"/>
                  <a:pt x="3530133" y="5486400"/>
                </a:cubicBezTo>
                <a:lnTo>
                  <a:pt x="127467" y="5486400"/>
                </a:lnTo>
                <a:cubicBezTo>
                  <a:pt x="57069" y="5486400"/>
                  <a:pt x="0" y="5429331"/>
                  <a:pt x="0" y="5358933"/>
                </a:cubicBezTo>
                <a:lnTo>
                  <a:pt x="0" y="914400"/>
                </a:lnTo>
                <a:lnTo>
                  <a:pt x="0" y="127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dist="25400" dir="16200000" sx="101000" sy="101000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3" name="TextBox 17">
            <a:extLst>
              <a:ext uri="{FF2B5EF4-FFF2-40B4-BE49-F238E27FC236}">
                <a16:creationId xmlns="" xmlns:a16="http://schemas.microsoft.com/office/drawing/2014/main" id="{BF845B6B-A89B-4575-BC8B-91DC6C76B8E5}"/>
              </a:ext>
            </a:extLst>
          </p:cNvPr>
          <p:cNvSpPr txBox="1"/>
          <p:nvPr/>
        </p:nvSpPr>
        <p:spPr>
          <a:xfrm>
            <a:off x="7019400" y="2590987"/>
            <a:ext cx="755335" cy="707887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03</a:t>
            </a:r>
          </a:p>
        </p:txBody>
      </p:sp>
      <p:sp>
        <p:nvSpPr>
          <p:cNvPr id="24" name="Freeform: Shape 20">
            <a:extLst>
              <a:ext uri="{FF2B5EF4-FFF2-40B4-BE49-F238E27FC236}">
                <a16:creationId xmlns="" xmlns:a16="http://schemas.microsoft.com/office/drawing/2014/main" id="{7DB36823-C1E1-4E50-9A0D-53C883C44D9E}"/>
              </a:ext>
            </a:extLst>
          </p:cNvPr>
          <p:cNvSpPr/>
          <p:nvPr/>
        </p:nvSpPr>
        <p:spPr>
          <a:xfrm>
            <a:off x="7167352" y="4899603"/>
            <a:ext cx="459429" cy="44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5" name="Rectangle: Rounded Corners 4">
            <a:extLst>
              <a:ext uri="{FF2B5EF4-FFF2-40B4-BE49-F238E27FC236}">
                <a16:creationId xmlns="" xmlns:a16="http://schemas.microsoft.com/office/drawing/2014/main" id="{76958CB4-20A6-46BD-89C9-9275E1FD8D37}"/>
              </a:ext>
            </a:extLst>
          </p:cNvPr>
          <p:cNvSpPr/>
          <p:nvPr/>
        </p:nvSpPr>
        <p:spPr>
          <a:xfrm>
            <a:off x="8936058" y="1946410"/>
            <a:ext cx="2256251" cy="3698776"/>
          </a:xfrm>
          <a:prstGeom prst="roundRect">
            <a:avLst>
              <a:gd name="adj" fmla="val 348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88000" bIns="288000" anchor="t" anchorCtr="1">
            <a:norm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标题文本预设</a:t>
            </a:r>
          </a:p>
        </p:txBody>
      </p:sp>
      <p:sp>
        <p:nvSpPr>
          <p:cNvPr id="26" name="Freeform: Shape 13">
            <a:extLst>
              <a:ext uri="{FF2B5EF4-FFF2-40B4-BE49-F238E27FC236}">
                <a16:creationId xmlns="" xmlns:a16="http://schemas.microsoft.com/office/drawing/2014/main" id="{58CE64B9-68CB-4E6B-B7D6-A54E75D0E8A2}"/>
              </a:ext>
            </a:extLst>
          </p:cNvPr>
          <p:cNvSpPr/>
          <p:nvPr/>
        </p:nvSpPr>
        <p:spPr>
          <a:xfrm>
            <a:off x="8936058" y="2871105"/>
            <a:ext cx="2256251" cy="2774082"/>
          </a:xfrm>
          <a:custGeom>
            <a:avLst/>
            <a:gdLst>
              <a:gd name="connsiteX0" fmla="*/ 0 w 3657600"/>
              <a:gd name="connsiteY0" fmla="*/ 0 h 5486400"/>
              <a:gd name="connsiteX1" fmla="*/ 127467 w 3657600"/>
              <a:gd name="connsiteY1" fmla="*/ 0 h 5486400"/>
              <a:gd name="connsiteX2" fmla="*/ 1072342 w 3657600"/>
              <a:gd name="connsiteY2" fmla="*/ 0 h 5486400"/>
              <a:gd name="connsiteX3" fmla="*/ 1828800 w 3657600"/>
              <a:gd name="connsiteY3" fmla="*/ 756458 h 5486400"/>
              <a:gd name="connsiteX4" fmla="*/ 2585258 w 3657600"/>
              <a:gd name="connsiteY4" fmla="*/ 0 h 5486400"/>
              <a:gd name="connsiteX5" fmla="*/ 3530133 w 3657600"/>
              <a:gd name="connsiteY5" fmla="*/ 0 h 5486400"/>
              <a:gd name="connsiteX6" fmla="*/ 3657600 w 3657600"/>
              <a:gd name="connsiteY6" fmla="*/ 0 h 5486400"/>
              <a:gd name="connsiteX7" fmla="*/ 3657600 w 3657600"/>
              <a:gd name="connsiteY7" fmla="*/ 127467 h 5486400"/>
              <a:gd name="connsiteX8" fmla="*/ 3657600 w 3657600"/>
              <a:gd name="connsiteY8" fmla="*/ 914400 h 5486400"/>
              <a:gd name="connsiteX9" fmla="*/ 3657600 w 3657600"/>
              <a:gd name="connsiteY9" fmla="*/ 5358933 h 5486400"/>
              <a:gd name="connsiteX10" fmla="*/ 3530133 w 3657600"/>
              <a:gd name="connsiteY10" fmla="*/ 5486400 h 5486400"/>
              <a:gd name="connsiteX11" fmla="*/ 127467 w 3657600"/>
              <a:gd name="connsiteY11" fmla="*/ 5486400 h 5486400"/>
              <a:gd name="connsiteX12" fmla="*/ 0 w 3657600"/>
              <a:gd name="connsiteY12" fmla="*/ 5358933 h 5486400"/>
              <a:gd name="connsiteX13" fmla="*/ 0 w 3657600"/>
              <a:gd name="connsiteY13" fmla="*/ 914400 h 5486400"/>
              <a:gd name="connsiteX14" fmla="*/ 0 w 3657600"/>
              <a:gd name="connsiteY14" fmla="*/ 127467 h 5486400"/>
              <a:gd name="connsiteX15" fmla="*/ 0 w 3657600"/>
              <a:gd name="connsiteY15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57600" h="5486400">
                <a:moveTo>
                  <a:pt x="0" y="0"/>
                </a:moveTo>
                <a:lnTo>
                  <a:pt x="127467" y="0"/>
                </a:lnTo>
                <a:lnTo>
                  <a:pt x="1072342" y="0"/>
                </a:lnTo>
                <a:cubicBezTo>
                  <a:pt x="1072342" y="417780"/>
                  <a:pt x="1411020" y="756458"/>
                  <a:pt x="1828800" y="756458"/>
                </a:cubicBezTo>
                <a:cubicBezTo>
                  <a:pt x="2246580" y="756458"/>
                  <a:pt x="2585258" y="417780"/>
                  <a:pt x="2585258" y="0"/>
                </a:cubicBezTo>
                <a:lnTo>
                  <a:pt x="3530133" y="0"/>
                </a:lnTo>
                <a:lnTo>
                  <a:pt x="3657600" y="0"/>
                </a:lnTo>
                <a:lnTo>
                  <a:pt x="3657600" y="127467"/>
                </a:lnTo>
                <a:lnTo>
                  <a:pt x="3657600" y="914400"/>
                </a:lnTo>
                <a:lnTo>
                  <a:pt x="3657600" y="5358933"/>
                </a:lnTo>
                <a:cubicBezTo>
                  <a:pt x="3657600" y="5429331"/>
                  <a:pt x="3600531" y="5486400"/>
                  <a:pt x="3530133" y="5486400"/>
                </a:cubicBezTo>
                <a:lnTo>
                  <a:pt x="127467" y="5486400"/>
                </a:lnTo>
                <a:cubicBezTo>
                  <a:pt x="57069" y="5486400"/>
                  <a:pt x="0" y="5429331"/>
                  <a:pt x="0" y="5358933"/>
                </a:cubicBezTo>
                <a:lnTo>
                  <a:pt x="0" y="914400"/>
                </a:lnTo>
                <a:lnTo>
                  <a:pt x="0" y="12746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dist="25400" dir="16200000" sx="101000" sy="101000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7" name="TextBox 14">
            <a:extLst>
              <a:ext uri="{FF2B5EF4-FFF2-40B4-BE49-F238E27FC236}">
                <a16:creationId xmlns="" xmlns:a16="http://schemas.microsoft.com/office/drawing/2014/main" id="{E1D4290A-6653-4987-83CC-DA442CA859CC}"/>
              </a:ext>
            </a:extLst>
          </p:cNvPr>
          <p:cNvSpPr txBox="1"/>
          <p:nvPr/>
        </p:nvSpPr>
        <p:spPr>
          <a:xfrm>
            <a:off x="9686515" y="2590987"/>
            <a:ext cx="755335" cy="707887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04</a:t>
            </a:r>
          </a:p>
        </p:txBody>
      </p:sp>
      <p:sp>
        <p:nvSpPr>
          <p:cNvPr id="28" name="Freeform: Shape 21">
            <a:extLst>
              <a:ext uri="{FF2B5EF4-FFF2-40B4-BE49-F238E27FC236}">
                <a16:creationId xmlns="" xmlns:a16="http://schemas.microsoft.com/office/drawing/2014/main" id="{E3EE66E2-67F0-474D-BF1F-BC5EE706A9B8}"/>
              </a:ext>
            </a:extLst>
          </p:cNvPr>
          <p:cNvSpPr/>
          <p:nvPr/>
        </p:nvSpPr>
        <p:spPr>
          <a:xfrm>
            <a:off x="9834622" y="4898738"/>
            <a:ext cx="459123" cy="445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9" name="PA-组合 1">
            <a:extLst>
              <a:ext uri="{FF2B5EF4-FFF2-40B4-BE49-F238E27FC236}">
                <a16:creationId xmlns="" xmlns:a16="http://schemas.microsoft.com/office/drawing/2014/main" id="{3039F558-EAE8-46F2-B9E2-E9598511443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37812" y="3389196"/>
            <a:ext cx="1972574" cy="1346716"/>
            <a:chOff x="1529565" y="4455472"/>
            <a:chExt cx="1972574" cy="1346716"/>
          </a:xfrm>
        </p:grpSpPr>
        <p:sp>
          <p:nvSpPr>
            <p:cNvPr id="30" name="PA-文本框 6">
              <a:extLst>
                <a:ext uri="{FF2B5EF4-FFF2-40B4-BE49-F238E27FC236}">
                  <a16:creationId xmlns="" xmlns:a16="http://schemas.microsoft.com/office/drawing/2014/main" id="{26D5993F-0A51-4EDB-A780-7B4136F5368E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529565" y="4455472"/>
              <a:ext cx="1972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31" name="PA-标题 11">
              <a:extLst>
                <a:ext uri="{FF2B5EF4-FFF2-40B4-BE49-F238E27FC236}">
                  <a16:creationId xmlns="" xmlns:a16="http://schemas.microsoft.com/office/drawing/2014/main" id="{F72F158C-5858-42AB-877A-A49C96C47F6A}"/>
                </a:ext>
              </a:extLst>
            </p:cNvPr>
            <p:cNvSpPr txBox="1">
              <a:spLocks/>
            </p:cNvSpPr>
            <p:nvPr>
              <p:custDataLst>
                <p:tags r:id="rId12"/>
              </p:custDataLst>
            </p:nvPr>
          </p:nvSpPr>
          <p:spPr>
            <a:xfrm>
              <a:off x="1661398" y="5009727"/>
              <a:ext cx="1708908" cy="79246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您的内容打在这里，或者通过复制您的文本后，在此框中选择粘贴</a:t>
              </a:r>
              <a:endPara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32" name="PA-组合 1">
            <a:extLst>
              <a:ext uri="{FF2B5EF4-FFF2-40B4-BE49-F238E27FC236}">
                <a16:creationId xmlns="" xmlns:a16="http://schemas.microsoft.com/office/drawing/2014/main" id="{9BE7A6D6-F993-40DF-BDF7-CF90F7C2AA4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78488" y="3389196"/>
            <a:ext cx="1972574" cy="1346716"/>
            <a:chOff x="1529565" y="4455472"/>
            <a:chExt cx="1972574" cy="1346716"/>
          </a:xfrm>
        </p:grpSpPr>
        <p:sp>
          <p:nvSpPr>
            <p:cNvPr id="33" name="PA-文本框 6">
              <a:extLst>
                <a:ext uri="{FF2B5EF4-FFF2-40B4-BE49-F238E27FC236}">
                  <a16:creationId xmlns="" xmlns:a16="http://schemas.microsoft.com/office/drawing/2014/main" id="{77FD6B35-8E75-43E5-B3DF-A69469D79DAE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529565" y="4455472"/>
              <a:ext cx="1972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34" name="PA-标题 11">
              <a:extLst>
                <a:ext uri="{FF2B5EF4-FFF2-40B4-BE49-F238E27FC236}">
                  <a16:creationId xmlns="" xmlns:a16="http://schemas.microsoft.com/office/drawing/2014/main" id="{23777045-7A3B-4F2A-B62D-5CE1DE22A12B}"/>
                </a:ext>
              </a:extLst>
            </p:cNvPr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1661398" y="5009727"/>
              <a:ext cx="1708908" cy="79246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您的内容打在这里，或者通过复制您的文本后，在此框中选择粘贴</a:t>
              </a:r>
              <a:endPara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35" name="PA-组合 1">
            <a:extLst>
              <a:ext uri="{FF2B5EF4-FFF2-40B4-BE49-F238E27FC236}">
                <a16:creationId xmlns="" xmlns:a16="http://schemas.microsoft.com/office/drawing/2014/main" id="{EF8E1F96-EE16-4FBC-B2B2-D76B302ADD7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410779" y="3389196"/>
            <a:ext cx="1972574" cy="1346716"/>
            <a:chOff x="1529565" y="4455472"/>
            <a:chExt cx="1972574" cy="1346716"/>
          </a:xfrm>
        </p:grpSpPr>
        <p:sp>
          <p:nvSpPr>
            <p:cNvPr id="36" name="PA-文本框 6">
              <a:extLst>
                <a:ext uri="{FF2B5EF4-FFF2-40B4-BE49-F238E27FC236}">
                  <a16:creationId xmlns="" xmlns:a16="http://schemas.microsoft.com/office/drawing/2014/main" id="{3D0E9E62-543A-4CE5-AC4B-0C014278252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529565" y="4455472"/>
              <a:ext cx="1972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37" name="PA-标题 11">
              <a:extLst>
                <a:ext uri="{FF2B5EF4-FFF2-40B4-BE49-F238E27FC236}">
                  <a16:creationId xmlns="" xmlns:a16="http://schemas.microsoft.com/office/drawing/2014/main" id="{62D0F23F-62E9-4E5A-BF3B-5431F0FC0812}"/>
                </a:ext>
              </a:extLst>
            </p:cNvPr>
            <p:cNvSpPr txBox="1">
              <a:spLocks/>
            </p:cNvSpPr>
            <p:nvPr>
              <p:custDataLst>
                <p:tags r:id="rId8"/>
              </p:custDataLst>
            </p:nvPr>
          </p:nvSpPr>
          <p:spPr>
            <a:xfrm>
              <a:off x="1661398" y="5009727"/>
              <a:ext cx="1708908" cy="79246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您的内容打在这里，或者通过复制您的文本后，在此框中选择粘贴</a:t>
              </a:r>
              <a:endPara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38" name="PA-组合 1">
            <a:extLst>
              <a:ext uri="{FF2B5EF4-FFF2-40B4-BE49-F238E27FC236}">
                <a16:creationId xmlns="" xmlns:a16="http://schemas.microsoft.com/office/drawing/2014/main" id="{E2F2E0E5-131A-42BA-A040-E956C0CB23B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077895" y="3389196"/>
            <a:ext cx="1972574" cy="1346716"/>
            <a:chOff x="1529565" y="4455472"/>
            <a:chExt cx="1972574" cy="1346716"/>
          </a:xfrm>
        </p:grpSpPr>
        <p:sp>
          <p:nvSpPr>
            <p:cNvPr id="39" name="PA-文本框 6">
              <a:extLst>
                <a:ext uri="{FF2B5EF4-FFF2-40B4-BE49-F238E27FC236}">
                  <a16:creationId xmlns="" xmlns:a16="http://schemas.microsoft.com/office/drawing/2014/main" id="{728EBA43-61AC-45D3-B21F-A9BD1E045E41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1529565" y="4455472"/>
              <a:ext cx="1972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40" name="PA-标题 11">
              <a:extLst>
                <a:ext uri="{FF2B5EF4-FFF2-40B4-BE49-F238E27FC236}">
                  <a16:creationId xmlns="" xmlns:a16="http://schemas.microsoft.com/office/drawing/2014/main" id="{9D955B3D-00AC-4518-A483-71A97A433036}"/>
                </a:ext>
              </a:extLst>
            </p:cNvPr>
            <p:cNvSpPr txBox="1">
              <a:spLocks/>
            </p:cNvSpPr>
            <p:nvPr>
              <p:custDataLst>
                <p:tags r:id="rId6"/>
              </p:custDataLst>
            </p:nvPr>
          </p:nvSpPr>
          <p:spPr>
            <a:xfrm>
              <a:off x="1661398" y="5009727"/>
              <a:ext cx="1708908" cy="79246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您的内容打在这里，或者通过复制您的文本后，在此框中选择粘贴</a:t>
              </a:r>
              <a:endParaRPr lang="zh-CN" altLang="en-US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555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2">
            <a:extLst>
              <a:ext uri="{FF2B5EF4-FFF2-40B4-BE49-F238E27FC236}">
                <a16:creationId xmlns="" xmlns:a16="http://schemas.microsoft.com/office/drawing/2014/main" id="{5B507237-316D-444A-B98F-5FFFD70F185D}"/>
              </a:ext>
            </a:extLst>
          </p:cNvPr>
          <p:cNvSpPr>
            <a:spLocks/>
          </p:cNvSpPr>
          <p:nvPr/>
        </p:nvSpPr>
        <p:spPr bwMode="auto">
          <a:xfrm>
            <a:off x="3175" y="58292"/>
            <a:ext cx="9307080" cy="6846888"/>
          </a:xfrm>
          <a:custGeom>
            <a:avLst/>
            <a:gdLst>
              <a:gd name="T0" fmla="*/ 0 w 5311"/>
              <a:gd name="T1" fmla="*/ 4320 h 4320"/>
              <a:gd name="T2" fmla="*/ 5311 w 5311"/>
              <a:gd name="T3" fmla="*/ 4320 h 4320"/>
              <a:gd name="T4" fmla="*/ 3800 w 5311"/>
              <a:gd name="T5" fmla="*/ 1644 h 4320"/>
              <a:gd name="T6" fmla="*/ 2891 w 5311"/>
              <a:gd name="T7" fmla="*/ 0 h 4320"/>
              <a:gd name="T8" fmla="*/ 0 w 5311"/>
              <a:gd name="T9" fmla="*/ 0 h 4320"/>
              <a:gd name="T10" fmla="*/ 0 w 5311"/>
              <a:gd name="T11" fmla="*/ 432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11" h="4320">
                <a:moveTo>
                  <a:pt x="0" y="4320"/>
                </a:moveTo>
                <a:cubicBezTo>
                  <a:pt x="5311" y="4320"/>
                  <a:pt x="5311" y="4320"/>
                  <a:pt x="5311" y="4320"/>
                </a:cubicBezTo>
                <a:cubicBezTo>
                  <a:pt x="5281" y="3020"/>
                  <a:pt x="4789" y="2633"/>
                  <a:pt x="3800" y="1644"/>
                </a:cubicBezTo>
                <a:cubicBezTo>
                  <a:pt x="3028" y="873"/>
                  <a:pt x="2904" y="264"/>
                  <a:pt x="2891" y="0"/>
                </a:cubicBezTo>
                <a:cubicBezTo>
                  <a:pt x="0" y="0"/>
                  <a:pt x="0" y="0"/>
                  <a:pt x="0" y="0"/>
                </a:cubicBezTo>
                <a:lnTo>
                  <a:pt x="0" y="4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Freeform 54">
            <a:extLst>
              <a:ext uri="{FF2B5EF4-FFF2-40B4-BE49-F238E27FC236}">
                <a16:creationId xmlns="" xmlns:a16="http://schemas.microsoft.com/office/drawing/2014/main" id="{1FF8A89D-6BD8-3A41-985E-1A737D884353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Freeform 56">
            <a:extLst>
              <a:ext uri="{FF2B5EF4-FFF2-40B4-BE49-F238E27FC236}">
                <a16:creationId xmlns="" xmlns:a16="http://schemas.microsoft.com/office/drawing/2014/main" id="{03527037-DABA-A140-A35B-0B557ACAFEFD}"/>
              </a:ext>
            </a:extLst>
          </p:cNvPr>
          <p:cNvSpPr>
            <a:spLocks/>
          </p:cNvSpPr>
          <p:nvPr/>
        </p:nvSpPr>
        <p:spPr bwMode="auto">
          <a:xfrm>
            <a:off x="9599613" y="4763"/>
            <a:ext cx="2590800" cy="1868488"/>
          </a:xfrm>
          <a:custGeom>
            <a:avLst/>
            <a:gdLst>
              <a:gd name="T0" fmla="*/ 279 w 1633"/>
              <a:gd name="T1" fmla="*/ 305 h 1179"/>
              <a:gd name="T2" fmla="*/ 1633 w 1633"/>
              <a:gd name="T3" fmla="*/ 1179 h 1179"/>
              <a:gd name="T4" fmla="*/ 1633 w 1633"/>
              <a:gd name="T5" fmla="*/ 0 h 1179"/>
              <a:gd name="T6" fmla="*/ 0 w 1633"/>
              <a:gd name="T7" fmla="*/ 0 h 1179"/>
              <a:gd name="T8" fmla="*/ 279 w 1633"/>
              <a:gd name="T9" fmla="*/ 305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3" h="1179">
                <a:moveTo>
                  <a:pt x="279" y="305"/>
                </a:moveTo>
                <a:cubicBezTo>
                  <a:pt x="686" y="520"/>
                  <a:pt x="1288" y="562"/>
                  <a:pt x="1633" y="1179"/>
                </a:cubicBezTo>
                <a:cubicBezTo>
                  <a:pt x="1633" y="0"/>
                  <a:pt x="1633" y="0"/>
                  <a:pt x="1633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97"/>
                  <a:pt x="95" y="207"/>
                  <a:pt x="279" y="30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任意多边形: 形状 11">
            <a:extLst>
              <a:ext uri="{FF2B5EF4-FFF2-40B4-BE49-F238E27FC236}">
                <a16:creationId xmlns="" xmlns:a16="http://schemas.microsoft.com/office/drawing/2014/main" id="{343BA99D-F7D9-A14D-B806-C4B5677AA1DE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FAD9091-59B1-F345-B59E-A0D2B8F6CB23}"/>
              </a:ext>
            </a:extLst>
          </p:cNvPr>
          <p:cNvSpPr txBox="1"/>
          <p:nvPr/>
        </p:nvSpPr>
        <p:spPr>
          <a:xfrm>
            <a:off x="5424285" y="2158297"/>
            <a:ext cx="567320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>
            <a:defPPr>
              <a:defRPr lang="zh-CN"/>
            </a:defPPr>
            <a:lvl1pPr algn="dist">
              <a:defRPr sz="9600"/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8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schemeClr val="bg1">
                      <a:alpha val="20000"/>
                    </a:schemeClr>
                  </a:outerShdw>
                </a:effectLst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谢谢观看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schemeClr val="bg1">
                    <a:alpha val="20000"/>
                  </a:schemeClr>
                </a:outerShdw>
              </a:effectLst>
              <a:uLnTx/>
              <a:uFillTx/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8EF166-8D3A-EF46-8225-90E80F579952}"/>
              </a:ext>
            </a:extLst>
          </p:cNvPr>
          <p:cNvSpPr txBox="1"/>
          <p:nvPr/>
        </p:nvSpPr>
        <p:spPr>
          <a:xfrm>
            <a:off x="5434734" y="3428207"/>
            <a:ext cx="4910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BUSINESS POWERPOINT REPORT TEMPLATE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9" name="矩形: 圆角 6">
            <a:extLst>
              <a:ext uri="{FF2B5EF4-FFF2-40B4-BE49-F238E27FC236}">
                <a16:creationId xmlns="" xmlns:a16="http://schemas.microsoft.com/office/drawing/2014/main" id="{4B0BEB77-4270-3045-A44B-B7B878B1E48F}"/>
              </a:ext>
            </a:extLst>
          </p:cNvPr>
          <p:cNvSpPr/>
          <p:nvPr/>
        </p:nvSpPr>
        <p:spPr>
          <a:xfrm>
            <a:off x="5567323" y="4450970"/>
            <a:ext cx="1755020" cy="443185"/>
          </a:xfrm>
          <a:prstGeom prst="round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：青课</a:t>
            </a:r>
            <a:endParaRPr lang="zh-CN" altLang="en-US" sz="1400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14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4">
            <a:extLst>
              <a:ext uri="{FF2B5EF4-FFF2-40B4-BE49-F238E27FC236}">
                <a16:creationId xmlns="" xmlns:a16="http://schemas.microsoft.com/office/drawing/2014/main" id="{E36EA32D-5B61-1545-BD4F-1A55294018CB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2" name="任意多边形: 形状 11">
            <a:extLst>
              <a:ext uri="{FF2B5EF4-FFF2-40B4-BE49-F238E27FC236}">
                <a16:creationId xmlns="" xmlns:a16="http://schemas.microsoft.com/office/drawing/2014/main" id="{CBDBC3B3-B02F-BB40-96BB-B49A4DAC3278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39D88EA-53E3-4CDD-95C2-E364DFEB84B3}"/>
              </a:ext>
            </a:extLst>
          </p:cNvPr>
          <p:cNvGrpSpPr/>
          <p:nvPr/>
        </p:nvGrpSpPr>
        <p:grpSpPr>
          <a:xfrm>
            <a:off x="2524125" y="1912939"/>
            <a:ext cx="2857500" cy="3289300"/>
            <a:chOff x="4667250" y="1028700"/>
            <a:chExt cx="2857500" cy="32893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1395F14B-84C6-404D-9B5D-555B817C53D8}"/>
                </a:ext>
              </a:extLst>
            </p:cNvPr>
            <p:cNvSpPr/>
            <p:nvPr/>
          </p:nvSpPr>
          <p:spPr>
            <a:xfrm>
              <a:off x="4667250" y="1460500"/>
              <a:ext cx="2857500" cy="2857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600" b="1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1</a:t>
              </a:r>
              <a:endParaRPr lang="zh-CN" altLang="en-US" sz="16600" b="1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04D3807-104C-4A4D-9973-4A326390032C}"/>
                </a:ext>
              </a:extLst>
            </p:cNvPr>
            <p:cNvSpPr/>
            <p:nvPr/>
          </p:nvSpPr>
          <p:spPr>
            <a:xfrm>
              <a:off x="4667250" y="1028700"/>
              <a:ext cx="2857500" cy="431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3C16B73-C5B7-4242-86EA-D4B25C754792}"/>
              </a:ext>
            </a:extLst>
          </p:cNvPr>
          <p:cNvGrpSpPr/>
          <p:nvPr/>
        </p:nvGrpSpPr>
        <p:grpSpPr>
          <a:xfrm>
            <a:off x="5915891" y="2446565"/>
            <a:ext cx="4575892" cy="1231106"/>
            <a:chOff x="1058536" y="2496721"/>
            <a:chExt cx="4575892" cy="123110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9DA482A-5FA9-488E-BA11-11759E3386C6}"/>
                </a:ext>
              </a:extLst>
            </p:cNvPr>
            <p:cNvSpPr/>
            <p:nvPr/>
          </p:nvSpPr>
          <p:spPr>
            <a:xfrm>
              <a:off x="2129977" y="2816654"/>
              <a:ext cx="2547245" cy="192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166ED6E-37A7-4995-AC96-0914626315DC}"/>
                </a:ext>
              </a:extLst>
            </p:cNvPr>
            <p:cNvGrpSpPr/>
            <p:nvPr/>
          </p:nvGrpSpPr>
          <p:grpSpPr>
            <a:xfrm>
              <a:off x="1058536" y="2496721"/>
              <a:ext cx="4575892" cy="1231106"/>
              <a:chOff x="6917432" y="2080080"/>
              <a:chExt cx="2963398" cy="1231106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49F0F456-87B4-4101-9C34-44FF897E06FA}"/>
                  </a:ext>
                </a:extLst>
              </p:cNvPr>
              <p:cNvSpPr txBox="1"/>
              <p:nvPr/>
            </p:nvSpPr>
            <p:spPr>
              <a:xfrm>
                <a:off x="7278529" y="2080080"/>
                <a:ext cx="2315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accent1"/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论文工作概述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C9A277AD-E995-45DB-82A9-F0337EFB863F}"/>
                  </a:ext>
                </a:extLst>
              </p:cNvPr>
              <p:cNvSpPr txBox="1"/>
              <p:nvPr/>
            </p:nvSpPr>
            <p:spPr>
              <a:xfrm>
                <a:off x="6917432" y="2787966"/>
                <a:ext cx="296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ENTER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YOUR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TITLE</a:t>
                </a:r>
                <a:endParaRPr lang="zh-CN" altLang="en-US" sz="28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69F2C95-6194-464A-96AE-20DCD65A4C46}"/>
              </a:ext>
            </a:extLst>
          </p:cNvPr>
          <p:cNvGrpSpPr/>
          <p:nvPr/>
        </p:nvGrpSpPr>
        <p:grpSpPr>
          <a:xfrm>
            <a:off x="11308715" y="495607"/>
            <a:ext cx="426720" cy="347980"/>
            <a:chOff x="1781810" y="1253913"/>
            <a:chExt cx="426720" cy="347980"/>
          </a:xfrm>
        </p:grpSpPr>
        <p:sp>
          <p:nvSpPr>
            <p:cNvPr id="11" name="矩形: 圆角 37">
              <a:extLst>
                <a:ext uri="{FF2B5EF4-FFF2-40B4-BE49-F238E27FC236}">
                  <a16:creationId xmlns="" xmlns:a16="http://schemas.microsoft.com/office/drawing/2014/main" id="{E36043FC-65FB-480D-AB72-74893202DB12}"/>
                </a:ext>
              </a:extLst>
            </p:cNvPr>
            <p:cNvSpPr/>
            <p:nvPr/>
          </p:nvSpPr>
          <p:spPr>
            <a:xfrm>
              <a:off x="1781810" y="12539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2" name="矩形: 圆角 38">
              <a:extLst>
                <a:ext uri="{FF2B5EF4-FFF2-40B4-BE49-F238E27FC236}">
                  <a16:creationId xmlns="" xmlns:a16="http://schemas.microsoft.com/office/drawing/2014/main" id="{FCD43F83-9410-47CC-8C64-6C696045900D}"/>
                </a:ext>
              </a:extLst>
            </p:cNvPr>
            <p:cNvSpPr/>
            <p:nvPr/>
          </p:nvSpPr>
          <p:spPr>
            <a:xfrm>
              <a:off x="1781810" y="138726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3" name="矩形: 圆角 41">
              <a:extLst>
                <a:ext uri="{FF2B5EF4-FFF2-40B4-BE49-F238E27FC236}">
                  <a16:creationId xmlns="" xmlns:a16="http://schemas.microsoft.com/office/drawing/2014/main" id="{A25DF61B-426C-4A68-8C64-B390C1C464DF}"/>
                </a:ext>
              </a:extLst>
            </p:cNvPr>
            <p:cNvSpPr/>
            <p:nvPr/>
          </p:nvSpPr>
          <p:spPr>
            <a:xfrm>
              <a:off x="1781810" y="15206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Rectangle 7">
            <a:extLst>
              <a:ext uri="{FF2B5EF4-FFF2-40B4-BE49-F238E27FC236}">
                <a16:creationId xmlns="" xmlns:a16="http://schemas.microsoft.com/office/drawing/2014/main" id="{CC1784B7-638A-DE41-88CF-A0795A973A37}"/>
              </a:ext>
            </a:extLst>
          </p:cNvPr>
          <p:cNvSpPr/>
          <p:nvPr/>
        </p:nvSpPr>
        <p:spPr>
          <a:xfrm>
            <a:off x="6473474" y="3800044"/>
            <a:ext cx="4333072" cy="117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思源黑体 CN Medium" panose="020B0600000000000000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445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A2B1539-6083-4E98-8997-CE6267A93E0D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17" name="Freeform 52">
              <a:extLst>
                <a:ext uri="{FF2B5EF4-FFF2-40B4-BE49-F238E27FC236}">
                  <a16:creationId xmlns="" xmlns:a16="http://schemas.microsoft.com/office/drawing/2014/main" id="{00F372DB-816F-48CE-A64E-2D9FB7F71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8" name="Freeform 56">
              <a:extLst>
                <a:ext uri="{FF2B5EF4-FFF2-40B4-BE49-F238E27FC236}">
                  <a16:creationId xmlns="" xmlns:a16="http://schemas.microsoft.com/office/drawing/2014/main" id="{558E28AF-4BE3-4124-9567-B2374B254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00E3D93F-9CC8-4BFD-B811-7F13A6D09B58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E7429B9D-EACB-4745-9A4D-D8BB1BD712D9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22" name="文本框 21">
                  <a:extLst>
                    <a:ext uri="{FF2B5EF4-FFF2-40B4-BE49-F238E27FC236}">
                      <a16:creationId xmlns="" xmlns:a16="http://schemas.microsoft.com/office/drawing/2014/main" id="{2A273FDB-3678-498D-8940-4980CBE26A64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="" xmlns:a16="http://schemas.microsoft.com/office/drawing/2014/main" id="{A77E4FDC-C33D-42AA-A9E5-CAAF0C06AA3B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08079172-BB43-485B-9D25-31C20A217C6A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E065529-0FDB-4661-B59E-0F0DC3A5549E}"/>
              </a:ext>
            </a:extLst>
          </p:cNvPr>
          <p:cNvSpPr/>
          <p:nvPr/>
        </p:nvSpPr>
        <p:spPr>
          <a:xfrm flipH="1">
            <a:off x="0" y="0"/>
            <a:ext cx="6400800" cy="6858000"/>
          </a:xfrm>
          <a:prstGeom prst="rect">
            <a:avLst/>
          </a:prstGeom>
          <a:blipFill>
            <a:blip r:embed="rId6"/>
            <a:srcRect/>
            <a:stretch>
              <a:fillRect l="-24771" r="-55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E9ACB5D5-437B-49C5-8423-B63A4DFEBCE6}"/>
              </a:ext>
            </a:extLst>
          </p:cNvPr>
          <p:cNvSpPr/>
          <p:nvPr/>
        </p:nvSpPr>
        <p:spPr bwMode="auto">
          <a:xfrm>
            <a:off x="4764505" y="-2379847"/>
            <a:ext cx="11617694" cy="11617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AEA19CA-405F-4B40-ABFC-EDFBEABDB655}"/>
              </a:ext>
            </a:extLst>
          </p:cNvPr>
          <p:cNvSpPr/>
          <p:nvPr/>
        </p:nvSpPr>
        <p:spPr bwMode="auto">
          <a:xfrm>
            <a:off x="3708132" y="2372627"/>
            <a:ext cx="2112746" cy="2112746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>
                <a:lumMod val="95000"/>
              </a:schemeClr>
            </a:solidFill>
          </a:ln>
          <a:effectLst>
            <a:outerShdw blurRad="5715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PA-形状 2706">
            <a:extLst>
              <a:ext uri="{FF2B5EF4-FFF2-40B4-BE49-F238E27FC236}">
                <a16:creationId xmlns="" xmlns:a16="http://schemas.microsoft.com/office/drawing/2014/main" id="{56B4D1C0-5F14-4555-86B9-D08956F5299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472246" y="3027145"/>
            <a:ext cx="584518" cy="803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Han Sans SC" panose="020B0500000000000000" pitchFamily="34" charset="-122"/>
              <a:ea typeface="Source Han Sans SC" panose="020B0500000000000000" pitchFamily="34" charset="-122"/>
              <a:cs typeface="Gill Sans"/>
              <a:sym typeface="Source Han Sans SC" panose="020B0500000000000000" pitchFamily="34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C0404F8C-0DA5-4D3A-B918-7A1C593150D7}"/>
              </a:ext>
            </a:extLst>
          </p:cNvPr>
          <p:cNvSpPr/>
          <p:nvPr/>
        </p:nvSpPr>
        <p:spPr>
          <a:xfrm>
            <a:off x="6427939" y="3641352"/>
            <a:ext cx="652804" cy="6528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" name="picture-camera_85452">
            <a:extLst>
              <a:ext uri="{FF2B5EF4-FFF2-40B4-BE49-F238E27FC236}">
                <a16:creationId xmlns="" xmlns:a16="http://schemas.microsoft.com/office/drawing/2014/main" id="{3AAD0DCE-9037-4383-8EFA-9627CFDE3FE5}"/>
              </a:ext>
            </a:extLst>
          </p:cNvPr>
          <p:cNvSpPr>
            <a:spLocks noChangeAspect="1"/>
          </p:cNvSpPr>
          <p:nvPr/>
        </p:nvSpPr>
        <p:spPr bwMode="auto">
          <a:xfrm>
            <a:off x="6576656" y="3836738"/>
            <a:ext cx="355370" cy="262034"/>
          </a:xfrm>
          <a:custGeom>
            <a:avLst/>
            <a:gdLst>
              <a:gd name="connsiteX0" fmla="*/ 303416 w 606933"/>
              <a:gd name="connsiteY0" fmla="*/ 166479 h 447526"/>
              <a:gd name="connsiteX1" fmla="*/ 220065 w 606933"/>
              <a:gd name="connsiteY1" fmla="*/ 249717 h 447526"/>
              <a:gd name="connsiteX2" fmla="*/ 303416 w 606933"/>
              <a:gd name="connsiteY2" fmla="*/ 333054 h 447526"/>
              <a:gd name="connsiteX3" fmla="*/ 386867 w 606933"/>
              <a:gd name="connsiteY3" fmla="*/ 249717 h 447526"/>
              <a:gd name="connsiteX4" fmla="*/ 303416 w 606933"/>
              <a:gd name="connsiteY4" fmla="*/ 166479 h 447526"/>
              <a:gd name="connsiteX5" fmla="*/ 303416 w 606933"/>
              <a:gd name="connsiteY5" fmla="*/ 146494 h 447526"/>
              <a:gd name="connsiteX6" fmla="*/ 406880 w 606933"/>
              <a:gd name="connsiteY6" fmla="*/ 249717 h 447526"/>
              <a:gd name="connsiteX7" fmla="*/ 303416 w 606933"/>
              <a:gd name="connsiteY7" fmla="*/ 353039 h 447526"/>
              <a:gd name="connsiteX8" fmla="*/ 200053 w 606933"/>
              <a:gd name="connsiteY8" fmla="*/ 249717 h 447526"/>
              <a:gd name="connsiteX9" fmla="*/ 303416 w 606933"/>
              <a:gd name="connsiteY9" fmla="*/ 146494 h 447526"/>
              <a:gd name="connsiteX10" fmla="*/ 516907 w 606933"/>
              <a:gd name="connsiteY10" fmla="*/ 126540 h 447526"/>
              <a:gd name="connsiteX11" fmla="*/ 500203 w 606933"/>
              <a:gd name="connsiteY11" fmla="*/ 143228 h 447526"/>
              <a:gd name="connsiteX12" fmla="*/ 516907 w 606933"/>
              <a:gd name="connsiteY12" fmla="*/ 159816 h 447526"/>
              <a:gd name="connsiteX13" fmla="*/ 533511 w 606933"/>
              <a:gd name="connsiteY13" fmla="*/ 143228 h 447526"/>
              <a:gd name="connsiteX14" fmla="*/ 516907 w 606933"/>
              <a:gd name="connsiteY14" fmla="*/ 126540 h 447526"/>
              <a:gd name="connsiteX15" fmla="*/ 303452 w 606933"/>
              <a:gd name="connsiteY15" fmla="*/ 113266 h 447526"/>
              <a:gd name="connsiteX16" fmla="*/ 166785 w 606933"/>
              <a:gd name="connsiteY16" fmla="*/ 249717 h 447526"/>
              <a:gd name="connsiteX17" fmla="*/ 303452 w 606933"/>
              <a:gd name="connsiteY17" fmla="*/ 386268 h 447526"/>
              <a:gd name="connsiteX18" fmla="*/ 440218 w 606933"/>
              <a:gd name="connsiteY18" fmla="*/ 249717 h 447526"/>
              <a:gd name="connsiteX19" fmla="*/ 303452 w 606933"/>
              <a:gd name="connsiteY19" fmla="*/ 113266 h 447526"/>
              <a:gd name="connsiteX20" fmla="*/ 516907 w 606933"/>
              <a:gd name="connsiteY20" fmla="*/ 106554 h 447526"/>
              <a:gd name="connsiteX21" fmla="*/ 553515 w 606933"/>
              <a:gd name="connsiteY21" fmla="*/ 143228 h 447526"/>
              <a:gd name="connsiteX22" fmla="*/ 516907 w 606933"/>
              <a:gd name="connsiteY22" fmla="*/ 179801 h 447526"/>
              <a:gd name="connsiteX23" fmla="*/ 480198 w 606933"/>
              <a:gd name="connsiteY23" fmla="*/ 143228 h 447526"/>
              <a:gd name="connsiteX24" fmla="*/ 516907 w 606933"/>
              <a:gd name="connsiteY24" fmla="*/ 106554 h 447526"/>
              <a:gd name="connsiteX25" fmla="*/ 303452 w 606933"/>
              <a:gd name="connsiteY25" fmla="*/ 93288 h 447526"/>
              <a:gd name="connsiteX26" fmla="*/ 460228 w 606933"/>
              <a:gd name="connsiteY26" fmla="*/ 249717 h 447526"/>
              <a:gd name="connsiteX27" fmla="*/ 303452 w 606933"/>
              <a:gd name="connsiteY27" fmla="*/ 406246 h 447526"/>
              <a:gd name="connsiteX28" fmla="*/ 146776 w 606933"/>
              <a:gd name="connsiteY28" fmla="*/ 249717 h 447526"/>
              <a:gd name="connsiteX29" fmla="*/ 303452 w 606933"/>
              <a:gd name="connsiteY29" fmla="*/ 93288 h 447526"/>
              <a:gd name="connsiteX30" fmla="*/ 303416 w 606933"/>
              <a:gd name="connsiteY30" fmla="*/ 19979 h 447526"/>
              <a:gd name="connsiteX31" fmla="*/ 159061 w 606933"/>
              <a:gd name="connsiteY31" fmla="*/ 71025 h 447526"/>
              <a:gd name="connsiteX32" fmla="*/ 152758 w 606933"/>
              <a:gd name="connsiteY32" fmla="*/ 73322 h 447526"/>
              <a:gd name="connsiteX33" fmla="*/ 63324 w 606933"/>
              <a:gd name="connsiteY33" fmla="*/ 73322 h 447526"/>
              <a:gd name="connsiteX34" fmla="*/ 20007 w 606933"/>
              <a:gd name="connsiteY34" fmla="*/ 116577 h 447526"/>
              <a:gd name="connsiteX35" fmla="*/ 20007 w 606933"/>
              <a:gd name="connsiteY35" fmla="*/ 384293 h 447526"/>
              <a:gd name="connsiteX36" fmla="*/ 63324 w 606933"/>
              <a:gd name="connsiteY36" fmla="*/ 427547 h 447526"/>
              <a:gd name="connsiteX37" fmla="*/ 543509 w 606933"/>
              <a:gd name="connsiteY37" fmla="*/ 427547 h 447526"/>
              <a:gd name="connsiteX38" fmla="*/ 586926 w 606933"/>
              <a:gd name="connsiteY38" fmla="*/ 384293 h 447526"/>
              <a:gd name="connsiteX39" fmla="*/ 586926 w 606933"/>
              <a:gd name="connsiteY39" fmla="*/ 116577 h 447526"/>
              <a:gd name="connsiteX40" fmla="*/ 543509 w 606933"/>
              <a:gd name="connsiteY40" fmla="*/ 73322 h 447526"/>
              <a:gd name="connsiteX41" fmla="*/ 454174 w 606933"/>
              <a:gd name="connsiteY41" fmla="*/ 73322 h 447526"/>
              <a:gd name="connsiteX42" fmla="*/ 447872 w 606933"/>
              <a:gd name="connsiteY42" fmla="*/ 71025 h 447526"/>
              <a:gd name="connsiteX43" fmla="*/ 303416 w 606933"/>
              <a:gd name="connsiteY43" fmla="*/ 19979 h 447526"/>
              <a:gd name="connsiteX44" fmla="*/ 80010 w 606933"/>
              <a:gd name="connsiteY44" fmla="*/ 13337 h 447526"/>
              <a:gd name="connsiteX45" fmla="*/ 136062 w 606933"/>
              <a:gd name="connsiteY45" fmla="*/ 13337 h 447526"/>
              <a:gd name="connsiteX46" fmla="*/ 146071 w 606933"/>
              <a:gd name="connsiteY46" fmla="*/ 23322 h 447526"/>
              <a:gd name="connsiteX47" fmla="*/ 136062 w 606933"/>
              <a:gd name="connsiteY47" fmla="*/ 33307 h 447526"/>
              <a:gd name="connsiteX48" fmla="*/ 80010 w 606933"/>
              <a:gd name="connsiteY48" fmla="*/ 33307 h 447526"/>
              <a:gd name="connsiteX49" fmla="*/ 70001 w 606933"/>
              <a:gd name="connsiteY49" fmla="*/ 23322 h 447526"/>
              <a:gd name="connsiteX50" fmla="*/ 80010 w 606933"/>
              <a:gd name="connsiteY50" fmla="*/ 13337 h 447526"/>
              <a:gd name="connsiteX51" fmla="*/ 303416 w 606933"/>
              <a:gd name="connsiteY51" fmla="*/ 0 h 447526"/>
              <a:gd name="connsiteX52" fmla="*/ 457675 w 606933"/>
              <a:gd name="connsiteY52" fmla="*/ 53343 h 447526"/>
              <a:gd name="connsiteX53" fmla="*/ 543509 w 606933"/>
              <a:gd name="connsiteY53" fmla="*/ 53343 h 447526"/>
              <a:gd name="connsiteX54" fmla="*/ 606933 w 606933"/>
              <a:gd name="connsiteY54" fmla="*/ 116577 h 447526"/>
              <a:gd name="connsiteX55" fmla="*/ 606933 w 606933"/>
              <a:gd name="connsiteY55" fmla="*/ 384293 h 447526"/>
              <a:gd name="connsiteX56" fmla="*/ 543509 w 606933"/>
              <a:gd name="connsiteY56" fmla="*/ 447526 h 447526"/>
              <a:gd name="connsiteX57" fmla="*/ 63324 w 606933"/>
              <a:gd name="connsiteY57" fmla="*/ 447526 h 447526"/>
              <a:gd name="connsiteX58" fmla="*/ 0 w 606933"/>
              <a:gd name="connsiteY58" fmla="*/ 384293 h 447526"/>
              <a:gd name="connsiteX59" fmla="*/ 0 w 606933"/>
              <a:gd name="connsiteY59" fmla="*/ 116577 h 447526"/>
              <a:gd name="connsiteX60" fmla="*/ 63324 w 606933"/>
              <a:gd name="connsiteY60" fmla="*/ 53343 h 447526"/>
              <a:gd name="connsiteX61" fmla="*/ 149257 w 606933"/>
              <a:gd name="connsiteY61" fmla="*/ 53343 h 447526"/>
              <a:gd name="connsiteX62" fmla="*/ 303416 w 606933"/>
              <a:gd name="connsiteY62" fmla="*/ 0 h 447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6933" h="447526">
                <a:moveTo>
                  <a:pt x="303416" y="166479"/>
                </a:moveTo>
                <a:cubicBezTo>
                  <a:pt x="257488" y="166479"/>
                  <a:pt x="220065" y="203851"/>
                  <a:pt x="220065" y="249717"/>
                </a:cubicBezTo>
                <a:cubicBezTo>
                  <a:pt x="220065" y="295682"/>
                  <a:pt x="257488" y="333054"/>
                  <a:pt x="303416" y="333054"/>
                </a:cubicBezTo>
                <a:cubicBezTo>
                  <a:pt x="349444" y="333054"/>
                  <a:pt x="386867" y="295682"/>
                  <a:pt x="386867" y="249717"/>
                </a:cubicBezTo>
                <a:cubicBezTo>
                  <a:pt x="386867" y="203851"/>
                  <a:pt x="349444" y="166479"/>
                  <a:pt x="303416" y="166479"/>
                </a:cubicBezTo>
                <a:close/>
                <a:moveTo>
                  <a:pt x="303416" y="146494"/>
                </a:moveTo>
                <a:cubicBezTo>
                  <a:pt x="360451" y="146494"/>
                  <a:pt x="406880" y="192859"/>
                  <a:pt x="406880" y="249717"/>
                </a:cubicBezTo>
                <a:cubicBezTo>
                  <a:pt x="406880" y="306674"/>
                  <a:pt x="360451" y="353039"/>
                  <a:pt x="303416" y="353039"/>
                </a:cubicBezTo>
                <a:cubicBezTo>
                  <a:pt x="246481" y="353039"/>
                  <a:pt x="200053" y="306674"/>
                  <a:pt x="200053" y="249717"/>
                </a:cubicBezTo>
                <a:cubicBezTo>
                  <a:pt x="200053" y="192859"/>
                  <a:pt x="246481" y="146494"/>
                  <a:pt x="303416" y="146494"/>
                </a:cubicBezTo>
                <a:close/>
                <a:moveTo>
                  <a:pt x="516907" y="126540"/>
                </a:moveTo>
                <a:cubicBezTo>
                  <a:pt x="507705" y="126540"/>
                  <a:pt x="500203" y="134034"/>
                  <a:pt x="500203" y="143228"/>
                </a:cubicBezTo>
                <a:cubicBezTo>
                  <a:pt x="500203" y="152421"/>
                  <a:pt x="507705" y="159816"/>
                  <a:pt x="516907" y="159816"/>
                </a:cubicBezTo>
                <a:cubicBezTo>
                  <a:pt x="526109" y="159816"/>
                  <a:pt x="533511" y="152421"/>
                  <a:pt x="533511" y="143228"/>
                </a:cubicBezTo>
                <a:cubicBezTo>
                  <a:pt x="533511" y="134034"/>
                  <a:pt x="526109" y="126540"/>
                  <a:pt x="516907" y="126540"/>
                </a:cubicBezTo>
                <a:close/>
                <a:moveTo>
                  <a:pt x="303452" y="113266"/>
                </a:moveTo>
                <a:cubicBezTo>
                  <a:pt x="228115" y="113266"/>
                  <a:pt x="166785" y="174499"/>
                  <a:pt x="166785" y="249717"/>
                </a:cubicBezTo>
                <a:cubicBezTo>
                  <a:pt x="166785" y="325035"/>
                  <a:pt x="228115" y="386268"/>
                  <a:pt x="303452" y="386268"/>
                </a:cubicBezTo>
                <a:cubicBezTo>
                  <a:pt x="378888" y="386268"/>
                  <a:pt x="440218" y="325035"/>
                  <a:pt x="440218" y="249717"/>
                </a:cubicBezTo>
                <a:cubicBezTo>
                  <a:pt x="440218" y="174499"/>
                  <a:pt x="378888" y="113266"/>
                  <a:pt x="303452" y="113266"/>
                </a:cubicBezTo>
                <a:close/>
                <a:moveTo>
                  <a:pt x="516907" y="106554"/>
                </a:moveTo>
                <a:cubicBezTo>
                  <a:pt x="537111" y="106554"/>
                  <a:pt x="553515" y="122942"/>
                  <a:pt x="553515" y="143228"/>
                </a:cubicBezTo>
                <a:cubicBezTo>
                  <a:pt x="553515" y="163413"/>
                  <a:pt x="537111" y="179801"/>
                  <a:pt x="516907" y="179801"/>
                </a:cubicBezTo>
                <a:cubicBezTo>
                  <a:pt x="496602" y="179801"/>
                  <a:pt x="480198" y="163413"/>
                  <a:pt x="480198" y="143228"/>
                </a:cubicBezTo>
                <a:cubicBezTo>
                  <a:pt x="480198" y="122942"/>
                  <a:pt x="496602" y="106554"/>
                  <a:pt x="516907" y="106554"/>
                </a:cubicBezTo>
                <a:close/>
                <a:moveTo>
                  <a:pt x="303452" y="93288"/>
                </a:moveTo>
                <a:cubicBezTo>
                  <a:pt x="389894" y="93288"/>
                  <a:pt x="460228" y="163411"/>
                  <a:pt x="460228" y="249717"/>
                </a:cubicBezTo>
                <a:cubicBezTo>
                  <a:pt x="460228" y="336023"/>
                  <a:pt x="389894" y="406246"/>
                  <a:pt x="303452" y="406246"/>
                </a:cubicBezTo>
                <a:cubicBezTo>
                  <a:pt x="217010" y="406246"/>
                  <a:pt x="146776" y="336023"/>
                  <a:pt x="146776" y="249717"/>
                </a:cubicBezTo>
                <a:cubicBezTo>
                  <a:pt x="146776" y="163411"/>
                  <a:pt x="217010" y="93288"/>
                  <a:pt x="303452" y="93288"/>
                </a:cubicBezTo>
                <a:close/>
                <a:moveTo>
                  <a:pt x="303416" y="19979"/>
                </a:moveTo>
                <a:cubicBezTo>
                  <a:pt x="251096" y="19979"/>
                  <a:pt x="199776" y="38159"/>
                  <a:pt x="159061" y="71025"/>
                </a:cubicBezTo>
                <a:cubicBezTo>
                  <a:pt x="157260" y="72523"/>
                  <a:pt x="155059" y="73322"/>
                  <a:pt x="152758" y="73322"/>
                </a:cubicBezTo>
                <a:lnTo>
                  <a:pt x="63324" y="73322"/>
                </a:lnTo>
                <a:cubicBezTo>
                  <a:pt x="39415" y="73322"/>
                  <a:pt x="20007" y="92702"/>
                  <a:pt x="20007" y="116577"/>
                </a:cubicBezTo>
                <a:lnTo>
                  <a:pt x="20007" y="384293"/>
                </a:lnTo>
                <a:cubicBezTo>
                  <a:pt x="20007" y="408168"/>
                  <a:pt x="39415" y="427547"/>
                  <a:pt x="63324" y="427547"/>
                </a:cubicBezTo>
                <a:lnTo>
                  <a:pt x="543509" y="427547"/>
                </a:lnTo>
                <a:cubicBezTo>
                  <a:pt x="567418" y="427547"/>
                  <a:pt x="586926" y="408168"/>
                  <a:pt x="586926" y="384293"/>
                </a:cubicBezTo>
                <a:lnTo>
                  <a:pt x="586926" y="116577"/>
                </a:lnTo>
                <a:cubicBezTo>
                  <a:pt x="586926" y="92702"/>
                  <a:pt x="567418" y="73322"/>
                  <a:pt x="543509" y="73322"/>
                </a:cubicBezTo>
                <a:lnTo>
                  <a:pt x="454174" y="73322"/>
                </a:lnTo>
                <a:cubicBezTo>
                  <a:pt x="451873" y="73322"/>
                  <a:pt x="449672" y="72523"/>
                  <a:pt x="447872" y="71025"/>
                </a:cubicBezTo>
                <a:cubicBezTo>
                  <a:pt x="407156" y="38159"/>
                  <a:pt x="355836" y="19979"/>
                  <a:pt x="303416" y="19979"/>
                </a:cubicBezTo>
                <a:close/>
                <a:moveTo>
                  <a:pt x="80010" y="13337"/>
                </a:moveTo>
                <a:lnTo>
                  <a:pt x="136062" y="13337"/>
                </a:lnTo>
                <a:cubicBezTo>
                  <a:pt x="141567" y="13337"/>
                  <a:pt x="146071" y="17730"/>
                  <a:pt x="146071" y="23322"/>
                </a:cubicBezTo>
                <a:cubicBezTo>
                  <a:pt x="146071" y="28814"/>
                  <a:pt x="141567" y="33307"/>
                  <a:pt x="136062" y="33307"/>
                </a:cubicBezTo>
                <a:lnTo>
                  <a:pt x="80010" y="33307"/>
                </a:lnTo>
                <a:cubicBezTo>
                  <a:pt x="74505" y="33307"/>
                  <a:pt x="70001" y="28814"/>
                  <a:pt x="70001" y="23322"/>
                </a:cubicBezTo>
                <a:cubicBezTo>
                  <a:pt x="70001" y="17730"/>
                  <a:pt x="74505" y="13337"/>
                  <a:pt x="80010" y="13337"/>
                </a:cubicBezTo>
                <a:close/>
                <a:moveTo>
                  <a:pt x="303416" y="0"/>
                </a:moveTo>
                <a:cubicBezTo>
                  <a:pt x="359238" y="0"/>
                  <a:pt x="413859" y="18880"/>
                  <a:pt x="457675" y="53343"/>
                </a:cubicBezTo>
                <a:lnTo>
                  <a:pt x="543509" y="53343"/>
                </a:lnTo>
                <a:cubicBezTo>
                  <a:pt x="578522" y="53343"/>
                  <a:pt x="606933" y="81713"/>
                  <a:pt x="606933" y="116577"/>
                </a:cubicBezTo>
                <a:lnTo>
                  <a:pt x="606933" y="384293"/>
                </a:lnTo>
                <a:cubicBezTo>
                  <a:pt x="606933" y="419156"/>
                  <a:pt x="578522" y="447526"/>
                  <a:pt x="543509" y="447526"/>
                </a:cubicBezTo>
                <a:lnTo>
                  <a:pt x="63324" y="447526"/>
                </a:lnTo>
                <a:cubicBezTo>
                  <a:pt x="28411" y="447526"/>
                  <a:pt x="0" y="419156"/>
                  <a:pt x="0" y="384293"/>
                </a:cubicBezTo>
                <a:lnTo>
                  <a:pt x="0" y="116577"/>
                </a:lnTo>
                <a:cubicBezTo>
                  <a:pt x="0" y="81713"/>
                  <a:pt x="28411" y="53343"/>
                  <a:pt x="63324" y="53343"/>
                </a:cubicBezTo>
                <a:lnTo>
                  <a:pt x="149257" y="53343"/>
                </a:lnTo>
                <a:cubicBezTo>
                  <a:pt x="193074" y="18880"/>
                  <a:pt x="247695" y="0"/>
                  <a:pt x="3034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9DFBED8-4A3A-4132-B461-87034DF2627C}"/>
              </a:ext>
            </a:extLst>
          </p:cNvPr>
          <p:cNvSpPr/>
          <p:nvPr/>
        </p:nvSpPr>
        <p:spPr>
          <a:xfrm>
            <a:off x="9485040" y="3641352"/>
            <a:ext cx="652804" cy="652804"/>
          </a:xfrm>
          <a:prstGeom prst="ellipse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9" name="stats_223407">
            <a:extLst>
              <a:ext uri="{FF2B5EF4-FFF2-40B4-BE49-F238E27FC236}">
                <a16:creationId xmlns="" xmlns:a16="http://schemas.microsoft.com/office/drawing/2014/main" id="{49765BE0-849A-4278-A1D7-B7C5AD7E0DE1}"/>
              </a:ext>
            </a:extLst>
          </p:cNvPr>
          <p:cNvSpPr>
            <a:spLocks noChangeAspect="1"/>
          </p:cNvSpPr>
          <p:nvPr/>
        </p:nvSpPr>
        <p:spPr bwMode="auto">
          <a:xfrm>
            <a:off x="9633757" y="3816634"/>
            <a:ext cx="355370" cy="302240"/>
          </a:xfrm>
          <a:custGeom>
            <a:avLst/>
            <a:gdLst>
              <a:gd name="T0" fmla="*/ 5653 w 5760"/>
              <a:gd name="T1" fmla="*/ 4693 h 4906"/>
              <a:gd name="T2" fmla="*/ 5333 w 5760"/>
              <a:gd name="T3" fmla="*/ 4693 h 4906"/>
              <a:gd name="T4" fmla="*/ 5333 w 5760"/>
              <a:gd name="T5" fmla="*/ 320 h 4906"/>
              <a:gd name="T6" fmla="*/ 5013 w 5760"/>
              <a:gd name="T7" fmla="*/ 0 h 4906"/>
              <a:gd name="T8" fmla="*/ 4160 w 5760"/>
              <a:gd name="T9" fmla="*/ 0 h 4906"/>
              <a:gd name="T10" fmla="*/ 3840 w 5760"/>
              <a:gd name="T11" fmla="*/ 320 h 4906"/>
              <a:gd name="T12" fmla="*/ 3840 w 5760"/>
              <a:gd name="T13" fmla="*/ 4693 h 4906"/>
              <a:gd name="T14" fmla="*/ 3627 w 5760"/>
              <a:gd name="T15" fmla="*/ 4693 h 4906"/>
              <a:gd name="T16" fmla="*/ 3627 w 5760"/>
              <a:gd name="T17" fmla="*/ 1813 h 4906"/>
              <a:gd name="T18" fmla="*/ 3307 w 5760"/>
              <a:gd name="T19" fmla="*/ 1493 h 4906"/>
              <a:gd name="T20" fmla="*/ 2453 w 5760"/>
              <a:gd name="T21" fmla="*/ 1493 h 4906"/>
              <a:gd name="T22" fmla="*/ 2133 w 5760"/>
              <a:gd name="T23" fmla="*/ 1813 h 4906"/>
              <a:gd name="T24" fmla="*/ 2133 w 5760"/>
              <a:gd name="T25" fmla="*/ 4693 h 4906"/>
              <a:gd name="T26" fmla="*/ 1920 w 5760"/>
              <a:gd name="T27" fmla="*/ 4693 h 4906"/>
              <a:gd name="T28" fmla="*/ 1920 w 5760"/>
              <a:gd name="T29" fmla="*/ 3306 h 4906"/>
              <a:gd name="T30" fmla="*/ 1600 w 5760"/>
              <a:gd name="T31" fmla="*/ 2986 h 4906"/>
              <a:gd name="T32" fmla="*/ 747 w 5760"/>
              <a:gd name="T33" fmla="*/ 2986 h 4906"/>
              <a:gd name="T34" fmla="*/ 427 w 5760"/>
              <a:gd name="T35" fmla="*/ 3306 h 4906"/>
              <a:gd name="T36" fmla="*/ 427 w 5760"/>
              <a:gd name="T37" fmla="*/ 4693 h 4906"/>
              <a:gd name="T38" fmla="*/ 107 w 5760"/>
              <a:gd name="T39" fmla="*/ 4693 h 4906"/>
              <a:gd name="T40" fmla="*/ 0 w 5760"/>
              <a:gd name="T41" fmla="*/ 4800 h 4906"/>
              <a:gd name="T42" fmla="*/ 107 w 5760"/>
              <a:gd name="T43" fmla="*/ 4906 h 4906"/>
              <a:gd name="T44" fmla="*/ 5653 w 5760"/>
              <a:gd name="T45" fmla="*/ 4906 h 4906"/>
              <a:gd name="T46" fmla="*/ 5760 w 5760"/>
              <a:gd name="T47" fmla="*/ 4800 h 4906"/>
              <a:gd name="T48" fmla="*/ 5653 w 5760"/>
              <a:gd name="T49" fmla="*/ 4693 h 4906"/>
              <a:gd name="T50" fmla="*/ 1707 w 5760"/>
              <a:gd name="T51" fmla="*/ 4693 h 4906"/>
              <a:gd name="T52" fmla="*/ 640 w 5760"/>
              <a:gd name="T53" fmla="*/ 4693 h 4906"/>
              <a:gd name="T54" fmla="*/ 640 w 5760"/>
              <a:gd name="T55" fmla="*/ 3306 h 4906"/>
              <a:gd name="T56" fmla="*/ 747 w 5760"/>
              <a:gd name="T57" fmla="*/ 3200 h 4906"/>
              <a:gd name="T58" fmla="*/ 1600 w 5760"/>
              <a:gd name="T59" fmla="*/ 3200 h 4906"/>
              <a:gd name="T60" fmla="*/ 1707 w 5760"/>
              <a:gd name="T61" fmla="*/ 3306 h 4906"/>
              <a:gd name="T62" fmla="*/ 1707 w 5760"/>
              <a:gd name="T63" fmla="*/ 4693 h 4906"/>
              <a:gd name="T64" fmla="*/ 3413 w 5760"/>
              <a:gd name="T65" fmla="*/ 4693 h 4906"/>
              <a:gd name="T66" fmla="*/ 2347 w 5760"/>
              <a:gd name="T67" fmla="*/ 4693 h 4906"/>
              <a:gd name="T68" fmla="*/ 2347 w 5760"/>
              <a:gd name="T69" fmla="*/ 1813 h 4906"/>
              <a:gd name="T70" fmla="*/ 2453 w 5760"/>
              <a:gd name="T71" fmla="*/ 1706 h 4906"/>
              <a:gd name="T72" fmla="*/ 3307 w 5760"/>
              <a:gd name="T73" fmla="*/ 1706 h 4906"/>
              <a:gd name="T74" fmla="*/ 3413 w 5760"/>
              <a:gd name="T75" fmla="*/ 1813 h 4906"/>
              <a:gd name="T76" fmla="*/ 3413 w 5760"/>
              <a:gd name="T77" fmla="*/ 4693 h 4906"/>
              <a:gd name="T78" fmla="*/ 5120 w 5760"/>
              <a:gd name="T79" fmla="*/ 4693 h 4906"/>
              <a:gd name="T80" fmla="*/ 4053 w 5760"/>
              <a:gd name="T81" fmla="*/ 4693 h 4906"/>
              <a:gd name="T82" fmla="*/ 4053 w 5760"/>
              <a:gd name="T83" fmla="*/ 320 h 4906"/>
              <a:gd name="T84" fmla="*/ 4160 w 5760"/>
              <a:gd name="T85" fmla="*/ 213 h 4906"/>
              <a:gd name="T86" fmla="*/ 5013 w 5760"/>
              <a:gd name="T87" fmla="*/ 213 h 4906"/>
              <a:gd name="T88" fmla="*/ 5120 w 5760"/>
              <a:gd name="T89" fmla="*/ 320 h 4906"/>
              <a:gd name="T90" fmla="*/ 5120 w 5760"/>
              <a:gd name="T91" fmla="*/ 4693 h 4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60" h="4906">
                <a:moveTo>
                  <a:pt x="5653" y="4693"/>
                </a:moveTo>
                <a:lnTo>
                  <a:pt x="5333" y="4693"/>
                </a:lnTo>
                <a:lnTo>
                  <a:pt x="5333" y="320"/>
                </a:lnTo>
                <a:cubicBezTo>
                  <a:pt x="5333" y="144"/>
                  <a:pt x="5189" y="0"/>
                  <a:pt x="5013" y="0"/>
                </a:cubicBezTo>
                <a:lnTo>
                  <a:pt x="4160" y="0"/>
                </a:lnTo>
                <a:cubicBezTo>
                  <a:pt x="3984" y="0"/>
                  <a:pt x="3840" y="144"/>
                  <a:pt x="3840" y="320"/>
                </a:cubicBezTo>
                <a:lnTo>
                  <a:pt x="3840" y="4693"/>
                </a:lnTo>
                <a:lnTo>
                  <a:pt x="3627" y="4693"/>
                </a:lnTo>
                <a:lnTo>
                  <a:pt x="3627" y="1813"/>
                </a:lnTo>
                <a:cubicBezTo>
                  <a:pt x="3627" y="1637"/>
                  <a:pt x="3483" y="1493"/>
                  <a:pt x="3307" y="1493"/>
                </a:cubicBezTo>
                <a:lnTo>
                  <a:pt x="2453" y="1493"/>
                </a:lnTo>
                <a:cubicBezTo>
                  <a:pt x="2277" y="1493"/>
                  <a:pt x="2133" y="1637"/>
                  <a:pt x="2133" y="1813"/>
                </a:cubicBezTo>
                <a:lnTo>
                  <a:pt x="2133" y="4693"/>
                </a:lnTo>
                <a:lnTo>
                  <a:pt x="1920" y="4693"/>
                </a:lnTo>
                <a:lnTo>
                  <a:pt x="1920" y="3306"/>
                </a:lnTo>
                <a:cubicBezTo>
                  <a:pt x="1920" y="3130"/>
                  <a:pt x="1776" y="2986"/>
                  <a:pt x="1600" y="2986"/>
                </a:cubicBezTo>
                <a:lnTo>
                  <a:pt x="747" y="2986"/>
                </a:lnTo>
                <a:cubicBezTo>
                  <a:pt x="571" y="2986"/>
                  <a:pt x="427" y="3130"/>
                  <a:pt x="427" y="3306"/>
                </a:cubicBezTo>
                <a:lnTo>
                  <a:pt x="427" y="4693"/>
                </a:lnTo>
                <a:lnTo>
                  <a:pt x="107" y="4693"/>
                </a:lnTo>
                <a:cubicBezTo>
                  <a:pt x="48" y="4693"/>
                  <a:pt x="0" y="4741"/>
                  <a:pt x="0" y="4800"/>
                </a:cubicBezTo>
                <a:cubicBezTo>
                  <a:pt x="0" y="4858"/>
                  <a:pt x="48" y="4906"/>
                  <a:pt x="107" y="4906"/>
                </a:cubicBezTo>
                <a:lnTo>
                  <a:pt x="5653" y="4906"/>
                </a:lnTo>
                <a:cubicBezTo>
                  <a:pt x="5712" y="4906"/>
                  <a:pt x="5760" y="4858"/>
                  <a:pt x="5760" y="4800"/>
                </a:cubicBezTo>
                <a:cubicBezTo>
                  <a:pt x="5760" y="4741"/>
                  <a:pt x="5712" y="4693"/>
                  <a:pt x="5653" y="4693"/>
                </a:cubicBezTo>
                <a:close/>
                <a:moveTo>
                  <a:pt x="1707" y="4693"/>
                </a:moveTo>
                <a:lnTo>
                  <a:pt x="640" y="4693"/>
                </a:lnTo>
                <a:lnTo>
                  <a:pt x="640" y="3306"/>
                </a:lnTo>
                <a:cubicBezTo>
                  <a:pt x="640" y="3248"/>
                  <a:pt x="688" y="3200"/>
                  <a:pt x="747" y="3200"/>
                </a:cubicBezTo>
                <a:lnTo>
                  <a:pt x="1600" y="3200"/>
                </a:lnTo>
                <a:cubicBezTo>
                  <a:pt x="1659" y="3200"/>
                  <a:pt x="1707" y="3248"/>
                  <a:pt x="1707" y="3306"/>
                </a:cubicBezTo>
                <a:lnTo>
                  <a:pt x="1707" y="4693"/>
                </a:lnTo>
                <a:close/>
                <a:moveTo>
                  <a:pt x="3413" y="4693"/>
                </a:moveTo>
                <a:lnTo>
                  <a:pt x="2347" y="4693"/>
                </a:lnTo>
                <a:lnTo>
                  <a:pt x="2347" y="1813"/>
                </a:lnTo>
                <a:cubicBezTo>
                  <a:pt x="2347" y="1754"/>
                  <a:pt x="2395" y="1706"/>
                  <a:pt x="2453" y="1706"/>
                </a:cubicBezTo>
                <a:lnTo>
                  <a:pt x="3307" y="1706"/>
                </a:lnTo>
                <a:cubicBezTo>
                  <a:pt x="3365" y="1706"/>
                  <a:pt x="3413" y="1754"/>
                  <a:pt x="3413" y="1813"/>
                </a:cubicBezTo>
                <a:lnTo>
                  <a:pt x="3413" y="4693"/>
                </a:lnTo>
                <a:close/>
                <a:moveTo>
                  <a:pt x="5120" y="4693"/>
                </a:moveTo>
                <a:lnTo>
                  <a:pt x="4053" y="4693"/>
                </a:lnTo>
                <a:lnTo>
                  <a:pt x="4053" y="320"/>
                </a:lnTo>
                <a:cubicBezTo>
                  <a:pt x="4053" y="261"/>
                  <a:pt x="4101" y="213"/>
                  <a:pt x="4160" y="213"/>
                </a:cubicBezTo>
                <a:lnTo>
                  <a:pt x="5013" y="213"/>
                </a:lnTo>
                <a:cubicBezTo>
                  <a:pt x="5072" y="213"/>
                  <a:pt x="5120" y="261"/>
                  <a:pt x="5120" y="320"/>
                </a:cubicBezTo>
                <a:lnTo>
                  <a:pt x="5120" y="46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4AFC1D2A-B144-4E79-8FAE-E6156DD3D8F0}"/>
              </a:ext>
            </a:extLst>
          </p:cNvPr>
          <p:cNvSpPr txBox="1"/>
          <p:nvPr/>
        </p:nvSpPr>
        <p:spPr>
          <a:xfrm>
            <a:off x="6342178" y="4537008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="" xmlns:a16="http://schemas.microsoft.com/office/drawing/2014/main" id="{C2500E3E-DD5C-4984-B11F-3A859D86CF7E}"/>
              </a:ext>
            </a:extLst>
          </p:cNvPr>
          <p:cNvSpPr txBox="1"/>
          <p:nvPr/>
        </p:nvSpPr>
        <p:spPr>
          <a:xfrm>
            <a:off x="6342180" y="4827069"/>
            <a:ext cx="2180778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="" xmlns:a16="http://schemas.microsoft.com/office/drawing/2014/main" id="{5C7F9DF9-131B-45F2-AF91-7EF409A2ACCB}"/>
              </a:ext>
            </a:extLst>
          </p:cNvPr>
          <p:cNvSpPr txBox="1"/>
          <p:nvPr/>
        </p:nvSpPr>
        <p:spPr>
          <a:xfrm>
            <a:off x="9331036" y="4537008"/>
            <a:ext cx="2075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600" b="1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="" xmlns:a16="http://schemas.microsoft.com/office/drawing/2014/main" id="{D69B150B-0A6A-465E-8F24-5C517EC89B1A}"/>
              </a:ext>
            </a:extLst>
          </p:cNvPr>
          <p:cNvSpPr txBox="1"/>
          <p:nvPr/>
        </p:nvSpPr>
        <p:spPr>
          <a:xfrm>
            <a:off x="9331038" y="4827069"/>
            <a:ext cx="2180778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4" name="PA-文本框 6">
            <a:extLst>
              <a:ext uri="{FF2B5EF4-FFF2-40B4-BE49-F238E27FC236}">
                <a16:creationId xmlns="" xmlns:a16="http://schemas.microsoft.com/office/drawing/2014/main" id="{D8933EB2-48D6-401D-AD8A-7748AF0F3D0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42178" y="1058793"/>
            <a:ext cx="3466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2400" b="1" dirty="0">
              <a:solidFill>
                <a:schemeClr val="bg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Our Company</a:t>
            </a:r>
          </a:p>
        </p:txBody>
      </p:sp>
      <p:sp>
        <p:nvSpPr>
          <p:cNvPr id="15" name="PA-文本框 9">
            <a:extLst>
              <a:ext uri="{FF2B5EF4-FFF2-40B4-BE49-F238E27FC236}">
                <a16:creationId xmlns="" xmlns:a16="http://schemas.microsoft.com/office/drawing/2014/main" id="{824765B2-746E-4139-93FB-03E9440BE2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400801" y="1977988"/>
            <a:ext cx="5005890" cy="7525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08175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34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84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3555 -0.04583 L -4.79167E-6 0.00023 " pathEditMode="relative" ptsTypes="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4" grpId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284A9CFE-E916-4B6A-937D-B220E078FAA9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3" name="Freeform 52">
              <a:extLst>
                <a:ext uri="{FF2B5EF4-FFF2-40B4-BE49-F238E27FC236}">
                  <a16:creationId xmlns="" xmlns:a16="http://schemas.microsoft.com/office/drawing/2014/main" id="{21195B7F-F8D6-4348-AC4B-5261970AA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4" name="Freeform 56">
              <a:extLst>
                <a:ext uri="{FF2B5EF4-FFF2-40B4-BE49-F238E27FC236}">
                  <a16:creationId xmlns="" xmlns:a16="http://schemas.microsoft.com/office/drawing/2014/main" id="{667D210D-7984-4F10-9522-11D894C35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EF4D246C-FFCD-4557-A7CE-86604E793F64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="" xmlns:a16="http://schemas.microsoft.com/office/drawing/2014/main" id="{ED40B3D0-BE59-41A7-837D-A0EC4D3B7095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38" name="文本框 37">
                  <a:extLst>
                    <a:ext uri="{FF2B5EF4-FFF2-40B4-BE49-F238E27FC236}">
                      <a16:creationId xmlns="" xmlns:a16="http://schemas.microsoft.com/office/drawing/2014/main" id="{47CC1F4A-F283-4480-8E6D-BBD20C679AF4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39" name="文本框 38">
                  <a:extLst>
                    <a:ext uri="{FF2B5EF4-FFF2-40B4-BE49-F238E27FC236}">
                      <a16:creationId xmlns="" xmlns:a16="http://schemas.microsoft.com/office/drawing/2014/main" id="{5E255468-06D9-4E07-8813-154A3F2DA136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190B781F-7CD2-434D-83EF-99CD54D0B14E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E6D59BB-9036-44F7-AFCF-0FE7C1427462}"/>
              </a:ext>
            </a:extLst>
          </p:cNvPr>
          <p:cNvSpPr/>
          <p:nvPr/>
        </p:nvSpPr>
        <p:spPr>
          <a:xfrm rot="2400000">
            <a:off x="5983585" y="2170989"/>
            <a:ext cx="877285" cy="542723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58C20A9-5DD6-4EDA-90B1-CAF46BB6A70B}"/>
              </a:ext>
            </a:extLst>
          </p:cNvPr>
          <p:cNvSpPr/>
          <p:nvPr/>
        </p:nvSpPr>
        <p:spPr>
          <a:xfrm rot="2400000">
            <a:off x="5983585" y="2979447"/>
            <a:ext cx="877285" cy="542723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C8B7895-631D-4ED1-AAF8-029A5614CA8A}"/>
              </a:ext>
            </a:extLst>
          </p:cNvPr>
          <p:cNvSpPr/>
          <p:nvPr/>
        </p:nvSpPr>
        <p:spPr>
          <a:xfrm rot="2400000">
            <a:off x="5983586" y="3787060"/>
            <a:ext cx="877285" cy="542723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949AE1E-1AF2-4FD1-87BC-017FD7AEF7A4}"/>
              </a:ext>
            </a:extLst>
          </p:cNvPr>
          <p:cNvSpPr/>
          <p:nvPr/>
        </p:nvSpPr>
        <p:spPr>
          <a:xfrm rot="2400000">
            <a:off x="5983586" y="4592483"/>
            <a:ext cx="877285" cy="542723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2A254DA-B198-412D-83DA-263A17E7C49F}"/>
              </a:ext>
            </a:extLst>
          </p:cNvPr>
          <p:cNvSpPr/>
          <p:nvPr/>
        </p:nvSpPr>
        <p:spPr>
          <a:xfrm rot="2400000">
            <a:off x="5983587" y="5415585"/>
            <a:ext cx="877285" cy="542723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0CBB065-3C2A-473A-B9CE-F4B2E439A670}"/>
              </a:ext>
            </a:extLst>
          </p:cNvPr>
          <p:cNvSpPr/>
          <p:nvPr/>
        </p:nvSpPr>
        <p:spPr>
          <a:xfrm>
            <a:off x="5821189" y="1891780"/>
            <a:ext cx="549624" cy="5496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02D2211-9E96-44FB-8914-E11279078352}"/>
              </a:ext>
            </a:extLst>
          </p:cNvPr>
          <p:cNvSpPr/>
          <p:nvPr/>
        </p:nvSpPr>
        <p:spPr>
          <a:xfrm>
            <a:off x="5821189" y="2703165"/>
            <a:ext cx="549624" cy="5496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0BE5EAA3-5BE2-4F1D-801D-3F92322CC88D}"/>
              </a:ext>
            </a:extLst>
          </p:cNvPr>
          <p:cNvSpPr/>
          <p:nvPr/>
        </p:nvSpPr>
        <p:spPr>
          <a:xfrm>
            <a:off x="5821189" y="3514550"/>
            <a:ext cx="549624" cy="5496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E4291662-3184-4F65-AB13-BCF3A35D3769}"/>
              </a:ext>
            </a:extLst>
          </p:cNvPr>
          <p:cNvSpPr/>
          <p:nvPr/>
        </p:nvSpPr>
        <p:spPr>
          <a:xfrm>
            <a:off x="5821189" y="4325935"/>
            <a:ext cx="549624" cy="5496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47F4DEC9-EB99-4472-BC45-8426662AE8D5}"/>
              </a:ext>
            </a:extLst>
          </p:cNvPr>
          <p:cNvSpPr/>
          <p:nvPr/>
        </p:nvSpPr>
        <p:spPr>
          <a:xfrm>
            <a:off x="5821189" y="5137322"/>
            <a:ext cx="549624" cy="5496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2" name="椭圆 7">
            <a:extLst>
              <a:ext uri="{FF2B5EF4-FFF2-40B4-BE49-F238E27FC236}">
                <a16:creationId xmlns="" xmlns:a16="http://schemas.microsoft.com/office/drawing/2014/main" id="{69BE0B18-2098-46C9-905B-BC7EEF5CDAFE}"/>
              </a:ext>
            </a:extLst>
          </p:cNvPr>
          <p:cNvSpPr/>
          <p:nvPr/>
        </p:nvSpPr>
        <p:spPr>
          <a:xfrm>
            <a:off x="5948713" y="2014193"/>
            <a:ext cx="294575" cy="304798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3" name="椭圆 8">
            <a:extLst>
              <a:ext uri="{FF2B5EF4-FFF2-40B4-BE49-F238E27FC236}">
                <a16:creationId xmlns="" xmlns:a16="http://schemas.microsoft.com/office/drawing/2014/main" id="{2B77FC84-1B65-4AA2-9718-ECADFB155C8C}"/>
              </a:ext>
            </a:extLst>
          </p:cNvPr>
          <p:cNvSpPr/>
          <p:nvPr/>
        </p:nvSpPr>
        <p:spPr>
          <a:xfrm>
            <a:off x="5943602" y="2825578"/>
            <a:ext cx="304798" cy="304798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4" name="椭圆 9">
            <a:extLst>
              <a:ext uri="{FF2B5EF4-FFF2-40B4-BE49-F238E27FC236}">
                <a16:creationId xmlns="" xmlns:a16="http://schemas.microsoft.com/office/drawing/2014/main" id="{182603DC-698F-41CD-B96E-20019DDCF092}"/>
              </a:ext>
            </a:extLst>
          </p:cNvPr>
          <p:cNvSpPr/>
          <p:nvPr/>
        </p:nvSpPr>
        <p:spPr>
          <a:xfrm>
            <a:off x="5963653" y="3636963"/>
            <a:ext cx="264695" cy="304798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5" name="椭圆 10">
            <a:extLst>
              <a:ext uri="{FF2B5EF4-FFF2-40B4-BE49-F238E27FC236}">
                <a16:creationId xmlns="" xmlns:a16="http://schemas.microsoft.com/office/drawing/2014/main" id="{633CC985-0469-423C-863B-C4ACAC9DCDD9}"/>
              </a:ext>
            </a:extLst>
          </p:cNvPr>
          <p:cNvSpPr/>
          <p:nvPr/>
        </p:nvSpPr>
        <p:spPr>
          <a:xfrm>
            <a:off x="5943602" y="4461900"/>
            <a:ext cx="304798" cy="277693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6" name="椭圆 11">
            <a:extLst>
              <a:ext uri="{FF2B5EF4-FFF2-40B4-BE49-F238E27FC236}">
                <a16:creationId xmlns="" xmlns:a16="http://schemas.microsoft.com/office/drawing/2014/main" id="{75A51236-4FF5-4B90-A32A-DE3F4EDB7DFB}"/>
              </a:ext>
            </a:extLst>
          </p:cNvPr>
          <p:cNvSpPr/>
          <p:nvPr/>
        </p:nvSpPr>
        <p:spPr>
          <a:xfrm>
            <a:off x="5943602" y="5269752"/>
            <a:ext cx="304798" cy="284764"/>
          </a:xfrm>
          <a:custGeom>
            <a:avLst/>
            <a:gdLst>
              <a:gd name="connsiteX0" fmla="*/ 159472 w 338138"/>
              <a:gd name="connsiteY0" fmla="*/ 265112 h 315913"/>
              <a:gd name="connsiteX1" fmla="*/ 155575 w 338138"/>
              <a:gd name="connsiteY1" fmla="*/ 269194 h 315913"/>
              <a:gd name="connsiteX2" fmla="*/ 155575 w 338138"/>
              <a:gd name="connsiteY2" fmla="*/ 289605 h 315913"/>
              <a:gd name="connsiteX3" fmla="*/ 158173 w 338138"/>
              <a:gd name="connsiteY3" fmla="*/ 293687 h 315913"/>
              <a:gd name="connsiteX4" fmla="*/ 181553 w 338138"/>
              <a:gd name="connsiteY4" fmla="*/ 293687 h 315913"/>
              <a:gd name="connsiteX5" fmla="*/ 184150 w 338138"/>
              <a:gd name="connsiteY5" fmla="*/ 290966 h 315913"/>
              <a:gd name="connsiteX6" fmla="*/ 184150 w 338138"/>
              <a:gd name="connsiteY6" fmla="*/ 269194 h 315913"/>
              <a:gd name="connsiteX7" fmla="*/ 181553 w 338138"/>
              <a:gd name="connsiteY7" fmla="*/ 265112 h 315913"/>
              <a:gd name="connsiteX8" fmla="*/ 159472 w 338138"/>
              <a:gd name="connsiteY8" fmla="*/ 265112 h 315913"/>
              <a:gd name="connsiteX9" fmla="*/ 169069 w 338138"/>
              <a:gd name="connsiteY9" fmla="*/ 222250 h 315913"/>
              <a:gd name="connsiteX10" fmla="*/ 155575 w 338138"/>
              <a:gd name="connsiteY10" fmla="*/ 235744 h 315913"/>
              <a:gd name="connsiteX11" fmla="*/ 169069 w 338138"/>
              <a:gd name="connsiteY11" fmla="*/ 249238 h 315913"/>
              <a:gd name="connsiteX12" fmla="*/ 182563 w 338138"/>
              <a:gd name="connsiteY12" fmla="*/ 235744 h 315913"/>
              <a:gd name="connsiteX13" fmla="*/ 169069 w 338138"/>
              <a:gd name="connsiteY13" fmla="*/ 222250 h 315913"/>
              <a:gd name="connsiteX14" fmla="*/ 145852 w 338138"/>
              <a:gd name="connsiteY14" fmla="*/ 55033 h 315913"/>
              <a:gd name="connsiteX15" fmla="*/ 157704 w 338138"/>
              <a:gd name="connsiteY15" fmla="*/ 56356 h 315913"/>
              <a:gd name="connsiteX16" fmla="*/ 156388 w 338138"/>
              <a:gd name="connsiteY16" fmla="*/ 68262 h 315913"/>
              <a:gd name="connsiteX17" fmla="*/ 57619 w 338138"/>
              <a:gd name="connsiteY17" fmla="*/ 137054 h 315913"/>
              <a:gd name="connsiteX18" fmla="*/ 53669 w 338138"/>
              <a:gd name="connsiteY18" fmla="*/ 139700 h 315913"/>
              <a:gd name="connsiteX19" fmla="*/ 47084 w 338138"/>
              <a:gd name="connsiteY19" fmla="*/ 135731 h 315913"/>
              <a:gd name="connsiteX20" fmla="*/ 48401 w 338138"/>
              <a:gd name="connsiteY20" fmla="*/ 123825 h 315913"/>
              <a:gd name="connsiteX21" fmla="*/ 145852 w 338138"/>
              <a:gd name="connsiteY21" fmla="*/ 55033 h 315913"/>
              <a:gd name="connsiteX22" fmla="*/ 88577 w 338138"/>
              <a:gd name="connsiteY22" fmla="*/ 47055 h 315913"/>
              <a:gd name="connsiteX23" fmla="*/ 100532 w 338138"/>
              <a:gd name="connsiteY23" fmla="*/ 48358 h 315913"/>
              <a:gd name="connsiteX24" fmla="*/ 99203 w 338138"/>
              <a:gd name="connsiteY24" fmla="*/ 60081 h 315913"/>
              <a:gd name="connsiteX25" fmla="*/ 52712 w 338138"/>
              <a:gd name="connsiteY25" fmla="*/ 92645 h 315913"/>
              <a:gd name="connsiteX26" fmla="*/ 47399 w 338138"/>
              <a:gd name="connsiteY26" fmla="*/ 95250 h 315913"/>
              <a:gd name="connsiteX27" fmla="*/ 40757 w 338138"/>
              <a:gd name="connsiteY27" fmla="*/ 91342 h 315913"/>
              <a:gd name="connsiteX28" fmla="*/ 43414 w 338138"/>
              <a:gd name="connsiteY28" fmla="*/ 79619 h 315913"/>
              <a:gd name="connsiteX29" fmla="*/ 88577 w 338138"/>
              <a:gd name="connsiteY29" fmla="*/ 47055 h 315913"/>
              <a:gd name="connsiteX30" fmla="*/ 35086 w 338138"/>
              <a:gd name="connsiteY30" fmla="*/ 22225 h 315913"/>
              <a:gd name="connsiteX31" fmla="*/ 20637 w 338138"/>
              <a:gd name="connsiteY31" fmla="*/ 35344 h 315913"/>
              <a:gd name="connsiteX32" fmla="*/ 20637 w 338138"/>
              <a:gd name="connsiteY32" fmla="*/ 196707 h 315913"/>
              <a:gd name="connsiteX33" fmla="*/ 35086 w 338138"/>
              <a:gd name="connsiteY33" fmla="*/ 211138 h 315913"/>
              <a:gd name="connsiteX34" fmla="*/ 303051 w 338138"/>
              <a:gd name="connsiteY34" fmla="*/ 211138 h 315913"/>
              <a:gd name="connsiteX35" fmla="*/ 317500 w 338138"/>
              <a:gd name="connsiteY35" fmla="*/ 196707 h 315913"/>
              <a:gd name="connsiteX36" fmla="*/ 317500 w 338138"/>
              <a:gd name="connsiteY36" fmla="*/ 35344 h 315913"/>
              <a:gd name="connsiteX37" fmla="*/ 303051 w 338138"/>
              <a:gd name="connsiteY37" fmla="*/ 22225 h 315913"/>
              <a:gd name="connsiteX38" fmla="*/ 35086 w 338138"/>
              <a:gd name="connsiteY38" fmla="*/ 22225 h 315913"/>
              <a:gd name="connsiteX39" fmla="*/ 14529 w 338138"/>
              <a:gd name="connsiteY39" fmla="*/ 0 h 315913"/>
              <a:gd name="connsiteX40" fmla="*/ 323609 w 338138"/>
              <a:gd name="connsiteY40" fmla="*/ 0 h 315913"/>
              <a:gd name="connsiteX41" fmla="*/ 338138 w 338138"/>
              <a:gd name="connsiteY41" fmla="*/ 13163 h 315913"/>
              <a:gd name="connsiteX42" fmla="*/ 338138 w 338138"/>
              <a:gd name="connsiteY42" fmla="*/ 251414 h 315913"/>
              <a:gd name="connsiteX43" fmla="*/ 323609 w 338138"/>
              <a:gd name="connsiteY43" fmla="*/ 265893 h 315913"/>
              <a:gd name="connsiteX44" fmla="*/ 210016 w 338138"/>
              <a:gd name="connsiteY44" fmla="*/ 265893 h 315913"/>
              <a:gd name="connsiteX45" fmla="*/ 207374 w 338138"/>
              <a:gd name="connsiteY45" fmla="*/ 268526 h 315913"/>
              <a:gd name="connsiteX46" fmla="*/ 207374 w 338138"/>
              <a:gd name="connsiteY46" fmla="*/ 290903 h 315913"/>
              <a:gd name="connsiteX47" fmla="*/ 208695 w 338138"/>
              <a:gd name="connsiteY47" fmla="*/ 293536 h 315913"/>
              <a:gd name="connsiteX48" fmla="*/ 239074 w 338138"/>
              <a:gd name="connsiteY48" fmla="*/ 293536 h 315913"/>
              <a:gd name="connsiteX49" fmla="*/ 250962 w 338138"/>
              <a:gd name="connsiteY49" fmla="*/ 305383 h 315913"/>
              <a:gd name="connsiteX50" fmla="*/ 239074 w 338138"/>
              <a:gd name="connsiteY50" fmla="*/ 315913 h 315913"/>
              <a:gd name="connsiteX51" fmla="*/ 99064 w 338138"/>
              <a:gd name="connsiteY51" fmla="*/ 315913 h 315913"/>
              <a:gd name="connsiteX52" fmla="*/ 87176 w 338138"/>
              <a:gd name="connsiteY52" fmla="*/ 305383 h 315913"/>
              <a:gd name="connsiteX53" fmla="*/ 99064 w 338138"/>
              <a:gd name="connsiteY53" fmla="*/ 293536 h 315913"/>
              <a:gd name="connsiteX54" fmla="*/ 129444 w 338138"/>
              <a:gd name="connsiteY54" fmla="*/ 293536 h 315913"/>
              <a:gd name="connsiteX55" fmla="*/ 130765 w 338138"/>
              <a:gd name="connsiteY55" fmla="*/ 289587 h 315913"/>
              <a:gd name="connsiteX56" fmla="*/ 130765 w 338138"/>
              <a:gd name="connsiteY56" fmla="*/ 268526 h 315913"/>
              <a:gd name="connsiteX57" fmla="*/ 126802 w 338138"/>
              <a:gd name="connsiteY57" fmla="*/ 265893 h 315913"/>
              <a:gd name="connsiteX58" fmla="*/ 14529 w 338138"/>
              <a:gd name="connsiteY58" fmla="*/ 265893 h 315913"/>
              <a:gd name="connsiteX59" fmla="*/ 0 w 338138"/>
              <a:gd name="connsiteY59" fmla="*/ 251414 h 315913"/>
              <a:gd name="connsiteX60" fmla="*/ 0 w 338138"/>
              <a:gd name="connsiteY60" fmla="*/ 13163 h 315913"/>
              <a:gd name="connsiteX61" fmla="*/ 14529 w 338138"/>
              <a:gd name="connsiteY61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8138" h="315913">
                <a:moveTo>
                  <a:pt x="159472" y="265112"/>
                </a:moveTo>
                <a:cubicBezTo>
                  <a:pt x="159472" y="265112"/>
                  <a:pt x="155575" y="265112"/>
                  <a:pt x="155575" y="269194"/>
                </a:cubicBezTo>
                <a:cubicBezTo>
                  <a:pt x="155575" y="269194"/>
                  <a:pt x="155575" y="269194"/>
                  <a:pt x="155575" y="289605"/>
                </a:cubicBezTo>
                <a:cubicBezTo>
                  <a:pt x="155575" y="292326"/>
                  <a:pt x="155575" y="293687"/>
                  <a:pt x="158173" y="293687"/>
                </a:cubicBezTo>
                <a:cubicBezTo>
                  <a:pt x="158173" y="293687"/>
                  <a:pt x="158173" y="293687"/>
                  <a:pt x="181553" y="293687"/>
                </a:cubicBezTo>
                <a:cubicBezTo>
                  <a:pt x="182851" y="293687"/>
                  <a:pt x="184150" y="292326"/>
                  <a:pt x="184150" y="290966"/>
                </a:cubicBezTo>
                <a:cubicBezTo>
                  <a:pt x="184150" y="290966"/>
                  <a:pt x="184150" y="290966"/>
                  <a:pt x="184150" y="269194"/>
                </a:cubicBezTo>
                <a:cubicBezTo>
                  <a:pt x="184150" y="265112"/>
                  <a:pt x="181553" y="265112"/>
                  <a:pt x="181553" y="265112"/>
                </a:cubicBezTo>
                <a:cubicBezTo>
                  <a:pt x="181553" y="265112"/>
                  <a:pt x="181553" y="265112"/>
                  <a:pt x="159472" y="265112"/>
                </a:cubicBezTo>
                <a:close/>
                <a:moveTo>
                  <a:pt x="169069" y="222250"/>
                </a:moveTo>
                <a:cubicBezTo>
                  <a:pt x="161616" y="222250"/>
                  <a:pt x="155575" y="228291"/>
                  <a:pt x="155575" y="235744"/>
                </a:cubicBezTo>
                <a:cubicBezTo>
                  <a:pt x="155575" y="243197"/>
                  <a:pt x="161616" y="249238"/>
                  <a:pt x="169069" y="249238"/>
                </a:cubicBezTo>
                <a:cubicBezTo>
                  <a:pt x="176522" y="249238"/>
                  <a:pt x="182563" y="243197"/>
                  <a:pt x="182563" y="235744"/>
                </a:cubicBezTo>
                <a:cubicBezTo>
                  <a:pt x="182563" y="228291"/>
                  <a:pt x="176522" y="222250"/>
                  <a:pt x="169069" y="222250"/>
                </a:cubicBezTo>
                <a:close/>
                <a:moveTo>
                  <a:pt x="145852" y="55033"/>
                </a:moveTo>
                <a:cubicBezTo>
                  <a:pt x="149803" y="52387"/>
                  <a:pt x="155071" y="52387"/>
                  <a:pt x="157704" y="56356"/>
                </a:cubicBezTo>
                <a:cubicBezTo>
                  <a:pt x="160338" y="60325"/>
                  <a:pt x="159021" y="65616"/>
                  <a:pt x="156388" y="68262"/>
                </a:cubicBezTo>
                <a:cubicBezTo>
                  <a:pt x="57619" y="137054"/>
                  <a:pt x="57619" y="137054"/>
                  <a:pt x="57619" y="137054"/>
                </a:cubicBezTo>
                <a:cubicBezTo>
                  <a:pt x="56302" y="138377"/>
                  <a:pt x="54986" y="139700"/>
                  <a:pt x="53669" y="139700"/>
                </a:cubicBezTo>
                <a:cubicBezTo>
                  <a:pt x="51035" y="139700"/>
                  <a:pt x="48401" y="138377"/>
                  <a:pt x="47084" y="135731"/>
                </a:cubicBezTo>
                <a:cubicBezTo>
                  <a:pt x="44450" y="131762"/>
                  <a:pt x="44450" y="126471"/>
                  <a:pt x="48401" y="123825"/>
                </a:cubicBezTo>
                <a:cubicBezTo>
                  <a:pt x="145852" y="55033"/>
                  <a:pt x="145852" y="55033"/>
                  <a:pt x="145852" y="55033"/>
                </a:cubicBezTo>
                <a:close/>
                <a:moveTo>
                  <a:pt x="88577" y="47055"/>
                </a:moveTo>
                <a:cubicBezTo>
                  <a:pt x="92562" y="44450"/>
                  <a:pt x="97875" y="44450"/>
                  <a:pt x="100532" y="48358"/>
                </a:cubicBezTo>
                <a:cubicBezTo>
                  <a:pt x="103188" y="52265"/>
                  <a:pt x="101860" y="57476"/>
                  <a:pt x="99203" y="60081"/>
                </a:cubicBezTo>
                <a:cubicBezTo>
                  <a:pt x="52712" y="92645"/>
                  <a:pt x="52712" y="92645"/>
                  <a:pt x="52712" y="92645"/>
                </a:cubicBezTo>
                <a:cubicBezTo>
                  <a:pt x="51384" y="93947"/>
                  <a:pt x="50055" y="95250"/>
                  <a:pt x="47399" y="95250"/>
                </a:cubicBezTo>
                <a:cubicBezTo>
                  <a:pt x="44742" y="95250"/>
                  <a:pt x="42085" y="93947"/>
                  <a:pt x="40757" y="91342"/>
                </a:cubicBezTo>
                <a:cubicBezTo>
                  <a:pt x="38100" y="87435"/>
                  <a:pt x="39429" y="82224"/>
                  <a:pt x="43414" y="79619"/>
                </a:cubicBezTo>
                <a:cubicBezTo>
                  <a:pt x="88577" y="47055"/>
                  <a:pt x="88577" y="47055"/>
                  <a:pt x="88577" y="47055"/>
                </a:cubicBezTo>
                <a:close/>
                <a:moveTo>
                  <a:pt x="35086" y="22225"/>
                </a:moveTo>
                <a:cubicBezTo>
                  <a:pt x="27205" y="22225"/>
                  <a:pt x="20637" y="28785"/>
                  <a:pt x="20637" y="35344"/>
                </a:cubicBezTo>
                <a:cubicBezTo>
                  <a:pt x="20637" y="35344"/>
                  <a:pt x="20637" y="35344"/>
                  <a:pt x="20637" y="196707"/>
                </a:cubicBezTo>
                <a:cubicBezTo>
                  <a:pt x="20637" y="204579"/>
                  <a:pt x="27205" y="211138"/>
                  <a:pt x="35086" y="211138"/>
                </a:cubicBezTo>
                <a:cubicBezTo>
                  <a:pt x="35086" y="211138"/>
                  <a:pt x="35086" y="211138"/>
                  <a:pt x="303051" y="211138"/>
                </a:cubicBezTo>
                <a:cubicBezTo>
                  <a:pt x="310932" y="211138"/>
                  <a:pt x="317500" y="204579"/>
                  <a:pt x="317500" y="196707"/>
                </a:cubicBezTo>
                <a:lnTo>
                  <a:pt x="317500" y="35344"/>
                </a:lnTo>
                <a:cubicBezTo>
                  <a:pt x="317500" y="28785"/>
                  <a:pt x="310932" y="22225"/>
                  <a:pt x="303051" y="22225"/>
                </a:cubicBezTo>
                <a:cubicBezTo>
                  <a:pt x="303051" y="22225"/>
                  <a:pt x="303051" y="22225"/>
                  <a:pt x="35086" y="22225"/>
                </a:cubicBezTo>
                <a:close/>
                <a:moveTo>
                  <a:pt x="14529" y="0"/>
                </a:moveTo>
                <a:cubicBezTo>
                  <a:pt x="14529" y="0"/>
                  <a:pt x="14529" y="0"/>
                  <a:pt x="323609" y="0"/>
                </a:cubicBezTo>
                <a:cubicBezTo>
                  <a:pt x="331534" y="0"/>
                  <a:pt x="338138" y="5265"/>
                  <a:pt x="338138" y="13163"/>
                </a:cubicBezTo>
                <a:cubicBezTo>
                  <a:pt x="338138" y="13163"/>
                  <a:pt x="338138" y="13163"/>
                  <a:pt x="338138" y="251414"/>
                </a:cubicBezTo>
                <a:cubicBezTo>
                  <a:pt x="338138" y="259312"/>
                  <a:pt x="331534" y="265893"/>
                  <a:pt x="323609" y="265893"/>
                </a:cubicBezTo>
                <a:cubicBezTo>
                  <a:pt x="323609" y="265893"/>
                  <a:pt x="323609" y="265893"/>
                  <a:pt x="210016" y="265893"/>
                </a:cubicBezTo>
                <a:cubicBezTo>
                  <a:pt x="210016" y="265893"/>
                  <a:pt x="207374" y="265893"/>
                  <a:pt x="207374" y="268526"/>
                </a:cubicBezTo>
                <a:cubicBezTo>
                  <a:pt x="207374" y="268526"/>
                  <a:pt x="207374" y="268526"/>
                  <a:pt x="207374" y="290903"/>
                </a:cubicBezTo>
                <a:cubicBezTo>
                  <a:pt x="207374" y="292220"/>
                  <a:pt x="207374" y="293536"/>
                  <a:pt x="208695" y="293536"/>
                </a:cubicBezTo>
                <a:cubicBezTo>
                  <a:pt x="208695" y="293536"/>
                  <a:pt x="208695" y="293536"/>
                  <a:pt x="239074" y="293536"/>
                </a:cubicBezTo>
                <a:cubicBezTo>
                  <a:pt x="245679" y="293536"/>
                  <a:pt x="250962" y="298801"/>
                  <a:pt x="250962" y="305383"/>
                </a:cubicBezTo>
                <a:cubicBezTo>
                  <a:pt x="250962" y="310648"/>
                  <a:pt x="245679" y="315913"/>
                  <a:pt x="239074" y="315913"/>
                </a:cubicBezTo>
                <a:cubicBezTo>
                  <a:pt x="239074" y="315913"/>
                  <a:pt x="239074" y="315913"/>
                  <a:pt x="99064" y="315913"/>
                </a:cubicBezTo>
                <a:cubicBezTo>
                  <a:pt x="92460" y="315913"/>
                  <a:pt x="87176" y="310648"/>
                  <a:pt x="87176" y="305383"/>
                </a:cubicBezTo>
                <a:cubicBezTo>
                  <a:pt x="87176" y="298801"/>
                  <a:pt x="92460" y="293536"/>
                  <a:pt x="99064" y="293536"/>
                </a:cubicBezTo>
                <a:cubicBezTo>
                  <a:pt x="99064" y="293536"/>
                  <a:pt x="99064" y="293536"/>
                  <a:pt x="129444" y="293536"/>
                </a:cubicBezTo>
                <a:cubicBezTo>
                  <a:pt x="130765" y="293536"/>
                  <a:pt x="130765" y="292220"/>
                  <a:pt x="130765" y="289587"/>
                </a:cubicBezTo>
                <a:cubicBezTo>
                  <a:pt x="130765" y="289587"/>
                  <a:pt x="130765" y="289587"/>
                  <a:pt x="130765" y="268526"/>
                </a:cubicBezTo>
                <a:cubicBezTo>
                  <a:pt x="130765" y="264577"/>
                  <a:pt x="126802" y="265893"/>
                  <a:pt x="126802" y="265893"/>
                </a:cubicBezTo>
                <a:cubicBezTo>
                  <a:pt x="126802" y="265893"/>
                  <a:pt x="126802" y="265893"/>
                  <a:pt x="14529" y="265893"/>
                </a:cubicBezTo>
                <a:cubicBezTo>
                  <a:pt x="6604" y="265893"/>
                  <a:pt x="0" y="259312"/>
                  <a:pt x="0" y="251414"/>
                </a:cubicBezTo>
                <a:cubicBezTo>
                  <a:pt x="0" y="251414"/>
                  <a:pt x="0" y="251414"/>
                  <a:pt x="0" y="13163"/>
                </a:cubicBezTo>
                <a:cubicBezTo>
                  <a:pt x="0" y="5265"/>
                  <a:pt x="6604" y="0"/>
                  <a:pt x="145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B7A975D-184A-4375-B13E-A5DBAC7F2A4C}"/>
              </a:ext>
            </a:extLst>
          </p:cNvPr>
          <p:cNvSpPr txBox="1"/>
          <p:nvPr/>
        </p:nvSpPr>
        <p:spPr>
          <a:xfrm>
            <a:off x="6788064" y="2134961"/>
            <a:ext cx="4097650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F9F2507-12BD-4FFB-B458-5FF3838DC195}"/>
              </a:ext>
            </a:extLst>
          </p:cNvPr>
          <p:cNvSpPr txBox="1"/>
          <p:nvPr/>
        </p:nvSpPr>
        <p:spPr>
          <a:xfrm>
            <a:off x="6788064" y="3723651"/>
            <a:ext cx="4097650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F09114C-3B02-46A5-A669-2921714325B4}"/>
              </a:ext>
            </a:extLst>
          </p:cNvPr>
          <p:cNvSpPr txBox="1"/>
          <p:nvPr/>
        </p:nvSpPr>
        <p:spPr>
          <a:xfrm>
            <a:off x="6788064" y="5380503"/>
            <a:ext cx="4097650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0458C68-3516-4F5C-9B3B-4D3F64E937A9}"/>
              </a:ext>
            </a:extLst>
          </p:cNvPr>
          <p:cNvSpPr txBox="1"/>
          <p:nvPr/>
        </p:nvSpPr>
        <p:spPr>
          <a:xfrm>
            <a:off x="1248762" y="2946346"/>
            <a:ext cx="4097650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5472EB0-D5AB-49E4-815E-67ACA7710982}"/>
              </a:ext>
            </a:extLst>
          </p:cNvPr>
          <p:cNvSpPr txBox="1"/>
          <p:nvPr/>
        </p:nvSpPr>
        <p:spPr>
          <a:xfrm>
            <a:off x="1248762" y="4574708"/>
            <a:ext cx="4097650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The user can demonstrate on a projector or computer, or print the presentation and make it into a film to be used in a wider field.</a:t>
            </a:r>
          </a:p>
        </p:txBody>
      </p:sp>
      <p:sp>
        <p:nvSpPr>
          <p:cNvPr id="22" name="燕尾形 21">
            <a:extLst>
              <a:ext uri="{FF2B5EF4-FFF2-40B4-BE49-F238E27FC236}">
                <a16:creationId xmlns="" xmlns:a16="http://schemas.microsoft.com/office/drawing/2014/main" id="{BF240562-1D44-4D21-A99F-09237A5AC448}"/>
              </a:ext>
            </a:extLst>
          </p:cNvPr>
          <p:cNvSpPr/>
          <p:nvPr/>
        </p:nvSpPr>
        <p:spPr>
          <a:xfrm>
            <a:off x="6472018" y="2104170"/>
            <a:ext cx="107420" cy="124844"/>
          </a:xfrm>
          <a:prstGeom prst="chevron">
            <a:avLst>
              <a:gd name="adj" fmla="val 677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3" name="燕尾形 22">
            <a:extLst>
              <a:ext uri="{FF2B5EF4-FFF2-40B4-BE49-F238E27FC236}">
                <a16:creationId xmlns="" xmlns:a16="http://schemas.microsoft.com/office/drawing/2014/main" id="{968D2D73-AF41-43F1-BB20-C590A03DB29F}"/>
              </a:ext>
            </a:extLst>
          </p:cNvPr>
          <p:cNvSpPr/>
          <p:nvPr/>
        </p:nvSpPr>
        <p:spPr>
          <a:xfrm flipH="1">
            <a:off x="5624293" y="2915555"/>
            <a:ext cx="107420" cy="124844"/>
          </a:xfrm>
          <a:prstGeom prst="chevron">
            <a:avLst>
              <a:gd name="adj" fmla="val 677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4" name="燕尾形 23">
            <a:extLst>
              <a:ext uri="{FF2B5EF4-FFF2-40B4-BE49-F238E27FC236}">
                <a16:creationId xmlns="" xmlns:a16="http://schemas.microsoft.com/office/drawing/2014/main" id="{47D6750E-8F01-4842-A386-89CE4587E410}"/>
              </a:ext>
            </a:extLst>
          </p:cNvPr>
          <p:cNvSpPr/>
          <p:nvPr/>
        </p:nvSpPr>
        <p:spPr>
          <a:xfrm>
            <a:off x="6472018" y="3726940"/>
            <a:ext cx="107420" cy="124844"/>
          </a:xfrm>
          <a:prstGeom prst="chevron">
            <a:avLst>
              <a:gd name="adj" fmla="val 677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5" name="燕尾形 24">
            <a:extLst>
              <a:ext uri="{FF2B5EF4-FFF2-40B4-BE49-F238E27FC236}">
                <a16:creationId xmlns="" xmlns:a16="http://schemas.microsoft.com/office/drawing/2014/main" id="{2635FA08-10F3-48CA-BD59-34405CE20898}"/>
              </a:ext>
            </a:extLst>
          </p:cNvPr>
          <p:cNvSpPr/>
          <p:nvPr/>
        </p:nvSpPr>
        <p:spPr>
          <a:xfrm flipH="1">
            <a:off x="5624293" y="4538325"/>
            <a:ext cx="107420" cy="124844"/>
          </a:xfrm>
          <a:prstGeom prst="chevron">
            <a:avLst>
              <a:gd name="adj" fmla="val 677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6" name="燕尾形 25">
            <a:extLst>
              <a:ext uri="{FF2B5EF4-FFF2-40B4-BE49-F238E27FC236}">
                <a16:creationId xmlns="" xmlns:a16="http://schemas.microsoft.com/office/drawing/2014/main" id="{ECAB730D-3995-467E-B5B0-57E0E638A7E9}"/>
              </a:ext>
            </a:extLst>
          </p:cNvPr>
          <p:cNvSpPr/>
          <p:nvPr/>
        </p:nvSpPr>
        <p:spPr>
          <a:xfrm>
            <a:off x="6472018" y="5349710"/>
            <a:ext cx="107420" cy="124844"/>
          </a:xfrm>
          <a:prstGeom prst="chevron">
            <a:avLst>
              <a:gd name="adj" fmla="val 677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7" name="PA-文本框 6">
            <a:extLst>
              <a:ext uri="{FF2B5EF4-FFF2-40B4-BE49-F238E27FC236}">
                <a16:creationId xmlns="" xmlns:a16="http://schemas.microsoft.com/office/drawing/2014/main" id="{CB32E045-BF47-46C3-B2E3-B35563D331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788064" y="1734838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8" name="PA-文本框 6">
            <a:extLst>
              <a:ext uri="{FF2B5EF4-FFF2-40B4-BE49-F238E27FC236}">
                <a16:creationId xmlns="" xmlns:a16="http://schemas.microsoft.com/office/drawing/2014/main" id="{28724F56-73E1-4BB1-A291-BE1244D073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758055" y="2483387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9" name="PA-文本框 6">
            <a:extLst>
              <a:ext uri="{FF2B5EF4-FFF2-40B4-BE49-F238E27FC236}">
                <a16:creationId xmlns="" xmlns:a16="http://schemas.microsoft.com/office/drawing/2014/main" id="{5E7130F7-5BD2-4F13-BF25-8335AAC5567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88064" y="4900514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0" name="PA-文本框 6">
            <a:extLst>
              <a:ext uri="{FF2B5EF4-FFF2-40B4-BE49-F238E27FC236}">
                <a16:creationId xmlns="" xmlns:a16="http://schemas.microsoft.com/office/drawing/2014/main" id="{13BC03BD-3C1A-4C2D-ADB9-6BF953052AE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788064" y="3237692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1" name="PA-文本框 6">
            <a:extLst>
              <a:ext uri="{FF2B5EF4-FFF2-40B4-BE49-F238E27FC236}">
                <a16:creationId xmlns="" xmlns:a16="http://schemas.microsoft.com/office/drawing/2014/main" id="{A9658356-CC1A-47FD-B453-2CDAD389176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762643" y="4162405"/>
            <a:ext cx="182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输入您的标题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812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1A3E76C4-0E42-4576-983D-9BE0643EE7BB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43" name="Freeform 52">
              <a:extLst>
                <a:ext uri="{FF2B5EF4-FFF2-40B4-BE49-F238E27FC236}">
                  <a16:creationId xmlns="" xmlns:a16="http://schemas.microsoft.com/office/drawing/2014/main" id="{78FB677F-7AED-4040-900F-AF0B26D3D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4" name="Freeform 56">
              <a:extLst>
                <a:ext uri="{FF2B5EF4-FFF2-40B4-BE49-F238E27FC236}">
                  <a16:creationId xmlns="" xmlns:a16="http://schemas.microsoft.com/office/drawing/2014/main" id="{B0499414-70C5-4ED8-985B-D864781FF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FD170334-C2C3-4CBC-8098-792AE63E6A1F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27556B7B-98DC-445E-B2DD-A35535EDBDB5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48" name="文本框 47">
                  <a:extLst>
                    <a:ext uri="{FF2B5EF4-FFF2-40B4-BE49-F238E27FC236}">
                      <a16:creationId xmlns="" xmlns:a16="http://schemas.microsoft.com/office/drawing/2014/main" id="{35A56E50-0E88-4215-985E-443CE4AD2241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49" name="文本框 48">
                  <a:extLst>
                    <a:ext uri="{FF2B5EF4-FFF2-40B4-BE49-F238E27FC236}">
                      <a16:creationId xmlns="" xmlns:a16="http://schemas.microsoft.com/office/drawing/2014/main" id="{79EAF49B-0D10-441D-9086-37DE6A377502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E65B3636-4CB6-41C8-95FC-6746BA90F9F9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2" name="PA-椭圆 20">
            <a:extLst>
              <a:ext uri="{FF2B5EF4-FFF2-40B4-BE49-F238E27FC236}">
                <a16:creationId xmlns="" xmlns:a16="http://schemas.microsoft.com/office/drawing/2014/main" id="{A4A2335D-6485-5A4C-9D8F-A0A82060188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59230" y="1331536"/>
            <a:ext cx="4194928" cy="4194928"/>
          </a:xfrm>
          <a:prstGeom prst="ellipse">
            <a:avLst/>
          </a:prstGeom>
          <a:blipFill>
            <a:blip r:embed="rId19"/>
            <a:srcRect/>
            <a:stretch>
              <a:fillRect l="-10804" r="-10804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3" name="PA-椭圆 20">
            <a:extLst>
              <a:ext uri="{FF2B5EF4-FFF2-40B4-BE49-F238E27FC236}">
                <a16:creationId xmlns="" xmlns:a16="http://schemas.microsoft.com/office/drawing/2014/main" id="{B1695BFE-EB8C-F04E-964A-8F27E51A9AA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133062" y="3565231"/>
            <a:ext cx="1161708" cy="116170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4" name="PA-椭圆 21">
            <a:extLst>
              <a:ext uri="{FF2B5EF4-FFF2-40B4-BE49-F238E27FC236}">
                <a16:creationId xmlns="" xmlns:a16="http://schemas.microsoft.com/office/drawing/2014/main" id="{0B6FE618-766C-4349-B915-89CF3769B36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40537" y="4969188"/>
            <a:ext cx="385049" cy="385049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5" name="PA-组合 22">
            <a:extLst>
              <a:ext uri="{FF2B5EF4-FFF2-40B4-BE49-F238E27FC236}">
                <a16:creationId xmlns="" xmlns:a16="http://schemas.microsoft.com/office/drawing/2014/main" id="{B7353A9F-441D-9946-8379-D160058BD69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919439" y="1795215"/>
            <a:ext cx="5413331" cy="3565306"/>
            <a:chOff x="5851698" y="1926248"/>
            <a:chExt cx="5413331" cy="3565306"/>
          </a:xfrm>
        </p:grpSpPr>
        <p:sp>
          <p:nvSpPr>
            <p:cNvPr id="26" name="PA-椭圆 23">
              <a:extLst>
                <a:ext uri="{FF2B5EF4-FFF2-40B4-BE49-F238E27FC236}">
                  <a16:creationId xmlns="" xmlns:a16="http://schemas.microsoft.com/office/drawing/2014/main" id="{A1F0D133-3BFF-B944-92F0-F62445A3FC5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851698" y="2082801"/>
              <a:ext cx="488142" cy="48814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1</a:t>
              </a:r>
            </a:p>
          </p:txBody>
        </p:sp>
        <p:sp>
          <p:nvSpPr>
            <p:cNvPr id="27" name="PA-椭圆 24">
              <a:extLst>
                <a:ext uri="{FF2B5EF4-FFF2-40B4-BE49-F238E27FC236}">
                  <a16:creationId xmlns="" xmlns:a16="http://schemas.microsoft.com/office/drawing/2014/main" id="{07E7131C-4B77-4546-9423-A7F1F68CA20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851698" y="3011409"/>
              <a:ext cx="488142" cy="48814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2</a:t>
              </a:r>
            </a:p>
          </p:txBody>
        </p:sp>
        <p:sp>
          <p:nvSpPr>
            <p:cNvPr id="28" name="PA-椭圆 25">
              <a:extLst>
                <a:ext uri="{FF2B5EF4-FFF2-40B4-BE49-F238E27FC236}">
                  <a16:creationId xmlns="" xmlns:a16="http://schemas.microsoft.com/office/drawing/2014/main" id="{9F5D39C9-825F-A648-A235-8DB06565A1C0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851698" y="3940016"/>
              <a:ext cx="488142" cy="48814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3</a:t>
              </a:r>
            </a:p>
          </p:txBody>
        </p:sp>
        <p:sp>
          <p:nvSpPr>
            <p:cNvPr id="29" name="PA-椭圆 26">
              <a:extLst>
                <a:ext uri="{FF2B5EF4-FFF2-40B4-BE49-F238E27FC236}">
                  <a16:creationId xmlns="" xmlns:a16="http://schemas.microsoft.com/office/drawing/2014/main" id="{004A8EE2-BAC2-6A47-ABC4-962AA9F58CA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5851698" y="4868623"/>
              <a:ext cx="488142" cy="48814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4</a:t>
              </a: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15CEAB2F-F3A2-EE4E-9228-142DDEDDEEDC}"/>
                </a:ext>
              </a:extLst>
            </p:cNvPr>
            <p:cNvGrpSpPr/>
            <p:nvPr/>
          </p:nvGrpSpPr>
          <p:grpSpPr>
            <a:xfrm>
              <a:off x="6518274" y="1926248"/>
              <a:ext cx="4746755" cy="735820"/>
              <a:chOff x="6546555" y="1959463"/>
              <a:chExt cx="4746755" cy="735820"/>
            </a:xfrm>
          </p:grpSpPr>
          <p:sp>
            <p:nvSpPr>
              <p:cNvPr id="40" name="PA-文本框 27">
                <a:extLst>
                  <a:ext uri="{FF2B5EF4-FFF2-40B4-BE49-F238E27FC236}">
                    <a16:creationId xmlns="" xmlns:a16="http://schemas.microsoft.com/office/drawing/2014/main" id="{8DF66CFB-0BFE-6747-9302-0791D39395AB}"/>
                  </a:ext>
                </a:extLst>
              </p:cNvPr>
              <p:cNvSpPr txBox="1"/>
              <p:nvPr>
                <p:custDataLst>
                  <p:tags r:id="rId15"/>
                </p:custDataLst>
              </p:nvPr>
            </p:nvSpPr>
            <p:spPr>
              <a:xfrm flipH="1">
                <a:off x="6546555" y="1959463"/>
                <a:ext cx="1813103" cy="36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请在此输入标题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41" name="PA-矩形 28">
                <a:extLst>
                  <a:ext uri="{FF2B5EF4-FFF2-40B4-BE49-F238E27FC236}">
                    <a16:creationId xmlns="" xmlns:a16="http://schemas.microsoft.com/office/drawing/2014/main" id="{9B48CBDA-E288-9549-AE55-AC7D05CF142A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 flipH="1">
                <a:off x="6546555" y="2279592"/>
                <a:ext cx="4746755" cy="415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Please replace text, click add relevant headline, modify the text content, also can copy your content to this directly. Please replace text, click add relevant headline, </a:t>
                </a:r>
                <a:endParaRPr kumimoji="0" lang="en-GB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cs typeface="+mn-ea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3892752B-F68A-F342-8F32-8D6A1353F5E8}"/>
                </a:ext>
              </a:extLst>
            </p:cNvPr>
            <p:cNvGrpSpPr/>
            <p:nvPr/>
          </p:nvGrpSpPr>
          <p:grpSpPr>
            <a:xfrm>
              <a:off x="6518273" y="2881284"/>
              <a:ext cx="4746755" cy="735820"/>
              <a:chOff x="6546555" y="1959463"/>
              <a:chExt cx="4746755" cy="735820"/>
            </a:xfrm>
          </p:grpSpPr>
          <p:sp>
            <p:nvSpPr>
              <p:cNvPr id="38" name="PA-文本框 27">
                <a:extLst>
                  <a:ext uri="{FF2B5EF4-FFF2-40B4-BE49-F238E27FC236}">
                    <a16:creationId xmlns="" xmlns:a16="http://schemas.microsoft.com/office/drawing/2014/main" id="{B4C156F2-9CE9-2F4F-AD13-82B8D1CABD8B}"/>
                  </a:ext>
                </a:extLst>
              </p:cNvPr>
              <p:cNvSpPr txBox="1"/>
              <p:nvPr>
                <p:custDataLst>
                  <p:tags r:id="rId13"/>
                </p:custDataLst>
              </p:nvPr>
            </p:nvSpPr>
            <p:spPr>
              <a:xfrm flipH="1">
                <a:off x="6546555" y="1959463"/>
                <a:ext cx="1813103" cy="36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请在此输入标题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39" name="PA-矩形 28">
                <a:extLst>
                  <a:ext uri="{FF2B5EF4-FFF2-40B4-BE49-F238E27FC236}">
                    <a16:creationId xmlns="" xmlns:a16="http://schemas.microsoft.com/office/drawing/2014/main" id="{C820BA04-A047-7E47-B37A-7E1524F9822B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 flipH="1">
                <a:off x="6546555" y="2279592"/>
                <a:ext cx="4746755" cy="415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Please replace text, click add relevant headline, modify the text content, also can copy your content to this directly. Please replace text, click add relevant headline</a:t>
                </a: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, </a:t>
                </a:r>
                <a:endParaRPr kumimoji="0" lang="en-GB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cs typeface="+mn-ea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F2D06B4E-09ED-1C44-B919-60B0E8046081}"/>
                </a:ext>
              </a:extLst>
            </p:cNvPr>
            <p:cNvGrpSpPr/>
            <p:nvPr/>
          </p:nvGrpSpPr>
          <p:grpSpPr>
            <a:xfrm>
              <a:off x="6518273" y="3787576"/>
              <a:ext cx="4746755" cy="735820"/>
              <a:chOff x="6546555" y="1959463"/>
              <a:chExt cx="4746755" cy="735820"/>
            </a:xfrm>
          </p:grpSpPr>
          <p:sp>
            <p:nvSpPr>
              <p:cNvPr id="36" name="PA-文本框 27">
                <a:extLst>
                  <a:ext uri="{FF2B5EF4-FFF2-40B4-BE49-F238E27FC236}">
                    <a16:creationId xmlns="" xmlns:a16="http://schemas.microsoft.com/office/drawing/2014/main" id="{545621DC-AFDE-154D-9942-1DA4477BCA11}"/>
                  </a:ext>
                </a:extLst>
              </p:cNvPr>
              <p:cNvSpPr txBox="1"/>
              <p:nvPr>
                <p:custDataLst>
                  <p:tags r:id="rId11"/>
                </p:custDataLst>
              </p:nvPr>
            </p:nvSpPr>
            <p:spPr>
              <a:xfrm flipH="1">
                <a:off x="6546555" y="1959463"/>
                <a:ext cx="1813103" cy="36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请在此输入标题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37" name="PA-矩形 28">
                <a:extLst>
                  <a:ext uri="{FF2B5EF4-FFF2-40B4-BE49-F238E27FC236}">
                    <a16:creationId xmlns="" xmlns:a16="http://schemas.microsoft.com/office/drawing/2014/main" id="{1A6FE275-B0CB-7D4E-A0AB-C0CFC75EEB6F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 flipH="1">
                <a:off x="6546555" y="2279592"/>
                <a:ext cx="4746755" cy="415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Please replace text, click add relevant headline, modify the text content, also can copy your content to this directly. Please replace text, click add relevant headline</a:t>
                </a: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, </a:t>
                </a:r>
                <a:endParaRPr kumimoji="0" lang="en-GB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cs typeface="+mn-ea"/>
                  <a:sym typeface="Source Han Sans SC" panose="020B0500000000000000" pitchFamily="34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654926D5-A49E-DB48-BED0-C182889300A1}"/>
                </a:ext>
              </a:extLst>
            </p:cNvPr>
            <p:cNvGrpSpPr/>
            <p:nvPr/>
          </p:nvGrpSpPr>
          <p:grpSpPr>
            <a:xfrm>
              <a:off x="6518272" y="4755734"/>
              <a:ext cx="4746755" cy="735820"/>
              <a:chOff x="6546555" y="1959463"/>
              <a:chExt cx="4746755" cy="735820"/>
            </a:xfrm>
          </p:grpSpPr>
          <p:sp>
            <p:nvSpPr>
              <p:cNvPr id="34" name="PA-文本框 27">
                <a:extLst>
                  <a:ext uri="{FF2B5EF4-FFF2-40B4-BE49-F238E27FC236}">
                    <a16:creationId xmlns="" xmlns:a16="http://schemas.microsoft.com/office/drawing/2014/main" id="{27F3B5CB-5F8D-1F40-9116-99B5F25740B7}"/>
                  </a:ext>
                </a:extLst>
              </p:cNvPr>
              <p:cNvSpPr txBox="1"/>
              <p:nvPr>
                <p:custDataLst>
                  <p:tags r:id="rId9"/>
                </p:custDataLst>
              </p:nvPr>
            </p:nvSpPr>
            <p:spPr>
              <a:xfrm flipH="1">
                <a:off x="6546555" y="1959463"/>
                <a:ext cx="1813103" cy="36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请在此输入标题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35" name="PA-矩形 28">
                <a:extLst>
                  <a:ext uri="{FF2B5EF4-FFF2-40B4-BE49-F238E27FC236}">
                    <a16:creationId xmlns="" xmlns:a16="http://schemas.microsoft.com/office/drawing/2014/main" id="{B66B1EC3-51EE-624C-A1DC-2DEA539733E5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 flipH="1">
                <a:off x="6546555" y="2279592"/>
                <a:ext cx="4746755" cy="415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Please replace text, click add relevant headline, modify the text content, also can copy your content to this directly. Please replace text, click add relevant headline</a:t>
                </a: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rPr>
                  <a:t>, </a:t>
                </a:r>
                <a:endParaRPr kumimoji="0" lang="en-GB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Source Han Sans SC" panose="020B0500000000000000" pitchFamily="34" charset="-122"/>
                  <a:ea typeface="Source Han Sans SC" panose="020B0500000000000000" pitchFamily="34" charset="-122"/>
                  <a:cs typeface="+mn-ea"/>
                  <a:sym typeface="Source Han Sans SC" panose="020B05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9813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F284E7E-B93D-401D-A77F-E5DF07446B5A}"/>
              </a:ext>
            </a:extLst>
          </p:cNvPr>
          <p:cNvSpPr/>
          <p:nvPr/>
        </p:nvSpPr>
        <p:spPr>
          <a:xfrm>
            <a:off x="8374380" y="676487"/>
            <a:ext cx="3037840" cy="5347547"/>
          </a:xfrm>
          <a:prstGeom prst="rect">
            <a:avLst/>
          </a:prstGeom>
          <a:blipFill>
            <a:blip r:embed="rId3"/>
            <a:srcRect/>
            <a:stretch>
              <a:fillRect l="-14568" r="-145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FC3D4F8-4667-4646-AF91-229D58E8957A}"/>
              </a:ext>
            </a:extLst>
          </p:cNvPr>
          <p:cNvSpPr/>
          <p:nvPr/>
        </p:nvSpPr>
        <p:spPr>
          <a:xfrm>
            <a:off x="4617720" y="676487"/>
            <a:ext cx="3037840" cy="5347547"/>
          </a:xfrm>
          <a:prstGeom prst="rect">
            <a:avLst/>
          </a:prstGeom>
          <a:blipFill>
            <a:blip r:embed="rId4"/>
            <a:srcRect/>
            <a:stretch>
              <a:fillRect l="-26540" r="-1277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4" name="Group 17">
            <a:extLst>
              <a:ext uri="{FF2B5EF4-FFF2-40B4-BE49-F238E27FC236}">
                <a16:creationId xmlns="" xmlns:a16="http://schemas.microsoft.com/office/drawing/2014/main" id="{6A33D3AD-7511-40A4-9AEF-34D108C9C7C4}"/>
              </a:ext>
            </a:extLst>
          </p:cNvPr>
          <p:cNvGrpSpPr/>
          <p:nvPr/>
        </p:nvGrpSpPr>
        <p:grpSpPr>
          <a:xfrm>
            <a:off x="8819841" y="5507977"/>
            <a:ext cx="2152651" cy="519266"/>
            <a:chOff x="8819842" y="5524077"/>
            <a:chExt cx="2152650" cy="519267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DA377818-0A37-4620-99D4-762428B0AAFD}"/>
                </a:ext>
              </a:extLst>
            </p:cNvPr>
            <p:cNvSpPr/>
            <p:nvPr/>
          </p:nvSpPr>
          <p:spPr>
            <a:xfrm>
              <a:off x="8819842" y="5524077"/>
              <a:ext cx="2152650" cy="5192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US" sz="1800">
                <a:solidFill>
                  <a:prstClr val="white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6" name="TextBox 14">
              <a:extLst>
                <a:ext uri="{FF2B5EF4-FFF2-40B4-BE49-F238E27FC236}">
                  <a16:creationId xmlns="" xmlns:a16="http://schemas.microsoft.com/office/drawing/2014/main" id="{1DDD73B8-123C-420B-A5AD-FBB920D31BCD}"/>
                </a:ext>
              </a:extLst>
            </p:cNvPr>
            <p:cNvSpPr txBox="1"/>
            <p:nvPr/>
          </p:nvSpPr>
          <p:spPr>
            <a:xfrm>
              <a:off x="8819842" y="5565026"/>
              <a:ext cx="2147958" cy="400111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 defTabSz="914377"/>
              <a:r>
                <a:rPr lang="en-US" sz="2000" b="1">
                  <a:solidFill>
                    <a:prstClr val="white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Alexander</a:t>
              </a:r>
            </a:p>
          </p:txBody>
        </p:sp>
      </p:grpSp>
      <p:grpSp>
        <p:nvGrpSpPr>
          <p:cNvPr id="7" name="Group 16">
            <a:extLst>
              <a:ext uri="{FF2B5EF4-FFF2-40B4-BE49-F238E27FC236}">
                <a16:creationId xmlns="" xmlns:a16="http://schemas.microsoft.com/office/drawing/2014/main" id="{321D8875-A3DA-4A15-8B36-514DE12B17B5}"/>
              </a:ext>
            </a:extLst>
          </p:cNvPr>
          <p:cNvGrpSpPr/>
          <p:nvPr/>
        </p:nvGrpSpPr>
        <p:grpSpPr>
          <a:xfrm>
            <a:off x="5057776" y="5505440"/>
            <a:ext cx="2152651" cy="519266"/>
            <a:chOff x="5057775" y="5505450"/>
            <a:chExt cx="2152650" cy="519267"/>
          </a:xfrm>
          <a:solidFill>
            <a:schemeClr val="accent1"/>
          </a:solidFill>
        </p:grpSpPr>
        <p:sp>
          <p:nvSpPr>
            <p:cNvPr id="8" name="Rectangle 3">
              <a:extLst>
                <a:ext uri="{FF2B5EF4-FFF2-40B4-BE49-F238E27FC236}">
                  <a16:creationId xmlns="" xmlns:a16="http://schemas.microsoft.com/office/drawing/2014/main" id="{3183F058-B7CB-4AAB-85F5-CD3B81C165C0}"/>
                </a:ext>
              </a:extLst>
            </p:cNvPr>
            <p:cNvSpPr/>
            <p:nvPr/>
          </p:nvSpPr>
          <p:spPr>
            <a:xfrm>
              <a:off x="5057775" y="5505450"/>
              <a:ext cx="2152650" cy="5192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US" sz="1800">
                <a:solidFill>
                  <a:prstClr val="white"/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9" name="TextBox 15">
              <a:extLst>
                <a:ext uri="{FF2B5EF4-FFF2-40B4-BE49-F238E27FC236}">
                  <a16:creationId xmlns="" xmlns:a16="http://schemas.microsoft.com/office/drawing/2014/main" id="{E638D489-EE36-4FB5-B0D5-68469280F524}"/>
                </a:ext>
              </a:extLst>
            </p:cNvPr>
            <p:cNvSpPr txBox="1"/>
            <p:nvPr/>
          </p:nvSpPr>
          <p:spPr>
            <a:xfrm>
              <a:off x="5062467" y="5565027"/>
              <a:ext cx="2147958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914377"/>
              <a:r>
                <a:rPr lang="en-US" sz="2000" b="1">
                  <a:solidFill>
                    <a:prstClr val="white"/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Chintya Doe</a:t>
              </a:r>
            </a:p>
          </p:txBody>
        </p:sp>
      </p:grpSp>
      <p:grpSp>
        <p:nvGrpSpPr>
          <p:cNvPr id="10" name="Group 12">
            <a:extLst>
              <a:ext uri="{FF2B5EF4-FFF2-40B4-BE49-F238E27FC236}">
                <a16:creationId xmlns="" xmlns:a16="http://schemas.microsoft.com/office/drawing/2014/main" id="{2C261999-11EC-4A12-9E63-020380DFF54C}"/>
              </a:ext>
            </a:extLst>
          </p:cNvPr>
          <p:cNvGrpSpPr/>
          <p:nvPr/>
        </p:nvGrpSpPr>
        <p:grpSpPr>
          <a:xfrm>
            <a:off x="702941" y="1184258"/>
            <a:ext cx="2966251" cy="1449918"/>
            <a:chOff x="738975" y="1095375"/>
            <a:chExt cx="2966250" cy="1449919"/>
          </a:xfrm>
        </p:grpSpPr>
        <p:sp>
          <p:nvSpPr>
            <p:cNvPr id="11" name="TextBox 5">
              <a:extLst>
                <a:ext uri="{FF2B5EF4-FFF2-40B4-BE49-F238E27FC236}">
                  <a16:creationId xmlns="" xmlns:a16="http://schemas.microsoft.com/office/drawing/2014/main" id="{2E144966-402E-48D6-9D8A-06094A666BC2}"/>
                </a:ext>
              </a:extLst>
            </p:cNvPr>
            <p:cNvSpPr txBox="1"/>
            <p:nvPr/>
          </p:nvSpPr>
          <p:spPr>
            <a:xfrm>
              <a:off x="738975" y="1095375"/>
              <a:ext cx="2966250" cy="913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26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  <a:p>
              <a:pPr algn="l"/>
              <a:r>
                <a:rPr lang="en-US" sz="266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OUR COMPANY</a:t>
              </a:r>
            </a:p>
          </p:txBody>
        </p:sp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BB808FAB-6B3C-4351-BF07-AA4208C64FE6}"/>
                </a:ext>
              </a:extLst>
            </p:cNvPr>
            <p:cNvSpPr/>
            <p:nvPr/>
          </p:nvSpPr>
          <p:spPr>
            <a:xfrm>
              <a:off x="872222" y="2483670"/>
              <a:ext cx="652174" cy="61624"/>
            </a:xfrm>
            <a:custGeom>
              <a:avLst/>
              <a:gdLst>
                <a:gd name="connsiteX0" fmla="*/ 30812 w 652174"/>
                <a:gd name="connsiteY0" fmla="*/ 0 h 61624"/>
                <a:gd name="connsiteX1" fmla="*/ 621362 w 652174"/>
                <a:gd name="connsiteY1" fmla="*/ 0 h 61624"/>
                <a:gd name="connsiteX2" fmla="*/ 652174 w 652174"/>
                <a:gd name="connsiteY2" fmla="*/ 30812 h 61624"/>
                <a:gd name="connsiteX3" fmla="*/ 621362 w 652174"/>
                <a:gd name="connsiteY3" fmla="*/ 61624 h 61624"/>
                <a:gd name="connsiteX4" fmla="*/ 30812 w 652174"/>
                <a:gd name="connsiteY4" fmla="*/ 61624 h 61624"/>
                <a:gd name="connsiteX5" fmla="*/ 0 w 652174"/>
                <a:gd name="connsiteY5" fmla="*/ 30812 h 61624"/>
                <a:gd name="connsiteX6" fmla="*/ 30812 w 652174"/>
                <a:gd name="connsiteY6" fmla="*/ 0 h 61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174" h="61624">
                  <a:moveTo>
                    <a:pt x="30812" y="0"/>
                  </a:moveTo>
                  <a:lnTo>
                    <a:pt x="621362" y="0"/>
                  </a:lnTo>
                  <a:cubicBezTo>
                    <a:pt x="638379" y="0"/>
                    <a:pt x="652174" y="13795"/>
                    <a:pt x="652174" y="30812"/>
                  </a:cubicBezTo>
                  <a:cubicBezTo>
                    <a:pt x="652174" y="47829"/>
                    <a:pt x="638379" y="61624"/>
                    <a:pt x="621362" y="61624"/>
                  </a:cubicBezTo>
                  <a:lnTo>
                    <a:pt x="30812" y="61624"/>
                  </a:lnTo>
                  <a:cubicBezTo>
                    <a:pt x="13795" y="61624"/>
                    <a:pt x="0" y="47829"/>
                    <a:pt x="0" y="30812"/>
                  </a:cubicBezTo>
                  <a:cubicBezTo>
                    <a:pt x="0" y="13795"/>
                    <a:pt x="13795" y="0"/>
                    <a:pt x="3081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US" sz="1333">
                <a:solidFill>
                  <a:srgbClr val="E7E6E6">
                    <a:lumMod val="25000"/>
                  </a:srgb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1ACFAC48-7E53-4E40-A2C8-7AAF678E0FBA}"/>
              </a:ext>
            </a:extLst>
          </p:cNvPr>
          <p:cNvSpPr/>
          <p:nvPr/>
        </p:nvSpPr>
        <p:spPr>
          <a:xfrm>
            <a:off x="654682" y="3065247"/>
            <a:ext cx="3376419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思源黑体 CN Medium" panose="020B0600000000000000" charset="-122"/>
              <a:sym typeface="Source Han Sans SC" panose="020B0500000000000000" pitchFamily="34" charset="-122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B63AE18A-BE8F-4334-8DA7-F2375467CB1F}"/>
              </a:ext>
            </a:extLst>
          </p:cNvPr>
          <p:cNvGrpSpPr/>
          <p:nvPr/>
        </p:nvGrpSpPr>
        <p:grpSpPr>
          <a:xfrm>
            <a:off x="645726" y="4987933"/>
            <a:ext cx="3321360" cy="517507"/>
            <a:chOff x="730021" y="4919364"/>
            <a:chExt cx="3321360" cy="517506"/>
          </a:xfrm>
        </p:grpSpPr>
        <p:sp>
          <p:nvSpPr>
            <p:cNvPr id="15" name="TextBox 8">
              <a:extLst>
                <a:ext uri="{FF2B5EF4-FFF2-40B4-BE49-F238E27FC236}">
                  <a16:creationId xmlns="" xmlns:a16="http://schemas.microsoft.com/office/drawing/2014/main" id="{3D37E287-A96F-4037-BEC8-831B9D127FA3}"/>
                </a:ext>
              </a:extLst>
            </p:cNvPr>
            <p:cNvSpPr txBox="1"/>
            <p:nvPr/>
          </p:nvSpPr>
          <p:spPr>
            <a:xfrm>
              <a:off x="730021" y="4919364"/>
              <a:ext cx="2463123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/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单击添加标题</a:t>
              </a:r>
              <a:endPara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16" name="Group 9">
              <a:extLst>
                <a:ext uri="{FF2B5EF4-FFF2-40B4-BE49-F238E27FC236}">
                  <a16:creationId xmlns="" xmlns:a16="http://schemas.microsoft.com/office/drawing/2014/main" id="{14FC0601-0E38-4970-9EA2-168492E8E652}"/>
                </a:ext>
              </a:extLst>
            </p:cNvPr>
            <p:cNvGrpSpPr/>
            <p:nvPr/>
          </p:nvGrpSpPr>
          <p:grpSpPr>
            <a:xfrm>
              <a:off x="787499" y="5367338"/>
              <a:ext cx="3263882" cy="69532"/>
              <a:chOff x="7604905" y="5466864"/>
              <a:chExt cx="4035442" cy="85969"/>
            </a:xfrm>
          </p:grpSpPr>
          <p:sp>
            <p:nvSpPr>
              <p:cNvPr id="17" name="Freeform 10">
                <a:extLst>
                  <a:ext uri="{FF2B5EF4-FFF2-40B4-BE49-F238E27FC236}">
                    <a16:creationId xmlns="" xmlns:a16="http://schemas.microsoft.com/office/drawing/2014/main" id="{DD4B57B5-B8E0-491C-B663-1D928FF45AA7}"/>
                  </a:ext>
                </a:extLst>
              </p:cNvPr>
              <p:cNvSpPr/>
              <p:nvPr/>
            </p:nvSpPr>
            <p:spPr>
              <a:xfrm>
                <a:off x="7604905" y="5466865"/>
                <a:ext cx="4035442" cy="85968"/>
              </a:xfrm>
              <a:custGeom>
                <a:avLst/>
                <a:gdLst>
                  <a:gd name="connsiteX0" fmla="*/ 46897 w 4402807"/>
                  <a:gd name="connsiteY0" fmla="*/ 0 h 93794"/>
                  <a:gd name="connsiteX1" fmla="*/ 4352197 w 4402807"/>
                  <a:gd name="connsiteY1" fmla="*/ 0 h 93794"/>
                  <a:gd name="connsiteX2" fmla="*/ 4352197 w 4402807"/>
                  <a:gd name="connsiteY2" fmla="*/ 750 h 93794"/>
                  <a:gd name="connsiteX3" fmla="*/ 4355910 w 4402807"/>
                  <a:gd name="connsiteY3" fmla="*/ 0 h 93794"/>
                  <a:gd name="connsiteX4" fmla="*/ 4402807 w 4402807"/>
                  <a:gd name="connsiteY4" fmla="*/ 46897 h 93794"/>
                  <a:gd name="connsiteX5" fmla="*/ 4355910 w 4402807"/>
                  <a:gd name="connsiteY5" fmla="*/ 93794 h 93794"/>
                  <a:gd name="connsiteX6" fmla="*/ 4352197 w 4402807"/>
                  <a:gd name="connsiteY6" fmla="*/ 93045 h 93794"/>
                  <a:gd name="connsiteX7" fmla="*/ 4352197 w 4402807"/>
                  <a:gd name="connsiteY7" fmla="*/ 93793 h 93794"/>
                  <a:gd name="connsiteX8" fmla="*/ 46902 w 4402807"/>
                  <a:gd name="connsiteY8" fmla="*/ 93793 h 93794"/>
                  <a:gd name="connsiteX9" fmla="*/ 46897 w 4402807"/>
                  <a:gd name="connsiteY9" fmla="*/ 93794 h 93794"/>
                  <a:gd name="connsiteX10" fmla="*/ 0 w 4402807"/>
                  <a:gd name="connsiteY10" fmla="*/ 46897 h 93794"/>
                  <a:gd name="connsiteX11" fmla="*/ 46897 w 4402807"/>
                  <a:gd name="connsiteY11" fmla="*/ 0 h 9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402807" h="93794">
                    <a:moveTo>
                      <a:pt x="46897" y="0"/>
                    </a:moveTo>
                    <a:lnTo>
                      <a:pt x="4352197" y="0"/>
                    </a:lnTo>
                    <a:lnTo>
                      <a:pt x="4352197" y="750"/>
                    </a:lnTo>
                    <a:lnTo>
                      <a:pt x="4355910" y="0"/>
                    </a:lnTo>
                    <a:cubicBezTo>
                      <a:pt x="4381810" y="0"/>
                      <a:pt x="4402807" y="20997"/>
                      <a:pt x="4402807" y="46897"/>
                    </a:cubicBezTo>
                    <a:cubicBezTo>
                      <a:pt x="4402807" y="72797"/>
                      <a:pt x="4381810" y="93794"/>
                      <a:pt x="4355910" y="93794"/>
                    </a:cubicBezTo>
                    <a:lnTo>
                      <a:pt x="4352197" y="93045"/>
                    </a:lnTo>
                    <a:lnTo>
                      <a:pt x="4352197" y="93793"/>
                    </a:lnTo>
                    <a:lnTo>
                      <a:pt x="46902" y="93793"/>
                    </a:lnTo>
                    <a:lnTo>
                      <a:pt x="46897" y="93794"/>
                    </a:lnTo>
                    <a:cubicBezTo>
                      <a:pt x="20997" y="93794"/>
                      <a:pt x="0" y="72797"/>
                      <a:pt x="0" y="46897"/>
                    </a:cubicBezTo>
                    <a:cubicBezTo>
                      <a:pt x="0" y="20997"/>
                      <a:pt x="20997" y="0"/>
                      <a:pt x="4689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/>
                <a:endParaRPr lang="en-US" sz="1800">
                  <a:solidFill>
                    <a:srgbClr val="E7E6E6">
                      <a:lumMod val="25000"/>
                    </a:srgb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="" xmlns:a16="http://schemas.microsoft.com/office/drawing/2014/main" id="{A6F41AFA-292B-4E07-93C6-98CB58502711}"/>
                  </a:ext>
                </a:extLst>
              </p:cNvPr>
              <p:cNvSpPr/>
              <p:nvPr/>
            </p:nvSpPr>
            <p:spPr>
              <a:xfrm>
                <a:off x="7604905" y="5466864"/>
                <a:ext cx="2295340" cy="85947"/>
              </a:xfrm>
              <a:custGeom>
                <a:avLst/>
                <a:gdLst>
                  <a:gd name="connsiteX0" fmla="*/ 46897 w 3116395"/>
                  <a:gd name="connsiteY0" fmla="*/ 0 h 93794"/>
                  <a:gd name="connsiteX1" fmla="*/ 3069497 w 3116395"/>
                  <a:gd name="connsiteY1" fmla="*/ 0 h 93794"/>
                  <a:gd name="connsiteX2" fmla="*/ 3069498 w 3116395"/>
                  <a:gd name="connsiteY2" fmla="*/ 0 h 93794"/>
                  <a:gd name="connsiteX3" fmla="*/ 3116395 w 3116395"/>
                  <a:gd name="connsiteY3" fmla="*/ 46897 h 93794"/>
                  <a:gd name="connsiteX4" fmla="*/ 3069498 w 3116395"/>
                  <a:gd name="connsiteY4" fmla="*/ 93794 h 93794"/>
                  <a:gd name="connsiteX5" fmla="*/ 3069493 w 3116395"/>
                  <a:gd name="connsiteY5" fmla="*/ 93793 h 93794"/>
                  <a:gd name="connsiteX6" fmla="*/ 46902 w 3116395"/>
                  <a:gd name="connsiteY6" fmla="*/ 93793 h 93794"/>
                  <a:gd name="connsiteX7" fmla="*/ 46897 w 3116395"/>
                  <a:gd name="connsiteY7" fmla="*/ 93794 h 93794"/>
                  <a:gd name="connsiteX8" fmla="*/ 0 w 3116395"/>
                  <a:gd name="connsiteY8" fmla="*/ 46897 h 93794"/>
                  <a:gd name="connsiteX9" fmla="*/ 46897 w 3116395"/>
                  <a:gd name="connsiteY9" fmla="*/ 0 h 9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16395" h="93794">
                    <a:moveTo>
                      <a:pt x="46897" y="0"/>
                    </a:moveTo>
                    <a:lnTo>
                      <a:pt x="3069497" y="0"/>
                    </a:lnTo>
                    <a:lnTo>
                      <a:pt x="3069498" y="0"/>
                    </a:lnTo>
                    <a:cubicBezTo>
                      <a:pt x="3095398" y="0"/>
                      <a:pt x="3116395" y="20997"/>
                      <a:pt x="3116395" y="46897"/>
                    </a:cubicBezTo>
                    <a:cubicBezTo>
                      <a:pt x="3116395" y="72797"/>
                      <a:pt x="3095398" y="93794"/>
                      <a:pt x="3069498" y="93794"/>
                    </a:cubicBezTo>
                    <a:lnTo>
                      <a:pt x="3069493" y="93793"/>
                    </a:lnTo>
                    <a:lnTo>
                      <a:pt x="46902" y="93793"/>
                    </a:lnTo>
                    <a:lnTo>
                      <a:pt x="46897" y="93794"/>
                    </a:lnTo>
                    <a:cubicBezTo>
                      <a:pt x="20997" y="93794"/>
                      <a:pt x="0" y="72797"/>
                      <a:pt x="0" y="46897"/>
                    </a:cubicBezTo>
                    <a:cubicBezTo>
                      <a:pt x="0" y="20997"/>
                      <a:pt x="20997" y="0"/>
                      <a:pt x="468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/>
                <a:endParaRPr lang="en-US" sz="1800">
                  <a:solidFill>
                    <a:srgbClr val="E7E6E6">
                      <a:lumMod val="25000"/>
                    </a:srgb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254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21773FFF-0D3B-4811-B387-3E1A208F9D4A}"/>
              </a:ext>
            </a:extLst>
          </p:cNvPr>
          <p:cNvGrpSpPr/>
          <p:nvPr/>
        </p:nvGrpSpPr>
        <p:grpSpPr>
          <a:xfrm>
            <a:off x="-2" y="4763"/>
            <a:ext cx="12192000" cy="6853238"/>
            <a:chOff x="-2" y="4763"/>
            <a:chExt cx="12192000" cy="6853238"/>
          </a:xfrm>
        </p:grpSpPr>
        <p:sp>
          <p:nvSpPr>
            <p:cNvPr id="31" name="Freeform 52">
              <a:extLst>
                <a:ext uri="{FF2B5EF4-FFF2-40B4-BE49-F238E27FC236}">
                  <a16:creationId xmlns="" xmlns:a16="http://schemas.microsoft.com/office/drawing/2014/main" id="{62B38E88-4C3D-46F9-AB6E-846594EC3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4763"/>
              <a:ext cx="9307080" cy="6846888"/>
            </a:xfrm>
            <a:custGeom>
              <a:avLst/>
              <a:gdLst>
                <a:gd name="T0" fmla="*/ 0 w 5311"/>
                <a:gd name="T1" fmla="*/ 4320 h 4320"/>
                <a:gd name="T2" fmla="*/ 5311 w 5311"/>
                <a:gd name="T3" fmla="*/ 4320 h 4320"/>
                <a:gd name="T4" fmla="*/ 3800 w 5311"/>
                <a:gd name="T5" fmla="*/ 1644 h 4320"/>
                <a:gd name="T6" fmla="*/ 2891 w 5311"/>
                <a:gd name="T7" fmla="*/ 0 h 4320"/>
                <a:gd name="T8" fmla="*/ 0 w 5311"/>
                <a:gd name="T9" fmla="*/ 0 h 4320"/>
                <a:gd name="T10" fmla="*/ 0 w 5311"/>
                <a:gd name="T11" fmla="*/ 432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1" h="4320">
                  <a:moveTo>
                    <a:pt x="0" y="4320"/>
                  </a:moveTo>
                  <a:cubicBezTo>
                    <a:pt x="5311" y="4320"/>
                    <a:pt x="5311" y="4320"/>
                    <a:pt x="5311" y="4320"/>
                  </a:cubicBezTo>
                  <a:cubicBezTo>
                    <a:pt x="5281" y="3020"/>
                    <a:pt x="4789" y="2633"/>
                    <a:pt x="3800" y="1644"/>
                  </a:cubicBezTo>
                  <a:cubicBezTo>
                    <a:pt x="3028" y="873"/>
                    <a:pt x="2904" y="264"/>
                    <a:pt x="28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20"/>
                  </a:lnTo>
                  <a:close/>
                </a:path>
              </a:pathLst>
            </a:custGeom>
            <a:solidFill>
              <a:schemeClr val="bg1">
                <a:lumMod val="95000"/>
                <a:alpha val="2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32" name="Freeform 56">
              <a:extLst>
                <a:ext uri="{FF2B5EF4-FFF2-40B4-BE49-F238E27FC236}">
                  <a16:creationId xmlns="" xmlns:a16="http://schemas.microsoft.com/office/drawing/2014/main" id="{9AD62FED-F983-4FBE-A999-E7BEC8176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765" y="4763"/>
              <a:ext cx="1568647" cy="1131310"/>
            </a:xfrm>
            <a:custGeom>
              <a:avLst/>
              <a:gdLst>
                <a:gd name="T0" fmla="*/ 279 w 1633"/>
                <a:gd name="T1" fmla="*/ 305 h 1179"/>
                <a:gd name="T2" fmla="*/ 1633 w 1633"/>
                <a:gd name="T3" fmla="*/ 1179 h 1179"/>
                <a:gd name="T4" fmla="*/ 1633 w 1633"/>
                <a:gd name="T5" fmla="*/ 0 h 1179"/>
                <a:gd name="T6" fmla="*/ 0 w 1633"/>
                <a:gd name="T7" fmla="*/ 0 h 1179"/>
                <a:gd name="T8" fmla="*/ 279 w 1633"/>
                <a:gd name="T9" fmla="*/ 305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3" h="1179">
                  <a:moveTo>
                    <a:pt x="279" y="305"/>
                  </a:moveTo>
                  <a:cubicBezTo>
                    <a:pt x="686" y="520"/>
                    <a:pt x="1288" y="562"/>
                    <a:pt x="1633" y="1179"/>
                  </a:cubicBezTo>
                  <a:cubicBezTo>
                    <a:pt x="1633" y="0"/>
                    <a:pt x="1633" y="0"/>
                    <a:pt x="16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97"/>
                    <a:pt x="95" y="207"/>
                    <a:pt x="279" y="30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1BFE37A4-3232-4788-A0F6-66C3DFF7FA5B}"/>
                </a:ext>
              </a:extLst>
            </p:cNvPr>
            <p:cNvGrpSpPr/>
            <p:nvPr/>
          </p:nvGrpSpPr>
          <p:grpSpPr>
            <a:xfrm>
              <a:off x="-2" y="298178"/>
              <a:ext cx="12192000" cy="6559823"/>
              <a:chOff x="-2" y="298178"/>
              <a:chExt cx="12192000" cy="6559823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36D81634-A109-4D31-ACC4-710879B7D49D}"/>
                  </a:ext>
                </a:extLst>
              </p:cNvPr>
              <p:cNvGrpSpPr/>
              <p:nvPr/>
            </p:nvGrpSpPr>
            <p:grpSpPr>
              <a:xfrm>
                <a:off x="351897" y="298178"/>
                <a:ext cx="2518113" cy="640829"/>
                <a:chOff x="351897" y="298178"/>
                <a:chExt cx="2518113" cy="640829"/>
              </a:xfrm>
            </p:grpSpPr>
            <p:sp>
              <p:nvSpPr>
                <p:cNvPr id="36" name="文本框 35">
                  <a:extLst>
                    <a:ext uri="{FF2B5EF4-FFF2-40B4-BE49-F238E27FC236}">
                      <a16:creationId xmlns="" xmlns:a16="http://schemas.microsoft.com/office/drawing/2014/main" id="{BDF457B4-15D7-4399-9845-2BEA2BBB98E4}"/>
                    </a:ext>
                  </a:extLst>
                </p:cNvPr>
                <p:cNvSpPr txBox="1"/>
                <p:nvPr/>
              </p:nvSpPr>
              <p:spPr>
                <a:xfrm>
                  <a:off x="396565" y="298178"/>
                  <a:ext cx="23588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>
                    <a:defRPr/>
                  </a:pPr>
                  <a:r>
                    <a:rPr lang="zh-CN" altLang="en-US" sz="20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sym typeface="Source Han Sans SC" panose="020B0500000000000000" pitchFamily="34" charset="-122"/>
                    </a:rPr>
                    <a:t>输入标题</a:t>
                  </a:r>
                </a:p>
              </p:txBody>
            </p:sp>
            <p:sp>
              <p:nvSpPr>
                <p:cNvPr id="37" name="文本框 36">
                  <a:extLst>
                    <a:ext uri="{FF2B5EF4-FFF2-40B4-BE49-F238E27FC236}">
                      <a16:creationId xmlns="" xmlns:a16="http://schemas.microsoft.com/office/drawing/2014/main" id="{2BC4EBEF-D3F9-4A0F-967E-D4EA7267300C}"/>
                    </a:ext>
                  </a:extLst>
                </p:cNvPr>
                <p:cNvSpPr txBox="1"/>
                <p:nvPr/>
              </p:nvSpPr>
              <p:spPr>
                <a:xfrm>
                  <a:off x="351897" y="631236"/>
                  <a:ext cx="2518113" cy="307771"/>
                </a:xfrm>
                <a:prstGeom prst="rect">
                  <a:avLst/>
                </a:prstGeom>
                <a:noFill/>
              </p:spPr>
              <p:txBody>
                <a:bodyPr wrap="none" lIns="91434" tIns="45717" rIns="91434" bIns="45717" rtlCol="0">
                  <a:spAutoFit/>
                </a:bodyPr>
                <a:lstStyle/>
                <a:p>
                  <a:pPr defTabSz="914232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400" dirty="0">
                      <a:solidFill>
                        <a:prstClr val="white">
                          <a:lumMod val="65000"/>
                        </a:prstClr>
                      </a:solidFill>
                      <a:latin typeface="Source Han Sans SC" panose="020B0500000000000000" pitchFamily="34" charset="-122"/>
                      <a:ea typeface="Source Han Sans SC" panose="020B0500000000000000" pitchFamily="34" charset="-122"/>
                      <a:cs typeface="+mn-ea"/>
                      <a:sym typeface="Source Han Sans SC" panose="020B0500000000000000" pitchFamily="34" charset="-122"/>
                    </a:rPr>
                    <a:t>ADD RELATED TITLE WORDS</a:t>
                  </a:r>
                  <a:endParaRPr lang="zh-CN" altLang="en-US" sz="1400" dirty="0">
                    <a:solidFill>
                      <a:prstClr val="white">
                        <a:lumMod val="65000"/>
                      </a:prst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cs typeface="+mn-ea"/>
                    <a:sym typeface="Source Han Sans SC" panose="020B0500000000000000" pitchFamily="34" charset="-122"/>
                  </a:endParaRPr>
                </a:p>
              </p:txBody>
            </p:sp>
          </p:grp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00958415-B844-4F9D-AF95-6814509D5DB8}"/>
                  </a:ext>
                </a:extLst>
              </p:cNvPr>
              <p:cNvSpPr/>
              <p:nvPr/>
            </p:nvSpPr>
            <p:spPr>
              <a:xfrm rot="5400000">
                <a:off x="5993293" y="659296"/>
                <a:ext cx="205410" cy="1219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sp>
        <p:nvSpPr>
          <p:cNvPr id="2" name="Freeform 24">
            <a:extLst>
              <a:ext uri="{FF2B5EF4-FFF2-40B4-BE49-F238E27FC236}">
                <a16:creationId xmlns="" xmlns:a16="http://schemas.microsoft.com/office/drawing/2014/main" id="{1D201DF0-BD50-4264-987C-895BD346920E}"/>
              </a:ext>
            </a:extLst>
          </p:cNvPr>
          <p:cNvSpPr/>
          <p:nvPr/>
        </p:nvSpPr>
        <p:spPr bwMode="auto">
          <a:xfrm rot="5400000">
            <a:off x="1801206" y="1922589"/>
            <a:ext cx="1736724" cy="235599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3" name="Freeform 24">
            <a:extLst>
              <a:ext uri="{FF2B5EF4-FFF2-40B4-BE49-F238E27FC236}">
                <a16:creationId xmlns="" xmlns:a16="http://schemas.microsoft.com/office/drawing/2014/main" id="{32639CC6-D2F7-4405-ACB4-6EBB843E6EA6}"/>
              </a:ext>
            </a:extLst>
          </p:cNvPr>
          <p:cNvSpPr/>
          <p:nvPr/>
        </p:nvSpPr>
        <p:spPr bwMode="auto">
          <a:xfrm rot="5400000">
            <a:off x="4193157" y="1922589"/>
            <a:ext cx="1736724" cy="235599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4" name="Freeform 24">
            <a:extLst>
              <a:ext uri="{FF2B5EF4-FFF2-40B4-BE49-F238E27FC236}">
                <a16:creationId xmlns="" xmlns:a16="http://schemas.microsoft.com/office/drawing/2014/main" id="{ED88050B-0559-41E2-94C8-566378ED57D3}"/>
              </a:ext>
            </a:extLst>
          </p:cNvPr>
          <p:cNvSpPr/>
          <p:nvPr/>
        </p:nvSpPr>
        <p:spPr bwMode="auto">
          <a:xfrm rot="5400000">
            <a:off x="6574314" y="1922589"/>
            <a:ext cx="1736724" cy="235599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sp>
        <p:nvSpPr>
          <p:cNvPr id="5" name="Freeform 24">
            <a:extLst>
              <a:ext uri="{FF2B5EF4-FFF2-40B4-BE49-F238E27FC236}">
                <a16:creationId xmlns="" xmlns:a16="http://schemas.microsoft.com/office/drawing/2014/main" id="{89A7067A-784A-4AC2-BB72-F71FF87A5877}"/>
              </a:ext>
            </a:extLst>
          </p:cNvPr>
          <p:cNvSpPr/>
          <p:nvPr/>
        </p:nvSpPr>
        <p:spPr bwMode="auto">
          <a:xfrm rot="5400000">
            <a:off x="8955471" y="1922589"/>
            <a:ext cx="1736724" cy="235599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+mn-ea"/>
              <a:sym typeface="Source Han Sans SC" panose="020B0500000000000000" pitchFamily="34" charset="-122"/>
            </a:endParaRPr>
          </a:p>
        </p:txBody>
      </p:sp>
      <p:grpSp>
        <p:nvGrpSpPr>
          <p:cNvPr id="6" name="Group 128">
            <a:extLst>
              <a:ext uri="{FF2B5EF4-FFF2-40B4-BE49-F238E27FC236}">
                <a16:creationId xmlns="" xmlns:a16="http://schemas.microsoft.com/office/drawing/2014/main" id="{FA9BF09E-0937-4B68-ABE1-5F349567047D}"/>
              </a:ext>
            </a:extLst>
          </p:cNvPr>
          <p:cNvGrpSpPr/>
          <p:nvPr/>
        </p:nvGrpSpPr>
        <p:grpSpPr>
          <a:xfrm>
            <a:off x="2036069" y="2455105"/>
            <a:ext cx="745316" cy="745314"/>
            <a:chOff x="1316879" y="4254550"/>
            <a:chExt cx="684000" cy="684000"/>
          </a:xfrm>
        </p:grpSpPr>
        <p:sp>
          <p:nvSpPr>
            <p:cNvPr id="7" name="Freeform 49">
              <a:extLst>
                <a:ext uri="{FF2B5EF4-FFF2-40B4-BE49-F238E27FC236}">
                  <a16:creationId xmlns="" xmlns:a16="http://schemas.microsoft.com/office/drawing/2014/main" id="{FC0FECB7-2702-4E20-A879-FAFDAC4EEF1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8" name="Oval 124">
              <a:extLst>
                <a:ext uri="{FF2B5EF4-FFF2-40B4-BE49-F238E27FC236}">
                  <a16:creationId xmlns="" xmlns:a16="http://schemas.microsoft.com/office/drawing/2014/main" id="{C40BD1A8-5397-4F8A-AF20-597542204557}"/>
                </a:ext>
              </a:extLst>
            </p:cNvPr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9" name="Group 129">
            <a:extLst>
              <a:ext uri="{FF2B5EF4-FFF2-40B4-BE49-F238E27FC236}">
                <a16:creationId xmlns="" xmlns:a16="http://schemas.microsoft.com/office/drawing/2014/main" id="{09DE6BF6-970B-4E78-BD21-B67FA5EEE10E}"/>
              </a:ext>
            </a:extLst>
          </p:cNvPr>
          <p:cNvGrpSpPr/>
          <p:nvPr/>
        </p:nvGrpSpPr>
        <p:grpSpPr>
          <a:xfrm>
            <a:off x="4418768" y="2455105"/>
            <a:ext cx="745316" cy="745314"/>
            <a:chOff x="3401741" y="4254550"/>
            <a:chExt cx="684000" cy="684000"/>
          </a:xfrm>
        </p:grpSpPr>
        <p:sp>
          <p:nvSpPr>
            <p:cNvPr id="10" name="Freeform 31">
              <a:extLst>
                <a:ext uri="{FF2B5EF4-FFF2-40B4-BE49-F238E27FC236}">
                  <a16:creationId xmlns="" xmlns:a16="http://schemas.microsoft.com/office/drawing/2014/main" id="{56843DC0-E9EF-4EC2-9628-B2E74153AFA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11" name="Oval 125">
              <a:extLst>
                <a:ext uri="{FF2B5EF4-FFF2-40B4-BE49-F238E27FC236}">
                  <a16:creationId xmlns="" xmlns:a16="http://schemas.microsoft.com/office/drawing/2014/main" id="{45ED2F43-E0A6-4DFD-90BC-21F74467F41A}"/>
                </a:ext>
              </a:extLst>
            </p:cNvPr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2" name="Group 130">
            <a:extLst>
              <a:ext uri="{FF2B5EF4-FFF2-40B4-BE49-F238E27FC236}">
                <a16:creationId xmlns="" xmlns:a16="http://schemas.microsoft.com/office/drawing/2014/main" id="{82F58736-F3A1-42B7-929A-F3F789DE3DF1}"/>
              </a:ext>
            </a:extLst>
          </p:cNvPr>
          <p:cNvGrpSpPr/>
          <p:nvPr/>
        </p:nvGrpSpPr>
        <p:grpSpPr>
          <a:xfrm>
            <a:off x="6801467" y="2455105"/>
            <a:ext cx="745316" cy="745314"/>
            <a:chOff x="6006611" y="4240036"/>
            <a:chExt cx="684000" cy="684000"/>
          </a:xfrm>
        </p:grpSpPr>
        <p:sp>
          <p:nvSpPr>
            <p:cNvPr id="13" name="Freeform 44">
              <a:extLst>
                <a:ext uri="{FF2B5EF4-FFF2-40B4-BE49-F238E27FC236}">
                  <a16:creationId xmlns="" xmlns:a16="http://schemas.microsoft.com/office/drawing/2014/main" id="{00375634-1642-4BB2-BF2A-E1C82B39A0C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14" name="Oval 126">
              <a:extLst>
                <a:ext uri="{FF2B5EF4-FFF2-40B4-BE49-F238E27FC236}">
                  <a16:creationId xmlns="" xmlns:a16="http://schemas.microsoft.com/office/drawing/2014/main" id="{557D6A99-5340-44DD-9681-2AE40CCDC062}"/>
                </a:ext>
              </a:extLst>
            </p:cNvPr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5" name="Group 131">
            <a:extLst>
              <a:ext uri="{FF2B5EF4-FFF2-40B4-BE49-F238E27FC236}">
                <a16:creationId xmlns="" xmlns:a16="http://schemas.microsoft.com/office/drawing/2014/main" id="{2AB0187F-DDAE-4FDB-8137-60CCF073EA23}"/>
              </a:ext>
            </a:extLst>
          </p:cNvPr>
          <p:cNvGrpSpPr/>
          <p:nvPr/>
        </p:nvGrpSpPr>
        <p:grpSpPr>
          <a:xfrm>
            <a:off x="9176871" y="2455105"/>
            <a:ext cx="745316" cy="745314"/>
            <a:chOff x="8794034" y="4283578"/>
            <a:chExt cx="684000" cy="684000"/>
          </a:xfrm>
        </p:grpSpPr>
        <p:sp>
          <p:nvSpPr>
            <p:cNvPr id="16" name="Freeform 36">
              <a:extLst>
                <a:ext uri="{FF2B5EF4-FFF2-40B4-BE49-F238E27FC236}">
                  <a16:creationId xmlns="" xmlns:a16="http://schemas.microsoft.com/office/drawing/2014/main" id="{8AF74315-4E05-4B69-9A02-9DC4E97E225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  <p:sp>
          <p:nvSpPr>
            <p:cNvPr id="17" name="Oval 127">
              <a:extLst>
                <a:ext uri="{FF2B5EF4-FFF2-40B4-BE49-F238E27FC236}">
                  <a16:creationId xmlns="" xmlns:a16="http://schemas.microsoft.com/office/drawing/2014/main" id="{3C48A298-9C24-46FD-8436-9DE1250B26B6}"/>
                </a:ext>
              </a:extLst>
            </p:cNvPr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Source Han Sans SC" panose="020B0500000000000000" pitchFamily="34" charset="-122"/>
                <a:ea typeface="Source Han Sans SC" panose="020B0500000000000000" pitchFamily="34" charset="-122"/>
                <a:cs typeface="+mn-ea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18" name="PA-组合 27">
            <a:extLst>
              <a:ext uri="{FF2B5EF4-FFF2-40B4-BE49-F238E27FC236}">
                <a16:creationId xmlns="" xmlns:a16="http://schemas.microsoft.com/office/drawing/2014/main" id="{528AC984-62A0-4A9D-A9D3-35413256F71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28090" y="4366608"/>
            <a:ext cx="1926667" cy="1367747"/>
            <a:chOff x="6169650" y="4486172"/>
            <a:chExt cx="1926667" cy="1367747"/>
          </a:xfrm>
        </p:grpSpPr>
        <p:sp>
          <p:nvSpPr>
            <p:cNvPr id="19" name="PA-文本框 6">
              <a:extLst>
                <a:ext uri="{FF2B5EF4-FFF2-40B4-BE49-F238E27FC236}">
                  <a16:creationId xmlns="" xmlns:a16="http://schemas.microsoft.com/office/drawing/2014/main" id="{CF62A1F1-C689-4146-B3E7-62C35F8F8CF0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6169650" y="4486172"/>
              <a:ext cx="1926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0" name="PA-文本框 42">
              <a:extLst>
                <a:ext uri="{FF2B5EF4-FFF2-40B4-BE49-F238E27FC236}">
                  <a16:creationId xmlns="" xmlns:a16="http://schemas.microsoft.com/office/drawing/2014/main" id="{4D887B0B-F781-4EB3-926B-ED0FC8B6BC7A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6169651" y="4824726"/>
              <a:ext cx="1926666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1" name="PA-组合 27">
            <a:extLst>
              <a:ext uri="{FF2B5EF4-FFF2-40B4-BE49-F238E27FC236}">
                <a16:creationId xmlns="" xmlns:a16="http://schemas.microsoft.com/office/drawing/2014/main" id="{699B96DD-3979-4F0C-BA86-32AF1049089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210791" y="4366608"/>
            <a:ext cx="1926667" cy="1367747"/>
            <a:chOff x="6169650" y="4486172"/>
            <a:chExt cx="1926667" cy="1367747"/>
          </a:xfrm>
        </p:grpSpPr>
        <p:sp>
          <p:nvSpPr>
            <p:cNvPr id="22" name="PA-文本框 6">
              <a:extLst>
                <a:ext uri="{FF2B5EF4-FFF2-40B4-BE49-F238E27FC236}">
                  <a16:creationId xmlns="" xmlns:a16="http://schemas.microsoft.com/office/drawing/2014/main" id="{966C4455-8871-4713-9FFC-3F39A939A18D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6169650" y="4486172"/>
              <a:ext cx="1926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3" name="PA-文本框 42">
              <a:extLst>
                <a:ext uri="{FF2B5EF4-FFF2-40B4-BE49-F238E27FC236}">
                  <a16:creationId xmlns="" xmlns:a16="http://schemas.microsoft.com/office/drawing/2014/main" id="{1FE56CAD-675C-4E67-A509-C2EF3854919D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6169651" y="4824726"/>
              <a:ext cx="1926666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4" name="PA-组合 27">
            <a:extLst>
              <a:ext uri="{FF2B5EF4-FFF2-40B4-BE49-F238E27FC236}">
                <a16:creationId xmlns="" xmlns:a16="http://schemas.microsoft.com/office/drawing/2014/main" id="{EC1420C0-2F10-48F6-B91D-580FECA9856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86195" y="4369878"/>
            <a:ext cx="1926667" cy="1367747"/>
            <a:chOff x="6169650" y="4486172"/>
            <a:chExt cx="1926667" cy="1367747"/>
          </a:xfrm>
        </p:grpSpPr>
        <p:sp>
          <p:nvSpPr>
            <p:cNvPr id="25" name="PA-文本框 6">
              <a:extLst>
                <a:ext uri="{FF2B5EF4-FFF2-40B4-BE49-F238E27FC236}">
                  <a16:creationId xmlns="" xmlns:a16="http://schemas.microsoft.com/office/drawing/2014/main" id="{BD22028C-75D1-4239-922E-46F718A5DEEA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169650" y="4486172"/>
              <a:ext cx="1926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6" name="PA-文本框 42">
              <a:extLst>
                <a:ext uri="{FF2B5EF4-FFF2-40B4-BE49-F238E27FC236}">
                  <a16:creationId xmlns="" xmlns:a16="http://schemas.microsoft.com/office/drawing/2014/main" id="{28FA77F1-982E-4A22-AD72-626B0FED73C7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6169651" y="4824726"/>
              <a:ext cx="1926666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27" name="PA-组合 27">
            <a:extLst>
              <a:ext uri="{FF2B5EF4-FFF2-40B4-BE49-F238E27FC236}">
                <a16:creationId xmlns="" xmlns:a16="http://schemas.microsoft.com/office/drawing/2014/main" id="{26CC0E1E-C65F-4988-A218-90221B07CE6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414062" y="4366608"/>
            <a:ext cx="1926667" cy="1367747"/>
            <a:chOff x="6169650" y="4486172"/>
            <a:chExt cx="1926667" cy="1367747"/>
          </a:xfrm>
        </p:grpSpPr>
        <p:sp>
          <p:nvSpPr>
            <p:cNvPr id="28" name="PA-文本框 6">
              <a:extLst>
                <a:ext uri="{FF2B5EF4-FFF2-40B4-BE49-F238E27FC236}">
                  <a16:creationId xmlns="" xmlns:a16="http://schemas.microsoft.com/office/drawing/2014/main" id="{EDEBD9D7-E7FA-4544-B30C-F55C83CA5D08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169650" y="4486172"/>
              <a:ext cx="1926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输入您的标题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29" name="PA-文本框 42">
              <a:extLst>
                <a:ext uri="{FF2B5EF4-FFF2-40B4-BE49-F238E27FC236}">
                  <a16:creationId xmlns="" xmlns:a16="http://schemas.microsoft.com/office/drawing/2014/main" id="{BA2DF6A4-AE68-42E3-88DC-F6EAEA0B6E66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169651" y="4824726"/>
              <a:ext cx="1926666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此处添加详细文本描述，建议与标题相关并符合整体语言风格，语言描述尽量简洁生动。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07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4">
            <a:extLst>
              <a:ext uri="{FF2B5EF4-FFF2-40B4-BE49-F238E27FC236}">
                <a16:creationId xmlns="" xmlns:a16="http://schemas.microsoft.com/office/drawing/2014/main" id="{E36EA32D-5B61-1545-BD4F-1A55294018CB}"/>
              </a:ext>
            </a:extLst>
          </p:cNvPr>
          <p:cNvSpPr>
            <a:spLocks/>
          </p:cNvSpPr>
          <p:nvPr/>
        </p:nvSpPr>
        <p:spPr bwMode="auto">
          <a:xfrm>
            <a:off x="3175" y="4763"/>
            <a:ext cx="5041900" cy="6846888"/>
          </a:xfrm>
          <a:custGeom>
            <a:avLst/>
            <a:gdLst>
              <a:gd name="T0" fmla="*/ 3177 w 3177"/>
              <a:gd name="T1" fmla="*/ 3470 h 4320"/>
              <a:gd name="T2" fmla="*/ 1832 w 3177"/>
              <a:gd name="T3" fmla="*/ 0 h 4320"/>
              <a:gd name="T4" fmla="*/ 0 w 3177"/>
              <a:gd name="T5" fmla="*/ 0 h 4320"/>
              <a:gd name="T6" fmla="*/ 0 w 3177"/>
              <a:gd name="T7" fmla="*/ 4320 h 4320"/>
              <a:gd name="T8" fmla="*/ 3109 w 3177"/>
              <a:gd name="T9" fmla="*/ 4320 h 4320"/>
              <a:gd name="T10" fmla="*/ 3177 w 3177"/>
              <a:gd name="T11" fmla="*/ 347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77" h="4320">
                <a:moveTo>
                  <a:pt x="3177" y="3470"/>
                </a:moveTo>
                <a:cubicBezTo>
                  <a:pt x="3177" y="2107"/>
                  <a:pt x="2661" y="876"/>
                  <a:pt x="18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3109" y="4320"/>
                  <a:pt x="3109" y="4320"/>
                  <a:pt x="3109" y="4320"/>
                </a:cubicBezTo>
                <a:cubicBezTo>
                  <a:pt x="3154" y="4044"/>
                  <a:pt x="3177" y="3760"/>
                  <a:pt x="3177" y="34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sp>
        <p:nvSpPr>
          <p:cNvPr id="22" name="任意多边形: 形状 11">
            <a:extLst>
              <a:ext uri="{FF2B5EF4-FFF2-40B4-BE49-F238E27FC236}">
                <a16:creationId xmlns="" xmlns:a16="http://schemas.microsoft.com/office/drawing/2014/main" id="{CBDBC3B3-B02F-BB40-96BB-B49A4DAC3278}"/>
              </a:ext>
            </a:extLst>
          </p:cNvPr>
          <p:cNvSpPr>
            <a:spLocks/>
          </p:cNvSpPr>
          <p:nvPr/>
        </p:nvSpPr>
        <p:spPr bwMode="auto">
          <a:xfrm>
            <a:off x="669925" y="-4762"/>
            <a:ext cx="4375151" cy="6846888"/>
          </a:xfrm>
          <a:custGeom>
            <a:avLst/>
            <a:gdLst>
              <a:gd name="connsiteX0" fmla="*/ 0 w 3315255"/>
              <a:gd name="connsiteY0" fmla="*/ 0 h 6846888"/>
              <a:gd name="connsiteX1" fmla="*/ 19756 w 3315255"/>
              <a:gd name="connsiteY1" fmla="*/ 0 h 6846888"/>
              <a:gd name="connsiteX2" fmla="*/ 1180740 w 3315255"/>
              <a:gd name="connsiteY2" fmla="*/ 0 h 6846888"/>
              <a:gd name="connsiteX3" fmla="*/ 3315255 w 3315255"/>
              <a:gd name="connsiteY3" fmla="*/ 5499700 h 6846888"/>
              <a:gd name="connsiteX4" fmla="*/ 3207339 w 3315255"/>
              <a:gd name="connsiteY4" fmla="*/ 6846888 h 6846888"/>
              <a:gd name="connsiteX5" fmla="*/ 3197703 w 3315255"/>
              <a:gd name="connsiteY5" fmla="*/ 6846888 h 6846888"/>
              <a:gd name="connsiteX6" fmla="*/ 3189850 w 3315255"/>
              <a:gd name="connsiteY6" fmla="*/ 6846888 h 6846888"/>
              <a:gd name="connsiteX7" fmla="*/ 3213655 w 3315255"/>
              <a:gd name="connsiteY7" fmla="*/ 6228766 h 6846888"/>
              <a:gd name="connsiteX8" fmla="*/ 0 w 3315255"/>
              <a:gd name="connsiteY8" fmla="*/ 0 h 68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5255" h="6846888">
                <a:moveTo>
                  <a:pt x="0" y="0"/>
                </a:moveTo>
                <a:lnTo>
                  <a:pt x="19756" y="0"/>
                </a:lnTo>
                <a:cubicBezTo>
                  <a:pt x="343163" y="0"/>
                  <a:pt x="726461" y="0"/>
                  <a:pt x="1180740" y="0"/>
                </a:cubicBezTo>
                <a:cubicBezTo>
                  <a:pt x="2496363" y="1388397"/>
                  <a:pt x="3315255" y="3339443"/>
                  <a:pt x="3315255" y="5499700"/>
                </a:cubicBezTo>
                <a:cubicBezTo>
                  <a:pt x="3315255" y="5959329"/>
                  <a:pt x="3278754" y="6409448"/>
                  <a:pt x="3207339" y="6846888"/>
                </a:cubicBezTo>
                <a:cubicBezTo>
                  <a:pt x="3207339" y="6846888"/>
                  <a:pt x="3207339" y="6846888"/>
                  <a:pt x="3197703" y="6846888"/>
                </a:cubicBezTo>
                <a:lnTo>
                  <a:pt x="3189850" y="6846888"/>
                </a:lnTo>
                <a:cubicBezTo>
                  <a:pt x="3205720" y="6642433"/>
                  <a:pt x="3213655" y="6436392"/>
                  <a:pt x="3213655" y="6228766"/>
                </a:cubicBezTo>
                <a:cubicBezTo>
                  <a:pt x="3213655" y="3612051"/>
                  <a:pt x="1932954" y="1312320"/>
                  <a:pt x="0" y="0"/>
                </a:cubicBezTo>
                <a:close/>
              </a:path>
            </a:pathLst>
          </a:custGeom>
          <a:solidFill>
            <a:srgbClr val="00206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Source Han Sans SC" panose="020B0500000000000000" pitchFamily="34" charset="-122"/>
              <a:ea typeface="Source Han Sans SC" panose="020B0500000000000000" pitchFamily="34" charset="-122"/>
              <a:sym typeface="Source Han Sans SC" panose="020B0500000000000000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39D88EA-53E3-4CDD-95C2-E364DFEB84B3}"/>
              </a:ext>
            </a:extLst>
          </p:cNvPr>
          <p:cNvGrpSpPr/>
          <p:nvPr/>
        </p:nvGrpSpPr>
        <p:grpSpPr>
          <a:xfrm>
            <a:off x="2524125" y="1912939"/>
            <a:ext cx="2857500" cy="3289300"/>
            <a:chOff x="4667250" y="1028700"/>
            <a:chExt cx="2857500" cy="32893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1395F14B-84C6-404D-9B5D-555B817C53D8}"/>
                </a:ext>
              </a:extLst>
            </p:cNvPr>
            <p:cNvSpPr/>
            <p:nvPr/>
          </p:nvSpPr>
          <p:spPr>
            <a:xfrm>
              <a:off x="4667250" y="1460500"/>
              <a:ext cx="2857500" cy="2857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600" b="1" dirty="0"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rPr>
                <a:t>2</a:t>
              </a:r>
              <a:endParaRPr lang="zh-CN" altLang="en-US" sz="16600" b="1" dirty="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04D3807-104C-4A4D-9973-4A326390032C}"/>
                </a:ext>
              </a:extLst>
            </p:cNvPr>
            <p:cNvSpPr/>
            <p:nvPr/>
          </p:nvSpPr>
          <p:spPr>
            <a:xfrm>
              <a:off x="4667250" y="1028700"/>
              <a:ext cx="2857500" cy="4318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3C16B73-C5B7-4242-86EA-D4B25C754792}"/>
              </a:ext>
            </a:extLst>
          </p:cNvPr>
          <p:cNvGrpSpPr/>
          <p:nvPr/>
        </p:nvGrpSpPr>
        <p:grpSpPr>
          <a:xfrm>
            <a:off x="5915891" y="2446565"/>
            <a:ext cx="4575892" cy="1231106"/>
            <a:chOff x="1058536" y="2496721"/>
            <a:chExt cx="4575892" cy="123110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9DA482A-5FA9-488E-BA11-11759E3386C6}"/>
                </a:ext>
              </a:extLst>
            </p:cNvPr>
            <p:cNvSpPr/>
            <p:nvPr/>
          </p:nvSpPr>
          <p:spPr>
            <a:xfrm>
              <a:off x="2129977" y="2816654"/>
              <a:ext cx="2547245" cy="192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166ED6E-37A7-4995-AC96-0914626315DC}"/>
                </a:ext>
              </a:extLst>
            </p:cNvPr>
            <p:cNvGrpSpPr/>
            <p:nvPr/>
          </p:nvGrpSpPr>
          <p:grpSpPr>
            <a:xfrm>
              <a:off x="1058536" y="2496721"/>
              <a:ext cx="4575892" cy="1231106"/>
              <a:chOff x="6917432" y="2080080"/>
              <a:chExt cx="2963398" cy="1231106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49F0F456-87B4-4101-9C34-44FF897E06FA}"/>
                  </a:ext>
                </a:extLst>
              </p:cNvPr>
              <p:cNvSpPr txBox="1"/>
              <p:nvPr/>
            </p:nvSpPr>
            <p:spPr>
              <a:xfrm>
                <a:off x="7278529" y="2080080"/>
                <a:ext cx="2315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accent1"/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论文研究情况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C9A277AD-E995-45DB-82A9-F0337EFB863F}"/>
                  </a:ext>
                </a:extLst>
              </p:cNvPr>
              <p:cNvSpPr txBox="1"/>
              <p:nvPr/>
            </p:nvSpPr>
            <p:spPr>
              <a:xfrm>
                <a:off x="6917432" y="2787966"/>
                <a:ext cx="29633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ENTER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YOUR</a:t>
                </a:r>
                <a:r>
                  <a:rPr lang="zh-CN" altLang="en-US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 </a:t>
                </a:r>
                <a:r>
                  <a:rPr lang="en-US" altLang="zh-CN" sz="28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ource Han Sans SC" panose="020B0500000000000000" pitchFamily="34" charset="-122"/>
                    <a:ea typeface="Source Han Sans SC" panose="020B0500000000000000" pitchFamily="34" charset="-122"/>
                    <a:sym typeface="Source Han Sans SC" panose="020B0500000000000000" pitchFamily="34" charset="-122"/>
                  </a:rPr>
                  <a:t>TITLE</a:t>
                </a:r>
                <a:endParaRPr lang="zh-CN" altLang="en-US" sz="28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SC" panose="020B0500000000000000" pitchFamily="34" charset="-122"/>
                  <a:ea typeface="Source Han Sans SC" panose="020B0500000000000000" pitchFamily="34" charset="-122"/>
                  <a:sym typeface="Source Han Sans SC" panose="020B0500000000000000" pitchFamily="34" charset="-122"/>
                </a:endParaRP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69F2C95-6194-464A-96AE-20DCD65A4C46}"/>
              </a:ext>
            </a:extLst>
          </p:cNvPr>
          <p:cNvGrpSpPr/>
          <p:nvPr/>
        </p:nvGrpSpPr>
        <p:grpSpPr>
          <a:xfrm>
            <a:off x="11308715" y="495607"/>
            <a:ext cx="426720" cy="347980"/>
            <a:chOff x="1781810" y="1253913"/>
            <a:chExt cx="426720" cy="347980"/>
          </a:xfrm>
        </p:grpSpPr>
        <p:sp>
          <p:nvSpPr>
            <p:cNvPr id="11" name="矩形: 圆角 37">
              <a:extLst>
                <a:ext uri="{FF2B5EF4-FFF2-40B4-BE49-F238E27FC236}">
                  <a16:creationId xmlns="" xmlns:a16="http://schemas.microsoft.com/office/drawing/2014/main" id="{E36043FC-65FB-480D-AB72-74893202DB12}"/>
                </a:ext>
              </a:extLst>
            </p:cNvPr>
            <p:cNvSpPr/>
            <p:nvPr/>
          </p:nvSpPr>
          <p:spPr>
            <a:xfrm>
              <a:off x="1781810" y="12539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2" name="矩形: 圆角 38">
              <a:extLst>
                <a:ext uri="{FF2B5EF4-FFF2-40B4-BE49-F238E27FC236}">
                  <a16:creationId xmlns="" xmlns:a16="http://schemas.microsoft.com/office/drawing/2014/main" id="{FCD43F83-9410-47CC-8C64-6C696045900D}"/>
                </a:ext>
              </a:extLst>
            </p:cNvPr>
            <p:cNvSpPr/>
            <p:nvPr/>
          </p:nvSpPr>
          <p:spPr>
            <a:xfrm>
              <a:off x="1781810" y="138726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  <p:sp>
          <p:nvSpPr>
            <p:cNvPr id="13" name="矩形: 圆角 41">
              <a:extLst>
                <a:ext uri="{FF2B5EF4-FFF2-40B4-BE49-F238E27FC236}">
                  <a16:creationId xmlns="" xmlns:a16="http://schemas.microsoft.com/office/drawing/2014/main" id="{A25DF61B-426C-4A68-8C64-B390C1C464DF}"/>
                </a:ext>
              </a:extLst>
            </p:cNvPr>
            <p:cNvSpPr/>
            <p:nvPr/>
          </p:nvSpPr>
          <p:spPr>
            <a:xfrm>
              <a:off x="1781810" y="1520613"/>
              <a:ext cx="426720" cy="812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endParaRPr>
            </a:p>
          </p:txBody>
        </p:sp>
      </p:grpSp>
      <p:sp>
        <p:nvSpPr>
          <p:cNvPr id="23" name="Rectangle 7">
            <a:extLst>
              <a:ext uri="{FF2B5EF4-FFF2-40B4-BE49-F238E27FC236}">
                <a16:creationId xmlns="" xmlns:a16="http://schemas.microsoft.com/office/drawing/2014/main" id="{CC1784B7-638A-DE41-88CF-A0795A973A37}"/>
              </a:ext>
            </a:extLst>
          </p:cNvPr>
          <p:cNvSpPr/>
          <p:nvPr/>
        </p:nvSpPr>
        <p:spPr>
          <a:xfrm>
            <a:off x="6473474" y="3800044"/>
            <a:ext cx="4333072" cy="117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377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Han Sans SC" panose="020B0500000000000000" pitchFamily="34" charset="-122"/>
                <a:ea typeface="Source Han Sans SC" panose="020B0500000000000000" pitchFamily="34" charset="-122"/>
                <a:sym typeface="Source Han Sans SC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ource Han Sans SC" panose="020B0500000000000000" pitchFamily="34" charset="-122"/>
              <a:ea typeface="Source Han Sans SC" panose="020B0500000000000000" pitchFamily="34" charset="-122"/>
              <a:cs typeface="思源黑体 CN Medium" panose="020B0600000000000000" charset="-122"/>
              <a:sym typeface="Source Han Sans SC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09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1AD5829F-624B-424F-98B4-462A3D34A56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C:\Users\codi\Desktop\20190508千库\2"/>
  <p:tag name="ISPRING_PRESENTATION_TITLE" val="蓝色简约风论文汇报毕业答辩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1F5F"/>
      </a:accent1>
      <a:accent2>
        <a:srgbClr val="415787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2222</Words>
  <Application>Microsoft Office PowerPoint</Application>
  <PresentationFormat>宽屏</PresentationFormat>
  <Paragraphs>247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Gill Sans</vt:lpstr>
      <vt:lpstr>Lato</vt:lpstr>
      <vt:lpstr>Source Han Sans SC</vt:lpstr>
      <vt:lpstr>等线</vt:lpstr>
      <vt:lpstr>等线 Light</vt:lpstr>
      <vt:lpstr>经典综艺体简</vt:lpstr>
      <vt:lpstr>思源黑体 CN Medium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蓝色简约风论文汇报毕业答辩PPT模板</dc:title>
  <dc:creator>Administrater</dc:creator>
  <cp:lastModifiedBy>上海维湾3号机</cp:lastModifiedBy>
  <cp:revision>10</cp:revision>
  <dcterms:created xsi:type="dcterms:W3CDTF">2019-05-09T10:19:27Z</dcterms:created>
  <dcterms:modified xsi:type="dcterms:W3CDTF">2019-10-08T05:30:51Z</dcterms:modified>
</cp:coreProperties>
</file>