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09" r:id="rId2"/>
    <p:sldId id="306" r:id="rId3"/>
    <p:sldId id="310" r:id="rId4"/>
    <p:sldId id="316" r:id="rId5"/>
    <p:sldId id="260" r:id="rId6"/>
    <p:sldId id="324" r:id="rId7"/>
  </p:sldIdLst>
  <p:sldSz cx="9144000" cy="5143500" type="screen16x9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154" userDrawn="1">
          <p15:clr>
            <a:srgbClr val="A4A3A4"/>
          </p15:clr>
        </p15:guide>
        <p15:guide id="3" pos="25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2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9" autoAdjust="0"/>
    <p:restoredTop sz="94660"/>
  </p:normalViewPr>
  <p:slideViewPr>
    <p:cSldViewPr snapToGrid="0" showGuides="1">
      <p:cViewPr varScale="1">
        <p:scale>
          <a:sx n="136" d="100"/>
          <a:sy n="136" d="100"/>
        </p:scale>
        <p:origin x="144" y="270"/>
      </p:cViewPr>
      <p:guideLst>
        <p:guide orient="horz" pos="1620"/>
        <p:guide pos="2154"/>
        <p:guide pos="25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76299-F284-4EAA-AA23-4862DC5082EB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B313C-6B84-469A-A8BF-E1E0C9F59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160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019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13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61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559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324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348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0290833"/>
      </p:ext>
    </p:extLst>
  </p:cSld>
  <p:clrMapOvr>
    <a:masterClrMapping/>
  </p:clrMapOvr>
  <p:transition spd="slow" advClick="0" advTm="3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0277"/>
      </p:ext>
    </p:extLst>
  </p:cSld>
  <p:clrMapOvr>
    <a:masterClrMapping/>
  </p:clrMapOvr>
  <p:transition spd="slow" advClick="0" advTm="30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1E9E4D-0BE1-4AAA-A57B-DA425863F4AF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275005"/>
      </p:ext>
    </p:extLst>
  </p:cSld>
  <p:clrMapOvr>
    <a:masterClrMapping/>
  </p:clrMapOvr>
  <p:transition spd="slow" advClick="0" advTm="3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2353951"/>
      </p:ext>
    </p:extLst>
  </p:cSld>
  <p:clrMapOvr>
    <a:masterClrMapping/>
  </p:clrMapOvr>
  <p:transition spd="slow" advClick="0" advTm="3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3510918"/>
      </p:ext>
    </p:extLst>
  </p:cSld>
  <p:clrMapOvr>
    <a:masterClrMapping/>
  </p:clrMapOvr>
  <p:transition spd="slow" advClick="0" advTm="3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BE2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638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77" r:id="rId4"/>
    <p:sldLayoutId id="2147483681" r:id="rId5"/>
  </p:sldLayoutIdLst>
  <p:transition spd="slow" advClick="0" advTm="3000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8C709EBD-9C81-4BC7-97D5-A992EC91A65B}"/>
              </a:ext>
            </a:extLst>
          </p:cNvPr>
          <p:cNvGrpSpPr/>
          <p:nvPr/>
        </p:nvGrpSpPr>
        <p:grpSpPr>
          <a:xfrm flipV="1">
            <a:off x="19715" y="5048"/>
            <a:ext cx="9159038" cy="1222184"/>
            <a:chOff x="-562896" y="3825593"/>
            <a:chExt cx="9721933" cy="1297297"/>
          </a:xfrm>
        </p:grpSpPr>
        <p:pic>
          <p:nvPicPr>
            <p:cNvPr id="58" name="图片 57">
              <a:extLst>
                <a:ext uri="{FF2B5EF4-FFF2-40B4-BE49-F238E27FC236}">
                  <a16:creationId xmlns="" xmlns:a16="http://schemas.microsoft.com/office/drawing/2014/main" id="{D8B1713B-9705-4EE5-AD6E-EB3D057148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" t="52756" r="633"/>
            <a:stretch/>
          </p:blipFill>
          <p:spPr>
            <a:xfrm>
              <a:off x="4291165" y="4036794"/>
              <a:ext cx="4867872" cy="1086096"/>
            </a:xfrm>
            <a:prstGeom prst="rect">
              <a:avLst/>
            </a:prstGeom>
          </p:spPr>
        </p:pic>
        <p:pic>
          <p:nvPicPr>
            <p:cNvPr id="59" name="图片 58">
              <a:extLst>
                <a:ext uri="{FF2B5EF4-FFF2-40B4-BE49-F238E27FC236}">
                  <a16:creationId xmlns="" xmlns:a16="http://schemas.microsoft.com/office/drawing/2014/main" id="{FCB033E0-F26B-4486-A99F-6549D1FD23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" t="43569" r="633" b="1"/>
            <a:stretch/>
          </p:blipFill>
          <p:spPr>
            <a:xfrm flipH="1">
              <a:off x="-562896" y="3825593"/>
              <a:ext cx="4867872" cy="1297297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C52FFEC-2116-402A-BC72-CD56E2C40545}"/>
              </a:ext>
            </a:extLst>
          </p:cNvPr>
          <p:cNvGrpSpPr/>
          <p:nvPr/>
        </p:nvGrpSpPr>
        <p:grpSpPr>
          <a:xfrm>
            <a:off x="-1" y="3547706"/>
            <a:ext cx="9159037" cy="1575183"/>
            <a:chOff x="-562895" y="3450900"/>
            <a:chExt cx="9721932" cy="1671990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E3E1896D-85A0-4CEA-A4EE-48727B09FD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" t="27271" r="633"/>
            <a:stretch/>
          </p:blipFill>
          <p:spPr>
            <a:xfrm>
              <a:off x="4291165" y="3450900"/>
              <a:ext cx="4867872" cy="1671990"/>
            </a:xfrm>
            <a:prstGeom prst="rect">
              <a:avLst/>
            </a:prstGeom>
          </p:spPr>
        </p:pic>
        <p:pic>
          <p:nvPicPr>
            <p:cNvPr id="55" name="图片 54">
              <a:extLst>
                <a:ext uri="{FF2B5EF4-FFF2-40B4-BE49-F238E27FC236}">
                  <a16:creationId xmlns="" xmlns:a16="http://schemas.microsoft.com/office/drawing/2014/main" id="{7D1070FF-B185-4CB0-B203-1F7C2C53F6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" t="27271" r="633"/>
            <a:stretch/>
          </p:blipFill>
          <p:spPr>
            <a:xfrm flipH="1">
              <a:off x="-562895" y="3450900"/>
              <a:ext cx="4867872" cy="1671990"/>
            </a:xfrm>
            <a:prstGeom prst="rect">
              <a:avLst/>
            </a:prstGeom>
          </p:spPr>
        </p:pic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A759477-B3EF-4512-AE62-193273AC830C}"/>
              </a:ext>
            </a:extLst>
          </p:cNvPr>
          <p:cNvSpPr/>
          <p:nvPr/>
        </p:nvSpPr>
        <p:spPr>
          <a:xfrm>
            <a:off x="0" y="2359226"/>
            <a:ext cx="9144000" cy="15434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904636" y="1190163"/>
            <a:ext cx="1521358" cy="1516618"/>
            <a:chOff x="2026208" y="753916"/>
            <a:chExt cx="1289946" cy="1440106"/>
          </a:xfrm>
        </p:grpSpPr>
        <p:grpSp>
          <p:nvGrpSpPr>
            <p:cNvPr id="4" name="组合 3"/>
            <p:cNvGrpSpPr/>
            <p:nvPr/>
          </p:nvGrpSpPr>
          <p:grpSpPr>
            <a:xfrm>
              <a:off x="2026208" y="849756"/>
              <a:ext cx="1289946" cy="128994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" name="同心圆 4"/>
              <p:cNvSpPr/>
              <p:nvPr/>
            </p:nvSpPr>
            <p:spPr>
              <a:xfrm>
                <a:off x="304800" y="673100"/>
                <a:ext cx="4000500" cy="4000500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392113" y="760413"/>
                <a:ext cx="3825874" cy="3825874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2168720" y="753916"/>
              <a:ext cx="635927" cy="1440106"/>
            </a:xfrm>
            <a:prstGeom prst="hexagon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accent1"/>
                  </a:solidFill>
                  <a:cs typeface="+mn-ea"/>
                  <a:sym typeface="+mn-lt"/>
                </a:rPr>
                <a:t>毕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30391" y="1230451"/>
            <a:ext cx="1508657" cy="1516618"/>
            <a:chOff x="3351228" y="721850"/>
            <a:chExt cx="1289946" cy="1516618"/>
          </a:xfrm>
        </p:grpSpPr>
        <p:grpSp>
          <p:nvGrpSpPr>
            <p:cNvPr id="7" name="组合 6"/>
            <p:cNvGrpSpPr/>
            <p:nvPr/>
          </p:nvGrpSpPr>
          <p:grpSpPr>
            <a:xfrm>
              <a:off x="3351228" y="849756"/>
              <a:ext cx="1289946" cy="128994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3" y="760413"/>
                <a:ext cx="3825874" cy="3825874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484317" y="721850"/>
              <a:ext cx="635927" cy="1516618"/>
            </a:xfrm>
            <a:prstGeom prst="hexagon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accent1"/>
                  </a:solidFill>
                  <a:cs typeface="+mn-ea"/>
                  <a:sym typeface="+mn-lt"/>
                </a:rPr>
                <a:t>业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43445" y="1230451"/>
            <a:ext cx="1555112" cy="1516618"/>
            <a:chOff x="4648417" y="756783"/>
            <a:chExt cx="1289946" cy="1516618"/>
          </a:xfrm>
        </p:grpSpPr>
        <p:grpSp>
          <p:nvGrpSpPr>
            <p:cNvPr id="10" name="组合 9"/>
            <p:cNvGrpSpPr/>
            <p:nvPr/>
          </p:nvGrpSpPr>
          <p:grpSpPr>
            <a:xfrm>
              <a:off x="4648417" y="849756"/>
              <a:ext cx="1289946" cy="128994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" name="同心圆 10"/>
              <p:cNvSpPr/>
              <p:nvPr/>
            </p:nvSpPr>
            <p:spPr>
              <a:xfrm>
                <a:off x="304800" y="673100"/>
                <a:ext cx="4000500" cy="4000500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2114" y="760414"/>
                <a:ext cx="3825875" cy="3825876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4761960" y="756783"/>
              <a:ext cx="635927" cy="1516618"/>
            </a:xfrm>
            <a:prstGeom prst="hexagon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accent1"/>
                  </a:solidFill>
                  <a:cs typeface="+mn-ea"/>
                  <a:sym typeface="+mn-lt"/>
                </a:rPr>
                <a:t>答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630226" y="1230451"/>
            <a:ext cx="1521358" cy="1516618"/>
            <a:chOff x="5946350" y="751185"/>
            <a:chExt cx="1289946" cy="1516618"/>
          </a:xfrm>
        </p:grpSpPr>
        <p:grpSp>
          <p:nvGrpSpPr>
            <p:cNvPr id="13" name="组合 12"/>
            <p:cNvGrpSpPr/>
            <p:nvPr/>
          </p:nvGrpSpPr>
          <p:grpSpPr>
            <a:xfrm>
              <a:off x="5946350" y="849756"/>
              <a:ext cx="1289946" cy="128994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3" y="760413"/>
                <a:ext cx="3825874" cy="3825874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6083145" y="751185"/>
              <a:ext cx="635927" cy="1516618"/>
            </a:xfrm>
            <a:prstGeom prst="hexagon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accent1"/>
                  </a:solidFill>
                  <a:cs typeface="+mn-ea"/>
                  <a:sym typeface="+mn-lt"/>
                </a:rPr>
                <a:t>辨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622448" y="275167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您的学校名称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665315" y="3178402"/>
            <a:ext cx="38713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专业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z="1100" dirty="0" smtClean="0">
                <a:solidFill>
                  <a:schemeClr val="bg1"/>
                </a:solidFill>
                <a:cs typeface="+mn-ea"/>
                <a:sym typeface="+mn-lt"/>
              </a:rPr>
              <a:t>XXXX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     答辩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人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青课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导师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：青课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2482431" y="3528289"/>
            <a:ext cx="4216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Chinese  companies  will no longer remain in the hard stage and they are also promoting a culture Chinese  companies will no longer remain in the hard stage and they are also promoting a culture</a:t>
            </a:r>
          </a:p>
        </p:txBody>
      </p:sp>
      <p:grpSp>
        <p:nvGrpSpPr>
          <p:cNvPr id="80" name="组合 79">
            <a:extLst>
              <a:ext uri="{FF2B5EF4-FFF2-40B4-BE49-F238E27FC236}">
                <a16:creationId xmlns="" xmlns:a16="http://schemas.microsoft.com/office/drawing/2014/main" id="{ECB6A097-03F1-4E3D-86C6-C07DEAE12D15}"/>
              </a:ext>
            </a:extLst>
          </p:cNvPr>
          <p:cNvGrpSpPr/>
          <p:nvPr/>
        </p:nvGrpSpPr>
        <p:grpSpPr>
          <a:xfrm>
            <a:off x="73671" y="33391"/>
            <a:ext cx="395849" cy="3475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52">
              <a:extLst>
                <a:ext uri="{FF2B5EF4-FFF2-40B4-BE49-F238E27FC236}">
                  <a16:creationId xmlns="" xmlns:a16="http://schemas.microsoft.com/office/drawing/2014/main" id="{2B4B0885-5B7B-4D0A-B588-F605347AAA73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="" xmlns:a16="http://schemas.microsoft.com/office/drawing/2014/main" id="{753BC474-85E8-4C72-B0F5-36A4EF446CA0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96A42970-9A85-4FD4-B63A-520381470479}"/>
              </a:ext>
            </a:extLst>
          </p:cNvPr>
          <p:cNvGrpSpPr/>
          <p:nvPr/>
        </p:nvGrpSpPr>
        <p:grpSpPr>
          <a:xfrm>
            <a:off x="8670037" y="2585217"/>
            <a:ext cx="311128" cy="27313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67">
              <a:extLst>
                <a:ext uri="{FF2B5EF4-FFF2-40B4-BE49-F238E27FC236}">
                  <a16:creationId xmlns="" xmlns:a16="http://schemas.microsoft.com/office/drawing/2014/main" id="{0ABA20FF-3935-439A-A51B-1800FEE44D90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5" name="椭圆 84">
              <a:extLst>
                <a:ext uri="{FF2B5EF4-FFF2-40B4-BE49-F238E27FC236}">
                  <a16:creationId xmlns="" xmlns:a16="http://schemas.microsoft.com/office/drawing/2014/main" id="{25631106-F41D-467A-918F-B1474049647A}"/>
                </a:ext>
              </a:extLst>
            </p:cNvPr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="" xmlns:a16="http://schemas.microsoft.com/office/drawing/2014/main" id="{A6C386ED-6C26-4A84-9A4F-5736AC38697E}"/>
              </a:ext>
            </a:extLst>
          </p:cNvPr>
          <p:cNvGrpSpPr/>
          <p:nvPr/>
        </p:nvGrpSpPr>
        <p:grpSpPr>
          <a:xfrm>
            <a:off x="56338" y="3211745"/>
            <a:ext cx="298001" cy="2616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7" name="同心圆 70">
              <a:extLst>
                <a:ext uri="{FF2B5EF4-FFF2-40B4-BE49-F238E27FC236}">
                  <a16:creationId xmlns="" xmlns:a16="http://schemas.microsoft.com/office/drawing/2014/main" id="{3E49065B-E7F3-436F-BC19-F9B21D170F4A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88" name="椭圆 87">
              <a:extLst>
                <a:ext uri="{FF2B5EF4-FFF2-40B4-BE49-F238E27FC236}">
                  <a16:creationId xmlns="" xmlns:a16="http://schemas.microsoft.com/office/drawing/2014/main" id="{A11994B3-0E1C-4190-8DA1-EE415885A186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="" xmlns:a16="http://schemas.microsoft.com/office/drawing/2014/main" id="{A987E303-8626-4D90-8E74-BFC5E333D0C3}"/>
              </a:ext>
            </a:extLst>
          </p:cNvPr>
          <p:cNvGrpSpPr/>
          <p:nvPr/>
        </p:nvGrpSpPr>
        <p:grpSpPr>
          <a:xfrm>
            <a:off x="6711824" y="-137779"/>
            <a:ext cx="360844" cy="31677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0" name="同心圆 73">
              <a:extLst>
                <a:ext uri="{FF2B5EF4-FFF2-40B4-BE49-F238E27FC236}">
                  <a16:creationId xmlns="" xmlns:a16="http://schemas.microsoft.com/office/drawing/2014/main" id="{8A931BA9-1747-495D-927F-762B645FF316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91" name="椭圆 90">
              <a:extLst>
                <a:ext uri="{FF2B5EF4-FFF2-40B4-BE49-F238E27FC236}">
                  <a16:creationId xmlns="" xmlns:a16="http://schemas.microsoft.com/office/drawing/2014/main" id="{1471DB43-807F-41E9-927D-9B0FAD682637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" name="组合 91">
            <a:extLst>
              <a:ext uri="{FF2B5EF4-FFF2-40B4-BE49-F238E27FC236}">
                <a16:creationId xmlns="" xmlns:a16="http://schemas.microsoft.com/office/drawing/2014/main" id="{599E05D4-4EDA-42A1-95C1-0D2E047F64B5}"/>
              </a:ext>
            </a:extLst>
          </p:cNvPr>
          <p:cNvGrpSpPr/>
          <p:nvPr/>
        </p:nvGrpSpPr>
        <p:grpSpPr>
          <a:xfrm>
            <a:off x="4864292" y="4869664"/>
            <a:ext cx="748316" cy="65693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76">
              <a:extLst>
                <a:ext uri="{FF2B5EF4-FFF2-40B4-BE49-F238E27FC236}">
                  <a16:creationId xmlns="" xmlns:a16="http://schemas.microsoft.com/office/drawing/2014/main" id="{6904192A-9943-433C-A106-F31F9FFD6456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="" xmlns:a16="http://schemas.microsoft.com/office/drawing/2014/main" id="{03203733-34BE-46BC-A437-80058865E37D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="" xmlns:a16="http://schemas.microsoft.com/office/drawing/2014/main" id="{E325573B-1617-44FA-AE12-5C6254466E5C}"/>
              </a:ext>
            </a:extLst>
          </p:cNvPr>
          <p:cNvGrpSpPr/>
          <p:nvPr/>
        </p:nvGrpSpPr>
        <p:grpSpPr>
          <a:xfrm>
            <a:off x="1420529" y="2200528"/>
            <a:ext cx="361546" cy="31739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76">
              <a:extLst>
                <a:ext uri="{FF2B5EF4-FFF2-40B4-BE49-F238E27FC236}">
                  <a16:creationId xmlns="" xmlns:a16="http://schemas.microsoft.com/office/drawing/2014/main" id="{C262F863-4464-48F2-99CF-30FBEE0CFB6E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97" name="椭圆 93">
              <a:extLst>
                <a:ext uri="{FF2B5EF4-FFF2-40B4-BE49-F238E27FC236}">
                  <a16:creationId xmlns="" xmlns:a16="http://schemas.microsoft.com/office/drawing/2014/main" id="{BDAE9CCE-8674-43CC-9819-3845E1E57F9B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8" name="组合 97">
            <a:extLst>
              <a:ext uri="{FF2B5EF4-FFF2-40B4-BE49-F238E27FC236}">
                <a16:creationId xmlns="" xmlns:a16="http://schemas.microsoft.com/office/drawing/2014/main" id="{2F141799-8467-4939-ABC1-EC51D325194D}"/>
              </a:ext>
            </a:extLst>
          </p:cNvPr>
          <p:cNvGrpSpPr/>
          <p:nvPr/>
        </p:nvGrpSpPr>
        <p:grpSpPr>
          <a:xfrm>
            <a:off x="7188471" y="2066739"/>
            <a:ext cx="278514" cy="24450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76">
              <a:extLst>
                <a:ext uri="{FF2B5EF4-FFF2-40B4-BE49-F238E27FC236}">
                  <a16:creationId xmlns="" xmlns:a16="http://schemas.microsoft.com/office/drawing/2014/main" id="{6F2C3751-2C4D-4CE7-9BF8-2FBAD05CE2AB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00" name="椭圆 93">
              <a:extLst>
                <a:ext uri="{FF2B5EF4-FFF2-40B4-BE49-F238E27FC236}">
                  <a16:creationId xmlns="" xmlns:a16="http://schemas.microsoft.com/office/drawing/2014/main" id="{E5B30CE7-8131-4A3D-B042-91FCA9412B13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1" name="组合 100">
            <a:extLst>
              <a:ext uri="{FF2B5EF4-FFF2-40B4-BE49-F238E27FC236}">
                <a16:creationId xmlns="" xmlns:a16="http://schemas.microsoft.com/office/drawing/2014/main" id="{012849D0-A3FC-44D6-B89B-5BC4751C82FE}"/>
              </a:ext>
            </a:extLst>
          </p:cNvPr>
          <p:cNvGrpSpPr/>
          <p:nvPr/>
        </p:nvGrpSpPr>
        <p:grpSpPr>
          <a:xfrm>
            <a:off x="7567970" y="3745007"/>
            <a:ext cx="361546" cy="31739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2" name="同心圆 76">
              <a:extLst>
                <a:ext uri="{FF2B5EF4-FFF2-40B4-BE49-F238E27FC236}">
                  <a16:creationId xmlns="" xmlns:a16="http://schemas.microsoft.com/office/drawing/2014/main" id="{28BE0667-5E97-4F87-A975-A5D4EDBC36BD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3" name="椭圆 93">
              <a:extLst>
                <a:ext uri="{FF2B5EF4-FFF2-40B4-BE49-F238E27FC236}">
                  <a16:creationId xmlns="" xmlns:a16="http://schemas.microsoft.com/office/drawing/2014/main" id="{64CB3D96-76A0-4606-9F22-AED804D6CDED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="" xmlns:a16="http://schemas.microsoft.com/office/drawing/2014/main" id="{3A0E92B4-B70C-4C1A-9EE5-AB9D49426966}"/>
              </a:ext>
            </a:extLst>
          </p:cNvPr>
          <p:cNvGrpSpPr/>
          <p:nvPr/>
        </p:nvGrpSpPr>
        <p:grpSpPr>
          <a:xfrm>
            <a:off x="924309" y="3549477"/>
            <a:ext cx="688983" cy="60484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同心圆 76">
              <a:extLst>
                <a:ext uri="{FF2B5EF4-FFF2-40B4-BE49-F238E27FC236}">
                  <a16:creationId xmlns="" xmlns:a16="http://schemas.microsoft.com/office/drawing/2014/main" id="{C580725B-2A0C-46CF-8B34-8EC6569D5EC4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6" name="椭圆 93">
              <a:extLst>
                <a:ext uri="{FF2B5EF4-FFF2-40B4-BE49-F238E27FC236}">
                  <a16:creationId xmlns="" xmlns:a16="http://schemas.microsoft.com/office/drawing/2014/main" id="{66997442-A1AB-4780-949C-E88636A9FAD8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5180370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/>
      <p:bldP spid="47" grpId="0"/>
      <p:bldP spid="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六边形 40"/>
          <p:cNvSpPr/>
          <p:nvPr/>
        </p:nvSpPr>
        <p:spPr>
          <a:xfrm>
            <a:off x="962025" y="1553283"/>
            <a:ext cx="2017979" cy="1720100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19574" y="438892"/>
            <a:ext cx="685093" cy="781288"/>
            <a:chOff x="3529981" y="419102"/>
            <a:chExt cx="598350" cy="781288"/>
          </a:xfrm>
        </p:grpSpPr>
        <p:sp>
          <p:nvSpPr>
            <p:cNvPr id="4" name="椭圆 3"/>
            <p:cNvSpPr/>
            <p:nvPr/>
          </p:nvSpPr>
          <p:spPr>
            <a:xfrm>
              <a:off x="3529981" y="507683"/>
              <a:ext cx="598350" cy="598350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32387" y="419102"/>
              <a:ext cx="587872" cy="781288"/>
            </a:xfrm>
            <a:prstGeom prst="hexagon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cs typeface="+mn-ea"/>
                  <a:sym typeface="+mn-lt"/>
                </a:rPr>
                <a:t>01</a:t>
              </a:r>
              <a:endParaRPr lang="zh-CN" altLang="en-US" sz="2800" b="1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38217" y="1853437"/>
            <a:ext cx="1220206" cy="1130028"/>
            <a:chOff x="1338217" y="1853437"/>
            <a:chExt cx="1220206" cy="1130028"/>
          </a:xfrm>
        </p:grpSpPr>
        <p:sp>
          <p:nvSpPr>
            <p:cNvPr id="35" name="TextBox 34"/>
            <p:cNvSpPr txBox="1"/>
            <p:nvPr/>
          </p:nvSpPr>
          <p:spPr>
            <a:xfrm>
              <a:off x="1343028" y="1853437"/>
              <a:ext cx="1210588" cy="90794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6000" b="1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38217" y="2510515"/>
              <a:ext cx="1220206" cy="47295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800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cs typeface="+mn-ea"/>
                  <a:sym typeface="+mn-lt"/>
                </a:rPr>
                <a:t>CONTENT</a:t>
              </a:r>
              <a:endParaRPr lang="zh-CN" altLang="en-US" sz="2800" baseline="120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563616" y="61137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绪论</a:t>
            </a:r>
          </a:p>
        </p:txBody>
      </p:sp>
      <p:sp>
        <p:nvSpPr>
          <p:cNvPr id="36" name="矩形 35"/>
          <p:cNvSpPr/>
          <p:nvPr/>
        </p:nvSpPr>
        <p:spPr>
          <a:xfrm>
            <a:off x="4514875" y="1347614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研究方法与思路</a:t>
            </a:r>
          </a:p>
        </p:txBody>
      </p:sp>
      <p:sp>
        <p:nvSpPr>
          <p:cNvPr id="38" name="矩形 37"/>
          <p:cNvSpPr/>
          <p:nvPr/>
        </p:nvSpPr>
        <p:spPr>
          <a:xfrm>
            <a:off x="4485183" y="290217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研究成果与应用</a:t>
            </a:r>
          </a:p>
        </p:txBody>
      </p:sp>
      <p:sp>
        <p:nvSpPr>
          <p:cNvPr id="39" name="矩形 38"/>
          <p:cNvSpPr/>
          <p:nvPr/>
        </p:nvSpPr>
        <p:spPr>
          <a:xfrm>
            <a:off x="4485183" y="364306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相关建议</a:t>
            </a:r>
          </a:p>
        </p:txBody>
      </p:sp>
      <p:grpSp>
        <p:nvGrpSpPr>
          <p:cNvPr id="47" name="组合 46"/>
          <p:cNvGrpSpPr/>
          <p:nvPr/>
        </p:nvGrpSpPr>
        <p:grpSpPr>
          <a:xfrm flipH="1">
            <a:off x="3333118" y="1229351"/>
            <a:ext cx="851515" cy="761048"/>
            <a:chOff x="3440849" y="449143"/>
            <a:chExt cx="776615" cy="761048"/>
          </a:xfrm>
        </p:grpSpPr>
        <p:sp>
          <p:nvSpPr>
            <p:cNvPr id="48" name="椭圆 47"/>
            <p:cNvSpPr/>
            <p:nvPr/>
          </p:nvSpPr>
          <p:spPr>
            <a:xfrm>
              <a:off x="3529981" y="507683"/>
              <a:ext cx="598350" cy="598350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440849" y="449143"/>
              <a:ext cx="776615" cy="761048"/>
            </a:xfrm>
            <a:prstGeom prst="hexagon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cs typeface="+mn-ea"/>
                  <a:sym typeface="+mn-lt"/>
                </a:rPr>
                <a:t>02</a:t>
              </a:r>
              <a:endParaRPr lang="zh-CN" altLang="en-US" sz="2800" b="1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 flipH="1">
            <a:off x="3333118" y="2677058"/>
            <a:ext cx="851515" cy="761048"/>
            <a:chOff x="3450365" y="426334"/>
            <a:chExt cx="767966" cy="761048"/>
          </a:xfrm>
        </p:grpSpPr>
        <p:sp>
          <p:nvSpPr>
            <p:cNvPr id="51" name="椭圆 50"/>
            <p:cNvSpPr/>
            <p:nvPr/>
          </p:nvSpPr>
          <p:spPr>
            <a:xfrm>
              <a:off x="3529981" y="507683"/>
              <a:ext cx="598350" cy="598350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450365" y="426334"/>
              <a:ext cx="767966" cy="761048"/>
            </a:xfrm>
            <a:prstGeom prst="hexagon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cs typeface="+mn-ea"/>
                  <a:sym typeface="+mn-lt"/>
                </a:rPr>
                <a:t>04</a:t>
              </a:r>
              <a:endParaRPr lang="zh-CN" altLang="en-US" sz="2800" b="1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327677" y="4215347"/>
            <a:ext cx="819624" cy="766108"/>
            <a:chOff x="3452309" y="423804"/>
            <a:chExt cx="731330" cy="766108"/>
          </a:xfrm>
        </p:grpSpPr>
        <p:sp>
          <p:nvSpPr>
            <p:cNvPr id="54" name="椭圆 53"/>
            <p:cNvSpPr/>
            <p:nvPr/>
          </p:nvSpPr>
          <p:spPr>
            <a:xfrm>
              <a:off x="3529981" y="507683"/>
              <a:ext cx="598350" cy="598350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452309" y="423804"/>
              <a:ext cx="731330" cy="766108"/>
            </a:xfrm>
            <a:prstGeom prst="hexagon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cs typeface="+mn-ea"/>
                  <a:sym typeface="+mn-lt"/>
                </a:rPr>
                <a:t>06</a:t>
              </a:r>
              <a:endParaRPr lang="zh-CN" altLang="en-US" sz="2800" b="1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62143" y="1958296"/>
            <a:ext cx="819623" cy="766108"/>
            <a:chOff x="3468728" y="415030"/>
            <a:chExt cx="697140" cy="766108"/>
          </a:xfrm>
        </p:grpSpPr>
        <p:sp>
          <p:nvSpPr>
            <p:cNvPr id="57" name="椭圆 56"/>
            <p:cNvSpPr/>
            <p:nvPr/>
          </p:nvSpPr>
          <p:spPr>
            <a:xfrm>
              <a:off x="3529981" y="507683"/>
              <a:ext cx="598350" cy="598350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468728" y="415030"/>
              <a:ext cx="697140" cy="766108"/>
            </a:xfrm>
            <a:prstGeom prst="hexagon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cs typeface="+mn-ea"/>
                  <a:sym typeface="+mn-lt"/>
                </a:rPr>
                <a:t>03</a:t>
              </a:r>
              <a:endParaRPr lang="zh-CN" altLang="en-US" sz="2800" b="1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312644" y="3472640"/>
            <a:ext cx="851515" cy="761048"/>
            <a:chOff x="3438898" y="437917"/>
            <a:chExt cx="759787" cy="761048"/>
          </a:xfrm>
        </p:grpSpPr>
        <p:sp>
          <p:nvSpPr>
            <p:cNvPr id="60" name="椭圆 59"/>
            <p:cNvSpPr/>
            <p:nvPr/>
          </p:nvSpPr>
          <p:spPr>
            <a:xfrm>
              <a:off x="3529981" y="507683"/>
              <a:ext cx="598350" cy="598350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438898" y="437917"/>
              <a:ext cx="759787" cy="761048"/>
            </a:xfrm>
            <a:prstGeom prst="hexagon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cs typeface="+mn-ea"/>
                  <a:sym typeface="+mn-lt"/>
                </a:rPr>
                <a:t>05</a:t>
              </a:r>
              <a:endParaRPr lang="zh-CN" altLang="en-US" sz="2800" b="1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4485183" y="2184993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关键技术实践难点</a:t>
            </a:r>
          </a:p>
        </p:txBody>
      </p:sp>
      <p:sp>
        <p:nvSpPr>
          <p:cNvPr id="65" name="矩形 64"/>
          <p:cNvSpPr/>
          <p:nvPr/>
        </p:nvSpPr>
        <p:spPr>
          <a:xfrm>
            <a:off x="4485183" y="442009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论文总结</a:t>
            </a:r>
          </a:p>
        </p:txBody>
      </p:sp>
    </p:spTree>
    <p:extLst>
      <p:ext uri="{BB962C8B-B14F-4D97-AF65-F5344CB8AC3E}">
        <p14:creationId xmlns:p14="http://schemas.microsoft.com/office/powerpoint/2010/main" val="3583547640"/>
      </p:ext>
    </p:extLst>
  </p:cSld>
  <p:clrMapOvr>
    <a:masterClrMapping/>
  </p:clrMapOvr>
  <p:transition spd="slow" advClick="0" advTm="3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5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4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3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5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6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4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5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15" grpId="0"/>
          <p:bldP spid="36" grpId="0"/>
          <p:bldP spid="38" grpId="0"/>
          <p:bldP spid="39" grpId="0"/>
          <p:bldP spid="63" grpId="0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7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6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15" grpId="0"/>
          <p:bldP spid="36" grpId="0"/>
          <p:bldP spid="38" grpId="0"/>
          <p:bldP spid="39" grpId="0"/>
          <p:bldP spid="63" grpId="0"/>
          <p:bldP spid="6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7E54A51-54AD-4B4B-99A8-4D8EED2B1DA6}"/>
              </a:ext>
            </a:extLst>
          </p:cNvPr>
          <p:cNvGrpSpPr/>
          <p:nvPr/>
        </p:nvGrpSpPr>
        <p:grpSpPr>
          <a:xfrm>
            <a:off x="146332" y="2220633"/>
            <a:ext cx="375920" cy="375920"/>
            <a:chOff x="1534158" y="3352646"/>
            <a:chExt cx="375920" cy="375920"/>
          </a:xfrm>
        </p:grpSpPr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C7950DDF-742E-4CFD-BF4E-FC27BB10D06B}"/>
                </a:ext>
              </a:extLst>
            </p:cNvPr>
            <p:cNvSpPr/>
            <p:nvPr/>
          </p:nvSpPr>
          <p:spPr>
            <a:xfrm>
              <a:off x="1534158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等腰三角形 4">
              <a:extLst>
                <a:ext uri="{FF2B5EF4-FFF2-40B4-BE49-F238E27FC236}">
                  <a16:creationId xmlns="" xmlns:a16="http://schemas.microsoft.com/office/drawing/2014/main" id="{F6BD74E7-9E2E-4581-9F91-5EBCB2F02193}"/>
                </a:ext>
              </a:extLst>
            </p:cNvPr>
            <p:cNvSpPr/>
            <p:nvPr/>
          </p:nvSpPr>
          <p:spPr>
            <a:xfrm rot="16200000">
              <a:off x="1633052" y="3472583"/>
              <a:ext cx="157811" cy="13604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F60DB664-7772-4152-AF4A-F24F701ECD78}"/>
              </a:ext>
            </a:extLst>
          </p:cNvPr>
          <p:cNvGrpSpPr/>
          <p:nvPr/>
        </p:nvGrpSpPr>
        <p:grpSpPr>
          <a:xfrm>
            <a:off x="8284823" y="2141727"/>
            <a:ext cx="375920" cy="375920"/>
            <a:chOff x="10302240" y="3352646"/>
            <a:chExt cx="375920" cy="375920"/>
          </a:xfrm>
        </p:grpSpPr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204A3630-F173-4A49-8488-716FE269B633}"/>
                </a:ext>
              </a:extLst>
            </p:cNvPr>
            <p:cNvSpPr/>
            <p:nvPr/>
          </p:nvSpPr>
          <p:spPr>
            <a:xfrm>
              <a:off x="10302240" y="3352646"/>
              <a:ext cx="375920" cy="3759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>
              <a:outerShdw blurRad="419100" dist="3810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等腰三角形 7">
              <a:extLst>
                <a:ext uri="{FF2B5EF4-FFF2-40B4-BE49-F238E27FC236}">
                  <a16:creationId xmlns="" xmlns:a16="http://schemas.microsoft.com/office/drawing/2014/main" id="{68E3C194-4BDD-4FB8-B13A-3ADAC8451A89}"/>
                </a:ext>
              </a:extLst>
            </p:cNvPr>
            <p:cNvSpPr/>
            <p:nvPr/>
          </p:nvSpPr>
          <p:spPr>
            <a:xfrm rot="5400000" flipH="1">
              <a:off x="10441775" y="3472584"/>
              <a:ext cx="157811" cy="13604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C2400597-5799-4BE2-BA0A-E540189EC5FA}"/>
              </a:ext>
            </a:extLst>
          </p:cNvPr>
          <p:cNvGrpSpPr/>
          <p:nvPr/>
        </p:nvGrpSpPr>
        <p:grpSpPr>
          <a:xfrm>
            <a:off x="2650103" y="1731235"/>
            <a:ext cx="4315668" cy="1036308"/>
            <a:chOff x="903371" y="249943"/>
            <a:chExt cx="2831223" cy="679699"/>
          </a:xfrm>
        </p:grpSpPr>
        <p:sp>
          <p:nvSpPr>
            <p:cNvPr id="10" name="任意多边形 52">
              <a:extLst>
                <a:ext uri="{FF2B5EF4-FFF2-40B4-BE49-F238E27FC236}">
                  <a16:creationId xmlns="" xmlns:a16="http://schemas.microsoft.com/office/drawing/2014/main" id="{C3EA6C4C-44CB-4609-814E-40B22C36E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1" name="任意多边形 53">
              <a:extLst>
                <a:ext uri="{FF2B5EF4-FFF2-40B4-BE49-F238E27FC236}">
                  <a16:creationId xmlns="" xmlns:a16="http://schemas.microsoft.com/office/drawing/2014/main" id="{7E7834B8-23AC-4FC4-83FB-9E48E2CBD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3C96D41-6184-4752-9D70-B8466EB60570}"/>
              </a:ext>
            </a:extLst>
          </p:cNvPr>
          <p:cNvSpPr txBox="1"/>
          <p:nvPr/>
        </p:nvSpPr>
        <p:spPr>
          <a:xfrm>
            <a:off x="3456236" y="1963673"/>
            <a:ext cx="1990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1"/>
                </a:solidFill>
                <a:cs typeface="+mn-ea"/>
                <a:sym typeface="+mn-lt"/>
              </a:rPr>
              <a:t>绪论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F5C25396-17DD-4E5A-BDF8-0DCE93A8132B}"/>
              </a:ext>
            </a:extLst>
          </p:cNvPr>
          <p:cNvGrpSpPr/>
          <p:nvPr/>
        </p:nvGrpSpPr>
        <p:grpSpPr>
          <a:xfrm>
            <a:off x="1841304" y="1540977"/>
            <a:ext cx="1641461" cy="1443369"/>
            <a:chOff x="903371" y="249943"/>
            <a:chExt cx="2831223" cy="679699"/>
          </a:xfrm>
        </p:grpSpPr>
        <p:sp>
          <p:nvSpPr>
            <p:cNvPr id="15" name="任意多边形 30">
              <a:extLst>
                <a:ext uri="{FF2B5EF4-FFF2-40B4-BE49-F238E27FC236}">
                  <a16:creationId xmlns="" xmlns:a16="http://schemas.microsoft.com/office/drawing/2014/main" id="{862E4600-C314-42DB-AF67-B2BDFC29C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prstGeom prst="hexagon">
              <a:avLst/>
            </a:pr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6" name="任意多边形 31">
              <a:extLst>
                <a:ext uri="{FF2B5EF4-FFF2-40B4-BE49-F238E27FC236}">
                  <a16:creationId xmlns="" xmlns:a16="http://schemas.microsoft.com/office/drawing/2014/main" id="{5E1DD289-1339-48D1-ABD8-BB5558B94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533" y="301806"/>
              <a:ext cx="2453006" cy="563472"/>
            </a:xfrm>
            <a:prstGeom prst="hexagon">
              <a:avLst/>
            </a:pr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5918AF4-EF71-45A3-AF6D-CBE8010F2E76}"/>
              </a:ext>
            </a:extLst>
          </p:cNvPr>
          <p:cNvSpPr/>
          <p:nvPr/>
        </p:nvSpPr>
        <p:spPr>
          <a:xfrm>
            <a:off x="2135771" y="1851613"/>
            <a:ext cx="102866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500" b="1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45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CBFEBCF7-AA5F-4E15-973A-AF7CA61BD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3259" y="3129197"/>
            <a:ext cx="18716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选题背景</a:t>
            </a:r>
          </a:p>
        </p:txBody>
      </p:sp>
      <p:sp>
        <p:nvSpPr>
          <p:cNvPr id="19" name="TextBox 39">
            <a:extLst>
              <a:ext uri="{FF2B5EF4-FFF2-40B4-BE49-F238E27FC236}">
                <a16:creationId xmlns="" xmlns:a16="http://schemas.microsoft.com/office/drawing/2014/main" id="{546786F5-4D86-4DD9-8415-8A65FFA13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3259" y="3654660"/>
            <a:ext cx="18732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研究意义</a:t>
            </a:r>
          </a:p>
        </p:txBody>
      </p:sp>
      <p:sp>
        <p:nvSpPr>
          <p:cNvPr id="20" name="TextBox 40">
            <a:extLst>
              <a:ext uri="{FF2B5EF4-FFF2-40B4-BE49-F238E27FC236}">
                <a16:creationId xmlns="" xmlns:a16="http://schemas.microsoft.com/office/drawing/2014/main" id="{545DCDF7-6016-47E7-81D1-4B6CE4785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3259" y="3916598"/>
            <a:ext cx="18732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国内外相关研究综述</a:t>
            </a:r>
          </a:p>
        </p:txBody>
      </p:sp>
      <p:sp>
        <p:nvSpPr>
          <p:cNvPr id="21" name="TextBox 41">
            <a:extLst>
              <a:ext uri="{FF2B5EF4-FFF2-40B4-BE49-F238E27FC236}">
                <a16:creationId xmlns="" xmlns:a16="http://schemas.microsoft.com/office/drawing/2014/main" id="{3E79F51E-85B6-49A1-9A08-7709E83E6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3259" y="4178536"/>
            <a:ext cx="1873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理论基础与文献综述</a:t>
            </a:r>
          </a:p>
        </p:txBody>
      </p:sp>
      <p:sp>
        <p:nvSpPr>
          <p:cNvPr id="22" name="TextBox 42">
            <a:extLst>
              <a:ext uri="{FF2B5EF4-FFF2-40B4-BE49-F238E27FC236}">
                <a16:creationId xmlns="" xmlns:a16="http://schemas.microsoft.com/office/drawing/2014/main" id="{0849F232-AF15-48DF-8BE3-50E6D99015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3259" y="4440472"/>
            <a:ext cx="18732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主要贡献与创新</a:t>
            </a:r>
          </a:p>
        </p:txBody>
      </p:sp>
      <p:sp>
        <p:nvSpPr>
          <p:cNvPr id="23" name="TextBox 39">
            <a:extLst>
              <a:ext uri="{FF2B5EF4-FFF2-40B4-BE49-F238E27FC236}">
                <a16:creationId xmlns="" xmlns:a16="http://schemas.microsoft.com/office/drawing/2014/main" id="{C379B946-9FB5-41C3-8332-E3E817777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3259" y="3392722"/>
            <a:ext cx="18732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国内外相关研究</a:t>
            </a:r>
          </a:p>
        </p:txBody>
      </p:sp>
    </p:spTree>
    <p:extLst>
      <p:ext uri="{BB962C8B-B14F-4D97-AF65-F5344CB8AC3E}">
        <p14:creationId xmlns:p14="http://schemas.microsoft.com/office/powerpoint/2010/main" val="2838897262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5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2" grpId="0" bldLvl="0" autoUpdateAnimBg="0"/>
      <p:bldP spid="23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35">
            <a:extLst>
              <a:ext uri="{FF2B5EF4-FFF2-40B4-BE49-F238E27FC236}">
                <a16:creationId xmlns="" xmlns:a16="http://schemas.microsoft.com/office/drawing/2014/main" id="{3781E816-F25A-4158-9CAA-D403164DD11F}"/>
              </a:ext>
            </a:extLst>
          </p:cNvPr>
          <p:cNvSpPr txBox="1"/>
          <p:nvPr/>
        </p:nvSpPr>
        <p:spPr>
          <a:xfrm>
            <a:off x="3787170" y="227424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选题背景</a:t>
            </a:r>
          </a:p>
        </p:txBody>
      </p:sp>
    </p:spTree>
    <p:extLst>
      <p:ext uri="{BB962C8B-B14F-4D97-AF65-F5344CB8AC3E}">
        <p14:creationId xmlns:p14="http://schemas.microsoft.com/office/powerpoint/2010/main" val="2382241830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3787170" y="227424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研究意义</a:t>
            </a:r>
          </a:p>
        </p:txBody>
      </p:sp>
      <p:sp>
        <p:nvSpPr>
          <p:cNvPr id="21" name="等腰三角形 21"/>
          <p:cNvSpPr/>
          <p:nvPr/>
        </p:nvSpPr>
        <p:spPr bwMode="auto">
          <a:xfrm rot="16200000" flipH="1">
            <a:off x="4535673" y="1726301"/>
            <a:ext cx="2169619" cy="2219793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165100" dist="63500" dir="13500000">
              <a:prstClr val="black">
                <a:alpha val="30000"/>
              </a:prstClr>
            </a:innerShdw>
          </a:effec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 bwMode="auto">
          <a:xfrm rot="5400000">
            <a:off x="2386224" y="1726301"/>
            <a:ext cx="2169619" cy="2219793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165100" dist="63500" dir="13500000">
              <a:prstClr val="black">
                <a:alpha val="30000"/>
              </a:prstClr>
            </a:innerShdw>
          </a:effec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r"/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2362508" y="1570411"/>
            <a:ext cx="2736412" cy="2736056"/>
          </a:xfrm>
          <a:prstGeom prst="ellipse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3999830" y="1570411"/>
            <a:ext cx="2737604" cy="2736056"/>
          </a:xfrm>
          <a:prstGeom prst="ellipse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>
            <a:cxnSpLocks noChangeShapeType="1"/>
          </p:cNvCxnSpPr>
          <p:nvPr/>
        </p:nvCxnSpPr>
        <p:spPr bwMode="auto">
          <a:xfrm>
            <a:off x="3113889" y="2177821"/>
            <a:ext cx="428681" cy="201215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26" name="直接连接符 25"/>
          <p:cNvCxnSpPr>
            <a:cxnSpLocks noChangeShapeType="1"/>
          </p:cNvCxnSpPr>
          <p:nvPr/>
        </p:nvCxnSpPr>
        <p:spPr bwMode="auto">
          <a:xfrm>
            <a:off x="2885260" y="2795755"/>
            <a:ext cx="442970" cy="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43" name="直接连接符 42"/>
          <p:cNvCxnSpPr>
            <a:cxnSpLocks noChangeShapeType="1"/>
          </p:cNvCxnSpPr>
          <p:nvPr/>
        </p:nvCxnSpPr>
        <p:spPr bwMode="auto">
          <a:xfrm flipV="1">
            <a:off x="3113889" y="3195805"/>
            <a:ext cx="442970" cy="234554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44" name="直接连接符 43"/>
          <p:cNvCxnSpPr>
            <a:cxnSpLocks noChangeShapeType="1"/>
          </p:cNvCxnSpPr>
          <p:nvPr/>
        </p:nvCxnSpPr>
        <p:spPr bwMode="auto">
          <a:xfrm flipH="1" flipV="1">
            <a:off x="5613337" y="3186280"/>
            <a:ext cx="442970" cy="234554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45" name="直接连接符 44"/>
          <p:cNvCxnSpPr>
            <a:cxnSpLocks noChangeShapeType="1"/>
          </p:cNvCxnSpPr>
          <p:nvPr/>
        </p:nvCxnSpPr>
        <p:spPr bwMode="auto">
          <a:xfrm flipH="1">
            <a:off x="5834822" y="2793374"/>
            <a:ext cx="442970" cy="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 type="none" w="med" len="med"/>
            <a:tailEnd type="triangle" w="med" len="med"/>
          </a:ln>
        </p:spPr>
      </p:cxnSp>
      <p:cxnSp>
        <p:nvCxnSpPr>
          <p:cNvPr id="46" name="直接连接符 45"/>
          <p:cNvCxnSpPr>
            <a:cxnSpLocks noChangeShapeType="1"/>
          </p:cNvCxnSpPr>
          <p:nvPr/>
        </p:nvCxnSpPr>
        <p:spPr bwMode="auto">
          <a:xfrm flipH="1">
            <a:off x="5627626" y="2177821"/>
            <a:ext cx="428681" cy="201215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 type="none" w="med" len="med"/>
            <a:tailEnd type="triangle" w="med" len="med"/>
          </a:ln>
        </p:spPr>
      </p:cxnSp>
      <p:sp>
        <p:nvSpPr>
          <p:cNvPr id="47" name="Oval 19"/>
          <p:cNvSpPr>
            <a:spLocks noChangeArrowheads="1"/>
          </p:cNvSpPr>
          <p:nvPr/>
        </p:nvSpPr>
        <p:spPr bwMode="auto">
          <a:xfrm>
            <a:off x="2375606" y="1546232"/>
            <a:ext cx="744238" cy="744140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添加文本</a:t>
            </a:r>
          </a:p>
        </p:txBody>
      </p:sp>
      <p:sp>
        <p:nvSpPr>
          <p:cNvPr id="48" name="Oval 19"/>
          <p:cNvSpPr>
            <a:spLocks noChangeArrowheads="1"/>
          </p:cNvSpPr>
          <p:nvPr/>
        </p:nvSpPr>
        <p:spPr bwMode="auto">
          <a:xfrm>
            <a:off x="5984265" y="1545636"/>
            <a:ext cx="744237" cy="745331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添加文本</a:t>
            </a:r>
          </a:p>
        </p:txBody>
      </p:sp>
      <p:sp>
        <p:nvSpPr>
          <p:cNvPr id="49" name="Oval 19"/>
          <p:cNvSpPr>
            <a:spLocks noChangeArrowheads="1"/>
          </p:cNvSpPr>
          <p:nvPr/>
        </p:nvSpPr>
        <p:spPr bwMode="auto">
          <a:xfrm>
            <a:off x="6356384" y="2436187"/>
            <a:ext cx="745428" cy="745331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添加文本</a:t>
            </a:r>
          </a:p>
        </p:txBody>
      </p:sp>
      <p:sp>
        <p:nvSpPr>
          <p:cNvPr id="50" name="Oval 19"/>
          <p:cNvSpPr>
            <a:spLocks noChangeArrowheads="1"/>
          </p:cNvSpPr>
          <p:nvPr/>
        </p:nvSpPr>
        <p:spPr bwMode="auto">
          <a:xfrm>
            <a:off x="6055116" y="3302962"/>
            <a:ext cx="745428" cy="745331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添加文本</a:t>
            </a:r>
          </a:p>
        </p:txBody>
      </p:sp>
      <p:sp>
        <p:nvSpPr>
          <p:cNvPr id="51" name="Oval 19"/>
          <p:cNvSpPr>
            <a:spLocks noChangeArrowheads="1"/>
          </p:cNvSpPr>
          <p:nvPr/>
        </p:nvSpPr>
        <p:spPr bwMode="auto">
          <a:xfrm>
            <a:off x="2042188" y="2436187"/>
            <a:ext cx="745428" cy="745331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添加文本</a:t>
            </a:r>
          </a:p>
        </p:txBody>
      </p:sp>
      <p:sp>
        <p:nvSpPr>
          <p:cNvPr id="52" name="Oval 19"/>
          <p:cNvSpPr>
            <a:spLocks noChangeArrowheads="1"/>
          </p:cNvSpPr>
          <p:nvPr/>
        </p:nvSpPr>
        <p:spPr bwMode="auto">
          <a:xfrm>
            <a:off x="2347028" y="3302962"/>
            <a:ext cx="745428" cy="745331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添加文本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7012" y="1596749"/>
            <a:ext cx="1609263" cy="5483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785344" y="1596749"/>
            <a:ext cx="1609263" cy="5483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22934" y="2501503"/>
            <a:ext cx="1609263" cy="5483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135946" y="2519212"/>
            <a:ext cx="1609263" cy="5483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850485" y="3403846"/>
            <a:ext cx="1609263" cy="5483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94450" y="3399083"/>
            <a:ext cx="1609263" cy="5483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3787712" y="2032209"/>
            <a:ext cx="1526896" cy="1527092"/>
            <a:chOff x="5049626" y="2709612"/>
            <a:chExt cx="2035596" cy="2036122"/>
          </a:xfrm>
        </p:grpSpPr>
        <p:sp>
          <p:nvSpPr>
            <p:cNvPr id="60" name="椭圆 59"/>
            <p:cNvSpPr/>
            <p:nvPr/>
          </p:nvSpPr>
          <p:spPr>
            <a:xfrm>
              <a:off x="5049626" y="2709612"/>
              <a:ext cx="2035596" cy="2036122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E0E0E0"/>
                  </a:gs>
                  <a:gs pos="0">
                    <a:schemeClr val="bg1"/>
                  </a:gs>
                </a:gsLst>
                <a:lin ang="0" scaled="0"/>
                <a:tileRect/>
              </a:gradFill>
            </a:ln>
            <a:effectLst>
              <a:outerShdw blurRad="368300" dist="3683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61" name="同心圆 60"/>
            <p:cNvSpPr/>
            <p:nvPr/>
          </p:nvSpPr>
          <p:spPr>
            <a:xfrm>
              <a:off x="5175546" y="2835796"/>
              <a:ext cx="1783756" cy="1783754"/>
            </a:xfrm>
            <a:prstGeom prst="donut">
              <a:avLst>
                <a:gd name="adj" fmla="val 900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7495353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1" grpId="0" animBg="1"/>
      <p:bldP spid="22" grpId="0" animBg="1"/>
      <p:bldP spid="23" grpId="0" animBg="1"/>
      <p:bldP spid="2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8C709EBD-9C81-4BC7-97D5-A992EC91A65B}"/>
              </a:ext>
            </a:extLst>
          </p:cNvPr>
          <p:cNvGrpSpPr/>
          <p:nvPr/>
        </p:nvGrpSpPr>
        <p:grpSpPr>
          <a:xfrm flipV="1">
            <a:off x="19715" y="5048"/>
            <a:ext cx="9159038" cy="1222184"/>
            <a:chOff x="-562896" y="3825593"/>
            <a:chExt cx="9721933" cy="1297297"/>
          </a:xfrm>
        </p:grpSpPr>
        <p:pic>
          <p:nvPicPr>
            <p:cNvPr id="58" name="图片 57">
              <a:extLst>
                <a:ext uri="{FF2B5EF4-FFF2-40B4-BE49-F238E27FC236}">
                  <a16:creationId xmlns="" xmlns:a16="http://schemas.microsoft.com/office/drawing/2014/main" id="{D8B1713B-9705-4EE5-AD6E-EB3D057148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" t="52756" r="633"/>
            <a:stretch/>
          </p:blipFill>
          <p:spPr>
            <a:xfrm>
              <a:off x="4291165" y="4036794"/>
              <a:ext cx="4867872" cy="1086096"/>
            </a:xfrm>
            <a:prstGeom prst="rect">
              <a:avLst/>
            </a:prstGeom>
          </p:spPr>
        </p:pic>
        <p:pic>
          <p:nvPicPr>
            <p:cNvPr id="59" name="图片 58">
              <a:extLst>
                <a:ext uri="{FF2B5EF4-FFF2-40B4-BE49-F238E27FC236}">
                  <a16:creationId xmlns="" xmlns:a16="http://schemas.microsoft.com/office/drawing/2014/main" id="{FCB033E0-F26B-4486-A99F-6549D1FD23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" t="43569" r="633" b="1"/>
            <a:stretch/>
          </p:blipFill>
          <p:spPr>
            <a:xfrm flipH="1">
              <a:off x="-562896" y="3825593"/>
              <a:ext cx="4867872" cy="1297297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C52FFEC-2116-402A-BC72-CD56E2C40545}"/>
              </a:ext>
            </a:extLst>
          </p:cNvPr>
          <p:cNvGrpSpPr/>
          <p:nvPr/>
        </p:nvGrpSpPr>
        <p:grpSpPr>
          <a:xfrm>
            <a:off x="-1" y="3547706"/>
            <a:ext cx="9159037" cy="1575183"/>
            <a:chOff x="-562895" y="3450900"/>
            <a:chExt cx="9721932" cy="1671990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E3E1896D-85A0-4CEA-A4EE-48727B09FD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" t="27271" r="633"/>
            <a:stretch/>
          </p:blipFill>
          <p:spPr>
            <a:xfrm>
              <a:off x="4291165" y="3450900"/>
              <a:ext cx="4867872" cy="1671990"/>
            </a:xfrm>
            <a:prstGeom prst="rect">
              <a:avLst/>
            </a:prstGeom>
          </p:spPr>
        </p:pic>
        <p:pic>
          <p:nvPicPr>
            <p:cNvPr id="55" name="图片 54">
              <a:extLst>
                <a:ext uri="{FF2B5EF4-FFF2-40B4-BE49-F238E27FC236}">
                  <a16:creationId xmlns="" xmlns:a16="http://schemas.microsoft.com/office/drawing/2014/main" id="{7D1070FF-B185-4CB0-B203-1F7C2C53F6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" t="27271" r="633"/>
            <a:stretch/>
          </p:blipFill>
          <p:spPr>
            <a:xfrm flipH="1">
              <a:off x="-562895" y="3450900"/>
              <a:ext cx="4867872" cy="1671990"/>
            </a:xfrm>
            <a:prstGeom prst="rect">
              <a:avLst/>
            </a:prstGeom>
          </p:spPr>
        </p:pic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A759477-B3EF-4512-AE62-193273AC830C}"/>
              </a:ext>
            </a:extLst>
          </p:cNvPr>
          <p:cNvSpPr/>
          <p:nvPr/>
        </p:nvSpPr>
        <p:spPr>
          <a:xfrm>
            <a:off x="0" y="2359226"/>
            <a:ext cx="9144000" cy="15434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904636" y="1190163"/>
            <a:ext cx="1521358" cy="1516618"/>
            <a:chOff x="2026208" y="753916"/>
            <a:chExt cx="1289946" cy="1440106"/>
          </a:xfrm>
        </p:grpSpPr>
        <p:grpSp>
          <p:nvGrpSpPr>
            <p:cNvPr id="4" name="组合 3"/>
            <p:cNvGrpSpPr/>
            <p:nvPr/>
          </p:nvGrpSpPr>
          <p:grpSpPr>
            <a:xfrm>
              <a:off x="2026208" y="849756"/>
              <a:ext cx="1289946" cy="128994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" name="同心圆 4"/>
              <p:cNvSpPr/>
              <p:nvPr/>
            </p:nvSpPr>
            <p:spPr>
              <a:xfrm>
                <a:off x="304800" y="673100"/>
                <a:ext cx="4000500" cy="4000500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392113" y="760413"/>
                <a:ext cx="3825874" cy="3825874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2168720" y="753916"/>
              <a:ext cx="635927" cy="1440106"/>
            </a:xfrm>
            <a:prstGeom prst="hexagon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accent1"/>
                  </a:solidFill>
                  <a:cs typeface="+mn-ea"/>
                  <a:sym typeface="+mn-lt"/>
                </a:rPr>
                <a:t>感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30391" y="1230451"/>
            <a:ext cx="1508657" cy="1516618"/>
            <a:chOff x="3351228" y="721850"/>
            <a:chExt cx="1289946" cy="1516618"/>
          </a:xfrm>
        </p:grpSpPr>
        <p:grpSp>
          <p:nvGrpSpPr>
            <p:cNvPr id="7" name="组合 6"/>
            <p:cNvGrpSpPr/>
            <p:nvPr/>
          </p:nvGrpSpPr>
          <p:grpSpPr>
            <a:xfrm>
              <a:off x="3351228" y="849756"/>
              <a:ext cx="1289946" cy="128994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3" y="760413"/>
                <a:ext cx="3825874" cy="3825874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484317" y="721850"/>
              <a:ext cx="635927" cy="1516618"/>
            </a:xfrm>
            <a:prstGeom prst="hexagon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accent1"/>
                  </a:solidFill>
                  <a:cs typeface="+mn-ea"/>
                  <a:sym typeface="+mn-lt"/>
                </a:rPr>
                <a:t>谢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43445" y="1230451"/>
            <a:ext cx="1555112" cy="1516618"/>
            <a:chOff x="4648417" y="756783"/>
            <a:chExt cx="1289946" cy="1516618"/>
          </a:xfrm>
        </p:grpSpPr>
        <p:grpSp>
          <p:nvGrpSpPr>
            <p:cNvPr id="10" name="组合 9"/>
            <p:cNvGrpSpPr/>
            <p:nvPr/>
          </p:nvGrpSpPr>
          <p:grpSpPr>
            <a:xfrm>
              <a:off x="4648417" y="849756"/>
              <a:ext cx="1289946" cy="128994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" name="同心圆 10"/>
              <p:cNvSpPr/>
              <p:nvPr/>
            </p:nvSpPr>
            <p:spPr>
              <a:xfrm>
                <a:off x="304800" y="673100"/>
                <a:ext cx="4000500" cy="4000500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2114" y="760414"/>
                <a:ext cx="3825875" cy="3825876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4761960" y="756783"/>
              <a:ext cx="635927" cy="1516618"/>
            </a:xfrm>
            <a:prstGeom prst="hexagon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accent1"/>
                  </a:solidFill>
                  <a:cs typeface="+mn-ea"/>
                  <a:sym typeface="+mn-lt"/>
                </a:rPr>
                <a:t>指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630226" y="1230451"/>
            <a:ext cx="1521358" cy="1516618"/>
            <a:chOff x="5946350" y="751185"/>
            <a:chExt cx="1289946" cy="1516618"/>
          </a:xfrm>
        </p:grpSpPr>
        <p:grpSp>
          <p:nvGrpSpPr>
            <p:cNvPr id="13" name="组合 12"/>
            <p:cNvGrpSpPr/>
            <p:nvPr/>
          </p:nvGrpSpPr>
          <p:grpSpPr>
            <a:xfrm>
              <a:off x="5946350" y="849756"/>
              <a:ext cx="1289946" cy="128994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3" y="760413"/>
                <a:ext cx="3825874" cy="3825874"/>
              </a:xfrm>
              <a:prstGeom prst="hexagon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6083145" y="751185"/>
              <a:ext cx="635927" cy="1516618"/>
            </a:xfrm>
            <a:prstGeom prst="hexagon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accent1"/>
                  </a:solidFill>
                  <a:cs typeface="+mn-ea"/>
                  <a:sym typeface="+mn-lt"/>
                </a:rPr>
                <a:t>导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622448" y="275167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您的学校名称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665315" y="3178402"/>
            <a:ext cx="38713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专业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z="1100" dirty="0" smtClean="0">
                <a:solidFill>
                  <a:schemeClr val="bg1"/>
                </a:solidFill>
                <a:cs typeface="+mn-ea"/>
                <a:sym typeface="+mn-lt"/>
              </a:rPr>
              <a:t>XXXX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    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答辩人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青课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导师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：青课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2482431" y="3528289"/>
            <a:ext cx="4216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00" dirty="0">
                <a:solidFill>
                  <a:schemeClr val="bg1"/>
                </a:solidFill>
                <a:cs typeface="+mn-ea"/>
                <a:sym typeface="+mn-lt"/>
              </a:rPr>
              <a:t>Chinese  companies  will no longer remain in the hard stage and they are also promoting a culture Chinese  companies will no longer remain in the hard stage and they are also promoting a culture</a:t>
            </a:r>
          </a:p>
        </p:txBody>
      </p:sp>
      <p:grpSp>
        <p:nvGrpSpPr>
          <p:cNvPr id="80" name="组合 79">
            <a:extLst>
              <a:ext uri="{FF2B5EF4-FFF2-40B4-BE49-F238E27FC236}">
                <a16:creationId xmlns="" xmlns:a16="http://schemas.microsoft.com/office/drawing/2014/main" id="{ECB6A097-03F1-4E3D-86C6-C07DEAE12D15}"/>
              </a:ext>
            </a:extLst>
          </p:cNvPr>
          <p:cNvGrpSpPr/>
          <p:nvPr/>
        </p:nvGrpSpPr>
        <p:grpSpPr>
          <a:xfrm>
            <a:off x="73671" y="33391"/>
            <a:ext cx="395849" cy="3475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52">
              <a:extLst>
                <a:ext uri="{FF2B5EF4-FFF2-40B4-BE49-F238E27FC236}">
                  <a16:creationId xmlns="" xmlns:a16="http://schemas.microsoft.com/office/drawing/2014/main" id="{2B4B0885-5B7B-4D0A-B588-F605347AAA73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="" xmlns:a16="http://schemas.microsoft.com/office/drawing/2014/main" id="{753BC474-85E8-4C72-B0F5-36A4EF446CA0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96A42970-9A85-4FD4-B63A-520381470479}"/>
              </a:ext>
            </a:extLst>
          </p:cNvPr>
          <p:cNvGrpSpPr/>
          <p:nvPr/>
        </p:nvGrpSpPr>
        <p:grpSpPr>
          <a:xfrm>
            <a:off x="8670037" y="2585217"/>
            <a:ext cx="311128" cy="27313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67">
              <a:extLst>
                <a:ext uri="{FF2B5EF4-FFF2-40B4-BE49-F238E27FC236}">
                  <a16:creationId xmlns="" xmlns:a16="http://schemas.microsoft.com/office/drawing/2014/main" id="{0ABA20FF-3935-439A-A51B-1800FEE44D90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5" name="椭圆 84">
              <a:extLst>
                <a:ext uri="{FF2B5EF4-FFF2-40B4-BE49-F238E27FC236}">
                  <a16:creationId xmlns="" xmlns:a16="http://schemas.microsoft.com/office/drawing/2014/main" id="{25631106-F41D-467A-918F-B1474049647A}"/>
                </a:ext>
              </a:extLst>
            </p:cNvPr>
            <p:cNvSpPr/>
            <p:nvPr/>
          </p:nvSpPr>
          <p:spPr>
            <a:xfrm>
              <a:off x="392112" y="760412"/>
              <a:ext cx="3825873" cy="3825873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="" xmlns:a16="http://schemas.microsoft.com/office/drawing/2014/main" id="{A6C386ED-6C26-4A84-9A4F-5736AC38697E}"/>
              </a:ext>
            </a:extLst>
          </p:cNvPr>
          <p:cNvGrpSpPr/>
          <p:nvPr/>
        </p:nvGrpSpPr>
        <p:grpSpPr>
          <a:xfrm>
            <a:off x="56338" y="3211745"/>
            <a:ext cx="298001" cy="2616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7" name="同心圆 70">
              <a:extLst>
                <a:ext uri="{FF2B5EF4-FFF2-40B4-BE49-F238E27FC236}">
                  <a16:creationId xmlns="" xmlns:a16="http://schemas.microsoft.com/office/drawing/2014/main" id="{3E49065B-E7F3-436F-BC19-F9B21D170F4A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88" name="椭圆 87">
              <a:extLst>
                <a:ext uri="{FF2B5EF4-FFF2-40B4-BE49-F238E27FC236}">
                  <a16:creationId xmlns="" xmlns:a16="http://schemas.microsoft.com/office/drawing/2014/main" id="{A11994B3-0E1C-4190-8DA1-EE415885A186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="" xmlns:a16="http://schemas.microsoft.com/office/drawing/2014/main" id="{A987E303-8626-4D90-8E74-BFC5E333D0C3}"/>
              </a:ext>
            </a:extLst>
          </p:cNvPr>
          <p:cNvGrpSpPr/>
          <p:nvPr/>
        </p:nvGrpSpPr>
        <p:grpSpPr>
          <a:xfrm>
            <a:off x="6711824" y="-137779"/>
            <a:ext cx="360844" cy="31677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0" name="同心圆 73">
              <a:extLst>
                <a:ext uri="{FF2B5EF4-FFF2-40B4-BE49-F238E27FC236}">
                  <a16:creationId xmlns="" xmlns:a16="http://schemas.microsoft.com/office/drawing/2014/main" id="{8A931BA9-1747-495D-927F-762B645FF316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91" name="椭圆 90">
              <a:extLst>
                <a:ext uri="{FF2B5EF4-FFF2-40B4-BE49-F238E27FC236}">
                  <a16:creationId xmlns="" xmlns:a16="http://schemas.microsoft.com/office/drawing/2014/main" id="{1471DB43-807F-41E9-927D-9B0FAD682637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" name="组合 91">
            <a:extLst>
              <a:ext uri="{FF2B5EF4-FFF2-40B4-BE49-F238E27FC236}">
                <a16:creationId xmlns="" xmlns:a16="http://schemas.microsoft.com/office/drawing/2014/main" id="{599E05D4-4EDA-42A1-95C1-0D2E047F64B5}"/>
              </a:ext>
            </a:extLst>
          </p:cNvPr>
          <p:cNvGrpSpPr/>
          <p:nvPr/>
        </p:nvGrpSpPr>
        <p:grpSpPr>
          <a:xfrm>
            <a:off x="4864292" y="4869664"/>
            <a:ext cx="748316" cy="65693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76">
              <a:extLst>
                <a:ext uri="{FF2B5EF4-FFF2-40B4-BE49-F238E27FC236}">
                  <a16:creationId xmlns="" xmlns:a16="http://schemas.microsoft.com/office/drawing/2014/main" id="{6904192A-9943-433C-A106-F31F9FFD6456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="" xmlns:a16="http://schemas.microsoft.com/office/drawing/2014/main" id="{03203733-34BE-46BC-A437-80058865E37D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="" xmlns:a16="http://schemas.microsoft.com/office/drawing/2014/main" id="{E325573B-1617-44FA-AE12-5C6254466E5C}"/>
              </a:ext>
            </a:extLst>
          </p:cNvPr>
          <p:cNvGrpSpPr/>
          <p:nvPr/>
        </p:nvGrpSpPr>
        <p:grpSpPr>
          <a:xfrm>
            <a:off x="1420529" y="2200528"/>
            <a:ext cx="361546" cy="31739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76">
              <a:extLst>
                <a:ext uri="{FF2B5EF4-FFF2-40B4-BE49-F238E27FC236}">
                  <a16:creationId xmlns="" xmlns:a16="http://schemas.microsoft.com/office/drawing/2014/main" id="{C262F863-4464-48F2-99CF-30FBEE0CFB6E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97" name="椭圆 93">
              <a:extLst>
                <a:ext uri="{FF2B5EF4-FFF2-40B4-BE49-F238E27FC236}">
                  <a16:creationId xmlns="" xmlns:a16="http://schemas.microsoft.com/office/drawing/2014/main" id="{BDAE9CCE-8674-43CC-9819-3845E1E57F9B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8" name="组合 97">
            <a:extLst>
              <a:ext uri="{FF2B5EF4-FFF2-40B4-BE49-F238E27FC236}">
                <a16:creationId xmlns="" xmlns:a16="http://schemas.microsoft.com/office/drawing/2014/main" id="{2F141799-8467-4939-ABC1-EC51D325194D}"/>
              </a:ext>
            </a:extLst>
          </p:cNvPr>
          <p:cNvGrpSpPr/>
          <p:nvPr/>
        </p:nvGrpSpPr>
        <p:grpSpPr>
          <a:xfrm>
            <a:off x="7188471" y="2066739"/>
            <a:ext cx="278514" cy="24450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76">
              <a:extLst>
                <a:ext uri="{FF2B5EF4-FFF2-40B4-BE49-F238E27FC236}">
                  <a16:creationId xmlns="" xmlns:a16="http://schemas.microsoft.com/office/drawing/2014/main" id="{6F2C3751-2C4D-4CE7-9BF8-2FBAD05CE2AB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00" name="椭圆 93">
              <a:extLst>
                <a:ext uri="{FF2B5EF4-FFF2-40B4-BE49-F238E27FC236}">
                  <a16:creationId xmlns="" xmlns:a16="http://schemas.microsoft.com/office/drawing/2014/main" id="{E5B30CE7-8131-4A3D-B042-91FCA9412B13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1" name="组合 100">
            <a:extLst>
              <a:ext uri="{FF2B5EF4-FFF2-40B4-BE49-F238E27FC236}">
                <a16:creationId xmlns="" xmlns:a16="http://schemas.microsoft.com/office/drawing/2014/main" id="{012849D0-A3FC-44D6-B89B-5BC4751C82FE}"/>
              </a:ext>
            </a:extLst>
          </p:cNvPr>
          <p:cNvGrpSpPr/>
          <p:nvPr/>
        </p:nvGrpSpPr>
        <p:grpSpPr>
          <a:xfrm>
            <a:off x="7567970" y="3745007"/>
            <a:ext cx="361546" cy="31739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2" name="同心圆 76">
              <a:extLst>
                <a:ext uri="{FF2B5EF4-FFF2-40B4-BE49-F238E27FC236}">
                  <a16:creationId xmlns="" xmlns:a16="http://schemas.microsoft.com/office/drawing/2014/main" id="{28BE0667-5E97-4F87-A975-A5D4EDBC36BD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3" name="椭圆 93">
              <a:extLst>
                <a:ext uri="{FF2B5EF4-FFF2-40B4-BE49-F238E27FC236}">
                  <a16:creationId xmlns="" xmlns:a16="http://schemas.microsoft.com/office/drawing/2014/main" id="{64CB3D96-76A0-4606-9F22-AED804D6CDED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="" xmlns:a16="http://schemas.microsoft.com/office/drawing/2014/main" id="{3A0E92B4-B70C-4C1A-9EE5-AB9D49426966}"/>
              </a:ext>
            </a:extLst>
          </p:cNvPr>
          <p:cNvGrpSpPr/>
          <p:nvPr/>
        </p:nvGrpSpPr>
        <p:grpSpPr>
          <a:xfrm>
            <a:off x="924309" y="3549477"/>
            <a:ext cx="688983" cy="60484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同心圆 76">
              <a:extLst>
                <a:ext uri="{FF2B5EF4-FFF2-40B4-BE49-F238E27FC236}">
                  <a16:creationId xmlns="" xmlns:a16="http://schemas.microsoft.com/office/drawing/2014/main" id="{C580725B-2A0C-46CF-8B34-8EC6569D5EC4}"/>
                </a:ext>
              </a:extLst>
            </p:cNvPr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6" name="椭圆 93">
              <a:extLst>
                <a:ext uri="{FF2B5EF4-FFF2-40B4-BE49-F238E27FC236}">
                  <a16:creationId xmlns="" xmlns:a16="http://schemas.microsoft.com/office/drawing/2014/main" id="{66997442-A1AB-4780-949C-E88636A9FAD8}"/>
                </a:ext>
              </a:extLst>
            </p:cNvPr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12">
                <a:defRPr/>
              </a:pPr>
              <a:endParaRPr lang="zh-CN" altLang="en-US" sz="12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985880"/>
      </p:ext>
    </p:extLst>
  </p:cSld>
  <p:clrMapOvr>
    <a:masterClrMapping/>
  </p:clrMapOvr>
  <p:transition spd="slow" advClick="0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6" presetClass="emph" presetSubtype="0" repeatCount="3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mph" presetSubtype="0" repeatCount="3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/>
      <p:bldP spid="47" grpId="0"/>
      <p:bldP spid="7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微粒体毕业答辩PPT背景"/>
</p:tagLst>
</file>

<file path=ppt/theme/theme1.xml><?xml version="1.0" encoding="utf-8"?>
<a:theme xmlns:a="http://schemas.openxmlformats.org/drawingml/2006/main" name="1_Office 主题​​">
  <a:themeElements>
    <a:clrScheme name="蓝绿色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gfoy3lj3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619</TotalTime>
  <Words>341</Words>
  <Application>Microsoft Office PowerPoint</Application>
  <PresentationFormat>全屏显示(16:9)</PresentationFormat>
  <Paragraphs>57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宋体</vt:lpstr>
      <vt:lpstr>字魂105号-简雅黑</vt:lpstr>
      <vt:lpstr>Arial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蓝色简约微粒体毕业答辩PPT背景</dc:title>
  <dc:creator>微软用户</dc:creator>
  <cp:keywords>ppt</cp:keywords>
  <cp:lastModifiedBy>上海维湾3号机</cp:lastModifiedBy>
  <cp:revision>55</cp:revision>
  <dcterms:created xsi:type="dcterms:W3CDTF">2016-03-20T02:48:45Z</dcterms:created>
  <dcterms:modified xsi:type="dcterms:W3CDTF">2019-10-08T05:37:50Z</dcterms:modified>
</cp:coreProperties>
</file>