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1.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notesSlides/notesSlide3.xml" ContentType="application/vnd.openxmlformats-officedocument.presentationml.notesSlide+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4.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notesSlides/notesSlide5.xml" ContentType="application/vnd.openxmlformats-officedocument.presentationml.notesSlide+xml"/>
  <Override PartName="/ppt/charts/chart6.xml" ContentType="application/vnd.openxmlformats-officedocument.drawingml.chart+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notesSlides/notesSlide6.xml" ContentType="application/vnd.openxmlformats-officedocument.presentationml.notesSlide+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notesSlides/notesSlide7.xml" ContentType="application/vnd.openxmlformats-officedocument.presentationml.notesSlide+xml"/>
  <Override PartName="/ppt/charts/chart7.xml" ContentType="application/vnd.openxmlformats-officedocument.drawingml.chart+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charts/chart8.xml" ContentType="application/vnd.openxmlformats-officedocument.drawingml.chart+xml"/>
  <Override PartName="/ppt/charts/style1.xml" ContentType="application/vnd.ms-office.chartstyle+xml"/>
  <Override PartName="/ppt/charts/colors1.xml" ContentType="application/vnd.ms-office.chartcolorstyle+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notesSlides/notesSlide8.xml" ContentType="application/vnd.openxmlformats-officedocument.presentationml.notesSlide+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notesSlides/notesSlide9.xml" ContentType="application/vnd.openxmlformats-officedocument.presentationml.notesSlide+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62" r:id="rId3"/>
    <p:sldId id="266" r:id="rId4"/>
    <p:sldId id="271" r:id="rId5"/>
    <p:sldId id="279" r:id="rId6"/>
    <p:sldId id="280" r:id="rId7"/>
    <p:sldId id="281" r:id="rId8"/>
    <p:sldId id="289" r:id="rId9"/>
    <p:sldId id="333" r:id="rId10"/>
    <p:sldId id="273" r:id="rId11"/>
    <p:sldId id="299" r:id="rId12"/>
    <p:sldId id="278" r:id="rId13"/>
    <p:sldId id="291" r:id="rId14"/>
    <p:sldId id="331" r:id="rId15"/>
    <p:sldId id="334" r:id="rId16"/>
    <p:sldId id="323" r:id="rId17"/>
    <p:sldId id="276" r:id="rId18"/>
    <p:sldId id="324" r:id="rId19"/>
    <p:sldId id="277" r:id="rId20"/>
    <p:sldId id="335" r:id="rId21"/>
    <p:sldId id="332" r:id="rId22"/>
    <p:sldId id="257" r:id="rId23"/>
    <p:sldId id="270" r:id="rId24"/>
    <p:sldId id="275" r:id="rId25"/>
    <p:sldId id="336"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AFBC"/>
    <a:srgbClr val="97BEBC"/>
    <a:srgbClr val="B84970"/>
    <a:srgbClr val="4D6D78"/>
    <a:srgbClr val="4C6D78"/>
    <a:srgbClr val="FF5B4A"/>
    <a:srgbClr val="C5D6DE"/>
    <a:srgbClr val="F2F2F2"/>
    <a:srgbClr val="B84971"/>
    <a:srgbClr val="C4D5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3" d="100"/>
          <a:sy n="103" d="100"/>
        </p:scale>
        <p:origin x="144" y="396"/>
      </p:cViewPr>
      <p:guideLst/>
    </p:cSldViewPr>
  </p:slideViewPr>
  <p:notesTextViewPr>
    <p:cViewPr>
      <p:scale>
        <a:sx n="1" d="1"/>
        <a:sy n="1" d="1"/>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image" Target="../media/image3.png"/></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8.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extLst xmlns:c16r2="http://schemas.microsoft.com/office/drawing/2015/06/chart">
              <c:ext xmlns:c16="http://schemas.microsoft.com/office/drawing/2014/chart" uri="{C3380CC4-5D6E-409C-BE32-E72D297353CC}">
                <c16:uniqueId val="{00000001-099F-4103-8571-5158CA9AE4A8}"/>
              </c:ext>
            </c:extLst>
          </c:dPt>
          <c:dPt>
            <c:idx val="1"/>
            <c:bubble3D val="0"/>
            <c:spPr>
              <a:solidFill>
                <a:srgbClr val="4D6D78"/>
              </a:solidFill>
              <a:ln w="19050">
                <a:noFill/>
              </a:ln>
              <a:effectLst/>
            </c:spPr>
            <c:extLst xmlns:c16r2="http://schemas.microsoft.com/office/drawing/2015/06/chart">
              <c:ext xmlns:c16="http://schemas.microsoft.com/office/drawing/2014/chart" uri="{C3380CC4-5D6E-409C-BE32-E72D297353CC}">
                <c16:uniqueId val="{00000003-099F-4103-8571-5158CA9AE4A8}"/>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099F-4103-8571-5158CA9AE4A8}"/>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099F-4103-8571-5158CA9AE4A8}"/>
              </c:ext>
            </c:extLst>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extLst xmlns:c16r2="http://schemas.microsoft.com/office/drawing/2015/06/chart">
            <c:ext xmlns:c16="http://schemas.microsoft.com/office/drawing/2014/chart" uri="{C3380CC4-5D6E-409C-BE32-E72D297353CC}">
              <c16:uniqueId val="{00000008-099F-4103-8571-5158CA9AE4A8}"/>
            </c:ext>
          </c:extLst>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B84970"/>
              </a:solidFill>
              <a:ln w="19050">
                <a:noFill/>
              </a:ln>
              <a:effectLst/>
            </c:spPr>
            <c:extLst xmlns:c16r2="http://schemas.microsoft.com/office/drawing/2015/06/chart">
              <c:ext xmlns:c16="http://schemas.microsoft.com/office/drawing/2014/chart" uri="{C3380CC4-5D6E-409C-BE32-E72D297353CC}">
                <c16:uniqueId val="{00000001-3AD5-4117-95D2-B63040303471}"/>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3AD5-4117-95D2-B63040303471}"/>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3AD5-4117-95D2-B63040303471}"/>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3AD5-4117-95D2-B63040303471}"/>
              </c:ext>
            </c:extLst>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extLst xmlns:c16r2="http://schemas.microsoft.com/office/drawing/2015/06/chart">
            <c:ext xmlns:c16="http://schemas.microsoft.com/office/drawing/2014/chart" uri="{C3380CC4-5D6E-409C-BE32-E72D297353CC}">
              <c16:uniqueId val="{00000008-3AD5-4117-95D2-B63040303471}"/>
            </c:ext>
          </c:extLst>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extLst xmlns:c16r2="http://schemas.microsoft.com/office/drawing/2015/06/chart">
              <c:ext xmlns:c16="http://schemas.microsoft.com/office/drawing/2014/chart" uri="{C3380CC4-5D6E-409C-BE32-E72D297353CC}">
                <c16:uniqueId val="{00000001-1A49-43AF-9952-0908C70C4D6A}"/>
              </c:ext>
            </c:extLst>
          </c:dPt>
          <c:dPt>
            <c:idx val="1"/>
            <c:bubble3D val="0"/>
            <c:spPr>
              <a:solidFill>
                <a:srgbClr val="4D6D78"/>
              </a:solidFill>
              <a:ln w="19050">
                <a:noFill/>
              </a:ln>
              <a:effectLst/>
            </c:spPr>
            <c:extLst xmlns:c16r2="http://schemas.microsoft.com/office/drawing/2015/06/chart">
              <c:ext xmlns:c16="http://schemas.microsoft.com/office/drawing/2014/chart" uri="{C3380CC4-5D6E-409C-BE32-E72D297353CC}">
                <c16:uniqueId val="{00000003-1A49-43AF-9952-0908C70C4D6A}"/>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1A49-43AF-9952-0908C70C4D6A}"/>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1A49-43AF-9952-0908C70C4D6A}"/>
              </c:ext>
            </c:extLst>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extLst xmlns:c16r2="http://schemas.microsoft.com/office/drawing/2015/06/chart">
            <c:ext xmlns:c16="http://schemas.microsoft.com/office/drawing/2014/chart" uri="{C3380CC4-5D6E-409C-BE32-E72D297353CC}">
              <c16:uniqueId val="{00000008-1A49-43AF-9952-0908C70C4D6A}"/>
            </c:ext>
          </c:extLst>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extLst xmlns:c16r2="http://schemas.microsoft.com/office/drawing/2015/06/chart">
              <c:ext xmlns:c16="http://schemas.microsoft.com/office/drawing/2014/chart" uri="{C3380CC4-5D6E-409C-BE32-E72D297353CC}">
                <c16:uniqueId val="{00000001-B99E-4E7F-9E5B-345171C40FDC}"/>
              </c:ext>
            </c:extLst>
          </c:dPt>
          <c:dPt>
            <c:idx val="1"/>
            <c:bubble3D val="0"/>
            <c:spPr>
              <a:solidFill>
                <a:srgbClr val="4D6D78"/>
              </a:solidFill>
              <a:ln w="19050">
                <a:noFill/>
              </a:ln>
              <a:effectLst/>
            </c:spPr>
            <c:extLst xmlns:c16r2="http://schemas.microsoft.com/office/drawing/2015/06/chart">
              <c:ext xmlns:c16="http://schemas.microsoft.com/office/drawing/2014/chart" uri="{C3380CC4-5D6E-409C-BE32-E72D297353CC}">
                <c16:uniqueId val="{00000003-B99E-4E7F-9E5B-345171C40FDC}"/>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B99E-4E7F-9E5B-345171C40FDC}"/>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B99E-4E7F-9E5B-345171C40FDC}"/>
              </c:ext>
            </c:extLst>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extLst xmlns:c16r2="http://schemas.microsoft.com/office/drawing/2015/06/chart">
            <c:ext xmlns:c16="http://schemas.microsoft.com/office/drawing/2014/chart" uri="{C3380CC4-5D6E-409C-BE32-E72D297353CC}">
              <c16:uniqueId val="{00000008-B99E-4E7F-9E5B-345171C40FDC}"/>
            </c:ext>
          </c:extLst>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B84970"/>
              </a:solidFill>
              <a:ln w="19050">
                <a:noFill/>
              </a:ln>
              <a:effectLst/>
            </c:spPr>
            <c:extLst xmlns:c16r2="http://schemas.microsoft.com/office/drawing/2015/06/chart">
              <c:ext xmlns:c16="http://schemas.microsoft.com/office/drawing/2014/chart" uri="{C3380CC4-5D6E-409C-BE32-E72D297353CC}">
                <c16:uniqueId val="{00000001-C2E0-4CA1-BE2F-3BC6311C144E}"/>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C2E0-4CA1-BE2F-3BC6311C144E}"/>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C2E0-4CA1-BE2F-3BC6311C144E}"/>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C2E0-4CA1-BE2F-3BC6311C144E}"/>
              </c:ext>
            </c:extLst>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extLst xmlns:c16r2="http://schemas.microsoft.com/office/drawing/2015/06/chart">
            <c:ext xmlns:c16="http://schemas.microsoft.com/office/drawing/2014/chart" uri="{C3380CC4-5D6E-409C-BE32-E72D297353CC}">
              <c16:uniqueId val="{00000008-C2E0-4CA1-BE2F-3BC6311C144E}"/>
            </c:ext>
          </c:extLst>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913218401721101E-2"/>
          <c:y val="4.4975516930357798E-2"/>
          <c:w val="0.88628309186029297"/>
          <c:h val="0.85393792633839605"/>
        </c:manualLayout>
      </c:layout>
      <c:barChart>
        <c:barDir val="col"/>
        <c:grouping val="stack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dPt>
            <c:idx val="0"/>
            <c:invertIfNegative val="0"/>
            <c:bubble3D val="0"/>
            <c:spPr>
              <a:solidFill>
                <a:srgbClr val="4D6D78"/>
              </a:solidFill>
              <a:ln>
                <a:noFill/>
              </a:ln>
              <a:effectLst/>
            </c:spPr>
            <c:extLst xmlns:c16r2="http://schemas.microsoft.com/office/drawing/2015/06/chart">
              <c:ext xmlns:c16="http://schemas.microsoft.com/office/drawing/2014/chart" uri="{C3380CC4-5D6E-409C-BE32-E72D297353CC}">
                <c16:uniqueId val="{00000001-F4D4-4D55-B06C-A1202CB0D67D}"/>
              </c:ext>
            </c:extLst>
          </c:dPt>
          <c:dPt>
            <c:idx val="1"/>
            <c:invertIfNegative val="0"/>
            <c:bubble3D val="0"/>
            <c:spPr>
              <a:solidFill>
                <a:srgbClr val="B84970"/>
              </a:solidFill>
              <a:ln>
                <a:noFill/>
              </a:ln>
              <a:effectLst/>
            </c:spPr>
            <c:extLst xmlns:c16r2="http://schemas.microsoft.com/office/drawing/2015/06/chart">
              <c:ext xmlns:c16="http://schemas.microsoft.com/office/drawing/2014/chart" uri="{C3380CC4-5D6E-409C-BE32-E72D297353CC}">
                <c16:uniqueId val="{00000003-F4D4-4D55-B06C-A1202CB0D67D}"/>
              </c:ext>
            </c:extLst>
          </c:dPt>
          <c:dPt>
            <c:idx val="2"/>
            <c:invertIfNegative val="0"/>
            <c:bubble3D val="0"/>
            <c:spPr>
              <a:solidFill>
                <a:srgbClr val="97BEBC"/>
              </a:solidFill>
              <a:ln>
                <a:noFill/>
              </a:ln>
              <a:effectLst/>
            </c:spPr>
            <c:extLst xmlns:c16r2="http://schemas.microsoft.com/office/drawing/2015/06/chart">
              <c:ext xmlns:c16="http://schemas.microsoft.com/office/drawing/2014/chart" uri="{C3380CC4-5D6E-409C-BE32-E72D297353CC}">
                <c16:uniqueId val="{00000005-F4D4-4D55-B06C-A1202CB0D67D}"/>
              </c:ext>
            </c:extLst>
          </c:dPt>
          <c:dPt>
            <c:idx val="3"/>
            <c:invertIfNegative val="0"/>
            <c:bubble3D val="0"/>
            <c:spPr>
              <a:solidFill>
                <a:srgbClr val="D5AFBC"/>
              </a:solidFill>
              <a:ln>
                <a:noFill/>
              </a:ln>
              <a:effectLst/>
            </c:spPr>
            <c:extLst xmlns:c16r2="http://schemas.microsoft.com/office/drawing/2015/06/chart">
              <c:ext xmlns:c16="http://schemas.microsoft.com/office/drawing/2014/chart" uri="{C3380CC4-5D6E-409C-BE32-E72D297353CC}">
                <c16:uniqueId val="{00000007-F4D4-4D55-B06C-A1202CB0D67D}"/>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F4D4-4D55-B06C-A1202CB0D67D}"/>
            </c:ext>
          </c:extLst>
        </c:ser>
        <c:dLbls>
          <c:showLegendKey val="0"/>
          <c:showVal val="0"/>
          <c:showCatName val="0"/>
          <c:showSerName val="0"/>
          <c:showPercent val="0"/>
          <c:showBubbleSize val="0"/>
        </c:dLbls>
        <c:gapWidth val="267"/>
        <c:overlap val="100"/>
        <c:axId val="764712336"/>
        <c:axId val="764713424"/>
      </c:barChart>
      <c:catAx>
        <c:axId val="76471233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prstDash val="solid"/>
            <a:round/>
          </a:ln>
          <a:effectLst/>
        </c:spPr>
        <c:txPr>
          <a:bodyPr rot="-60000000" spcFirstLastPara="1" vertOverflow="ellipsis" vert="horz" wrap="square" anchor="ctr" anchorCtr="1"/>
          <a:lstStyle/>
          <a:p>
            <a:pPr>
              <a:defRPr lang="zh-CN" sz="1195" b="1" i="0" u="none" strike="noStrike" kern="1200" baseline="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defRPr>
            </a:pPr>
            <a:endParaRPr lang="zh-CN"/>
          </a:p>
        </c:txPr>
        <c:crossAx val="764713424"/>
        <c:crossesAt val="0"/>
        <c:auto val="1"/>
        <c:lblAlgn val="ctr"/>
        <c:lblOffset val="10"/>
        <c:noMultiLvlLbl val="0"/>
      </c:catAx>
      <c:valAx>
        <c:axId val="764713424"/>
        <c:scaling>
          <c:orientation val="minMax"/>
          <c:max val="6"/>
        </c:scaling>
        <c:delete val="0"/>
        <c:axPos val="l"/>
        <c:majorGridlines>
          <c:spPr>
            <a:ln w="9525" cap="flat" cmpd="sng" algn="ctr">
              <a:noFill/>
              <a:prstDash val="solid"/>
              <a:round/>
            </a:ln>
            <a:effectLst/>
          </c:spPr>
        </c:majorGridlines>
        <c:numFmt formatCode="General" sourceLinked="1"/>
        <c:majorTickMark val="in"/>
        <c:minorTickMark val="none"/>
        <c:tickLblPos val="nextTo"/>
        <c:spPr>
          <a:noFill/>
          <a:ln w="6350" cap="flat" cmpd="sng" algn="ctr">
            <a:solidFill>
              <a:schemeClr val="bg1">
                <a:lumMod val="50000"/>
              </a:schemeClr>
            </a:solidFill>
            <a:prstDash val="solid"/>
            <a:round/>
          </a:ln>
          <a:effectLst/>
        </c:spPr>
        <c:txPr>
          <a:bodyPr rot="-60000000" spcFirstLastPara="1" vertOverflow="ellipsis" vert="horz" wrap="square" anchor="ctr" anchorCtr="1"/>
          <a:lstStyle/>
          <a:p>
            <a:pPr>
              <a:defRPr lang="zh-CN" sz="1195" b="1" i="0" u="none" strike="noStrike" kern="1200" baseline="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defRPr>
            </a:pPr>
            <a:endParaRPr lang="zh-CN"/>
          </a:p>
        </c:txPr>
        <c:crossAx val="76471233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tockChart>
        <c:ser>
          <c:idx val="0"/>
          <c:order val="0"/>
          <c:tx>
            <c:strRef>
              <c:f>Sheet1!$B$1</c:f>
              <c:strCache>
                <c:ptCount val="1"/>
                <c:pt idx="0">
                  <c:v>Open</c:v>
                </c:pt>
              </c:strCache>
            </c:strRef>
          </c:tx>
          <c:spPr>
            <a:ln w="18829" cap="rnd" cmpd="sng" algn="ctr">
              <a:noFill/>
              <a:prstDash val="solid"/>
              <a:round/>
            </a:ln>
          </c:spPr>
          <c:marker>
            <c:symbol val="none"/>
          </c:marker>
          <c:cat>
            <c:numRef>
              <c:f>Sheet1!$A$2:$A$6</c:f>
              <c:numCache>
                <c:formatCode>yyyy/m/d</c:formatCode>
                <c:ptCount val="5"/>
                <c:pt idx="0">
                  <c:v>37261</c:v>
                </c:pt>
                <c:pt idx="1">
                  <c:v>37262</c:v>
                </c:pt>
                <c:pt idx="2">
                  <c:v>37263</c:v>
                </c:pt>
                <c:pt idx="3">
                  <c:v>37264</c:v>
                </c:pt>
                <c:pt idx="4">
                  <c:v>37265</c:v>
                </c:pt>
              </c:numCache>
            </c:numRef>
          </c:cat>
          <c:val>
            <c:numRef>
              <c:f>Sheet1!$B$2:$B$6</c:f>
              <c:numCache>
                <c:formatCode>General</c:formatCode>
                <c:ptCount val="5"/>
                <c:pt idx="0">
                  <c:v>44</c:v>
                </c:pt>
                <c:pt idx="1">
                  <c:v>25</c:v>
                </c:pt>
                <c:pt idx="2">
                  <c:v>38</c:v>
                </c:pt>
                <c:pt idx="3">
                  <c:v>50</c:v>
                </c:pt>
                <c:pt idx="4">
                  <c:v>34</c:v>
                </c:pt>
              </c:numCache>
            </c:numRef>
          </c:val>
          <c:smooth val="0"/>
          <c:extLst xmlns:c16r2="http://schemas.microsoft.com/office/drawing/2015/06/chart">
            <c:ext xmlns:c16="http://schemas.microsoft.com/office/drawing/2014/chart" uri="{C3380CC4-5D6E-409C-BE32-E72D297353CC}">
              <c16:uniqueId val="{00000000-8B46-4738-AD83-59B2CCDEA9AE}"/>
            </c:ext>
          </c:extLst>
        </c:ser>
        <c:ser>
          <c:idx val="1"/>
          <c:order val="1"/>
          <c:tx>
            <c:strRef>
              <c:f>Sheet1!$C$1</c:f>
              <c:strCache>
                <c:ptCount val="1"/>
                <c:pt idx="0">
                  <c:v>High</c:v>
                </c:pt>
              </c:strCache>
            </c:strRef>
          </c:tx>
          <c:spPr>
            <a:ln w="18829" cap="rnd" cmpd="sng" algn="ctr">
              <a:noFill/>
              <a:prstDash val="solid"/>
              <a:round/>
            </a:ln>
          </c:spPr>
          <c:marker>
            <c:symbol val="none"/>
          </c:marker>
          <c:cat>
            <c:numRef>
              <c:f>Sheet1!$A$2:$A$6</c:f>
              <c:numCache>
                <c:formatCode>yyyy/m/d</c:formatCode>
                <c:ptCount val="5"/>
                <c:pt idx="0">
                  <c:v>37261</c:v>
                </c:pt>
                <c:pt idx="1">
                  <c:v>37262</c:v>
                </c:pt>
                <c:pt idx="2">
                  <c:v>37263</c:v>
                </c:pt>
                <c:pt idx="3">
                  <c:v>37264</c:v>
                </c:pt>
                <c:pt idx="4">
                  <c:v>37265</c:v>
                </c:pt>
              </c:numCache>
            </c:numRef>
          </c:cat>
          <c:val>
            <c:numRef>
              <c:f>Sheet1!$C$2:$C$6</c:f>
              <c:numCache>
                <c:formatCode>General</c:formatCode>
                <c:ptCount val="5"/>
                <c:pt idx="0">
                  <c:v>55</c:v>
                </c:pt>
                <c:pt idx="1">
                  <c:v>57</c:v>
                </c:pt>
                <c:pt idx="2">
                  <c:v>57</c:v>
                </c:pt>
                <c:pt idx="3">
                  <c:v>58</c:v>
                </c:pt>
                <c:pt idx="4">
                  <c:v>36</c:v>
                </c:pt>
              </c:numCache>
            </c:numRef>
          </c:val>
          <c:smooth val="0"/>
          <c:extLst xmlns:c16r2="http://schemas.microsoft.com/office/drawing/2015/06/chart">
            <c:ext xmlns:c16="http://schemas.microsoft.com/office/drawing/2014/chart" uri="{C3380CC4-5D6E-409C-BE32-E72D297353CC}">
              <c16:uniqueId val="{00000001-8B46-4738-AD83-59B2CCDEA9AE}"/>
            </c:ext>
          </c:extLst>
        </c:ser>
        <c:ser>
          <c:idx val="2"/>
          <c:order val="2"/>
          <c:tx>
            <c:strRef>
              <c:f>Sheet1!$D$1</c:f>
              <c:strCache>
                <c:ptCount val="1"/>
                <c:pt idx="0">
                  <c:v>Low</c:v>
                </c:pt>
              </c:strCache>
            </c:strRef>
          </c:tx>
          <c:spPr>
            <a:ln w="18829" cap="rnd" cmpd="sng" algn="ctr">
              <a:noFill/>
              <a:prstDash val="solid"/>
              <a:round/>
            </a:ln>
          </c:spPr>
          <c:marker>
            <c:symbol val="none"/>
          </c:marker>
          <c:cat>
            <c:numRef>
              <c:f>Sheet1!$A$2:$A$6</c:f>
              <c:numCache>
                <c:formatCode>yyyy/m/d</c:formatCode>
                <c:ptCount val="5"/>
                <c:pt idx="0">
                  <c:v>37261</c:v>
                </c:pt>
                <c:pt idx="1">
                  <c:v>37262</c:v>
                </c:pt>
                <c:pt idx="2">
                  <c:v>37263</c:v>
                </c:pt>
                <c:pt idx="3">
                  <c:v>37264</c:v>
                </c:pt>
                <c:pt idx="4">
                  <c:v>37265</c:v>
                </c:pt>
              </c:numCache>
            </c:numRef>
          </c:cat>
          <c:val>
            <c:numRef>
              <c:f>Sheet1!$D$2:$D$6</c:f>
              <c:numCache>
                <c:formatCode>General</c:formatCode>
                <c:ptCount val="5"/>
                <c:pt idx="0">
                  <c:v>11</c:v>
                </c:pt>
                <c:pt idx="1">
                  <c:v>12</c:v>
                </c:pt>
                <c:pt idx="2">
                  <c:v>13</c:v>
                </c:pt>
                <c:pt idx="3">
                  <c:v>11</c:v>
                </c:pt>
                <c:pt idx="4">
                  <c:v>5</c:v>
                </c:pt>
              </c:numCache>
            </c:numRef>
          </c:val>
          <c:smooth val="0"/>
          <c:extLst xmlns:c16r2="http://schemas.microsoft.com/office/drawing/2015/06/chart">
            <c:ext xmlns:c16="http://schemas.microsoft.com/office/drawing/2014/chart" uri="{C3380CC4-5D6E-409C-BE32-E72D297353CC}">
              <c16:uniqueId val="{00000002-8B46-4738-AD83-59B2CCDEA9AE}"/>
            </c:ext>
          </c:extLst>
        </c:ser>
        <c:ser>
          <c:idx val="3"/>
          <c:order val="3"/>
          <c:tx>
            <c:strRef>
              <c:f>Sheet1!$E$1</c:f>
              <c:strCache>
                <c:ptCount val="1"/>
                <c:pt idx="0">
                  <c:v>Close</c:v>
                </c:pt>
              </c:strCache>
            </c:strRef>
          </c:tx>
          <c:spPr>
            <a:ln w="18829" cap="rnd" cmpd="sng" algn="ctr">
              <a:noFill/>
              <a:prstDash val="solid"/>
              <a:round/>
            </a:ln>
          </c:spPr>
          <c:marker>
            <c:symbol val="none"/>
          </c:marker>
          <c:cat>
            <c:numRef>
              <c:f>Sheet1!$A$2:$A$6</c:f>
              <c:numCache>
                <c:formatCode>yyyy/m/d</c:formatCode>
                <c:ptCount val="5"/>
                <c:pt idx="0">
                  <c:v>37261</c:v>
                </c:pt>
                <c:pt idx="1">
                  <c:v>37262</c:v>
                </c:pt>
                <c:pt idx="2">
                  <c:v>37263</c:v>
                </c:pt>
                <c:pt idx="3">
                  <c:v>37264</c:v>
                </c:pt>
                <c:pt idx="4">
                  <c:v>37265</c:v>
                </c:pt>
              </c:numCache>
            </c:numRef>
          </c:cat>
          <c:val>
            <c:numRef>
              <c:f>Sheet1!$E$2:$E$6</c:f>
              <c:numCache>
                <c:formatCode>General</c:formatCode>
                <c:ptCount val="5"/>
                <c:pt idx="0">
                  <c:v>25</c:v>
                </c:pt>
                <c:pt idx="1">
                  <c:v>38</c:v>
                </c:pt>
                <c:pt idx="2">
                  <c:v>50</c:v>
                </c:pt>
                <c:pt idx="3">
                  <c:v>34</c:v>
                </c:pt>
                <c:pt idx="4">
                  <c:v>18</c:v>
                </c:pt>
              </c:numCache>
            </c:numRef>
          </c:val>
          <c:smooth val="0"/>
          <c:extLst xmlns:c16r2="http://schemas.microsoft.com/office/drawing/2015/06/chart">
            <c:ext xmlns:c16="http://schemas.microsoft.com/office/drawing/2014/chart" uri="{C3380CC4-5D6E-409C-BE32-E72D297353CC}">
              <c16:uniqueId val="{00000003-8B46-4738-AD83-59B2CCDEA9AE}"/>
            </c:ext>
          </c:extLst>
        </c:ser>
        <c:dLbls>
          <c:showLegendKey val="0"/>
          <c:showVal val="0"/>
          <c:showCatName val="0"/>
          <c:showSerName val="0"/>
          <c:showPercent val="0"/>
          <c:showBubbleSize val="0"/>
        </c:dLbls>
        <c:hiLowLines>
          <c:spPr>
            <a:ln w="9404" cap="flat" cmpd="sng" algn="ctr">
              <a:solidFill>
                <a:sysClr val="windowText" lastClr="000000">
                  <a:lumMod val="75000"/>
                  <a:lumOff val="25000"/>
                </a:sysClr>
              </a:solidFill>
              <a:prstDash val="solid"/>
              <a:round/>
            </a:ln>
            <a:effectLst/>
          </c:spPr>
        </c:hiLowLines>
        <c:upDownBars>
          <c:gapWidth val="150"/>
          <c:upBars>
            <c:spPr>
              <a:solidFill>
                <a:srgbClr val="D5AFBC"/>
              </a:solidFill>
              <a:ln w="9404" cap="flat" cmpd="sng" algn="ctr">
                <a:solidFill>
                  <a:sysClr val="windowText" lastClr="000000">
                    <a:lumMod val="65000"/>
                    <a:lumOff val="35000"/>
                  </a:sysClr>
                </a:solidFill>
                <a:prstDash val="solid"/>
                <a:round/>
              </a:ln>
              <a:effectLst/>
            </c:spPr>
          </c:upBars>
          <c:downBars>
            <c:spPr>
              <a:solidFill>
                <a:srgbClr val="97BEBC"/>
              </a:solidFill>
              <a:ln w="9404" cap="flat" cmpd="sng" algn="ctr">
                <a:solidFill>
                  <a:sysClr val="windowText" lastClr="000000">
                    <a:lumMod val="65000"/>
                    <a:lumOff val="35000"/>
                  </a:sysClr>
                </a:solidFill>
                <a:prstDash val="solid"/>
                <a:round/>
              </a:ln>
              <a:effectLst/>
            </c:spPr>
          </c:downBars>
        </c:upDownBars>
        <c:axId val="526179792"/>
        <c:axId val="600429808"/>
      </c:stockChart>
      <c:dateAx>
        <c:axId val="526179792"/>
        <c:scaling>
          <c:orientation val="minMax"/>
        </c:scaling>
        <c:delete val="0"/>
        <c:axPos val="b"/>
        <c:numFmt formatCode="m/d/yyyy" sourceLinked="0"/>
        <c:majorTickMark val="out"/>
        <c:minorTickMark val="none"/>
        <c:tickLblPos val="nextTo"/>
        <c:spPr>
          <a:noFill/>
          <a:ln w="9404" cap="flat" cmpd="sng" algn="ctr">
            <a:solidFill>
              <a:sysClr val="windowText" lastClr="000000">
                <a:lumMod val="15000"/>
                <a:lumOff val="85000"/>
              </a:sysClr>
            </a:solidFill>
            <a:prstDash val="solid"/>
            <a:round/>
          </a:ln>
          <a:effectLst/>
        </c:spPr>
        <c:txPr>
          <a:bodyPr rot="0" spcFirstLastPara="0" vertOverflow="ellipsis" vert="horz" wrap="square" anchor="ctr" anchorCtr="1"/>
          <a:lstStyle/>
          <a:p>
            <a:pPr>
              <a:defRPr lang="zh-CN" sz="1185" b="0" i="0" u="none" strike="noStrike" kern="1200" baseline="0">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defRPr>
            </a:pPr>
            <a:endParaRPr lang="zh-CN"/>
          </a:p>
        </c:txPr>
        <c:crossAx val="600429808"/>
        <c:crosses val="autoZero"/>
        <c:auto val="1"/>
        <c:lblOffset val="100"/>
        <c:baseTimeUnit val="days"/>
      </c:dateAx>
      <c:valAx>
        <c:axId val="600429808"/>
        <c:scaling>
          <c:orientation val="minMax"/>
        </c:scaling>
        <c:delete val="0"/>
        <c:axPos val="l"/>
        <c:majorGridlines>
          <c:spPr>
            <a:ln w="9404" cap="flat" cmpd="sng" algn="ctr">
              <a:solidFill>
                <a:sysClr val="windowText" lastClr="000000">
                  <a:lumMod val="15000"/>
                  <a:lumOff val="85000"/>
                </a:sysClr>
              </a:solidFill>
              <a:prstDash val="solid"/>
              <a:round/>
            </a:ln>
            <a:effectLst/>
          </c:spPr>
        </c:majorGridlines>
        <c:numFmt formatCode="General" sourceLinked="1"/>
        <c:majorTickMark val="none"/>
        <c:minorTickMark val="none"/>
        <c:tickLblPos val="nextTo"/>
        <c:spPr>
          <a:ln w="6276" cap="flat" cmpd="sng" algn="ctr">
            <a:noFill/>
            <a:prstDash val="solid"/>
            <a:round/>
          </a:ln>
        </c:spPr>
        <c:txPr>
          <a:bodyPr rot="0" spcFirstLastPara="0" vertOverflow="ellipsis" vert="horz" wrap="square" anchor="ctr" anchorCtr="1"/>
          <a:lstStyle/>
          <a:p>
            <a:pPr>
              <a:defRPr lang="zh-CN" sz="1185" b="0" i="0" u="none" strike="noStrike" kern="1200" baseline="0">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defRPr>
            </a:pPr>
            <a:endParaRPr lang="zh-CN"/>
          </a:p>
        </c:txPr>
        <c:crossAx val="526179792"/>
        <c:crosses val="autoZero"/>
        <c:crossBetween val="between"/>
      </c:valAx>
      <c:spPr>
        <a:noFill/>
        <a:ln w="25148">
          <a:noFill/>
        </a:ln>
      </c:spPr>
    </c:plotArea>
    <c:plotVisOnly val="1"/>
    <c:dispBlanksAs val="gap"/>
    <c:showDLblsOverMax val="0"/>
  </c:chart>
  <c:spPr>
    <a:noFill/>
    <a:ln>
      <a:noFill/>
    </a:ln>
    <a:effectLst/>
  </c:spPr>
  <c:txPr>
    <a:bodyPr/>
    <a:lstStyle/>
    <a:p>
      <a:pPr>
        <a:defRPr lang="zh-CN" sz="990" b="0" i="0" u="none" strike="noStrike" baseline="0">
          <a:solidFill>
            <a:srgbClr val="000000"/>
          </a:solidFill>
          <a:latin typeface="Calibri" panose="020F0502020204030204"/>
          <a:ea typeface="Calibri" panose="020F0502020204030204"/>
          <a:cs typeface="Calibri" panose="020F0502020204030204"/>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r>
              <a:rPr lang="zh-CN" altLang="en-US" dirty="0">
                <a:latin typeface="华文细黑" panose="02010600040101010101" pitchFamily="2" charset="-122"/>
                <a:ea typeface="华文细黑" panose="02010600040101010101" pitchFamily="2" charset="-122"/>
              </a:rPr>
              <a:t>图表标题</a:t>
            </a:r>
          </a:p>
        </c:rich>
      </c:tx>
      <c:layout/>
      <c:overlay val="0"/>
      <c:spPr>
        <a:noFill/>
        <a:ln>
          <a:noFill/>
        </a:ln>
        <a:effectLst/>
      </c:spPr>
      <c:txPr>
        <a:bodyPr rot="0" spcFirstLastPara="0"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4.2628132761345701E-2"/>
          <c:y val="8.6901794503495194E-2"/>
          <c:w val="0.93323999999999996"/>
          <c:h val="0.77325333333333301"/>
        </c:manualLayout>
      </c:layout>
      <c:lineChart>
        <c:grouping val="stacke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C73C-482D-9599-34EE384355BD}"/>
            </c:ext>
          </c:extLst>
        </c:ser>
        <c:ser>
          <c:idx val="1"/>
          <c:order val="1"/>
          <c:tx>
            <c:strRef>
              <c:f>Sheet1!$C$1</c:f>
              <c:strCache>
                <c:ptCount val="1"/>
                <c:pt idx="0">
                  <c:v>系列 2</c:v>
                </c:pt>
              </c:strCache>
            </c:strRef>
          </c:tx>
          <c:spPr>
            <a:ln w="28575" cap="rnd">
              <a:solidFill>
                <a:schemeClr val="accent2"/>
              </a:solidFill>
              <a:round/>
            </a:ln>
            <a:effectLst/>
          </c:spPr>
          <c:marker>
            <c:symbol val="none"/>
          </c:marker>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C73C-482D-9599-34EE384355BD}"/>
            </c:ext>
          </c:extLst>
        </c:ser>
        <c:ser>
          <c:idx val="2"/>
          <c:order val="2"/>
          <c:tx>
            <c:strRef>
              <c:f>Sheet1!$D$1</c:f>
              <c:strCache>
                <c:ptCount val="1"/>
                <c:pt idx="0">
                  <c:v>系列 3</c:v>
                </c:pt>
              </c:strCache>
            </c:strRef>
          </c:tx>
          <c:spPr>
            <a:ln w="28575" cap="rnd">
              <a:solidFill>
                <a:schemeClr val="accent3"/>
              </a:solidFill>
              <a:round/>
            </a:ln>
            <a:effectLst/>
          </c:spPr>
          <c:marker>
            <c:symbol val="none"/>
          </c:marker>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C73C-482D-9599-34EE384355BD}"/>
            </c:ext>
          </c:extLst>
        </c:ser>
        <c:dLbls>
          <c:showLegendKey val="0"/>
          <c:showVal val="0"/>
          <c:showCatName val="0"/>
          <c:showSerName val="0"/>
          <c:showPercent val="0"/>
          <c:showBubbleSize val="0"/>
        </c:dLbls>
        <c:smooth val="0"/>
        <c:axId val="525405184"/>
        <c:axId val="767039248"/>
      </c:lineChart>
      <c:catAx>
        <c:axId val="52540518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767039248"/>
        <c:crosses val="autoZero"/>
        <c:auto val="1"/>
        <c:lblAlgn val="ctr"/>
        <c:lblOffset val="100"/>
        <c:noMultiLvlLbl val="0"/>
      </c:catAx>
      <c:valAx>
        <c:axId val="7670392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525405184"/>
        <c:crosses val="autoZero"/>
        <c:crossBetween val="between"/>
      </c:valAx>
      <c:spPr>
        <a:noFill/>
        <a:ln>
          <a:noFill/>
        </a:ln>
        <a:effectLst/>
      </c:spPr>
    </c:plotArea>
    <c:legend>
      <c:legendPos val="b"/>
      <c:layout>
        <c:manualLayout>
          <c:xMode val="edge"/>
          <c:yMode val="edge"/>
          <c:x val="0.63112440731542097"/>
          <c:y val="8.8193047974719899E-2"/>
        </c:manualLayou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华文细黑" panose="02010600040101010101" pitchFamily="2" charset="-122"/>
                <a:ea typeface="华文细黑" panose="02010600040101010101"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华文细黑" panose="02010600040101010101" pitchFamily="2" charset="-122"/>
                <a:ea typeface="华文细黑" panose="02010600040101010101" pitchFamily="2" charset="-122"/>
              </a:defRPr>
            </a:lvl1pPr>
          </a:lstStyle>
          <a:p>
            <a:fld id="{FA7C6D64-279C-4565-9D4C-031BFB888F1B}" type="datetimeFigureOut">
              <a:rPr lang="zh-CN" altLang="en-US" smtClean="0"/>
              <a:pPr/>
              <a:t>2019/10/8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华文细黑" panose="02010600040101010101" pitchFamily="2" charset="-122"/>
                <a:ea typeface="华文细黑" panose="02010600040101010101"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华文细黑" panose="02010600040101010101" pitchFamily="2" charset="-122"/>
                <a:ea typeface="华文细黑" panose="02010600040101010101" pitchFamily="2" charset="-122"/>
              </a:defRPr>
            </a:lvl1pPr>
          </a:lstStyle>
          <a:p>
            <a:fld id="{3B0B5A0A-7B15-40E5-8638-1F3F6255CE45}" type="slidenum">
              <a:rPr lang="zh-CN" altLang="en-US" smtClean="0"/>
              <a:pPr/>
              <a:t>‹#›</a:t>
            </a:fld>
            <a:endParaRPr lang="zh-CN" altLang="en-US" dirty="0"/>
          </a:p>
        </p:txBody>
      </p:sp>
    </p:spTree>
    <p:extLst>
      <p:ext uri="{BB962C8B-B14F-4D97-AF65-F5344CB8AC3E}">
        <p14:creationId xmlns:p14="http://schemas.microsoft.com/office/powerpoint/2010/main" val="2595297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华文细黑" panose="02010600040101010101" pitchFamily="2" charset="-122"/>
        <a:ea typeface="华文细黑" panose="02010600040101010101" pitchFamily="2" charset="-122"/>
        <a:cs typeface="+mn-cs"/>
      </a:defRPr>
    </a:lvl1pPr>
    <a:lvl2pPr marL="457200" algn="l" defTabSz="914400" rtl="0" eaLnBrk="1" latinLnBrk="0" hangingPunct="1">
      <a:defRPr sz="1200" kern="1200">
        <a:solidFill>
          <a:schemeClr val="tx1"/>
        </a:solidFill>
        <a:latin typeface="华文细黑" panose="02010600040101010101" pitchFamily="2" charset="-122"/>
        <a:ea typeface="华文细黑" panose="02010600040101010101" pitchFamily="2" charset="-122"/>
        <a:cs typeface="+mn-cs"/>
      </a:defRPr>
    </a:lvl2pPr>
    <a:lvl3pPr marL="914400" algn="l" defTabSz="914400" rtl="0" eaLnBrk="1" latinLnBrk="0" hangingPunct="1">
      <a:defRPr sz="1200" kern="1200">
        <a:solidFill>
          <a:schemeClr val="tx1"/>
        </a:solidFill>
        <a:latin typeface="华文细黑" panose="02010600040101010101" pitchFamily="2" charset="-122"/>
        <a:ea typeface="华文细黑" panose="02010600040101010101" pitchFamily="2" charset="-122"/>
        <a:cs typeface="+mn-cs"/>
      </a:defRPr>
    </a:lvl3pPr>
    <a:lvl4pPr marL="1371600" algn="l" defTabSz="914400" rtl="0" eaLnBrk="1" latinLnBrk="0" hangingPunct="1">
      <a:defRPr sz="1200" kern="1200">
        <a:solidFill>
          <a:schemeClr val="tx1"/>
        </a:solidFill>
        <a:latin typeface="华文细黑" panose="02010600040101010101" pitchFamily="2" charset="-122"/>
        <a:ea typeface="华文细黑" panose="02010600040101010101" pitchFamily="2" charset="-122"/>
        <a:cs typeface="+mn-cs"/>
      </a:defRPr>
    </a:lvl4pPr>
    <a:lvl5pPr marL="1828800" algn="l" defTabSz="914400" rtl="0" eaLnBrk="1" latinLnBrk="0" hangingPunct="1">
      <a:defRPr sz="1200" kern="1200">
        <a:solidFill>
          <a:schemeClr val="tx1"/>
        </a:solidFill>
        <a:latin typeface="华文细黑" panose="02010600040101010101" pitchFamily="2" charset="-122"/>
        <a:ea typeface="华文细黑" panose="0201060004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7274EA-8CA2-4CEC-81AC-18E14F4ACAA3}" type="slidenum">
              <a:rPr lang="zh-CN" altLang="en-US" smtClean="0"/>
              <a:t>6</a:t>
            </a:fld>
            <a:endParaRPr lang="zh-CN" altLang="en-US"/>
          </a:p>
        </p:txBody>
      </p:sp>
    </p:spTree>
    <p:extLst>
      <p:ext uri="{BB962C8B-B14F-4D97-AF65-F5344CB8AC3E}">
        <p14:creationId xmlns:p14="http://schemas.microsoft.com/office/powerpoint/2010/main" val="3239698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7274EA-8CA2-4CEC-81AC-18E14F4ACAA3}" type="slidenum">
              <a:rPr lang="zh-CN" altLang="en-US" smtClean="0"/>
              <a:t>7</a:t>
            </a:fld>
            <a:endParaRPr lang="zh-CN" altLang="en-US"/>
          </a:p>
        </p:txBody>
      </p:sp>
    </p:spTree>
    <p:extLst>
      <p:ext uri="{BB962C8B-B14F-4D97-AF65-F5344CB8AC3E}">
        <p14:creationId xmlns:p14="http://schemas.microsoft.com/office/powerpoint/2010/main" val="1825469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7274EA-8CA2-4CEC-81AC-18E14F4ACAA3}" type="slidenum">
              <a:rPr lang="zh-CN" altLang="en-US" smtClean="0"/>
              <a:t>8</a:t>
            </a:fld>
            <a:endParaRPr lang="zh-CN" altLang="en-US"/>
          </a:p>
        </p:txBody>
      </p:sp>
    </p:spTree>
    <p:extLst>
      <p:ext uri="{BB962C8B-B14F-4D97-AF65-F5344CB8AC3E}">
        <p14:creationId xmlns:p14="http://schemas.microsoft.com/office/powerpoint/2010/main" val="4016937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3232611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7274EA-8CA2-4CEC-81AC-18E14F4ACAA3}" type="slidenum">
              <a:rPr lang="zh-CN" altLang="en-US" smtClean="0"/>
              <a:t>13</a:t>
            </a:fld>
            <a:endParaRPr lang="zh-CN" altLang="en-US"/>
          </a:p>
        </p:txBody>
      </p:sp>
    </p:spTree>
    <p:extLst>
      <p:ext uri="{BB962C8B-B14F-4D97-AF65-F5344CB8AC3E}">
        <p14:creationId xmlns:p14="http://schemas.microsoft.com/office/powerpoint/2010/main" val="4090282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CC47F9-8796-4F4C-B7E7-1949E4890D30}" type="slidenum">
              <a:rPr lang="zh-CN" altLang="en-US" smtClean="0"/>
              <a:t>14</a:t>
            </a:fld>
            <a:endParaRPr lang="zh-CN" altLang="en-US"/>
          </a:p>
        </p:txBody>
      </p:sp>
    </p:spTree>
    <p:extLst>
      <p:ext uri="{BB962C8B-B14F-4D97-AF65-F5344CB8AC3E}">
        <p14:creationId xmlns:p14="http://schemas.microsoft.com/office/powerpoint/2010/main" val="1489383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7274EA-8CA2-4CEC-81AC-18E14F4ACAA3}" type="slidenum">
              <a:rPr lang="zh-CN" altLang="en-US" smtClean="0"/>
              <a:t>16</a:t>
            </a:fld>
            <a:endParaRPr lang="zh-CN" altLang="en-US"/>
          </a:p>
        </p:txBody>
      </p:sp>
    </p:spTree>
    <p:extLst>
      <p:ext uri="{BB962C8B-B14F-4D97-AF65-F5344CB8AC3E}">
        <p14:creationId xmlns:p14="http://schemas.microsoft.com/office/powerpoint/2010/main" val="597878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B7274EA-8CA2-4CEC-81AC-18E14F4ACAA3}" type="slidenum">
              <a:rPr lang="zh-CN" altLang="en-US" smtClean="0"/>
              <a:t>18</a:t>
            </a:fld>
            <a:endParaRPr lang="zh-CN" altLang="en-US"/>
          </a:p>
        </p:txBody>
      </p:sp>
    </p:spTree>
    <p:extLst>
      <p:ext uri="{BB962C8B-B14F-4D97-AF65-F5344CB8AC3E}">
        <p14:creationId xmlns:p14="http://schemas.microsoft.com/office/powerpoint/2010/main" val="2622247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CCC47F9-8796-4F4C-B7E7-1949E4890D30}" type="slidenum">
              <a:rPr lang="zh-CN" altLang="en-US" smtClean="0"/>
              <a:t>21</a:t>
            </a:fld>
            <a:endParaRPr lang="zh-CN" altLang="en-US"/>
          </a:p>
        </p:txBody>
      </p:sp>
    </p:spTree>
    <p:extLst>
      <p:ext uri="{BB962C8B-B14F-4D97-AF65-F5344CB8AC3E}">
        <p14:creationId xmlns:p14="http://schemas.microsoft.com/office/powerpoint/2010/main" val="1365471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EE11B33-7F58-487C-B598-8A87A5A740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669126" y="101010"/>
            <a:ext cx="240619" cy="6655981"/>
          </a:xfrm>
          <a:prstGeom prst="rect">
            <a:avLst/>
          </a:prstGeom>
        </p:spPr>
      </p:pic>
      <p:pic>
        <p:nvPicPr>
          <p:cNvPr id="9" name="图片 8">
            <a:extLst>
              <a:ext uri="{FF2B5EF4-FFF2-40B4-BE49-F238E27FC236}">
                <a16:creationId xmlns="" xmlns:a16="http://schemas.microsoft.com/office/drawing/2014/main" id="{5033F51A-9200-49C3-9A34-E2F154A3DF0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2256" y="101010"/>
            <a:ext cx="265531" cy="6655981"/>
          </a:xfrm>
          <a:prstGeom prst="rect">
            <a:avLst/>
          </a:prstGeom>
        </p:spPr>
      </p:pic>
    </p:spTree>
    <p:extLst>
      <p:ext uri="{BB962C8B-B14F-4D97-AF65-F5344CB8AC3E}">
        <p14:creationId xmlns:p14="http://schemas.microsoft.com/office/powerpoint/2010/main" val="3034091837"/>
      </p:ext>
    </p:extLst>
  </p:cSld>
  <p:clrMapOvr>
    <a:masterClrMapping/>
  </p:clrMapOvr>
  <p:transition advTm="3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华文细黑" panose="02010600040101010101" pitchFamily="2" charset="-122"/>
                <a:ea typeface="华文细黑" panose="02010600040101010101" pitchFamily="2" charset="-122"/>
              </a:defRPr>
            </a:lvl1pPr>
          </a:lstStyle>
          <a:p>
            <a:fld id="{D997B5FA-0921-464F-AAE1-844C04324D75}" type="datetimeFigureOut">
              <a:rPr lang="zh-CN" altLang="en-US" smtClean="0"/>
              <a:pPr/>
              <a:t>2019/10/8</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华文细黑" panose="02010600040101010101" pitchFamily="2" charset="-122"/>
                <a:ea typeface="华文细黑" panose="02010600040101010101"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华文细黑" panose="02010600040101010101" pitchFamily="2" charset="-122"/>
                <a:ea typeface="华文细黑" panose="02010600040101010101" pitchFamily="2" charset="-122"/>
              </a:defRPr>
            </a:lvl1pPr>
          </a:lstStyle>
          <a:p>
            <a:fld id="{565CE74E-AB26-4998-AD42-012C4C1AD076}"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华文细黑"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细黑" panose="02010600040101010101" pitchFamily="2" charset="-122"/>
          <a:ea typeface="华文细黑"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细黑" panose="02010600040101010101" pitchFamily="2" charset="-122"/>
          <a:ea typeface="华文细黑"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细黑" panose="02010600040101010101" pitchFamily="2" charset="-122"/>
          <a:ea typeface="华文细黑"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细黑" panose="02010600040101010101" pitchFamily="2" charset="-122"/>
          <a:ea typeface="华文细黑"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细黑" panose="02010600040101010101" pitchFamily="2" charset="-122"/>
          <a:ea typeface="华文细黑"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10.xml.rels><?xml version="1.0" encoding="UTF-8" standalone="yes"?>
<Relationships xmlns="http://schemas.openxmlformats.org/package/2006/relationships"><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slideLayout" Target="../slideLayouts/slideLayout2.xml"/><Relationship Id="rId5" Type="http://schemas.openxmlformats.org/officeDocument/2006/relationships/tags" Target="../tags/tag220.xml"/><Relationship Id="rId4" Type="http://schemas.openxmlformats.org/officeDocument/2006/relationships/tags" Target="../tags/tag219.xml"/></Relationships>
</file>

<file path=ppt/slides/_rels/slide11.xml.rels><?xml version="1.0" encoding="UTF-8" standalone="yes"?>
<Relationships xmlns="http://schemas.openxmlformats.org/package/2006/relationships"><Relationship Id="rId13" Type="http://schemas.openxmlformats.org/officeDocument/2006/relationships/tags" Target="../tags/tag233.xml"/><Relationship Id="rId18" Type="http://schemas.openxmlformats.org/officeDocument/2006/relationships/tags" Target="../tags/tag238.xml"/><Relationship Id="rId26" Type="http://schemas.openxmlformats.org/officeDocument/2006/relationships/tags" Target="../tags/tag246.xml"/><Relationship Id="rId3" Type="http://schemas.openxmlformats.org/officeDocument/2006/relationships/tags" Target="../tags/tag223.xml"/><Relationship Id="rId21" Type="http://schemas.openxmlformats.org/officeDocument/2006/relationships/tags" Target="../tags/tag241.xml"/><Relationship Id="rId34" Type="http://schemas.openxmlformats.org/officeDocument/2006/relationships/tags" Target="../tags/tag254.xml"/><Relationship Id="rId7" Type="http://schemas.openxmlformats.org/officeDocument/2006/relationships/tags" Target="../tags/tag227.xml"/><Relationship Id="rId12" Type="http://schemas.openxmlformats.org/officeDocument/2006/relationships/tags" Target="../tags/tag232.xml"/><Relationship Id="rId17" Type="http://schemas.openxmlformats.org/officeDocument/2006/relationships/tags" Target="../tags/tag237.xml"/><Relationship Id="rId25" Type="http://schemas.openxmlformats.org/officeDocument/2006/relationships/tags" Target="../tags/tag245.xml"/><Relationship Id="rId33" Type="http://schemas.openxmlformats.org/officeDocument/2006/relationships/tags" Target="../tags/tag253.xml"/><Relationship Id="rId2" Type="http://schemas.openxmlformats.org/officeDocument/2006/relationships/tags" Target="../tags/tag222.xml"/><Relationship Id="rId16" Type="http://schemas.openxmlformats.org/officeDocument/2006/relationships/tags" Target="../tags/tag236.xml"/><Relationship Id="rId20" Type="http://schemas.openxmlformats.org/officeDocument/2006/relationships/tags" Target="../tags/tag240.xml"/><Relationship Id="rId29" Type="http://schemas.openxmlformats.org/officeDocument/2006/relationships/tags" Target="../tags/tag249.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24" Type="http://schemas.openxmlformats.org/officeDocument/2006/relationships/tags" Target="../tags/tag244.xml"/><Relationship Id="rId32" Type="http://schemas.openxmlformats.org/officeDocument/2006/relationships/tags" Target="../tags/tag252.xml"/><Relationship Id="rId5" Type="http://schemas.openxmlformats.org/officeDocument/2006/relationships/tags" Target="../tags/tag225.xml"/><Relationship Id="rId15" Type="http://schemas.openxmlformats.org/officeDocument/2006/relationships/tags" Target="../tags/tag235.xml"/><Relationship Id="rId23" Type="http://schemas.openxmlformats.org/officeDocument/2006/relationships/tags" Target="../tags/tag243.xml"/><Relationship Id="rId28" Type="http://schemas.openxmlformats.org/officeDocument/2006/relationships/tags" Target="../tags/tag248.xml"/><Relationship Id="rId36" Type="http://schemas.openxmlformats.org/officeDocument/2006/relationships/notesSlide" Target="../notesSlides/notesSlide4.xml"/><Relationship Id="rId10" Type="http://schemas.openxmlformats.org/officeDocument/2006/relationships/tags" Target="../tags/tag230.xml"/><Relationship Id="rId19" Type="http://schemas.openxmlformats.org/officeDocument/2006/relationships/tags" Target="../tags/tag239.xml"/><Relationship Id="rId31" Type="http://schemas.openxmlformats.org/officeDocument/2006/relationships/tags" Target="../tags/tag251.xml"/><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 Id="rId22" Type="http://schemas.openxmlformats.org/officeDocument/2006/relationships/tags" Target="../tags/tag242.xml"/><Relationship Id="rId27" Type="http://schemas.openxmlformats.org/officeDocument/2006/relationships/tags" Target="../tags/tag247.xml"/><Relationship Id="rId30" Type="http://schemas.openxmlformats.org/officeDocument/2006/relationships/tags" Target="../tags/tag250.xml"/><Relationship Id="rId35" Type="http://schemas.openxmlformats.org/officeDocument/2006/relationships/slideLayout" Target="../slideLayouts/slideLayout7.xml"/><Relationship Id="rId8" Type="http://schemas.openxmlformats.org/officeDocument/2006/relationships/tags" Target="../tags/tag228.xml"/></Relationships>
</file>

<file path=ppt/slides/_rels/slide12.xml.rels><?xml version="1.0" encoding="UTF-8" standalone="yes"?>
<Relationships xmlns="http://schemas.openxmlformats.org/package/2006/relationships"><Relationship Id="rId8" Type="http://schemas.openxmlformats.org/officeDocument/2006/relationships/tags" Target="../tags/tag262.xml"/><Relationship Id="rId13" Type="http://schemas.openxmlformats.org/officeDocument/2006/relationships/tags" Target="../tags/tag267.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tags" Target="../tags/tag266.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tags" Target="../tags/tag265.xml"/><Relationship Id="rId5" Type="http://schemas.openxmlformats.org/officeDocument/2006/relationships/tags" Target="../tags/tag259.xml"/><Relationship Id="rId10" Type="http://schemas.openxmlformats.org/officeDocument/2006/relationships/tags" Target="../tags/tag264.xml"/><Relationship Id="rId4" Type="http://schemas.openxmlformats.org/officeDocument/2006/relationships/tags" Target="../tags/tag258.xml"/><Relationship Id="rId9" Type="http://schemas.openxmlformats.org/officeDocument/2006/relationships/tags" Target="../tags/tag263.xml"/><Relationship Id="rId1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3" Type="http://schemas.openxmlformats.org/officeDocument/2006/relationships/tags" Target="../tags/tag280.xml"/><Relationship Id="rId18" Type="http://schemas.openxmlformats.org/officeDocument/2006/relationships/tags" Target="../tags/tag285.xml"/><Relationship Id="rId26" Type="http://schemas.openxmlformats.org/officeDocument/2006/relationships/tags" Target="../tags/tag293.xml"/><Relationship Id="rId39" Type="http://schemas.openxmlformats.org/officeDocument/2006/relationships/tags" Target="../tags/tag306.xml"/><Relationship Id="rId21" Type="http://schemas.openxmlformats.org/officeDocument/2006/relationships/tags" Target="../tags/tag288.xml"/><Relationship Id="rId34" Type="http://schemas.openxmlformats.org/officeDocument/2006/relationships/tags" Target="../tags/tag301.xml"/><Relationship Id="rId42" Type="http://schemas.openxmlformats.org/officeDocument/2006/relationships/tags" Target="../tags/tag309.xml"/><Relationship Id="rId47" Type="http://schemas.openxmlformats.org/officeDocument/2006/relationships/tags" Target="../tags/tag314.xml"/><Relationship Id="rId50" Type="http://schemas.openxmlformats.org/officeDocument/2006/relationships/tags" Target="../tags/tag317.xml"/><Relationship Id="rId55" Type="http://schemas.openxmlformats.org/officeDocument/2006/relationships/tags" Target="../tags/tag322.xml"/><Relationship Id="rId7" Type="http://schemas.openxmlformats.org/officeDocument/2006/relationships/tags" Target="../tags/tag274.xml"/><Relationship Id="rId2" Type="http://schemas.openxmlformats.org/officeDocument/2006/relationships/tags" Target="../tags/tag269.xml"/><Relationship Id="rId16" Type="http://schemas.openxmlformats.org/officeDocument/2006/relationships/tags" Target="../tags/tag283.xml"/><Relationship Id="rId29" Type="http://schemas.openxmlformats.org/officeDocument/2006/relationships/tags" Target="../tags/tag296.xml"/><Relationship Id="rId11" Type="http://schemas.openxmlformats.org/officeDocument/2006/relationships/tags" Target="../tags/tag278.xml"/><Relationship Id="rId24" Type="http://schemas.openxmlformats.org/officeDocument/2006/relationships/tags" Target="../tags/tag291.xml"/><Relationship Id="rId32" Type="http://schemas.openxmlformats.org/officeDocument/2006/relationships/tags" Target="../tags/tag299.xml"/><Relationship Id="rId37" Type="http://schemas.openxmlformats.org/officeDocument/2006/relationships/tags" Target="../tags/tag304.xml"/><Relationship Id="rId40" Type="http://schemas.openxmlformats.org/officeDocument/2006/relationships/tags" Target="../tags/tag307.xml"/><Relationship Id="rId45" Type="http://schemas.openxmlformats.org/officeDocument/2006/relationships/tags" Target="../tags/tag312.xml"/><Relationship Id="rId53" Type="http://schemas.openxmlformats.org/officeDocument/2006/relationships/tags" Target="../tags/tag320.xml"/><Relationship Id="rId58" Type="http://schemas.openxmlformats.org/officeDocument/2006/relationships/notesSlide" Target="../notesSlides/notesSlide5.xml"/><Relationship Id="rId5" Type="http://schemas.openxmlformats.org/officeDocument/2006/relationships/tags" Target="../tags/tag272.xml"/><Relationship Id="rId19" Type="http://schemas.openxmlformats.org/officeDocument/2006/relationships/tags" Target="../tags/tag286.xml"/><Relationship Id="rId4" Type="http://schemas.openxmlformats.org/officeDocument/2006/relationships/tags" Target="../tags/tag271.xml"/><Relationship Id="rId9" Type="http://schemas.openxmlformats.org/officeDocument/2006/relationships/tags" Target="../tags/tag276.xml"/><Relationship Id="rId14" Type="http://schemas.openxmlformats.org/officeDocument/2006/relationships/tags" Target="../tags/tag281.xml"/><Relationship Id="rId22" Type="http://schemas.openxmlformats.org/officeDocument/2006/relationships/tags" Target="../tags/tag289.xml"/><Relationship Id="rId27" Type="http://schemas.openxmlformats.org/officeDocument/2006/relationships/tags" Target="../tags/tag294.xml"/><Relationship Id="rId30" Type="http://schemas.openxmlformats.org/officeDocument/2006/relationships/tags" Target="../tags/tag297.xml"/><Relationship Id="rId35" Type="http://schemas.openxmlformats.org/officeDocument/2006/relationships/tags" Target="../tags/tag302.xml"/><Relationship Id="rId43" Type="http://schemas.openxmlformats.org/officeDocument/2006/relationships/tags" Target="../tags/tag310.xml"/><Relationship Id="rId48" Type="http://schemas.openxmlformats.org/officeDocument/2006/relationships/tags" Target="../tags/tag315.xml"/><Relationship Id="rId56" Type="http://schemas.openxmlformats.org/officeDocument/2006/relationships/tags" Target="../tags/tag323.xml"/><Relationship Id="rId8" Type="http://schemas.openxmlformats.org/officeDocument/2006/relationships/tags" Target="../tags/tag275.xml"/><Relationship Id="rId51" Type="http://schemas.openxmlformats.org/officeDocument/2006/relationships/tags" Target="../tags/tag318.xml"/><Relationship Id="rId3" Type="http://schemas.openxmlformats.org/officeDocument/2006/relationships/tags" Target="../tags/tag270.xml"/><Relationship Id="rId12" Type="http://schemas.openxmlformats.org/officeDocument/2006/relationships/tags" Target="../tags/tag279.xml"/><Relationship Id="rId17" Type="http://schemas.openxmlformats.org/officeDocument/2006/relationships/tags" Target="../tags/tag284.xml"/><Relationship Id="rId25" Type="http://schemas.openxmlformats.org/officeDocument/2006/relationships/tags" Target="../tags/tag292.xml"/><Relationship Id="rId33" Type="http://schemas.openxmlformats.org/officeDocument/2006/relationships/tags" Target="../tags/tag300.xml"/><Relationship Id="rId38" Type="http://schemas.openxmlformats.org/officeDocument/2006/relationships/tags" Target="../tags/tag305.xml"/><Relationship Id="rId46" Type="http://schemas.openxmlformats.org/officeDocument/2006/relationships/tags" Target="../tags/tag313.xml"/><Relationship Id="rId59" Type="http://schemas.openxmlformats.org/officeDocument/2006/relationships/chart" Target="../charts/chart6.xml"/><Relationship Id="rId20" Type="http://schemas.openxmlformats.org/officeDocument/2006/relationships/tags" Target="../tags/tag287.xml"/><Relationship Id="rId41" Type="http://schemas.openxmlformats.org/officeDocument/2006/relationships/tags" Target="../tags/tag308.xml"/><Relationship Id="rId54" Type="http://schemas.openxmlformats.org/officeDocument/2006/relationships/tags" Target="../tags/tag321.xml"/><Relationship Id="rId1" Type="http://schemas.openxmlformats.org/officeDocument/2006/relationships/tags" Target="../tags/tag268.xml"/><Relationship Id="rId6" Type="http://schemas.openxmlformats.org/officeDocument/2006/relationships/tags" Target="../tags/tag273.xml"/><Relationship Id="rId15" Type="http://schemas.openxmlformats.org/officeDocument/2006/relationships/tags" Target="../tags/tag282.xml"/><Relationship Id="rId23" Type="http://schemas.openxmlformats.org/officeDocument/2006/relationships/tags" Target="../tags/tag290.xml"/><Relationship Id="rId28" Type="http://schemas.openxmlformats.org/officeDocument/2006/relationships/tags" Target="../tags/tag295.xml"/><Relationship Id="rId36" Type="http://schemas.openxmlformats.org/officeDocument/2006/relationships/tags" Target="../tags/tag303.xml"/><Relationship Id="rId49" Type="http://schemas.openxmlformats.org/officeDocument/2006/relationships/tags" Target="../tags/tag316.xml"/><Relationship Id="rId57" Type="http://schemas.openxmlformats.org/officeDocument/2006/relationships/slideLayout" Target="../slideLayouts/slideLayout7.xml"/><Relationship Id="rId10" Type="http://schemas.openxmlformats.org/officeDocument/2006/relationships/tags" Target="../tags/tag277.xml"/><Relationship Id="rId31" Type="http://schemas.openxmlformats.org/officeDocument/2006/relationships/tags" Target="../tags/tag298.xml"/><Relationship Id="rId44" Type="http://schemas.openxmlformats.org/officeDocument/2006/relationships/tags" Target="../tags/tag311.xml"/><Relationship Id="rId52" Type="http://schemas.openxmlformats.org/officeDocument/2006/relationships/tags" Target="../tags/tag319.xml"/></Relationships>
</file>

<file path=ppt/slides/_rels/slide14.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tags" Target="../tags/tag336.xml"/><Relationship Id="rId18" Type="http://schemas.openxmlformats.org/officeDocument/2006/relationships/tags" Target="../tags/tag341.xml"/><Relationship Id="rId26" Type="http://schemas.openxmlformats.org/officeDocument/2006/relationships/tags" Target="../tags/tag349.xml"/><Relationship Id="rId3" Type="http://schemas.openxmlformats.org/officeDocument/2006/relationships/tags" Target="../tags/tag326.xml"/><Relationship Id="rId21" Type="http://schemas.openxmlformats.org/officeDocument/2006/relationships/tags" Target="../tags/tag344.xml"/><Relationship Id="rId7" Type="http://schemas.openxmlformats.org/officeDocument/2006/relationships/tags" Target="../tags/tag330.xml"/><Relationship Id="rId12" Type="http://schemas.openxmlformats.org/officeDocument/2006/relationships/tags" Target="../tags/tag335.xml"/><Relationship Id="rId17" Type="http://schemas.openxmlformats.org/officeDocument/2006/relationships/tags" Target="../tags/tag340.xml"/><Relationship Id="rId25" Type="http://schemas.openxmlformats.org/officeDocument/2006/relationships/tags" Target="../tags/tag348.xml"/><Relationship Id="rId2" Type="http://schemas.openxmlformats.org/officeDocument/2006/relationships/tags" Target="../tags/tag325.xml"/><Relationship Id="rId16" Type="http://schemas.openxmlformats.org/officeDocument/2006/relationships/tags" Target="../tags/tag339.xml"/><Relationship Id="rId20" Type="http://schemas.openxmlformats.org/officeDocument/2006/relationships/tags" Target="../tags/tag343.xml"/><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24" Type="http://schemas.openxmlformats.org/officeDocument/2006/relationships/tags" Target="../tags/tag347.xml"/><Relationship Id="rId5" Type="http://schemas.openxmlformats.org/officeDocument/2006/relationships/tags" Target="../tags/tag328.xml"/><Relationship Id="rId15" Type="http://schemas.openxmlformats.org/officeDocument/2006/relationships/tags" Target="../tags/tag338.xml"/><Relationship Id="rId23" Type="http://schemas.openxmlformats.org/officeDocument/2006/relationships/tags" Target="../tags/tag346.xml"/><Relationship Id="rId28" Type="http://schemas.openxmlformats.org/officeDocument/2006/relationships/notesSlide" Target="../notesSlides/notesSlide6.xml"/><Relationship Id="rId10" Type="http://schemas.openxmlformats.org/officeDocument/2006/relationships/tags" Target="../tags/tag333.xml"/><Relationship Id="rId19" Type="http://schemas.openxmlformats.org/officeDocument/2006/relationships/tags" Target="../tags/tag342.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tags" Target="../tags/tag337.xml"/><Relationship Id="rId22" Type="http://schemas.openxmlformats.org/officeDocument/2006/relationships/tags" Target="../tags/tag345.xml"/><Relationship Id="rId27"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52.xml"/><Relationship Id="rId7" Type="http://schemas.openxmlformats.org/officeDocument/2006/relationships/tags" Target="../tags/tag356.xml"/><Relationship Id="rId2" Type="http://schemas.openxmlformats.org/officeDocument/2006/relationships/tags" Target="../tags/tag351.xml"/><Relationship Id="rId1" Type="http://schemas.openxmlformats.org/officeDocument/2006/relationships/tags" Target="../tags/tag350.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s>
</file>

<file path=ppt/slides/_rels/slide16.xml.rels><?xml version="1.0" encoding="UTF-8" standalone="yes"?>
<Relationships xmlns="http://schemas.openxmlformats.org/package/2006/relationships"><Relationship Id="rId8" Type="http://schemas.openxmlformats.org/officeDocument/2006/relationships/tags" Target="../tags/tag364.xml"/><Relationship Id="rId13" Type="http://schemas.openxmlformats.org/officeDocument/2006/relationships/slideLayout" Target="../slideLayouts/slideLayout7.xml"/><Relationship Id="rId3" Type="http://schemas.openxmlformats.org/officeDocument/2006/relationships/tags" Target="../tags/tag359.xml"/><Relationship Id="rId7" Type="http://schemas.openxmlformats.org/officeDocument/2006/relationships/tags" Target="../tags/tag363.xml"/><Relationship Id="rId12" Type="http://schemas.openxmlformats.org/officeDocument/2006/relationships/tags" Target="../tags/tag368.xml"/><Relationship Id="rId2" Type="http://schemas.openxmlformats.org/officeDocument/2006/relationships/tags" Target="../tags/tag358.xml"/><Relationship Id="rId16" Type="http://schemas.openxmlformats.org/officeDocument/2006/relationships/image" Target="../media/image4.png"/><Relationship Id="rId1" Type="http://schemas.openxmlformats.org/officeDocument/2006/relationships/tags" Target="../tags/tag357.xml"/><Relationship Id="rId6" Type="http://schemas.openxmlformats.org/officeDocument/2006/relationships/tags" Target="../tags/tag362.xml"/><Relationship Id="rId11" Type="http://schemas.openxmlformats.org/officeDocument/2006/relationships/tags" Target="../tags/tag367.xml"/><Relationship Id="rId5" Type="http://schemas.openxmlformats.org/officeDocument/2006/relationships/tags" Target="../tags/tag361.xml"/><Relationship Id="rId15" Type="http://schemas.openxmlformats.org/officeDocument/2006/relationships/chart" Target="../charts/chart7.xml"/><Relationship Id="rId10" Type="http://schemas.openxmlformats.org/officeDocument/2006/relationships/tags" Target="../tags/tag366.xml"/><Relationship Id="rId4" Type="http://schemas.openxmlformats.org/officeDocument/2006/relationships/tags" Target="../tags/tag360.xml"/><Relationship Id="rId9" Type="http://schemas.openxmlformats.org/officeDocument/2006/relationships/tags" Target="../tags/tag365.xml"/><Relationship Id="rId14"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8" Type="http://schemas.openxmlformats.org/officeDocument/2006/relationships/tags" Target="../tags/tag376.xml"/><Relationship Id="rId3" Type="http://schemas.openxmlformats.org/officeDocument/2006/relationships/tags" Target="../tags/tag371.xml"/><Relationship Id="rId7" Type="http://schemas.openxmlformats.org/officeDocument/2006/relationships/tags" Target="../tags/tag375.xml"/><Relationship Id="rId2" Type="http://schemas.openxmlformats.org/officeDocument/2006/relationships/tags" Target="../tags/tag370.xml"/><Relationship Id="rId1" Type="http://schemas.openxmlformats.org/officeDocument/2006/relationships/tags" Target="../tags/tag369.xml"/><Relationship Id="rId6" Type="http://schemas.openxmlformats.org/officeDocument/2006/relationships/tags" Target="../tags/tag374.xml"/><Relationship Id="rId5" Type="http://schemas.openxmlformats.org/officeDocument/2006/relationships/tags" Target="../tags/tag373.xml"/><Relationship Id="rId10" Type="http://schemas.openxmlformats.org/officeDocument/2006/relationships/chart" Target="../charts/chart8.xml"/><Relationship Id="rId4" Type="http://schemas.openxmlformats.org/officeDocument/2006/relationships/tags" Target="../tags/tag372.xml"/><Relationship Id="rId9"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3" Type="http://schemas.openxmlformats.org/officeDocument/2006/relationships/tags" Target="../tags/tag389.xml"/><Relationship Id="rId18" Type="http://schemas.openxmlformats.org/officeDocument/2006/relationships/tags" Target="../tags/tag394.xml"/><Relationship Id="rId26" Type="http://schemas.openxmlformats.org/officeDocument/2006/relationships/tags" Target="../tags/tag402.xml"/><Relationship Id="rId39" Type="http://schemas.openxmlformats.org/officeDocument/2006/relationships/tags" Target="../tags/tag415.xml"/><Relationship Id="rId21" Type="http://schemas.openxmlformats.org/officeDocument/2006/relationships/tags" Target="../tags/tag397.xml"/><Relationship Id="rId34" Type="http://schemas.openxmlformats.org/officeDocument/2006/relationships/tags" Target="../tags/tag410.xml"/><Relationship Id="rId42" Type="http://schemas.openxmlformats.org/officeDocument/2006/relationships/tags" Target="../tags/tag418.xml"/><Relationship Id="rId47" Type="http://schemas.openxmlformats.org/officeDocument/2006/relationships/tags" Target="../tags/tag423.xml"/><Relationship Id="rId50" Type="http://schemas.openxmlformats.org/officeDocument/2006/relationships/tags" Target="../tags/tag426.xml"/><Relationship Id="rId55" Type="http://schemas.openxmlformats.org/officeDocument/2006/relationships/tags" Target="../tags/tag431.xml"/><Relationship Id="rId63" Type="http://schemas.openxmlformats.org/officeDocument/2006/relationships/notesSlide" Target="../notesSlides/notesSlide8.xml"/><Relationship Id="rId7" Type="http://schemas.openxmlformats.org/officeDocument/2006/relationships/tags" Target="../tags/tag383.xml"/><Relationship Id="rId2" Type="http://schemas.openxmlformats.org/officeDocument/2006/relationships/tags" Target="../tags/tag378.xml"/><Relationship Id="rId16" Type="http://schemas.openxmlformats.org/officeDocument/2006/relationships/tags" Target="../tags/tag392.xml"/><Relationship Id="rId29" Type="http://schemas.openxmlformats.org/officeDocument/2006/relationships/tags" Target="../tags/tag405.xml"/><Relationship Id="rId11" Type="http://schemas.openxmlformats.org/officeDocument/2006/relationships/tags" Target="../tags/tag387.xml"/><Relationship Id="rId24" Type="http://schemas.openxmlformats.org/officeDocument/2006/relationships/tags" Target="../tags/tag400.xml"/><Relationship Id="rId32" Type="http://schemas.openxmlformats.org/officeDocument/2006/relationships/tags" Target="../tags/tag408.xml"/><Relationship Id="rId37" Type="http://schemas.openxmlformats.org/officeDocument/2006/relationships/tags" Target="../tags/tag413.xml"/><Relationship Id="rId40" Type="http://schemas.openxmlformats.org/officeDocument/2006/relationships/tags" Target="../tags/tag416.xml"/><Relationship Id="rId45" Type="http://schemas.openxmlformats.org/officeDocument/2006/relationships/tags" Target="../tags/tag421.xml"/><Relationship Id="rId53" Type="http://schemas.openxmlformats.org/officeDocument/2006/relationships/tags" Target="../tags/tag429.xml"/><Relationship Id="rId58" Type="http://schemas.openxmlformats.org/officeDocument/2006/relationships/tags" Target="../tags/tag434.xml"/><Relationship Id="rId5" Type="http://schemas.openxmlformats.org/officeDocument/2006/relationships/tags" Target="../tags/tag381.xml"/><Relationship Id="rId61" Type="http://schemas.openxmlformats.org/officeDocument/2006/relationships/tags" Target="../tags/tag437.xml"/><Relationship Id="rId19" Type="http://schemas.openxmlformats.org/officeDocument/2006/relationships/tags" Target="../tags/tag395.xml"/><Relationship Id="rId14" Type="http://schemas.openxmlformats.org/officeDocument/2006/relationships/tags" Target="../tags/tag390.xml"/><Relationship Id="rId22" Type="http://schemas.openxmlformats.org/officeDocument/2006/relationships/tags" Target="../tags/tag398.xml"/><Relationship Id="rId27" Type="http://schemas.openxmlformats.org/officeDocument/2006/relationships/tags" Target="../tags/tag403.xml"/><Relationship Id="rId30" Type="http://schemas.openxmlformats.org/officeDocument/2006/relationships/tags" Target="../tags/tag406.xml"/><Relationship Id="rId35" Type="http://schemas.openxmlformats.org/officeDocument/2006/relationships/tags" Target="../tags/tag411.xml"/><Relationship Id="rId43" Type="http://schemas.openxmlformats.org/officeDocument/2006/relationships/tags" Target="../tags/tag419.xml"/><Relationship Id="rId48" Type="http://schemas.openxmlformats.org/officeDocument/2006/relationships/tags" Target="../tags/tag424.xml"/><Relationship Id="rId56" Type="http://schemas.openxmlformats.org/officeDocument/2006/relationships/tags" Target="../tags/tag432.xml"/><Relationship Id="rId8" Type="http://schemas.openxmlformats.org/officeDocument/2006/relationships/tags" Target="../tags/tag384.xml"/><Relationship Id="rId51" Type="http://schemas.openxmlformats.org/officeDocument/2006/relationships/tags" Target="../tags/tag427.xml"/><Relationship Id="rId3" Type="http://schemas.openxmlformats.org/officeDocument/2006/relationships/tags" Target="../tags/tag379.xml"/><Relationship Id="rId12" Type="http://schemas.openxmlformats.org/officeDocument/2006/relationships/tags" Target="../tags/tag388.xml"/><Relationship Id="rId17" Type="http://schemas.openxmlformats.org/officeDocument/2006/relationships/tags" Target="../tags/tag393.xml"/><Relationship Id="rId25" Type="http://schemas.openxmlformats.org/officeDocument/2006/relationships/tags" Target="../tags/tag401.xml"/><Relationship Id="rId33" Type="http://schemas.openxmlformats.org/officeDocument/2006/relationships/tags" Target="../tags/tag409.xml"/><Relationship Id="rId38" Type="http://schemas.openxmlformats.org/officeDocument/2006/relationships/tags" Target="../tags/tag414.xml"/><Relationship Id="rId46" Type="http://schemas.openxmlformats.org/officeDocument/2006/relationships/tags" Target="../tags/tag422.xml"/><Relationship Id="rId59" Type="http://schemas.openxmlformats.org/officeDocument/2006/relationships/tags" Target="../tags/tag435.xml"/><Relationship Id="rId20" Type="http://schemas.openxmlformats.org/officeDocument/2006/relationships/tags" Target="../tags/tag396.xml"/><Relationship Id="rId41" Type="http://schemas.openxmlformats.org/officeDocument/2006/relationships/tags" Target="../tags/tag417.xml"/><Relationship Id="rId54" Type="http://schemas.openxmlformats.org/officeDocument/2006/relationships/tags" Target="../tags/tag430.xml"/><Relationship Id="rId62" Type="http://schemas.openxmlformats.org/officeDocument/2006/relationships/slideLayout" Target="../slideLayouts/slideLayout7.xml"/><Relationship Id="rId1" Type="http://schemas.openxmlformats.org/officeDocument/2006/relationships/tags" Target="../tags/tag377.xml"/><Relationship Id="rId6" Type="http://schemas.openxmlformats.org/officeDocument/2006/relationships/tags" Target="../tags/tag382.xml"/><Relationship Id="rId15" Type="http://schemas.openxmlformats.org/officeDocument/2006/relationships/tags" Target="../tags/tag391.xml"/><Relationship Id="rId23" Type="http://schemas.openxmlformats.org/officeDocument/2006/relationships/tags" Target="../tags/tag399.xml"/><Relationship Id="rId28" Type="http://schemas.openxmlformats.org/officeDocument/2006/relationships/tags" Target="../tags/tag404.xml"/><Relationship Id="rId36" Type="http://schemas.openxmlformats.org/officeDocument/2006/relationships/tags" Target="../tags/tag412.xml"/><Relationship Id="rId49" Type="http://schemas.openxmlformats.org/officeDocument/2006/relationships/tags" Target="../tags/tag425.xml"/><Relationship Id="rId57" Type="http://schemas.openxmlformats.org/officeDocument/2006/relationships/tags" Target="../tags/tag433.xml"/><Relationship Id="rId10" Type="http://schemas.openxmlformats.org/officeDocument/2006/relationships/tags" Target="../tags/tag386.xml"/><Relationship Id="rId31" Type="http://schemas.openxmlformats.org/officeDocument/2006/relationships/tags" Target="../tags/tag407.xml"/><Relationship Id="rId44" Type="http://schemas.openxmlformats.org/officeDocument/2006/relationships/tags" Target="../tags/tag420.xml"/><Relationship Id="rId52" Type="http://schemas.openxmlformats.org/officeDocument/2006/relationships/tags" Target="../tags/tag428.xml"/><Relationship Id="rId60" Type="http://schemas.openxmlformats.org/officeDocument/2006/relationships/tags" Target="../tags/tag436.xml"/><Relationship Id="rId4" Type="http://schemas.openxmlformats.org/officeDocument/2006/relationships/tags" Target="../tags/tag380.xml"/><Relationship Id="rId9" Type="http://schemas.openxmlformats.org/officeDocument/2006/relationships/tags" Target="../tags/tag385.xml"/></Relationships>
</file>

<file path=ppt/slides/_rels/slide19.xml.rels><?xml version="1.0" encoding="UTF-8" standalone="yes"?>
<Relationships xmlns="http://schemas.openxmlformats.org/package/2006/relationships"><Relationship Id="rId8" Type="http://schemas.openxmlformats.org/officeDocument/2006/relationships/tags" Target="../tags/tag445.xml"/><Relationship Id="rId13" Type="http://schemas.openxmlformats.org/officeDocument/2006/relationships/tags" Target="../tags/tag450.xml"/><Relationship Id="rId18" Type="http://schemas.openxmlformats.org/officeDocument/2006/relationships/tags" Target="../tags/tag455.xml"/><Relationship Id="rId3" Type="http://schemas.openxmlformats.org/officeDocument/2006/relationships/tags" Target="../tags/tag440.xml"/><Relationship Id="rId21" Type="http://schemas.openxmlformats.org/officeDocument/2006/relationships/tags" Target="../tags/tag458.xml"/><Relationship Id="rId7" Type="http://schemas.openxmlformats.org/officeDocument/2006/relationships/tags" Target="../tags/tag444.xml"/><Relationship Id="rId12" Type="http://schemas.openxmlformats.org/officeDocument/2006/relationships/tags" Target="../tags/tag449.xml"/><Relationship Id="rId17" Type="http://schemas.openxmlformats.org/officeDocument/2006/relationships/tags" Target="../tags/tag454.xml"/><Relationship Id="rId2" Type="http://schemas.openxmlformats.org/officeDocument/2006/relationships/tags" Target="../tags/tag439.xml"/><Relationship Id="rId16" Type="http://schemas.openxmlformats.org/officeDocument/2006/relationships/tags" Target="../tags/tag453.xml"/><Relationship Id="rId20" Type="http://schemas.openxmlformats.org/officeDocument/2006/relationships/tags" Target="../tags/tag457.xml"/><Relationship Id="rId1" Type="http://schemas.openxmlformats.org/officeDocument/2006/relationships/tags" Target="../tags/tag438.xml"/><Relationship Id="rId6" Type="http://schemas.openxmlformats.org/officeDocument/2006/relationships/tags" Target="../tags/tag443.xml"/><Relationship Id="rId11" Type="http://schemas.openxmlformats.org/officeDocument/2006/relationships/tags" Target="../tags/tag448.xml"/><Relationship Id="rId24" Type="http://schemas.openxmlformats.org/officeDocument/2006/relationships/slideLayout" Target="../slideLayouts/slideLayout2.xml"/><Relationship Id="rId5" Type="http://schemas.openxmlformats.org/officeDocument/2006/relationships/tags" Target="../tags/tag442.xml"/><Relationship Id="rId15" Type="http://schemas.openxmlformats.org/officeDocument/2006/relationships/tags" Target="../tags/tag452.xml"/><Relationship Id="rId23" Type="http://schemas.openxmlformats.org/officeDocument/2006/relationships/tags" Target="../tags/tag460.xml"/><Relationship Id="rId10" Type="http://schemas.openxmlformats.org/officeDocument/2006/relationships/tags" Target="../tags/tag447.xml"/><Relationship Id="rId19" Type="http://schemas.openxmlformats.org/officeDocument/2006/relationships/tags" Target="../tags/tag456.xml"/><Relationship Id="rId4" Type="http://schemas.openxmlformats.org/officeDocument/2006/relationships/tags" Target="../tags/tag441.xml"/><Relationship Id="rId9" Type="http://schemas.openxmlformats.org/officeDocument/2006/relationships/tags" Target="../tags/tag446.xml"/><Relationship Id="rId14" Type="http://schemas.openxmlformats.org/officeDocument/2006/relationships/tags" Target="../tags/tag451.xml"/><Relationship Id="rId22" Type="http://schemas.openxmlformats.org/officeDocument/2006/relationships/tags" Target="../tags/tag459.xml"/></Relationships>
</file>

<file path=ppt/slides/_rels/slide2.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tags" Target="../tags/tag24.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tags" Target="../tags/tag2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63.xml"/><Relationship Id="rId7" Type="http://schemas.openxmlformats.org/officeDocument/2006/relationships/tags" Target="../tags/tag467.xml"/><Relationship Id="rId2" Type="http://schemas.openxmlformats.org/officeDocument/2006/relationships/tags" Target="../tags/tag462.xml"/><Relationship Id="rId1" Type="http://schemas.openxmlformats.org/officeDocument/2006/relationships/tags" Target="../tags/tag461.xml"/><Relationship Id="rId6" Type="http://schemas.openxmlformats.org/officeDocument/2006/relationships/tags" Target="../tags/tag466.xml"/><Relationship Id="rId5" Type="http://schemas.openxmlformats.org/officeDocument/2006/relationships/tags" Target="../tags/tag465.xml"/><Relationship Id="rId4" Type="http://schemas.openxmlformats.org/officeDocument/2006/relationships/tags" Target="../tags/tag464.xml"/></Relationships>
</file>

<file path=ppt/slides/_rels/slide21.xml.rels><?xml version="1.0" encoding="UTF-8" standalone="yes"?>
<Relationships xmlns="http://schemas.openxmlformats.org/package/2006/relationships"><Relationship Id="rId8" Type="http://schemas.openxmlformats.org/officeDocument/2006/relationships/tags" Target="../tags/tag475.xml"/><Relationship Id="rId13" Type="http://schemas.openxmlformats.org/officeDocument/2006/relationships/tags" Target="../tags/tag480.xml"/><Relationship Id="rId18" Type="http://schemas.openxmlformats.org/officeDocument/2006/relationships/tags" Target="../tags/tag485.xml"/><Relationship Id="rId26" Type="http://schemas.openxmlformats.org/officeDocument/2006/relationships/tags" Target="../tags/tag493.xml"/><Relationship Id="rId3" Type="http://schemas.openxmlformats.org/officeDocument/2006/relationships/tags" Target="../tags/tag470.xml"/><Relationship Id="rId21" Type="http://schemas.openxmlformats.org/officeDocument/2006/relationships/tags" Target="../tags/tag488.xml"/><Relationship Id="rId7" Type="http://schemas.openxmlformats.org/officeDocument/2006/relationships/tags" Target="../tags/tag474.xml"/><Relationship Id="rId12" Type="http://schemas.openxmlformats.org/officeDocument/2006/relationships/tags" Target="../tags/tag479.xml"/><Relationship Id="rId17" Type="http://schemas.openxmlformats.org/officeDocument/2006/relationships/tags" Target="../tags/tag484.xml"/><Relationship Id="rId25" Type="http://schemas.openxmlformats.org/officeDocument/2006/relationships/tags" Target="../tags/tag492.xml"/><Relationship Id="rId2" Type="http://schemas.openxmlformats.org/officeDocument/2006/relationships/tags" Target="../tags/tag469.xml"/><Relationship Id="rId16" Type="http://schemas.openxmlformats.org/officeDocument/2006/relationships/tags" Target="../tags/tag483.xml"/><Relationship Id="rId20" Type="http://schemas.openxmlformats.org/officeDocument/2006/relationships/tags" Target="../tags/tag487.xml"/><Relationship Id="rId1" Type="http://schemas.openxmlformats.org/officeDocument/2006/relationships/tags" Target="../tags/tag468.xml"/><Relationship Id="rId6" Type="http://schemas.openxmlformats.org/officeDocument/2006/relationships/tags" Target="../tags/tag473.xml"/><Relationship Id="rId11" Type="http://schemas.openxmlformats.org/officeDocument/2006/relationships/tags" Target="../tags/tag478.xml"/><Relationship Id="rId24" Type="http://schemas.openxmlformats.org/officeDocument/2006/relationships/tags" Target="../tags/tag491.xml"/><Relationship Id="rId5" Type="http://schemas.openxmlformats.org/officeDocument/2006/relationships/tags" Target="../tags/tag472.xml"/><Relationship Id="rId15" Type="http://schemas.openxmlformats.org/officeDocument/2006/relationships/tags" Target="../tags/tag482.xml"/><Relationship Id="rId23" Type="http://schemas.openxmlformats.org/officeDocument/2006/relationships/tags" Target="../tags/tag490.xml"/><Relationship Id="rId28" Type="http://schemas.openxmlformats.org/officeDocument/2006/relationships/notesSlide" Target="../notesSlides/notesSlide9.xml"/><Relationship Id="rId10" Type="http://schemas.openxmlformats.org/officeDocument/2006/relationships/tags" Target="../tags/tag477.xml"/><Relationship Id="rId19" Type="http://schemas.openxmlformats.org/officeDocument/2006/relationships/tags" Target="../tags/tag486.xml"/><Relationship Id="rId4" Type="http://schemas.openxmlformats.org/officeDocument/2006/relationships/tags" Target="../tags/tag471.xml"/><Relationship Id="rId9" Type="http://schemas.openxmlformats.org/officeDocument/2006/relationships/tags" Target="../tags/tag476.xml"/><Relationship Id="rId14" Type="http://schemas.openxmlformats.org/officeDocument/2006/relationships/tags" Target="../tags/tag481.xml"/><Relationship Id="rId22" Type="http://schemas.openxmlformats.org/officeDocument/2006/relationships/tags" Target="../tags/tag489.xml"/><Relationship Id="rId27"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tags" Target="../tags/tag501.xml"/><Relationship Id="rId13" Type="http://schemas.openxmlformats.org/officeDocument/2006/relationships/tags" Target="../tags/tag506.xml"/><Relationship Id="rId3" Type="http://schemas.openxmlformats.org/officeDocument/2006/relationships/tags" Target="../tags/tag496.xml"/><Relationship Id="rId7" Type="http://schemas.openxmlformats.org/officeDocument/2006/relationships/tags" Target="../tags/tag500.xml"/><Relationship Id="rId12" Type="http://schemas.openxmlformats.org/officeDocument/2006/relationships/tags" Target="../tags/tag505.xml"/><Relationship Id="rId2" Type="http://schemas.openxmlformats.org/officeDocument/2006/relationships/tags" Target="../tags/tag495.xml"/><Relationship Id="rId1" Type="http://schemas.openxmlformats.org/officeDocument/2006/relationships/tags" Target="../tags/tag494.xml"/><Relationship Id="rId6" Type="http://schemas.openxmlformats.org/officeDocument/2006/relationships/tags" Target="../tags/tag499.xml"/><Relationship Id="rId11" Type="http://schemas.openxmlformats.org/officeDocument/2006/relationships/tags" Target="../tags/tag504.xml"/><Relationship Id="rId5" Type="http://schemas.openxmlformats.org/officeDocument/2006/relationships/tags" Target="../tags/tag498.xml"/><Relationship Id="rId10" Type="http://schemas.openxmlformats.org/officeDocument/2006/relationships/tags" Target="../tags/tag503.xml"/><Relationship Id="rId4" Type="http://schemas.openxmlformats.org/officeDocument/2006/relationships/tags" Target="../tags/tag497.xml"/><Relationship Id="rId9" Type="http://schemas.openxmlformats.org/officeDocument/2006/relationships/tags" Target="../tags/tag502.xml"/><Relationship Id="rId1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514.xml"/><Relationship Id="rId13" Type="http://schemas.openxmlformats.org/officeDocument/2006/relationships/tags" Target="../tags/tag519.xml"/><Relationship Id="rId3" Type="http://schemas.openxmlformats.org/officeDocument/2006/relationships/tags" Target="../tags/tag509.xml"/><Relationship Id="rId7" Type="http://schemas.openxmlformats.org/officeDocument/2006/relationships/tags" Target="../tags/tag513.xml"/><Relationship Id="rId12" Type="http://schemas.openxmlformats.org/officeDocument/2006/relationships/tags" Target="../tags/tag518.xml"/><Relationship Id="rId17" Type="http://schemas.openxmlformats.org/officeDocument/2006/relationships/slideLayout" Target="../slideLayouts/slideLayout2.xml"/><Relationship Id="rId2" Type="http://schemas.openxmlformats.org/officeDocument/2006/relationships/tags" Target="../tags/tag508.xml"/><Relationship Id="rId16" Type="http://schemas.openxmlformats.org/officeDocument/2006/relationships/tags" Target="../tags/tag522.xml"/><Relationship Id="rId1" Type="http://schemas.openxmlformats.org/officeDocument/2006/relationships/tags" Target="../tags/tag507.xml"/><Relationship Id="rId6" Type="http://schemas.openxmlformats.org/officeDocument/2006/relationships/tags" Target="../tags/tag512.xml"/><Relationship Id="rId11" Type="http://schemas.openxmlformats.org/officeDocument/2006/relationships/tags" Target="../tags/tag517.xml"/><Relationship Id="rId5" Type="http://schemas.openxmlformats.org/officeDocument/2006/relationships/tags" Target="../tags/tag511.xml"/><Relationship Id="rId15" Type="http://schemas.openxmlformats.org/officeDocument/2006/relationships/tags" Target="../tags/tag521.xml"/><Relationship Id="rId10" Type="http://schemas.openxmlformats.org/officeDocument/2006/relationships/tags" Target="../tags/tag516.xml"/><Relationship Id="rId4" Type="http://schemas.openxmlformats.org/officeDocument/2006/relationships/tags" Target="../tags/tag510.xml"/><Relationship Id="rId9" Type="http://schemas.openxmlformats.org/officeDocument/2006/relationships/tags" Target="../tags/tag515.xml"/><Relationship Id="rId14" Type="http://schemas.openxmlformats.org/officeDocument/2006/relationships/tags" Target="../tags/tag520.xml"/></Relationships>
</file>

<file path=ppt/slides/_rels/slide24.xml.rels><?xml version="1.0" encoding="UTF-8" standalone="yes"?>
<Relationships xmlns="http://schemas.openxmlformats.org/package/2006/relationships"><Relationship Id="rId8" Type="http://schemas.openxmlformats.org/officeDocument/2006/relationships/tags" Target="../tags/tag530.xml"/><Relationship Id="rId13" Type="http://schemas.openxmlformats.org/officeDocument/2006/relationships/tags" Target="../tags/tag535.xml"/><Relationship Id="rId18" Type="http://schemas.openxmlformats.org/officeDocument/2006/relationships/tags" Target="../tags/tag540.xml"/><Relationship Id="rId3" Type="http://schemas.openxmlformats.org/officeDocument/2006/relationships/tags" Target="../tags/tag525.xml"/><Relationship Id="rId21" Type="http://schemas.openxmlformats.org/officeDocument/2006/relationships/tags" Target="../tags/tag543.xml"/><Relationship Id="rId7" Type="http://schemas.openxmlformats.org/officeDocument/2006/relationships/tags" Target="../tags/tag529.xml"/><Relationship Id="rId12" Type="http://schemas.openxmlformats.org/officeDocument/2006/relationships/tags" Target="../tags/tag534.xml"/><Relationship Id="rId17" Type="http://schemas.openxmlformats.org/officeDocument/2006/relationships/tags" Target="../tags/tag539.xml"/><Relationship Id="rId2" Type="http://schemas.openxmlformats.org/officeDocument/2006/relationships/tags" Target="../tags/tag524.xml"/><Relationship Id="rId16" Type="http://schemas.openxmlformats.org/officeDocument/2006/relationships/tags" Target="../tags/tag538.xml"/><Relationship Id="rId20" Type="http://schemas.openxmlformats.org/officeDocument/2006/relationships/tags" Target="../tags/tag542.xml"/><Relationship Id="rId1" Type="http://schemas.openxmlformats.org/officeDocument/2006/relationships/tags" Target="../tags/tag523.xml"/><Relationship Id="rId6" Type="http://schemas.openxmlformats.org/officeDocument/2006/relationships/tags" Target="../tags/tag528.xml"/><Relationship Id="rId11" Type="http://schemas.openxmlformats.org/officeDocument/2006/relationships/tags" Target="../tags/tag533.xml"/><Relationship Id="rId5" Type="http://schemas.openxmlformats.org/officeDocument/2006/relationships/tags" Target="../tags/tag527.xml"/><Relationship Id="rId15" Type="http://schemas.openxmlformats.org/officeDocument/2006/relationships/tags" Target="../tags/tag537.xml"/><Relationship Id="rId23" Type="http://schemas.openxmlformats.org/officeDocument/2006/relationships/slideLayout" Target="../slideLayouts/slideLayout2.xml"/><Relationship Id="rId10" Type="http://schemas.openxmlformats.org/officeDocument/2006/relationships/tags" Target="../tags/tag532.xml"/><Relationship Id="rId19" Type="http://schemas.openxmlformats.org/officeDocument/2006/relationships/tags" Target="../tags/tag541.xml"/><Relationship Id="rId4" Type="http://schemas.openxmlformats.org/officeDocument/2006/relationships/tags" Target="../tags/tag526.xml"/><Relationship Id="rId9" Type="http://schemas.openxmlformats.org/officeDocument/2006/relationships/tags" Target="../tags/tag531.xml"/><Relationship Id="rId14" Type="http://schemas.openxmlformats.org/officeDocument/2006/relationships/tags" Target="../tags/tag536.xml"/><Relationship Id="rId22" Type="http://schemas.openxmlformats.org/officeDocument/2006/relationships/tags" Target="../tags/tag544.xml"/></Relationships>
</file>

<file path=ppt/slides/_rels/slide25.xml.rels><?xml version="1.0" encoding="UTF-8" standalone="yes"?>
<Relationships xmlns="http://schemas.openxmlformats.org/package/2006/relationships"><Relationship Id="rId8" Type="http://schemas.openxmlformats.org/officeDocument/2006/relationships/tags" Target="../tags/tag552.xml"/><Relationship Id="rId3" Type="http://schemas.openxmlformats.org/officeDocument/2006/relationships/tags" Target="../tags/tag547.xml"/><Relationship Id="rId7" Type="http://schemas.openxmlformats.org/officeDocument/2006/relationships/tags" Target="../tags/tag551.xml"/><Relationship Id="rId12" Type="http://schemas.openxmlformats.org/officeDocument/2006/relationships/slideLayout" Target="../slideLayouts/slideLayout1.xml"/><Relationship Id="rId2" Type="http://schemas.openxmlformats.org/officeDocument/2006/relationships/tags" Target="../tags/tag546.xml"/><Relationship Id="rId1" Type="http://schemas.openxmlformats.org/officeDocument/2006/relationships/tags" Target="../tags/tag545.xml"/><Relationship Id="rId6" Type="http://schemas.openxmlformats.org/officeDocument/2006/relationships/tags" Target="../tags/tag550.xml"/><Relationship Id="rId11" Type="http://schemas.openxmlformats.org/officeDocument/2006/relationships/tags" Target="../tags/tag555.xml"/><Relationship Id="rId5" Type="http://schemas.openxmlformats.org/officeDocument/2006/relationships/tags" Target="../tags/tag549.xml"/><Relationship Id="rId10" Type="http://schemas.openxmlformats.org/officeDocument/2006/relationships/tags" Target="../tags/tag554.xml"/><Relationship Id="rId4" Type="http://schemas.openxmlformats.org/officeDocument/2006/relationships/tags" Target="../tags/tag548.xml"/><Relationship Id="rId9" Type="http://schemas.openxmlformats.org/officeDocument/2006/relationships/tags" Target="../tags/tag553.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s/_rels/slide4.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3" Type="http://schemas.openxmlformats.org/officeDocument/2006/relationships/tags" Target="../tags/tag34.xml"/><Relationship Id="rId21" Type="http://schemas.openxmlformats.org/officeDocument/2006/relationships/tags" Target="../tags/tag52.xml"/><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tags" Target="../tags/tag51.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24" Type="http://schemas.openxmlformats.org/officeDocument/2006/relationships/slideLayout" Target="../slideLayouts/slideLayout2.xml"/><Relationship Id="rId5" Type="http://schemas.openxmlformats.org/officeDocument/2006/relationships/tags" Target="../tags/tag36.xml"/><Relationship Id="rId15" Type="http://schemas.openxmlformats.org/officeDocument/2006/relationships/tags" Target="../tags/tag46.xml"/><Relationship Id="rId23" Type="http://schemas.openxmlformats.org/officeDocument/2006/relationships/tags" Target="../tags/tag54.xml"/><Relationship Id="rId10" Type="http://schemas.openxmlformats.org/officeDocument/2006/relationships/tags" Target="../tags/tag41.xml"/><Relationship Id="rId19" Type="http://schemas.openxmlformats.org/officeDocument/2006/relationships/tags" Target="../tags/tag50.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 Id="rId22" Type="http://schemas.openxmlformats.org/officeDocument/2006/relationships/tags" Target="../tags/tag53.xml"/></Relationships>
</file>

<file path=ppt/slides/_rels/slide5.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 Type="http://schemas.openxmlformats.org/officeDocument/2006/relationships/tags" Target="../tags/tag57.xml"/><Relationship Id="rId21" Type="http://schemas.openxmlformats.org/officeDocument/2006/relationships/tags" Target="../tags/tag75.xml"/><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2" Type="http://schemas.openxmlformats.org/officeDocument/2006/relationships/tags" Target="../tags/tag56.xml"/><Relationship Id="rId16" Type="http://schemas.openxmlformats.org/officeDocument/2006/relationships/tags" Target="../tags/tag70.xml"/><Relationship Id="rId20" Type="http://schemas.openxmlformats.org/officeDocument/2006/relationships/tags" Target="../tags/tag74.xml"/><Relationship Id="rId29" Type="http://schemas.openxmlformats.org/officeDocument/2006/relationships/tags" Target="../tags/tag83.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24" Type="http://schemas.openxmlformats.org/officeDocument/2006/relationships/tags" Target="../tags/tag78.xml"/><Relationship Id="rId5" Type="http://schemas.openxmlformats.org/officeDocument/2006/relationships/tags" Target="../tags/tag59.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10" Type="http://schemas.openxmlformats.org/officeDocument/2006/relationships/tags" Target="../tags/tag64.xml"/><Relationship Id="rId19" Type="http://schemas.openxmlformats.org/officeDocument/2006/relationships/tags" Target="../tags/tag73.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3" Type="http://schemas.openxmlformats.org/officeDocument/2006/relationships/tags" Target="../tags/tag96.xml"/><Relationship Id="rId18" Type="http://schemas.openxmlformats.org/officeDocument/2006/relationships/tags" Target="../tags/tag101.xml"/><Relationship Id="rId26" Type="http://schemas.openxmlformats.org/officeDocument/2006/relationships/tags" Target="../tags/tag109.xml"/><Relationship Id="rId39" Type="http://schemas.openxmlformats.org/officeDocument/2006/relationships/tags" Target="../tags/tag122.xml"/><Relationship Id="rId21" Type="http://schemas.openxmlformats.org/officeDocument/2006/relationships/tags" Target="../tags/tag104.xml"/><Relationship Id="rId34" Type="http://schemas.openxmlformats.org/officeDocument/2006/relationships/tags" Target="../tags/tag117.xml"/><Relationship Id="rId42" Type="http://schemas.openxmlformats.org/officeDocument/2006/relationships/tags" Target="../tags/tag125.xml"/><Relationship Id="rId47" Type="http://schemas.openxmlformats.org/officeDocument/2006/relationships/tags" Target="../tags/tag130.xml"/><Relationship Id="rId50" Type="http://schemas.openxmlformats.org/officeDocument/2006/relationships/tags" Target="../tags/tag133.xml"/><Relationship Id="rId55" Type="http://schemas.openxmlformats.org/officeDocument/2006/relationships/notesSlide" Target="../notesSlides/notesSlide1.xml"/><Relationship Id="rId7" Type="http://schemas.openxmlformats.org/officeDocument/2006/relationships/tags" Target="../tags/tag90.xml"/><Relationship Id="rId2" Type="http://schemas.openxmlformats.org/officeDocument/2006/relationships/tags" Target="../tags/tag85.xml"/><Relationship Id="rId16" Type="http://schemas.openxmlformats.org/officeDocument/2006/relationships/tags" Target="../tags/tag99.xml"/><Relationship Id="rId29" Type="http://schemas.openxmlformats.org/officeDocument/2006/relationships/tags" Target="../tags/tag112.xml"/><Relationship Id="rId11" Type="http://schemas.openxmlformats.org/officeDocument/2006/relationships/tags" Target="../tags/tag94.xml"/><Relationship Id="rId24" Type="http://schemas.openxmlformats.org/officeDocument/2006/relationships/tags" Target="../tags/tag107.xml"/><Relationship Id="rId32" Type="http://schemas.openxmlformats.org/officeDocument/2006/relationships/tags" Target="../tags/tag115.xml"/><Relationship Id="rId37" Type="http://schemas.openxmlformats.org/officeDocument/2006/relationships/tags" Target="../tags/tag120.xml"/><Relationship Id="rId40" Type="http://schemas.openxmlformats.org/officeDocument/2006/relationships/tags" Target="../tags/tag123.xml"/><Relationship Id="rId45" Type="http://schemas.openxmlformats.org/officeDocument/2006/relationships/tags" Target="../tags/tag128.xml"/><Relationship Id="rId53" Type="http://schemas.openxmlformats.org/officeDocument/2006/relationships/tags" Target="../tags/tag136.xml"/><Relationship Id="rId5" Type="http://schemas.openxmlformats.org/officeDocument/2006/relationships/tags" Target="../tags/tag88.xml"/><Relationship Id="rId10" Type="http://schemas.openxmlformats.org/officeDocument/2006/relationships/tags" Target="../tags/tag93.xml"/><Relationship Id="rId19" Type="http://schemas.openxmlformats.org/officeDocument/2006/relationships/tags" Target="../tags/tag102.xml"/><Relationship Id="rId31" Type="http://schemas.openxmlformats.org/officeDocument/2006/relationships/tags" Target="../tags/tag114.xml"/><Relationship Id="rId44" Type="http://schemas.openxmlformats.org/officeDocument/2006/relationships/tags" Target="../tags/tag127.xml"/><Relationship Id="rId52" Type="http://schemas.openxmlformats.org/officeDocument/2006/relationships/tags" Target="../tags/tag135.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 Id="rId22" Type="http://schemas.openxmlformats.org/officeDocument/2006/relationships/tags" Target="../tags/tag105.xml"/><Relationship Id="rId27" Type="http://schemas.openxmlformats.org/officeDocument/2006/relationships/tags" Target="../tags/tag110.xml"/><Relationship Id="rId30" Type="http://schemas.openxmlformats.org/officeDocument/2006/relationships/tags" Target="../tags/tag113.xml"/><Relationship Id="rId35" Type="http://schemas.openxmlformats.org/officeDocument/2006/relationships/tags" Target="../tags/tag118.xml"/><Relationship Id="rId43" Type="http://schemas.openxmlformats.org/officeDocument/2006/relationships/tags" Target="../tags/tag126.xml"/><Relationship Id="rId48" Type="http://schemas.openxmlformats.org/officeDocument/2006/relationships/tags" Target="../tags/tag131.xml"/><Relationship Id="rId8" Type="http://schemas.openxmlformats.org/officeDocument/2006/relationships/tags" Target="../tags/tag91.xml"/><Relationship Id="rId51" Type="http://schemas.openxmlformats.org/officeDocument/2006/relationships/tags" Target="../tags/tag134.xml"/><Relationship Id="rId3" Type="http://schemas.openxmlformats.org/officeDocument/2006/relationships/tags" Target="../tags/tag86.xml"/><Relationship Id="rId12" Type="http://schemas.openxmlformats.org/officeDocument/2006/relationships/tags" Target="../tags/tag95.xml"/><Relationship Id="rId17" Type="http://schemas.openxmlformats.org/officeDocument/2006/relationships/tags" Target="../tags/tag100.xml"/><Relationship Id="rId25" Type="http://schemas.openxmlformats.org/officeDocument/2006/relationships/tags" Target="../tags/tag108.xml"/><Relationship Id="rId33" Type="http://schemas.openxmlformats.org/officeDocument/2006/relationships/tags" Target="../tags/tag116.xml"/><Relationship Id="rId38" Type="http://schemas.openxmlformats.org/officeDocument/2006/relationships/tags" Target="../tags/tag121.xml"/><Relationship Id="rId46" Type="http://schemas.openxmlformats.org/officeDocument/2006/relationships/tags" Target="../tags/tag129.xml"/><Relationship Id="rId20" Type="http://schemas.openxmlformats.org/officeDocument/2006/relationships/tags" Target="../tags/tag103.xml"/><Relationship Id="rId41" Type="http://schemas.openxmlformats.org/officeDocument/2006/relationships/tags" Target="../tags/tag124.xml"/><Relationship Id="rId54" Type="http://schemas.openxmlformats.org/officeDocument/2006/relationships/slideLayout" Target="../slideLayouts/slideLayout7.xml"/><Relationship Id="rId1" Type="http://schemas.openxmlformats.org/officeDocument/2006/relationships/tags" Target="../tags/tag84.xml"/><Relationship Id="rId6" Type="http://schemas.openxmlformats.org/officeDocument/2006/relationships/tags" Target="../tags/tag89.xml"/><Relationship Id="rId15" Type="http://schemas.openxmlformats.org/officeDocument/2006/relationships/tags" Target="../tags/tag98.xml"/><Relationship Id="rId23" Type="http://schemas.openxmlformats.org/officeDocument/2006/relationships/tags" Target="../tags/tag106.xml"/><Relationship Id="rId28" Type="http://schemas.openxmlformats.org/officeDocument/2006/relationships/tags" Target="../tags/tag111.xml"/><Relationship Id="rId36" Type="http://schemas.openxmlformats.org/officeDocument/2006/relationships/tags" Target="../tags/tag119.xml"/><Relationship Id="rId49" Type="http://schemas.openxmlformats.org/officeDocument/2006/relationships/tags" Target="../tags/tag132.xml"/></Relationships>
</file>

<file path=ppt/slides/_rels/slide7.xml.rels><?xml version="1.0" encoding="UTF-8" standalone="yes"?>
<Relationships xmlns="http://schemas.openxmlformats.org/package/2006/relationships"><Relationship Id="rId13" Type="http://schemas.openxmlformats.org/officeDocument/2006/relationships/tags" Target="../tags/tag149.xml"/><Relationship Id="rId18" Type="http://schemas.openxmlformats.org/officeDocument/2006/relationships/tags" Target="../tags/tag154.xml"/><Relationship Id="rId26" Type="http://schemas.openxmlformats.org/officeDocument/2006/relationships/tags" Target="../tags/tag162.xml"/><Relationship Id="rId39" Type="http://schemas.openxmlformats.org/officeDocument/2006/relationships/tags" Target="../tags/tag175.xml"/><Relationship Id="rId21" Type="http://schemas.openxmlformats.org/officeDocument/2006/relationships/tags" Target="../tags/tag157.xml"/><Relationship Id="rId34" Type="http://schemas.openxmlformats.org/officeDocument/2006/relationships/tags" Target="../tags/tag170.xml"/><Relationship Id="rId42" Type="http://schemas.openxmlformats.org/officeDocument/2006/relationships/tags" Target="../tags/tag178.xml"/><Relationship Id="rId47" Type="http://schemas.openxmlformats.org/officeDocument/2006/relationships/tags" Target="../tags/tag183.xml"/><Relationship Id="rId50" Type="http://schemas.openxmlformats.org/officeDocument/2006/relationships/notesSlide" Target="../notesSlides/notesSlide2.xml"/><Relationship Id="rId55" Type="http://schemas.openxmlformats.org/officeDocument/2006/relationships/chart" Target="../charts/chart5.xml"/><Relationship Id="rId7" Type="http://schemas.openxmlformats.org/officeDocument/2006/relationships/tags" Target="../tags/tag143.xml"/><Relationship Id="rId2" Type="http://schemas.openxmlformats.org/officeDocument/2006/relationships/tags" Target="../tags/tag138.xml"/><Relationship Id="rId16" Type="http://schemas.openxmlformats.org/officeDocument/2006/relationships/tags" Target="../tags/tag152.xml"/><Relationship Id="rId29" Type="http://schemas.openxmlformats.org/officeDocument/2006/relationships/tags" Target="../tags/tag165.xml"/><Relationship Id="rId11" Type="http://schemas.openxmlformats.org/officeDocument/2006/relationships/tags" Target="../tags/tag147.xml"/><Relationship Id="rId24" Type="http://schemas.openxmlformats.org/officeDocument/2006/relationships/tags" Target="../tags/tag160.xml"/><Relationship Id="rId32" Type="http://schemas.openxmlformats.org/officeDocument/2006/relationships/tags" Target="../tags/tag168.xml"/><Relationship Id="rId37" Type="http://schemas.openxmlformats.org/officeDocument/2006/relationships/tags" Target="../tags/tag173.xml"/><Relationship Id="rId40" Type="http://schemas.openxmlformats.org/officeDocument/2006/relationships/tags" Target="../tags/tag176.xml"/><Relationship Id="rId45" Type="http://schemas.openxmlformats.org/officeDocument/2006/relationships/tags" Target="../tags/tag181.xml"/><Relationship Id="rId53" Type="http://schemas.openxmlformats.org/officeDocument/2006/relationships/chart" Target="../charts/chart3.xml"/><Relationship Id="rId5" Type="http://schemas.openxmlformats.org/officeDocument/2006/relationships/tags" Target="../tags/tag141.xml"/><Relationship Id="rId10" Type="http://schemas.openxmlformats.org/officeDocument/2006/relationships/tags" Target="../tags/tag146.xml"/><Relationship Id="rId19" Type="http://schemas.openxmlformats.org/officeDocument/2006/relationships/tags" Target="../tags/tag155.xml"/><Relationship Id="rId31" Type="http://schemas.openxmlformats.org/officeDocument/2006/relationships/tags" Target="../tags/tag167.xml"/><Relationship Id="rId44" Type="http://schemas.openxmlformats.org/officeDocument/2006/relationships/tags" Target="../tags/tag180.xml"/><Relationship Id="rId52" Type="http://schemas.openxmlformats.org/officeDocument/2006/relationships/chart" Target="../charts/chart2.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 Id="rId22" Type="http://schemas.openxmlformats.org/officeDocument/2006/relationships/tags" Target="../tags/tag158.xml"/><Relationship Id="rId27" Type="http://schemas.openxmlformats.org/officeDocument/2006/relationships/tags" Target="../tags/tag163.xml"/><Relationship Id="rId30" Type="http://schemas.openxmlformats.org/officeDocument/2006/relationships/tags" Target="../tags/tag166.xml"/><Relationship Id="rId35" Type="http://schemas.openxmlformats.org/officeDocument/2006/relationships/tags" Target="../tags/tag171.xml"/><Relationship Id="rId43" Type="http://schemas.openxmlformats.org/officeDocument/2006/relationships/tags" Target="../tags/tag179.xml"/><Relationship Id="rId48" Type="http://schemas.openxmlformats.org/officeDocument/2006/relationships/tags" Target="../tags/tag184.xml"/><Relationship Id="rId8" Type="http://schemas.openxmlformats.org/officeDocument/2006/relationships/tags" Target="../tags/tag144.xml"/><Relationship Id="rId51" Type="http://schemas.openxmlformats.org/officeDocument/2006/relationships/chart" Target="../charts/chart1.xml"/><Relationship Id="rId3" Type="http://schemas.openxmlformats.org/officeDocument/2006/relationships/tags" Target="../tags/tag139.xml"/><Relationship Id="rId12" Type="http://schemas.openxmlformats.org/officeDocument/2006/relationships/tags" Target="../tags/tag148.xml"/><Relationship Id="rId17" Type="http://schemas.openxmlformats.org/officeDocument/2006/relationships/tags" Target="../tags/tag153.xml"/><Relationship Id="rId25" Type="http://schemas.openxmlformats.org/officeDocument/2006/relationships/tags" Target="../tags/tag161.xml"/><Relationship Id="rId33" Type="http://schemas.openxmlformats.org/officeDocument/2006/relationships/tags" Target="../tags/tag169.xml"/><Relationship Id="rId38" Type="http://schemas.openxmlformats.org/officeDocument/2006/relationships/tags" Target="../tags/tag174.xml"/><Relationship Id="rId46" Type="http://schemas.openxmlformats.org/officeDocument/2006/relationships/tags" Target="../tags/tag182.xml"/><Relationship Id="rId20" Type="http://schemas.openxmlformats.org/officeDocument/2006/relationships/tags" Target="../tags/tag156.xml"/><Relationship Id="rId41" Type="http://schemas.openxmlformats.org/officeDocument/2006/relationships/tags" Target="../tags/tag177.xml"/><Relationship Id="rId54" Type="http://schemas.openxmlformats.org/officeDocument/2006/relationships/chart" Target="../charts/chart4.xml"/><Relationship Id="rId1" Type="http://schemas.openxmlformats.org/officeDocument/2006/relationships/tags" Target="../tags/tag137.xml"/><Relationship Id="rId6" Type="http://schemas.openxmlformats.org/officeDocument/2006/relationships/tags" Target="../tags/tag142.xml"/><Relationship Id="rId15" Type="http://schemas.openxmlformats.org/officeDocument/2006/relationships/tags" Target="../tags/tag151.xml"/><Relationship Id="rId23" Type="http://schemas.openxmlformats.org/officeDocument/2006/relationships/tags" Target="../tags/tag159.xml"/><Relationship Id="rId28" Type="http://schemas.openxmlformats.org/officeDocument/2006/relationships/tags" Target="../tags/tag164.xml"/><Relationship Id="rId36" Type="http://schemas.openxmlformats.org/officeDocument/2006/relationships/tags" Target="../tags/tag172.xml"/><Relationship Id="rId4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192.xml"/><Relationship Id="rId13" Type="http://schemas.openxmlformats.org/officeDocument/2006/relationships/tags" Target="../tags/tag197.xml"/><Relationship Id="rId18" Type="http://schemas.openxmlformats.org/officeDocument/2006/relationships/tags" Target="../tags/tag202.xml"/><Relationship Id="rId26" Type="http://schemas.openxmlformats.org/officeDocument/2006/relationships/notesSlide" Target="../notesSlides/notesSlide3.xml"/><Relationship Id="rId3" Type="http://schemas.openxmlformats.org/officeDocument/2006/relationships/tags" Target="../tags/tag187.xml"/><Relationship Id="rId21" Type="http://schemas.openxmlformats.org/officeDocument/2006/relationships/tags" Target="../tags/tag205.xml"/><Relationship Id="rId7" Type="http://schemas.openxmlformats.org/officeDocument/2006/relationships/tags" Target="../tags/tag191.xml"/><Relationship Id="rId12" Type="http://schemas.openxmlformats.org/officeDocument/2006/relationships/tags" Target="../tags/tag196.xml"/><Relationship Id="rId17" Type="http://schemas.openxmlformats.org/officeDocument/2006/relationships/tags" Target="../tags/tag201.xml"/><Relationship Id="rId25" Type="http://schemas.openxmlformats.org/officeDocument/2006/relationships/slideLayout" Target="../slideLayouts/slideLayout7.xml"/><Relationship Id="rId2" Type="http://schemas.openxmlformats.org/officeDocument/2006/relationships/tags" Target="../tags/tag186.xml"/><Relationship Id="rId16" Type="http://schemas.openxmlformats.org/officeDocument/2006/relationships/tags" Target="../tags/tag200.xml"/><Relationship Id="rId20" Type="http://schemas.openxmlformats.org/officeDocument/2006/relationships/tags" Target="../tags/tag204.xml"/><Relationship Id="rId1" Type="http://schemas.openxmlformats.org/officeDocument/2006/relationships/tags" Target="../tags/tag185.xml"/><Relationship Id="rId6" Type="http://schemas.openxmlformats.org/officeDocument/2006/relationships/tags" Target="../tags/tag190.xml"/><Relationship Id="rId11" Type="http://schemas.openxmlformats.org/officeDocument/2006/relationships/tags" Target="../tags/tag195.xml"/><Relationship Id="rId24" Type="http://schemas.openxmlformats.org/officeDocument/2006/relationships/tags" Target="../tags/tag208.xml"/><Relationship Id="rId5" Type="http://schemas.openxmlformats.org/officeDocument/2006/relationships/tags" Target="../tags/tag189.xml"/><Relationship Id="rId15" Type="http://schemas.openxmlformats.org/officeDocument/2006/relationships/tags" Target="../tags/tag199.xml"/><Relationship Id="rId23" Type="http://schemas.openxmlformats.org/officeDocument/2006/relationships/tags" Target="../tags/tag207.xml"/><Relationship Id="rId10" Type="http://schemas.openxmlformats.org/officeDocument/2006/relationships/tags" Target="../tags/tag194.xml"/><Relationship Id="rId19" Type="http://schemas.openxmlformats.org/officeDocument/2006/relationships/tags" Target="../tags/tag203.xml"/><Relationship Id="rId4" Type="http://schemas.openxmlformats.org/officeDocument/2006/relationships/tags" Target="../tags/tag188.xml"/><Relationship Id="rId9" Type="http://schemas.openxmlformats.org/officeDocument/2006/relationships/tags" Target="../tags/tag193.xml"/><Relationship Id="rId14" Type="http://schemas.openxmlformats.org/officeDocument/2006/relationships/tags" Target="../tags/tag198.xml"/><Relationship Id="rId22" Type="http://schemas.openxmlformats.org/officeDocument/2006/relationships/tags" Target="../tags/tag206.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11.xml"/><Relationship Id="rId7" Type="http://schemas.openxmlformats.org/officeDocument/2006/relationships/tags" Target="../tags/tag215.xml"/><Relationship Id="rId2" Type="http://schemas.openxmlformats.org/officeDocument/2006/relationships/tags" Target="../tags/tag210.xml"/><Relationship Id="rId1" Type="http://schemas.openxmlformats.org/officeDocument/2006/relationships/tags" Target="../tags/tag209.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矩形 5">
            <a:extLst>
              <a:ext uri="{FF2B5EF4-FFF2-40B4-BE49-F238E27FC236}">
                <a16:creationId xmlns="" xmlns:a16="http://schemas.microsoft.com/office/drawing/2014/main" id="{98BDC311-0826-4922-981E-106F30ABCB78}"/>
              </a:ext>
            </a:extLst>
          </p:cNvPr>
          <p:cNvSpPr/>
          <p:nvPr>
            <p:custDataLst>
              <p:tags r:id="rId1"/>
            </p:custDataLst>
          </p:nvPr>
        </p:nvSpPr>
        <p:spPr>
          <a:xfrm>
            <a:off x="0" y="-14954"/>
            <a:ext cx="12192000" cy="2066290"/>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9" name="PA-文本框 8"/>
          <p:cNvSpPr txBox="1"/>
          <p:nvPr>
            <p:custDataLst>
              <p:tags r:id="rId2"/>
            </p:custDataLst>
          </p:nvPr>
        </p:nvSpPr>
        <p:spPr>
          <a:xfrm>
            <a:off x="2701474" y="3415223"/>
            <a:ext cx="6789051" cy="830997"/>
          </a:xfrm>
          <a:prstGeom prst="rect">
            <a:avLst/>
          </a:prstGeom>
          <a:noFill/>
        </p:spPr>
        <p:txBody>
          <a:bodyPr wrap="square" rtlCol="0">
            <a:spAutoFit/>
          </a:bodyPr>
          <a:lstStyle/>
          <a:p>
            <a:pPr algn="ctr"/>
            <a:r>
              <a:rPr lang="zh-CN" altLang="en-US" sz="4800" dirty="0">
                <a:solidFill>
                  <a:srgbClr val="B84971"/>
                </a:solidFill>
                <a:effectLst>
                  <a:innerShdw blurRad="546100">
                    <a:prstClr val="black">
                      <a:alpha val="24000"/>
                    </a:prstClr>
                  </a:innerShdw>
                </a:effectLst>
                <a:latin typeface="华文细黑" panose="02010600040101010101" pitchFamily="2" charset="-122"/>
                <a:ea typeface="华文细黑" panose="02010600040101010101" pitchFamily="2" charset="-122"/>
              </a:rPr>
              <a:t>素雅毕业答辩</a:t>
            </a:r>
            <a:r>
              <a:rPr lang="en-US" altLang="zh-CN" sz="4800" dirty="0">
                <a:solidFill>
                  <a:srgbClr val="B84971"/>
                </a:solidFill>
                <a:effectLst>
                  <a:innerShdw blurRad="546100">
                    <a:prstClr val="black">
                      <a:alpha val="24000"/>
                    </a:prstClr>
                  </a:innerShdw>
                </a:effectLst>
                <a:latin typeface="华文细黑" panose="02010600040101010101" pitchFamily="2" charset="-122"/>
                <a:ea typeface="华文细黑" panose="02010600040101010101" pitchFamily="2" charset="-122"/>
              </a:rPr>
              <a:t>PPT</a:t>
            </a:r>
            <a:r>
              <a:rPr lang="zh-CN" altLang="en-US" sz="4800" dirty="0">
                <a:solidFill>
                  <a:srgbClr val="B84971"/>
                </a:solidFill>
                <a:effectLst>
                  <a:innerShdw blurRad="546100">
                    <a:prstClr val="black">
                      <a:alpha val="24000"/>
                    </a:prstClr>
                  </a:innerShdw>
                </a:effectLst>
                <a:latin typeface="华文细黑" panose="02010600040101010101" pitchFamily="2" charset="-122"/>
                <a:ea typeface="华文细黑" panose="02010600040101010101" pitchFamily="2" charset="-122"/>
              </a:rPr>
              <a:t>模板</a:t>
            </a:r>
          </a:p>
        </p:txBody>
      </p:sp>
      <p:sp>
        <p:nvSpPr>
          <p:cNvPr id="17" name="PA-文本框 16"/>
          <p:cNvSpPr txBox="1"/>
          <p:nvPr>
            <p:custDataLst>
              <p:tags r:id="rId3"/>
            </p:custDataLst>
          </p:nvPr>
        </p:nvSpPr>
        <p:spPr>
          <a:xfrm>
            <a:off x="258333" y="5500745"/>
            <a:ext cx="3579495" cy="400110"/>
          </a:xfrm>
          <a:prstGeom prst="rect">
            <a:avLst/>
          </a:prstGeom>
          <a:noFill/>
        </p:spPr>
        <p:txBody>
          <a:bodyPr wrap="square" rtlCol="0">
            <a:spAutoFit/>
          </a:bodyPr>
          <a:lstStyle/>
          <a:p>
            <a:r>
              <a:rPr lang="en-US" altLang="zh-CN" sz="2000" dirty="0" smtClean="0">
                <a:solidFill>
                  <a:srgbClr val="97BEBC"/>
                </a:solidFill>
                <a:latin typeface="华文细黑" panose="02010600040101010101" pitchFamily="2" charset="-122"/>
                <a:ea typeface="华文细黑" panose="02010600040101010101" pitchFamily="2" charset="-122"/>
              </a:rPr>
              <a:t>Reporter </a:t>
            </a:r>
            <a:r>
              <a:rPr lang="en-US" altLang="zh-CN" sz="2000" dirty="0">
                <a:solidFill>
                  <a:srgbClr val="97BEBC"/>
                </a:solidFill>
                <a:latin typeface="华文细黑" panose="02010600040101010101" pitchFamily="2" charset="-122"/>
                <a:ea typeface="华文细黑" panose="02010600040101010101" pitchFamily="2" charset="-122"/>
              </a:rPr>
              <a:t>:    </a:t>
            </a:r>
            <a:r>
              <a:rPr lang="zh-CN" altLang="en-US" sz="2000" dirty="0">
                <a:solidFill>
                  <a:srgbClr val="97BEBC"/>
                </a:solidFill>
                <a:latin typeface="华文细黑" panose="02010600040101010101" pitchFamily="2" charset="-122"/>
                <a:ea typeface="华文细黑" panose="02010600040101010101" pitchFamily="2" charset="-122"/>
              </a:rPr>
              <a:t>青课</a:t>
            </a:r>
            <a:endParaRPr lang="en-US" altLang="zh-CN" sz="2000" dirty="0">
              <a:solidFill>
                <a:srgbClr val="97BEBC"/>
              </a:solidFill>
              <a:latin typeface="华文细黑" panose="02010600040101010101" pitchFamily="2" charset="-122"/>
              <a:ea typeface="华文细黑" panose="02010600040101010101" pitchFamily="2" charset="-122"/>
            </a:endParaRPr>
          </a:p>
        </p:txBody>
      </p:sp>
      <p:sp>
        <p:nvSpPr>
          <p:cNvPr id="18" name="PA-文本框 17"/>
          <p:cNvSpPr txBox="1"/>
          <p:nvPr>
            <p:custDataLst>
              <p:tags r:id="rId4"/>
            </p:custDataLst>
          </p:nvPr>
        </p:nvSpPr>
        <p:spPr>
          <a:xfrm>
            <a:off x="257698" y="5871365"/>
            <a:ext cx="3580130" cy="400110"/>
          </a:xfrm>
          <a:prstGeom prst="rect">
            <a:avLst/>
          </a:prstGeom>
          <a:noFill/>
        </p:spPr>
        <p:txBody>
          <a:bodyPr wrap="square" rtlCol="0">
            <a:spAutoFit/>
          </a:bodyPr>
          <a:lstStyle/>
          <a:p>
            <a:r>
              <a:rPr lang="en-US" altLang="zh-CN" sz="2000" dirty="0" smtClean="0">
                <a:solidFill>
                  <a:srgbClr val="97BEBC"/>
                </a:solidFill>
                <a:latin typeface="华文细黑" panose="02010600040101010101" pitchFamily="2" charset="-122"/>
                <a:ea typeface="华文细黑" panose="02010600040101010101" pitchFamily="2" charset="-122"/>
              </a:rPr>
              <a:t>Mentor   </a:t>
            </a:r>
            <a:r>
              <a:rPr lang="en-US" altLang="zh-CN" sz="2000" dirty="0">
                <a:solidFill>
                  <a:srgbClr val="97BEBC"/>
                </a:solidFill>
                <a:latin typeface="华文细黑" panose="02010600040101010101" pitchFamily="2" charset="-122"/>
                <a:ea typeface="华文细黑" panose="02010600040101010101" pitchFamily="2" charset="-122"/>
              </a:rPr>
              <a:t>:    </a:t>
            </a:r>
            <a:r>
              <a:rPr lang="zh-CN" altLang="en-US" sz="2000" dirty="0" smtClean="0">
                <a:solidFill>
                  <a:srgbClr val="97BEBC"/>
                </a:solidFill>
                <a:latin typeface="华文细黑" panose="02010600040101010101" pitchFamily="2" charset="-122"/>
                <a:ea typeface="华文细黑" panose="02010600040101010101" pitchFamily="2" charset="-122"/>
              </a:rPr>
              <a:t>青课</a:t>
            </a:r>
            <a:endParaRPr lang="en-US" altLang="zh-CN" sz="2000" dirty="0">
              <a:solidFill>
                <a:srgbClr val="97BEBC"/>
              </a:solidFill>
              <a:latin typeface="华文细黑" panose="02010600040101010101" pitchFamily="2" charset="-122"/>
              <a:ea typeface="华文细黑" panose="02010600040101010101" pitchFamily="2" charset="-122"/>
            </a:endParaRPr>
          </a:p>
        </p:txBody>
      </p:sp>
      <p:sp>
        <p:nvSpPr>
          <p:cNvPr id="20" name="PA-文本框 19"/>
          <p:cNvSpPr txBox="1"/>
          <p:nvPr>
            <p:custDataLst>
              <p:tags r:id="rId5"/>
            </p:custDataLst>
          </p:nvPr>
        </p:nvSpPr>
        <p:spPr>
          <a:xfrm>
            <a:off x="257698" y="6241986"/>
            <a:ext cx="3721100" cy="400110"/>
          </a:xfrm>
          <a:prstGeom prst="rect">
            <a:avLst/>
          </a:prstGeom>
          <a:noFill/>
        </p:spPr>
        <p:txBody>
          <a:bodyPr wrap="square" rtlCol="0">
            <a:spAutoFit/>
          </a:bodyPr>
          <a:lstStyle/>
          <a:p>
            <a:r>
              <a:rPr lang="en-US" altLang="zh-CN" sz="2000" dirty="0">
                <a:solidFill>
                  <a:srgbClr val="97BEBC"/>
                </a:solidFill>
                <a:latin typeface="华文细黑" panose="02010600040101010101" pitchFamily="2" charset="-122"/>
                <a:ea typeface="华文细黑" panose="02010600040101010101" pitchFamily="2" charset="-122"/>
              </a:rPr>
              <a:t>Major:   Your major</a:t>
            </a:r>
          </a:p>
        </p:txBody>
      </p:sp>
      <p:grpSp>
        <p:nvGrpSpPr>
          <p:cNvPr id="2" name="PA-组合 1">
            <a:extLst>
              <a:ext uri="{FF2B5EF4-FFF2-40B4-BE49-F238E27FC236}">
                <a16:creationId xmlns="" xmlns:a16="http://schemas.microsoft.com/office/drawing/2014/main" id="{C6C4EE60-E9A1-4691-A2FE-08CBD9199F46}"/>
              </a:ext>
            </a:extLst>
          </p:cNvPr>
          <p:cNvGrpSpPr/>
          <p:nvPr>
            <p:custDataLst>
              <p:tags r:id="rId6"/>
            </p:custDataLst>
          </p:nvPr>
        </p:nvGrpSpPr>
        <p:grpSpPr>
          <a:xfrm>
            <a:off x="5009061" y="964679"/>
            <a:ext cx="2173876" cy="2066290"/>
            <a:chOff x="4715503" y="1486535"/>
            <a:chExt cx="2617470" cy="2487930"/>
          </a:xfrm>
        </p:grpSpPr>
        <p:sp useBgFill="1">
          <p:nvSpPr>
            <p:cNvPr id="3" name="PA-椭圆 2"/>
            <p:cNvSpPr/>
            <p:nvPr>
              <p:custDataLst>
                <p:tags r:id="rId10"/>
              </p:custDataLst>
            </p:nvPr>
          </p:nvSpPr>
          <p:spPr>
            <a:xfrm>
              <a:off x="4715503" y="1486535"/>
              <a:ext cx="2617470" cy="2487930"/>
            </a:xfrm>
            <a:prstGeom prst="ellipse">
              <a:avLst/>
            </a:prstGeom>
            <a:ln w="44450" cap="flat" cmpd="sng" algn="ctr">
              <a:solidFill>
                <a:srgbClr val="C5D6DE"/>
              </a:solidFill>
              <a:prstDash val="solid"/>
              <a:miter lim="800000"/>
              <a:headEnd type="none" w="med" len="med"/>
              <a:tailEnd type="none" w="med" len="med"/>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6000" b="1" dirty="0">
                <a:solidFill>
                  <a:schemeClr val="tx2">
                    <a:lumMod val="75000"/>
                  </a:schemeClr>
                </a:solidFill>
                <a:latin typeface="华文细黑" panose="02010600040101010101" pitchFamily="2" charset="-122"/>
                <a:ea typeface="华文细黑" panose="02010600040101010101" pitchFamily="2" charset="-122"/>
              </a:endParaRPr>
            </a:p>
          </p:txBody>
        </p:sp>
        <p:sp>
          <p:nvSpPr>
            <p:cNvPr id="7" name="PA-文本框 6"/>
            <p:cNvSpPr txBox="1"/>
            <p:nvPr>
              <p:custDataLst>
                <p:tags r:id="rId11"/>
              </p:custDataLst>
            </p:nvPr>
          </p:nvSpPr>
          <p:spPr>
            <a:xfrm>
              <a:off x="4914234" y="2038538"/>
              <a:ext cx="2220008" cy="1334090"/>
            </a:xfrm>
            <a:prstGeom prst="rect">
              <a:avLst/>
            </a:prstGeom>
            <a:noFill/>
          </p:spPr>
          <p:txBody>
            <a:bodyPr wrap="none" rtlCol="0">
              <a:spAutoFit/>
            </a:bodyPr>
            <a:lstStyle/>
            <a:p>
              <a:pPr algn="ctr"/>
              <a:r>
                <a:rPr lang="en-US" altLang="zh-CN" sz="6600" dirty="0">
                  <a:solidFill>
                    <a:srgbClr val="B84971"/>
                  </a:solidFill>
                  <a:latin typeface="Impact" panose="020B0806030902050204" pitchFamily="34" charset="0"/>
                  <a:ea typeface="华文细黑" panose="02010600040101010101" pitchFamily="2" charset="-122"/>
                  <a:cs typeface="Arial" panose="020B0604020202020204" pitchFamily="34" charset="0"/>
                </a:rPr>
                <a:t>2019</a:t>
              </a:r>
            </a:p>
          </p:txBody>
        </p:sp>
      </p:grpSp>
      <p:sp>
        <p:nvSpPr>
          <p:cNvPr id="12" name="PA-矩形 11">
            <a:extLst>
              <a:ext uri="{FF2B5EF4-FFF2-40B4-BE49-F238E27FC236}">
                <a16:creationId xmlns="" xmlns:a16="http://schemas.microsoft.com/office/drawing/2014/main" id="{0E931FDF-B81E-43EA-A4A6-3BA9467E31C5}"/>
              </a:ext>
            </a:extLst>
          </p:cNvPr>
          <p:cNvSpPr/>
          <p:nvPr>
            <p:custDataLst>
              <p:tags r:id="rId7"/>
            </p:custDataLst>
          </p:nvPr>
        </p:nvSpPr>
        <p:spPr>
          <a:xfrm>
            <a:off x="3678530" y="4291035"/>
            <a:ext cx="4834939" cy="276999"/>
          </a:xfrm>
          <a:prstGeom prst="rect">
            <a:avLst/>
          </a:prstGeom>
        </p:spPr>
        <p:txBody>
          <a:bodyPr wrap="square">
            <a:spAutoFit/>
          </a:bodyPr>
          <a:lstStyle/>
          <a:p>
            <a:pPr algn="ctr"/>
            <a:r>
              <a:rPr lang="en-US" altLang="zh-CN" sz="1200" spc="600" dirty="0">
                <a:solidFill>
                  <a:srgbClr val="D5AFBC"/>
                </a:solidFill>
                <a:latin typeface="思源黑体 CN Light" panose="020B0300000000000000" pitchFamily="34" charset="-122"/>
                <a:ea typeface="华文细黑" panose="02010600040101010101" pitchFamily="2" charset="-122"/>
              </a:rPr>
              <a:t>Blue Fresh Graduation Reply</a:t>
            </a:r>
            <a:endParaRPr lang="zh-CN" altLang="en-US" sz="1200" spc="600" dirty="0">
              <a:solidFill>
                <a:srgbClr val="D5AFBC"/>
              </a:solidFill>
              <a:latin typeface="思源黑体 CN Light" panose="020B0300000000000000" pitchFamily="34" charset="-122"/>
              <a:ea typeface="华文细黑" panose="02010600040101010101" pitchFamily="2" charset="-122"/>
            </a:endParaRPr>
          </a:p>
        </p:txBody>
      </p:sp>
      <p:cxnSp>
        <p:nvCxnSpPr>
          <p:cNvPr id="13" name="PA-直接连接符 12">
            <a:extLst>
              <a:ext uri="{FF2B5EF4-FFF2-40B4-BE49-F238E27FC236}">
                <a16:creationId xmlns="" xmlns:a16="http://schemas.microsoft.com/office/drawing/2014/main" id="{81FC53CD-DDA8-4DB5-AC8A-14BE8889D16A}"/>
              </a:ext>
            </a:extLst>
          </p:cNvPr>
          <p:cNvCxnSpPr/>
          <p:nvPr>
            <p:custDataLst>
              <p:tags r:id="rId8"/>
            </p:custDataLst>
          </p:nvPr>
        </p:nvCxnSpPr>
        <p:spPr>
          <a:xfrm>
            <a:off x="4873689" y="4791640"/>
            <a:ext cx="2444620" cy="0"/>
          </a:xfrm>
          <a:prstGeom prst="line">
            <a:avLst/>
          </a:prstGeom>
          <a:ln>
            <a:solidFill>
              <a:srgbClr val="B84970"/>
            </a:solidFill>
          </a:ln>
        </p:spPr>
        <p:style>
          <a:lnRef idx="1">
            <a:schemeClr val="accent1"/>
          </a:lnRef>
          <a:fillRef idx="0">
            <a:schemeClr val="accent1"/>
          </a:fillRef>
          <a:effectRef idx="0">
            <a:schemeClr val="accent1"/>
          </a:effectRef>
          <a:fontRef idx="minor">
            <a:schemeClr val="tx1"/>
          </a:fontRef>
        </p:style>
      </p:cxnSp>
      <p:sp>
        <p:nvSpPr>
          <p:cNvPr id="14" name="PA-矩形 13">
            <a:extLst>
              <a:ext uri="{FF2B5EF4-FFF2-40B4-BE49-F238E27FC236}">
                <a16:creationId xmlns="" xmlns:a16="http://schemas.microsoft.com/office/drawing/2014/main" id="{9908B28C-D7E0-405D-A2D6-B8EE344FCDA7}"/>
              </a:ext>
            </a:extLst>
          </p:cNvPr>
          <p:cNvSpPr/>
          <p:nvPr>
            <p:custDataLst>
              <p:tags r:id="rId9"/>
            </p:custDataLst>
          </p:nvPr>
        </p:nvSpPr>
        <p:spPr>
          <a:xfrm>
            <a:off x="3776209" y="4909468"/>
            <a:ext cx="4639581" cy="552011"/>
          </a:xfrm>
          <a:prstGeom prst="rect">
            <a:avLst/>
          </a:prstGeom>
        </p:spPr>
        <p:txBody>
          <a:bodyPr wrap="square">
            <a:spAutoFit/>
          </a:bodyPr>
          <a:lstStyle/>
          <a:p>
            <a:pPr lvl="0" algn="ctr">
              <a:lnSpc>
                <a:spcPct val="150000"/>
              </a:lnSpc>
            </a:pPr>
            <a:r>
              <a:rPr lang="en-US" altLang="zh-CN" sz="1050" dirty="0">
                <a:solidFill>
                  <a:srgbClr val="D5AFBC"/>
                </a:solidFill>
                <a:latin typeface="华文细黑" panose="02010600040101010101" pitchFamily="2" charset="-122"/>
                <a:ea typeface="华文细黑" panose="02010600040101010101" pitchFamily="2" charset="-122"/>
              </a:rPr>
              <a:t>Lorem ipsum dolor sit </a:t>
            </a:r>
            <a:r>
              <a:rPr lang="en-US" altLang="zh-CN" sz="1050" dirty="0" err="1">
                <a:solidFill>
                  <a:srgbClr val="D5AFBC"/>
                </a:solidFill>
                <a:latin typeface="华文细黑" panose="02010600040101010101" pitchFamily="2" charset="-122"/>
                <a:ea typeface="华文细黑" panose="02010600040101010101" pitchFamily="2" charset="-122"/>
              </a:rPr>
              <a:t>amet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consectetur</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adipiscing</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elit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Donec</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luctus</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nibh</a:t>
            </a:r>
            <a:r>
              <a:rPr lang="en-US" altLang="zh-CN" sz="1050" dirty="0">
                <a:solidFill>
                  <a:srgbClr val="D5AFBC"/>
                </a:solidFill>
                <a:latin typeface="华文细黑" panose="02010600040101010101" pitchFamily="2" charset="-122"/>
                <a:ea typeface="华文细黑" panose="02010600040101010101" pitchFamily="2" charset="-122"/>
              </a:rPr>
              <a:t> sit </a:t>
            </a:r>
            <a:r>
              <a:rPr lang="en-US" altLang="zh-CN" sz="1050" dirty="0" err="1">
                <a:solidFill>
                  <a:srgbClr val="D5AFBC"/>
                </a:solidFill>
                <a:latin typeface="华文细黑" panose="02010600040101010101" pitchFamily="2" charset="-122"/>
                <a:ea typeface="华文细黑" panose="02010600040101010101" pitchFamily="2" charset="-122"/>
              </a:rPr>
              <a:t>amet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sem</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vulputate</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venenatis</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bibendum</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orci</a:t>
            </a:r>
            <a:r>
              <a:rPr lang="en-US" altLang="zh-CN" sz="1050" dirty="0">
                <a:solidFill>
                  <a:srgbClr val="D5AFBC"/>
                </a:solidFill>
                <a:latin typeface="华文细黑" panose="02010600040101010101" pitchFamily="2" charset="-122"/>
                <a:ea typeface="华文细黑" panose="02010600040101010101" pitchFamily="2" charset="-122"/>
              </a:rPr>
              <a:t> pulvinar.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PA-组合 7"/>
          <p:cNvGrpSpPr/>
          <p:nvPr>
            <p:custDataLst>
              <p:tags r:id="rId1"/>
            </p:custDataLst>
          </p:nvPr>
        </p:nvGrpSpPr>
        <p:grpSpPr>
          <a:xfrm>
            <a:off x="1586865" y="2303780"/>
            <a:ext cx="2774315" cy="2883535"/>
            <a:chOff x="675976" y="1235930"/>
            <a:chExt cx="2509135" cy="2509135"/>
          </a:xfrm>
          <a:solidFill>
            <a:schemeClr val="tx1">
              <a:lumMod val="85000"/>
              <a:lumOff val="15000"/>
            </a:schemeClr>
          </a:solidFill>
        </p:grpSpPr>
        <p:sp>
          <p:nvSpPr>
            <p:cNvPr id="9" name="PA-等腰三角形 8"/>
            <p:cNvSpPr/>
            <p:nvPr>
              <p:custDataLst>
                <p:tags r:id="rId4"/>
              </p:custDataLst>
            </p:nvPr>
          </p:nvSpPr>
          <p:spPr>
            <a:xfrm>
              <a:off x="675976" y="1235930"/>
              <a:ext cx="2509135" cy="2509135"/>
            </a:xfrm>
            <a:prstGeom prst="triangle">
              <a:avLst/>
            </a:prstGeom>
            <a:solidFill>
              <a:srgbClr val="4C6D78"/>
            </a:solidFill>
            <a:ln w="12700">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dirty="0">
                <a:latin typeface="华文细黑" panose="02010600040101010101" pitchFamily="2" charset="-122"/>
                <a:ea typeface="华文细黑" panose="02010600040101010101" pitchFamily="2" charset="-122"/>
              </a:endParaRPr>
            </a:p>
          </p:txBody>
        </p:sp>
        <p:sp>
          <p:nvSpPr>
            <p:cNvPr id="10" name="PA-任意多边形 37"/>
            <p:cNvSpPr/>
            <p:nvPr>
              <p:custDataLst>
                <p:tags r:id="rId5"/>
              </p:custDataLst>
            </p:nvPr>
          </p:nvSpPr>
          <p:spPr bwMode="auto">
            <a:xfrm rot="19558947">
              <a:off x="1153797" y="2368660"/>
              <a:ext cx="1233605" cy="757548"/>
            </a:xfrm>
            <a:custGeom>
              <a:avLst/>
              <a:gdLst>
                <a:gd name="T0" fmla="*/ 399 w 399"/>
                <a:gd name="T1" fmla="*/ 0 h 234"/>
                <a:gd name="T2" fmla="*/ 286 w 399"/>
                <a:gd name="T3" fmla="*/ 0 h 234"/>
                <a:gd name="T4" fmla="*/ 334 w 399"/>
                <a:gd name="T5" fmla="*/ 46 h 234"/>
                <a:gd name="T6" fmla="*/ 212 w 399"/>
                <a:gd name="T7" fmla="*/ 152 h 234"/>
                <a:gd name="T8" fmla="*/ 130 w 399"/>
                <a:gd name="T9" fmla="*/ 82 h 234"/>
                <a:gd name="T10" fmla="*/ 0 w 399"/>
                <a:gd name="T11" fmla="*/ 188 h 234"/>
                <a:gd name="T12" fmla="*/ 0 w 399"/>
                <a:gd name="T13" fmla="*/ 234 h 234"/>
                <a:gd name="T14" fmla="*/ 130 w 399"/>
                <a:gd name="T15" fmla="*/ 128 h 234"/>
                <a:gd name="T16" fmla="*/ 212 w 399"/>
                <a:gd name="T17" fmla="*/ 198 h 234"/>
                <a:gd name="T18" fmla="*/ 358 w 399"/>
                <a:gd name="T19" fmla="*/ 73 h 234"/>
                <a:gd name="T20" fmla="*/ 399 w 399"/>
                <a:gd name="T21" fmla="*/ 111 h 234"/>
                <a:gd name="T22" fmla="*/ 399 w 399"/>
                <a:gd name="T23"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234">
                  <a:moveTo>
                    <a:pt x="399" y="0"/>
                  </a:moveTo>
                  <a:lnTo>
                    <a:pt x="286" y="0"/>
                  </a:lnTo>
                  <a:lnTo>
                    <a:pt x="334" y="46"/>
                  </a:lnTo>
                  <a:lnTo>
                    <a:pt x="212" y="152"/>
                  </a:lnTo>
                  <a:lnTo>
                    <a:pt x="130" y="82"/>
                  </a:lnTo>
                  <a:lnTo>
                    <a:pt x="0" y="188"/>
                  </a:lnTo>
                  <a:lnTo>
                    <a:pt x="0" y="234"/>
                  </a:lnTo>
                  <a:lnTo>
                    <a:pt x="130" y="128"/>
                  </a:lnTo>
                  <a:lnTo>
                    <a:pt x="212" y="198"/>
                  </a:lnTo>
                  <a:lnTo>
                    <a:pt x="358" y="73"/>
                  </a:lnTo>
                  <a:lnTo>
                    <a:pt x="399" y="111"/>
                  </a:lnTo>
                  <a:lnTo>
                    <a:pt x="399" y="0"/>
                  </a:lnTo>
                  <a:close/>
                </a:path>
              </a:pathLst>
            </a:custGeom>
            <a:solidFill>
              <a:schemeClr val="bg1"/>
            </a:solidFill>
            <a:ln w="9525">
              <a:noFill/>
              <a:round/>
            </a:ln>
          </p:spPr>
          <p:txBody>
            <a:bodyPr vert="horz" wrap="square" lIns="121920" tIns="60960" rIns="121920" bIns="60960" numCol="1" anchor="t" anchorCtr="0" compatLnSpc="1"/>
            <a:lstStyle/>
            <a:p>
              <a:pPr defTabSz="914400"/>
              <a:endParaRPr lang="zh-CN" altLang="en-US" sz="1600" dirty="0">
                <a:solidFill>
                  <a:prstClr val="white"/>
                </a:solidFill>
                <a:latin typeface="华文细黑" panose="02010600040101010101" pitchFamily="2" charset="-122"/>
                <a:ea typeface="华文细黑" panose="02010600040101010101" pitchFamily="2" charset="-122"/>
              </a:endParaRPr>
            </a:p>
          </p:txBody>
        </p:sp>
      </p:grpSp>
      <p:sp>
        <p:nvSpPr>
          <p:cNvPr id="11268" name="PA-文本框 5"/>
          <p:cNvSpPr txBox="1"/>
          <p:nvPr>
            <p:custDataLst>
              <p:tags r:id="rId2"/>
            </p:custDataLst>
          </p:nvPr>
        </p:nvSpPr>
        <p:spPr>
          <a:xfrm>
            <a:off x="6096000" y="2303780"/>
            <a:ext cx="4596765" cy="2344553"/>
          </a:xfrm>
          <a:prstGeom prst="rect">
            <a:avLst/>
          </a:prstGeom>
          <a:noFill/>
          <a:ln w="28575" cap="flat" cmpd="sng" algn="ctr">
            <a:solidFill>
              <a:srgbClr val="4C6D78"/>
            </a:solidFill>
            <a:prstDash val="solid"/>
            <a:round/>
            <a:headEnd type="none" w="med" len="med"/>
            <a:tailEnd type="none" w="med" len="med"/>
          </a:ln>
        </p:spPr>
        <p:txBody>
          <a:bodyPr wrap="square">
            <a:spAutoFit/>
          </a:bodyPr>
          <a:lstStyle/>
          <a:p>
            <a:pPr algn="ctr">
              <a:lnSpc>
                <a:spcPct val="150000"/>
              </a:lnSpc>
              <a:spcBef>
                <a:spcPct val="0"/>
              </a:spcBef>
            </a:pPr>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ctr">
              <a:lnSpc>
                <a:spcPct val="150000"/>
              </a:lnSpc>
              <a:spcBef>
                <a:spcPct val="0"/>
              </a:spcBef>
            </a:pPr>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ctr">
              <a:lnSpc>
                <a:spcPct val="150000"/>
              </a:lnSpc>
              <a:spcBef>
                <a:spcPct val="0"/>
              </a:spcBef>
            </a:pPr>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endParaRPr>
          </a:p>
          <a:p>
            <a:pPr algn="ctr">
              <a:lnSpc>
                <a:spcPct val="150000"/>
              </a:lnSpc>
              <a:spcBef>
                <a:spcPct val="0"/>
              </a:spcBef>
            </a:pPr>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ctr">
              <a:lnSpc>
                <a:spcPct val="150000"/>
              </a:lnSpc>
              <a:spcBef>
                <a:spcPct val="0"/>
              </a:spcBef>
            </a:pPr>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sz="2000"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p:txBody>
      </p:sp>
      <p:sp>
        <p:nvSpPr>
          <p:cNvPr id="11" name="PA-文本框 44">
            <a:extLst>
              <a:ext uri="{FF2B5EF4-FFF2-40B4-BE49-F238E27FC236}">
                <a16:creationId xmlns="" xmlns:a16="http://schemas.microsoft.com/office/drawing/2014/main" id="{92EAC632-FBDE-4D91-A315-965970061ABF}"/>
              </a:ext>
            </a:extLst>
          </p:cNvPr>
          <p:cNvSpPr txBox="1"/>
          <p:nvPr>
            <p:custDataLst>
              <p:tags r:id="rId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02   /    </a:t>
            </a:r>
            <a:r>
              <a:rPr lang="zh-CN" altLang="en-US" sz="2400" dirty="0">
                <a:solidFill>
                  <a:srgbClr val="F2F2F2"/>
                </a:solidFill>
                <a:latin typeface="华文细黑" panose="02010600040101010101" pitchFamily="2" charset="-122"/>
                <a:ea typeface="华文细黑" panose="02010600040101010101" pitchFamily="2" charset="-122"/>
                <a:sym typeface="+mn-ea"/>
              </a:rPr>
              <a:t>研究思路与方法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11268"/>
                                        </p:tgtEl>
                                        <p:attrNameLst>
                                          <p:attrName>style.visibility</p:attrName>
                                        </p:attrNameLst>
                                      </p:cBhvr>
                                      <p:to>
                                        <p:strVal val="visible"/>
                                      </p:to>
                                    </p:set>
                                    <p:animEffect transition="in" filter="fade">
                                      <p:cBhvr>
                                        <p:cTn id="11"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1"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PA-组合 97"/>
          <p:cNvGrpSpPr/>
          <p:nvPr>
            <p:custDataLst>
              <p:tags r:id="rId1"/>
            </p:custDataLst>
          </p:nvPr>
        </p:nvGrpSpPr>
        <p:grpSpPr>
          <a:xfrm>
            <a:off x="1422400" y="2367280"/>
            <a:ext cx="1290320" cy="1300480"/>
            <a:chOff x="2256" y="3728"/>
            <a:chExt cx="2032" cy="2048"/>
          </a:xfrm>
        </p:grpSpPr>
        <p:sp>
          <p:nvSpPr>
            <p:cNvPr id="4" name="PA-对角圆角矩形 3"/>
            <p:cNvSpPr/>
            <p:nvPr>
              <p:custDataLst>
                <p:tags r:id="rId27"/>
              </p:custDataLst>
            </p:nvPr>
          </p:nvSpPr>
          <p:spPr>
            <a:xfrm>
              <a:off x="2256" y="3728"/>
              <a:ext cx="2032" cy="2048"/>
            </a:xfrm>
            <a:prstGeom prst="round2DiagRect">
              <a:avLst/>
            </a:pr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7" name="组合 26"/>
            <p:cNvGrpSpPr/>
            <p:nvPr/>
          </p:nvGrpSpPr>
          <p:grpSpPr>
            <a:xfrm>
              <a:off x="2749" y="4292"/>
              <a:ext cx="1014" cy="949"/>
              <a:chOff x="6012173" y="3182972"/>
              <a:chExt cx="517169" cy="483911"/>
            </a:xfrm>
            <a:solidFill>
              <a:schemeClr val="bg1"/>
            </a:solidFill>
          </p:grpSpPr>
          <p:sp>
            <p:nvSpPr>
              <p:cNvPr id="28" name="PA-任意多边形 250"/>
              <p:cNvSpPr/>
              <p:nvPr>
                <p:custDataLst>
                  <p:tags r:id="rId28"/>
                </p:custDataLst>
              </p:nvPr>
            </p:nvSpPr>
            <p:spPr bwMode="auto">
              <a:xfrm>
                <a:off x="6012173" y="3324321"/>
                <a:ext cx="495551" cy="342562"/>
              </a:xfrm>
              <a:custGeom>
                <a:avLst/>
                <a:gdLst>
                  <a:gd name="T0" fmla="*/ 132 w 238"/>
                  <a:gd name="T1" fmla="*/ 164 h 164"/>
                  <a:gd name="T2" fmla="*/ 84 w 238"/>
                  <a:gd name="T3" fmla="*/ 153 h 164"/>
                  <a:gd name="T4" fmla="*/ 26 w 238"/>
                  <a:gd name="T5" fmla="*/ 0 h 164"/>
                  <a:gd name="T6" fmla="*/ 65 w 238"/>
                  <a:gd name="T7" fmla="*/ 17 h 164"/>
                  <a:gd name="T8" fmla="*/ 102 w 238"/>
                  <a:gd name="T9" fmla="*/ 115 h 164"/>
                  <a:gd name="T10" fmla="*/ 199 w 238"/>
                  <a:gd name="T11" fmla="*/ 78 h 164"/>
                  <a:gd name="T12" fmla="*/ 238 w 238"/>
                  <a:gd name="T13" fmla="*/ 95 h 164"/>
                  <a:gd name="T14" fmla="*/ 173 w 238"/>
                  <a:gd name="T15" fmla="*/ 156 h 164"/>
                  <a:gd name="T16" fmla="*/ 132 w 238"/>
                  <a:gd name="T17"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64">
                    <a:moveTo>
                      <a:pt x="132" y="164"/>
                    </a:moveTo>
                    <a:cubicBezTo>
                      <a:pt x="116" y="164"/>
                      <a:pt x="100" y="160"/>
                      <a:pt x="84" y="153"/>
                    </a:cubicBezTo>
                    <a:cubicBezTo>
                      <a:pt x="26" y="127"/>
                      <a:pt x="0" y="58"/>
                      <a:pt x="26" y="0"/>
                    </a:cubicBezTo>
                    <a:cubicBezTo>
                      <a:pt x="65" y="17"/>
                      <a:pt x="65" y="17"/>
                      <a:pt x="65" y="17"/>
                    </a:cubicBezTo>
                    <a:cubicBezTo>
                      <a:pt x="48" y="54"/>
                      <a:pt x="65" y="98"/>
                      <a:pt x="102" y="115"/>
                    </a:cubicBezTo>
                    <a:cubicBezTo>
                      <a:pt x="139" y="132"/>
                      <a:pt x="183" y="115"/>
                      <a:pt x="199" y="78"/>
                    </a:cubicBezTo>
                    <a:cubicBezTo>
                      <a:pt x="238" y="95"/>
                      <a:pt x="238" y="95"/>
                      <a:pt x="238" y="95"/>
                    </a:cubicBezTo>
                    <a:cubicBezTo>
                      <a:pt x="225" y="124"/>
                      <a:pt x="202" y="145"/>
                      <a:pt x="173" y="156"/>
                    </a:cubicBezTo>
                    <a:cubicBezTo>
                      <a:pt x="160" y="161"/>
                      <a:pt x="146" y="164"/>
                      <a:pt x="132" y="16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9" name="PA-任意多边形 251"/>
              <p:cNvSpPr/>
              <p:nvPr>
                <p:custDataLst>
                  <p:tags r:id="rId29"/>
                </p:custDataLst>
              </p:nvPr>
            </p:nvSpPr>
            <p:spPr bwMode="auto">
              <a:xfrm>
                <a:off x="6077027" y="3182972"/>
                <a:ext cx="187911" cy="157978"/>
              </a:xfrm>
              <a:custGeom>
                <a:avLst/>
                <a:gdLst>
                  <a:gd name="T0" fmla="*/ 90 w 90"/>
                  <a:gd name="T1" fmla="*/ 0 h 76"/>
                  <a:gd name="T2" fmla="*/ 10 w 90"/>
                  <a:gd name="T3" fmla="*/ 43 h 76"/>
                  <a:gd name="T4" fmla="*/ 0 w 90"/>
                  <a:gd name="T5" fmla="*/ 58 h 76"/>
                  <a:gd name="T6" fmla="*/ 39 w 90"/>
                  <a:gd name="T7" fmla="*/ 76 h 76"/>
                  <a:gd name="T8" fmla="*/ 43 w 90"/>
                  <a:gd name="T9" fmla="*/ 69 h 76"/>
                  <a:gd name="T10" fmla="*/ 90 w 90"/>
                  <a:gd name="T11" fmla="*/ 43 h 76"/>
                  <a:gd name="T12" fmla="*/ 90 w 90"/>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0" h="76">
                    <a:moveTo>
                      <a:pt x="90" y="0"/>
                    </a:moveTo>
                    <a:cubicBezTo>
                      <a:pt x="59" y="3"/>
                      <a:pt x="30" y="18"/>
                      <a:pt x="10" y="43"/>
                    </a:cubicBezTo>
                    <a:cubicBezTo>
                      <a:pt x="6" y="48"/>
                      <a:pt x="3" y="53"/>
                      <a:pt x="0" y="58"/>
                    </a:cubicBezTo>
                    <a:cubicBezTo>
                      <a:pt x="39" y="76"/>
                      <a:pt x="39" y="76"/>
                      <a:pt x="39" y="76"/>
                    </a:cubicBezTo>
                    <a:cubicBezTo>
                      <a:pt x="40" y="74"/>
                      <a:pt x="42" y="72"/>
                      <a:pt x="43" y="69"/>
                    </a:cubicBezTo>
                    <a:cubicBezTo>
                      <a:pt x="55" y="55"/>
                      <a:pt x="72" y="45"/>
                      <a:pt x="90" y="43"/>
                    </a:cubicBezTo>
                    <a:lnTo>
                      <a:pt x="90"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0" name="PA-任意多边形 252"/>
              <p:cNvSpPr/>
              <p:nvPr>
                <p:custDataLst>
                  <p:tags r:id="rId30"/>
                </p:custDataLst>
              </p:nvPr>
            </p:nvSpPr>
            <p:spPr bwMode="auto">
              <a:xfrm>
                <a:off x="6436218" y="3445714"/>
                <a:ext cx="93124" cy="56539"/>
              </a:xfrm>
              <a:custGeom>
                <a:avLst/>
                <a:gdLst>
                  <a:gd name="T0" fmla="*/ 2 w 45"/>
                  <a:gd name="T1" fmla="*/ 0 h 27"/>
                  <a:gd name="T2" fmla="*/ 0 w 45"/>
                  <a:gd name="T3" fmla="*/ 10 h 27"/>
                  <a:gd name="T4" fmla="*/ 39 w 45"/>
                  <a:gd name="T5" fmla="*/ 27 h 27"/>
                  <a:gd name="T6" fmla="*/ 45 w 45"/>
                  <a:gd name="T7" fmla="*/ 0 h 27"/>
                  <a:gd name="T8" fmla="*/ 2 w 45"/>
                  <a:gd name="T9" fmla="*/ 0 h 27"/>
                </a:gdLst>
                <a:ahLst/>
                <a:cxnLst>
                  <a:cxn ang="0">
                    <a:pos x="T0" y="T1"/>
                  </a:cxn>
                  <a:cxn ang="0">
                    <a:pos x="T2" y="T3"/>
                  </a:cxn>
                  <a:cxn ang="0">
                    <a:pos x="T4" y="T5"/>
                  </a:cxn>
                  <a:cxn ang="0">
                    <a:pos x="T6" y="T7"/>
                  </a:cxn>
                  <a:cxn ang="0">
                    <a:pos x="T8" y="T9"/>
                  </a:cxn>
                </a:cxnLst>
                <a:rect l="0" t="0" r="r" b="b"/>
                <a:pathLst>
                  <a:path w="45" h="27">
                    <a:moveTo>
                      <a:pt x="2" y="0"/>
                    </a:moveTo>
                    <a:cubicBezTo>
                      <a:pt x="2" y="4"/>
                      <a:pt x="1" y="7"/>
                      <a:pt x="0" y="10"/>
                    </a:cubicBezTo>
                    <a:cubicBezTo>
                      <a:pt x="39" y="27"/>
                      <a:pt x="39" y="27"/>
                      <a:pt x="39" y="27"/>
                    </a:cubicBezTo>
                    <a:cubicBezTo>
                      <a:pt x="42" y="19"/>
                      <a:pt x="44" y="10"/>
                      <a:pt x="45" y="0"/>
                    </a:cubicBezTo>
                    <a:lnTo>
                      <a:pt x="2"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1" name="PA-任意多边形 253"/>
              <p:cNvSpPr/>
              <p:nvPr>
                <p:custDataLst>
                  <p:tags r:id="rId31"/>
                </p:custDataLst>
              </p:nvPr>
            </p:nvSpPr>
            <p:spPr bwMode="auto">
              <a:xfrm>
                <a:off x="6286555" y="3182972"/>
                <a:ext cx="242787" cy="241125"/>
              </a:xfrm>
              <a:custGeom>
                <a:avLst/>
                <a:gdLst>
                  <a:gd name="T0" fmla="*/ 116 w 116"/>
                  <a:gd name="T1" fmla="*/ 116 h 116"/>
                  <a:gd name="T2" fmla="*/ 74 w 116"/>
                  <a:gd name="T3" fmla="*/ 116 h 116"/>
                  <a:gd name="T4" fmla="*/ 0 w 116"/>
                  <a:gd name="T5" fmla="*/ 42 h 116"/>
                  <a:gd name="T6" fmla="*/ 0 w 116"/>
                  <a:gd name="T7" fmla="*/ 0 h 116"/>
                  <a:gd name="T8" fmla="*/ 116 w 116"/>
                  <a:gd name="T9" fmla="*/ 116 h 116"/>
                </a:gdLst>
                <a:ahLst/>
                <a:cxnLst>
                  <a:cxn ang="0">
                    <a:pos x="T0" y="T1"/>
                  </a:cxn>
                  <a:cxn ang="0">
                    <a:pos x="T2" y="T3"/>
                  </a:cxn>
                  <a:cxn ang="0">
                    <a:pos x="T4" y="T5"/>
                  </a:cxn>
                  <a:cxn ang="0">
                    <a:pos x="T6" y="T7"/>
                  </a:cxn>
                  <a:cxn ang="0">
                    <a:pos x="T8" y="T9"/>
                  </a:cxn>
                </a:cxnLst>
                <a:rect l="0" t="0" r="r" b="b"/>
                <a:pathLst>
                  <a:path w="116" h="116">
                    <a:moveTo>
                      <a:pt x="116" y="116"/>
                    </a:moveTo>
                    <a:cubicBezTo>
                      <a:pt x="74" y="116"/>
                      <a:pt x="74" y="116"/>
                      <a:pt x="74" y="116"/>
                    </a:cubicBezTo>
                    <a:cubicBezTo>
                      <a:pt x="74" y="75"/>
                      <a:pt x="41" y="42"/>
                      <a:pt x="0" y="42"/>
                    </a:cubicBezTo>
                    <a:cubicBezTo>
                      <a:pt x="0" y="0"/>
                      <a:pt x="0" y="0"/>
                      <a:pt x="0" y="0"/>
                    </a:cubicBezTo>
                    <a:cubicBezTo>
                      <a:pt x="64" y="0"/>
                      <a:pt x="116" y="52"/>
                      <a:pt x="116" y="116"/>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2" name="PA-矩形 254"/>
              <p:cNvSpPr>
                <a:spLocks noChangeArrowheads="1"/>
              </p:cNvSpPr>
              <p:nvPr>
                <p:custDataLst>
                  <p:tags r:id="rId32"/>
                </p:custDataLst>
              </p:nvPr>
            </p:nvSpPr>
            <p:spPr bwMode="auto">
              <a:xfrm>
                <a:off x="6200083" y="3454029"/>
                <a:ext cx="43236" cy="56539"/>
              </a:xfrm>
              <a:prstGeom prst="rect">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4" name="PA-矩形 255"/>
              <p:cNvSpPr>
                <a:spLocks noChangeArrowheads="1"/>
              </p:cNvSpPr>
              <p:nvPr>
                <p:custDataLst>
                  <p:tags r:id="rId33"/>
                </p:custDataLst>
              </p:nvPr>
            </p:nvSpPr>
            <p:spPr bwMode="auto">
              <a:xfrm>
                <a:off x="6264938" y="3382523"/>
                <a:ext cx="44899" cy="128046"/>
              </a:xfrm>
              <a:prstGeom prst="rect">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1" name="PA-矩形 256"/>
              <p:cNvSpPr>
                <a:spLocks noChangeArrowheads="1"/>
              </p:cNvSpPr>
              <p:nvPr>
                <p:custDataLst>
                  <p:tags r:id="rId34"/>
                </p:custDataLst>
              </p:nvPr>
            </p:nvSpPr>
            <p:spPr bwMode="auto">
              <a:xfrm>
                <a:off x="6331455" y="3345938"/>
                <a:ext cx="43236" cy="164630"/>
              </a:xfrm>
              <a:prstGeom prst="rect">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100" name="PA-组合 99"/>
          <p:cNvGrpSpPr/>
          <p:nvPr>
            <p:custDataLst>
              <p:tags r:id="rId2"/>
            </p:custDataLst>
          </p:nvPr>
        </p:nvGrpSpPr>
        <p:grpSpPr>
          <a:xfrm>
            <a:off x="6766560" y="2367280"/>
            <a:ext cx="1290320" cy="1300480"/>
            <a:chOff x="10656" y="3728"/>
            <a:chExt cx="2032" cy="2048"/>
          </a:xfrm>
        </p:grpSpPr>
        <p:sp>
          <p:nvSpPr>
            <p:cNvPr id="23" name="PA-对角圆角矩形 22"/>
            <p:cNvSpPr/>
            <p:nvPr>
              <p:custDataLst>
                <p:tags r:id="rId23"/>
              </p:custDataLst>
            </p:nvPr>
          </p:nvSpPr>
          <p:spPr>
            <a:xfrm>
              <a:off x="10656" y="3728"/>
              <a:ext cx="2032" cy="2048"/>
            </a:xfrm>
            <a:prstGeom prst="round2DiagRect">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43" name="组合 42"/>
            <p:cNvGrpSpPr/>
            <p:nvPr/>
          </p:nvGrpSpPr>
          <p:grpSpPr>
            <a:xfrm>
              <a:off x="11014" y="4292"/>
              <a:ext cx="1317" cy="919"/>
              <a:chOff x="5626101" y="3128962"/>
              <a:chExt cx="925512" cy="646113"/>
            </a:xfrm>
            <a:solidFill>
              <a:schemeClr val="bg1"/>
            </a:solidFill>
          </p:grpSpPr>
          <p:sp>
            <p:nvSpPr>
              <p:cNvPr id="44" name="PA-任意多边形 182"/>
              <p:cNvSpPr>
                <a:spLocks noEditPoints="1"/>
              </p:cNvSpPr>
              <p:nvPr>
                <p:custDataLst>
                  <p:tags r:id="rId24"/>
                </p:custDataLst>
              </p:nvPr>
            </p:nvSpPr>
            <p:spPr bwMode="auto">
              <a:xfrm>
                <a:off x="6297613" y="3178175"/>
                <a:ext cx="254000" cy="306388"/>
              </a:xfrm>
              <a:custGeom>
                <a:avLst/>
                <a:gdLst>
                  <a:gd name="T0" fmla="*/ 51 w 146"/>
                  <a:gd name="T1" fmla="*/ 0 h 175"/>
                  <a:gd name="T2" fmla="*/ 0 w 146"/>
                  <a:gd name="T3" fmla="*/ 37 h 175"/>
                  <a:gd name="T4" fmla="*/ 55 w 146"/>
                  <a:gd name="T5" fmla="*/ 93 h 175"/>
                  <a:gd name="T6" fmla="*/ 94 w 146"/>
                  <a:gd name="T7" fmla="*/ 175 h 175"/>
                  <a:gd name="T8" fmla="*/ 146 w 146"/>
                  <a:gd name="T9" fmla="*/ 137 h 175"/>
                  <a:gd name="T10" fmla="*/ 106 w 146"/>
                  <a:gd name="T11" fmla="*/ 67 h 175"/>
                  <a:gd name="T12" fmla="*/ 51 w 146"/>
                  <a:gd name="T13" fmla="*/ 0 h 175"/>
                  <a:gd name="T14" fmla="*/ 120 w 146"/>
                  <a:gd name="T15" fmla="*/ 130 h 175"/>
                  <a:gd name="T16" fmla="*/ 109 w 146"/>
                  <a:gd name="T17" fmla="*/ 140 h 175"/>
                  <a:gd name="T18" fmla="*/ 98 w 146"/>
                  <a:gd name="T19" fmla="*/ 130 h 175"/>
                  <a:gd name="T20" fmla="*/ 109 w 146"/>
                  <a:gd name="T21" fmla="*/ 119 h 175"/>
                  <a:gd name="T22" fmla="*/ 120 w 146"/>
                  <a:gd name="T23" fmla="*/ 13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75">
                    <a:moveTo>
                      <a:pt x="51" y="0"/>
                    </a:moveTo>
                    <a:cubicBezTo>
                      <a:pt x="0" y="37"/>
                      <a:pt x="0" y="37"/>
                      <a:pt x="0" y="37"/>
                    </a:cubicBezTo>
                    <a:cubicBezTo>
                      <a:pt x="0" y="37"/>
                      <a:pt x="30" y="57"/>
                      <a:pt x="55" y="93"/>
                    </a:cubicBezTo>
                    <a:cubicBezTo>
                      <a:pt x="80" y="130"/>
                      <a:pt x="94" y="175"/>
                      <a:pt x="94" y="175"/>
                    </a:cubicBezTo>
                    <a:cubicBezTo>
                      <a:pt x="146" y="137"/>
                      <a:pt x="146" y="137"/>
                      <a:pt x="146" y="137"/>
                    </a:cubicBezTo>
                    <a:cubicBezTo>
                      <a:pt x="146" y="137"/>
                      <a:pt x="133" y="105"/>
                      <a:pt x="106" y="67"/>
                    </a:cubicBezTo>
                    <a:cubicBezTo>
                      <a:pt x="79" y="29"/>
                      <a:pt x="51" y="0"/>
                      <a:pt x="51" y="0"/>
                    </a:cubicBezTo>
                    <a:close/>
                    <a:moveTo>
                      <a:pt x="120" y="130"/>
                    </a:moveTo>
                    <a:cubicBezTo>
                      <a:pt x="120" y="136"/>
                      <a:pt x="115" y="140"/>
                      <a:pt x="109" y="140"/>
                    </a:cubicBezTo>
                    <a:cubicBezTo>
                      <a:pt x="103" y="140"/>
                      <a:pt x="98" y="136"/>
                      <a:pt x="98" y="130"/>
                    </a:cubicBezTo>
                    <a:cubicBezTo>
                      <a:pt x="98" y="124"/>
                      <a:pt x="103" y="119"/>
                      <a:pt x="109" y="119"/>
                    </a:cubicBezTo>
                    <a:cubicBezTo>
                      <a:pt x="115" y="119"/>
                      <a:pt x="120" y="124"/>
                      <a:pt x="120"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latin typeface="思源黑体 CN Bold" panose="020B0800000000000000" charset="-122"/>
                  <a:ea typeface="思源黑体 CN Bold" panose="020B0800000000000000" charset="-122"/>
                  <a:cs typeface="思源黑体 CN Bold" panose="020B0800000000000000" charset="-122"/>
                </a:endParaRPr>
              </a:p>
            </p:txBody>
          </p:sp>
          <p:sp>
            <p:nvSpPr>
              <p:cNvPr id="45" name="PA-任意多边形 183"/>
              <p:cNvSpPr>
                <a:spLocks noEditPoints="1"/>
              </p:cNvSpPr>
              <p:nvPr>
                <p:custDataLst>
                  <p:tags r:id="rId25"/>
                </p:custDataLst>
              </p:nvPr>
            </p:nvSpPr>
            <p:spPr bwMode="auto">
              <a:xfrm>
                <a:off x="5626101" y="3128962"/>
                <a:ext cx="827088" cy="646113"/>
              </a:xfrm>
              <a:custGeom>
                <a:avLst/>
                <a:gdLst>
                  <a:gd name="T0" fmla="*/ 57 w 474"/>
                  <a:gd name="T1" fmla="*/ 181 h 371"/>
                  <a:gd name="T2" fmla="*/ 70 w 474"/>
                  <a:gd name="T3" fmla="*/ 164 h 371"/>
                  <a:gd name="T4" fmla="*/ 62 w 474"/>
                  <a:gd name="T5" fmla="*/ 227 h 371"/>
                  <a:gd name="T6" fmla="*/ 98 w 474"/>
                  <a:gd name="T7" fmla="*/ 284 h 371"/>
                  <a:gd name="T8" fmla="*/ 133 w 474"/>
                  <a:gd name="T9" fmla="*/ 321 h 371"/>
                  <a:gd name="T10" fmla="*/ 175 w 474"/>
                  <a:gd name="T11" fmla="*/ 324 h 371"/>
                  <a:gd name="T12" fmla="*/ 215 w 474"/>
                  <a:gd name="T13" fmla="*/ 355 h 371"/>
                  <a:gd name="T14" fmla="*/ 244 w 474"/>
                  <a:gd name="T15" fmla="*/ 371 h 371"/>
                  <a:gd name="T16" fmla="*/ 272 w 474"/>
                  <a:gd name="T17" fmla="*/ 353 h 371"/>
                  <a:gd name="T18" fmla="*/ 317 w 474"/>
                  <a:gd name="T19" fmla="*/ 354 h 371"/>
                  <a:gd name="T20" fmla="*/ 333 w 474"/>
                  <a:gd name="T21" fmla="*/ 337 h 371"/>
                  <a:gd name="T22" fmla="*/ 367 w 474"/>
                  <a:gd name="T23" fmla="*/ 299 h 371"/>
                  <a:gd name="T24" fmla="*/ 389 w 474"/>
                  <a:gd name="T25" fmla="*/ 247 h 371"/>
                  <a:gd name="T26" fmla="*/ 364 w 474"/>
                  <a:gd name="T27" fmla="*/ 235 h 371"/>
                  <a:gd name="T28" fmla="*/ 375 w 474"/>
                  <a:gd name="T29" fmla="*/ 260 h 371"/>
                  <a:gd name="T30" fmla="*/ 360 w 474"/>
                  <a:gd name="T31" fmla="*/ 281 h 371"/>
                  <a:gd name="T32" fmla="*/ 341 w 474"/>
                  <a:gd name="T33" fmla="*/ 265 h 371"/>
                  <a:gd name="T34" fmla="*/ 282 w 474"/>
                  <a:gd name="T35" fmla="*/ 206 h 371"/>
                  <a:gd name="T36" fmla="*/ 269 w 474"/>
                  <a:gd name="T37" fmla="*/ 219 h 371"/>
                  <a:gd name="T38" fmla="*/ 328 w 474"/>
                  <a:gd name="T39" fmla="*/ 278 h 371"/>
                  <a:gd name="T40" fmla="*/ 334 w 474"/>
                  <a:gd name="T41" fmla="*/ 284 h 371"/>
                  <a:gd name="T42" fmla="*/ 348 w 474"/>
                  <a:gd name="T43" fmla="*/ 298 h 371"/>
                  <a:gd name="T44" fmla="*/ 317 w 474"/>
                  <a:gd name="T45" fmla="*/ 307 h 371"/>
                  <a:gd name="T46" fmla="*/ 311 w 474"/>
                  <a:gd name="T47" fmla="*/ 302 h 371"/>
                  <a:gd name="T48" fmla="*/ 238 w 474"/>
                  <a:gd name="T49" fmla="*/ 244 h 371"/>
                  <a:gd name="T50" fmla="*/ 296 w 474"/>
                  <a:gd name="T51" fmla="*/ 312 h 371"/>
                  <a:gd name="T52" fmla="*/ 309 w 474"/>
                  <a:gd name="T53" fmla="*/ 327 h 371"/>
                  <a:gd name="T54" fmla="*/ 280 w 474"/>
                  <a:gd name="T55" fmla="*/ 336 h 371"/>
                  <a:gd name="T56" fmla="*/ 275 w 474"/>
                  <a:gd name="T57" fmla="*/ 331 h 371"/>
                  <a:gd name="T58" fmla="*/ 273 w 474"/>
                  <a:gd name="T59" fmla="*/ 329 h 371"/>
                  <a:gd name="T60" fmla="*/ 217 w 474"/>
                  <a:gd name="T61" fmla="*/ 288 h 371"/>
                  <a:gd name="T62" fmla="*/ 250 w 474"/>
                  <a:gd name="T63" fmla="*/ 332 h 371"/>
                  <a:gd name="T64" fmla="*/ 259 w 474"/>
                  <a:gd name="T65" fmla="*/ 344 h 371"/>
                  <a:gd name="T66" fmla="*/ 229 w 474"/>
                  <a:gd name="T67" fmla="*/ 347 h 371"/>
                  <a:gd name="T68" fmla="*/ 224 w 474"/>
                  <a:gd name="T69" fmla="*/ 343 h 371"/>
                  <a:gd name="T70" fmla="*/ 222 w 474"/>
                  <a:gd name="T71" fmla="*/ 341 h 371"/>
                  <a:gd name="T72" fmla="*/ 187 w 474"/>
                  <a:gd name="T73" fmla="*/ 313 h 371"/>
                  <a:gd name="T74" fmla="*/ 174 w 474"/>
                  <a:gd name="T75" fmla="*/ 258 h 371"/>
                  <a:gd name="T76" fmla="*/ 134 w 474"/>
                  <a:gd name="T77" fmla="*/ 206 h 371"/>
                  <a:gd name="T78" fmla="*/ 100 w 474"/>
                  <a:gd name="T79" fmla="*/ 188 h 371"/>
                  <a:gd name="T80" fmla="*/ 112 w 474"/>
                  <a:gd name="T81" fmla="*/ 113 h 371"/>
                  <a:gd name="T82" fmla="*/ 116 w 474"/>
                  <a:gd name="T83" fmla="*/ 109 h 371"/>
                  <a:gd name="T84" fmla="*/ 202 w 474"/>
                  <a:gd name="T85" fmla="*/ 99 h 371"/>
                  <a:gd name="T86" fmla="*/ 201 w 474"/>
                  <a:gd name="T87" fmla="*/ 145 h 371"/>
                  <a:gd name="T88" fmla="*/ 368 w 474"/>
                  <a:gd name="T89" fmla="*/ 226 h 371"/>
                  <a:gd name="T90" fmla="*/ 456 w 474"/>
                  <a:gd name="T91" fmla="*/ 172 h 371"/>
                  <a:gd name="T92" fmla="*/ 344 w 474"/>
                  <a:gd name="T93" fmla="*/ 104 h 371"/>
                  <a:gd name="T94" fmla="*/ 217 w 474"/>
                  <a:gd name="T95" fmla="*/ 87 h 371"/>
                  <a:gd name="T96" fmla="*/ 187 w 474"/>
                  <a:gd name="T97" fmla="*/ 62 h 371"/>
                  <a:gd name="T98" fmla="*/ 190 w 474"/>
                  <a:gd name="T99" fmla="*/ 47 h 371"/>
                  <a:gd name="T100" fmla="*/ 135 w 474"/>
                  <a:gd name="T101" fmla="*/ 1 h 371"/>
                  <a:gd name="T102" fmla="*/ 3 w 474"/>
                  <a:gd name="T103" fmla="*/ 120 h 371"/>
                  <a:gd name="T104" fmla="*/ 49 w 474"/>
                  <a:gd name="T105" fmla="*/ 179 h 371"/>
                  <a:gd name="T106" fmla="*/ 76 w 474"/>
                  <a:gd name="T107" fmla="*/ 65 h 371"/>
                  <a:gd name="T108" fmla="*/ 168 w 474"/>
                  <a:gd name="T109" fmla="*/ 51 h 371"/>
                  <a:gd name="T110" fmla="*/ 65 w 474"/>
                  <a:gd name="T111" fmla="*/ 139 h 371"/>
                  <a:gd name="T112" fmla="*/ 22 w 474"/>
                  <a:gd name="T113" fmla="*/ 12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4" h="371">
                    <a:moveTo>
                      <a:pt x="56" y="181"/>
                    </a:moveTo>
                    <a:cubicBezTo>
                      <a:pt x="56" y="181"/>
                      <a:pt x="57" y="181"/>
                      <a:pt x="57" y="181"/>
                    </a:cubicBezTo>
                    <a:cubicBezTo>
                      <a:pt x="60" y="181"/>
                      <a:pt x="63" y="179"/>
                      <a:pt x="64" y="176"/>
                    </a:cubicBezTo>
                    <a:cubicBezTo>
                      <a:pt x="64" y="176"/>
                      <a:pt x="66" y="171"/>
                      <a:pt x="70" y="164"/>
                    </a:cubicBezTo>
                    <a:cubicBezTo>
                      <a:pt x="85" y="198"/>
                      <a:pt x="85" y="198"/>
                      <a:pt x="85" y="198"/>
                    </a:cubicBezTo>
                    <a:cubicBezTo>
                      <a:pt x="73" y="206"/>
                      <a:pt x="60" y="218"/>
                      <a:pt x="62" y="227"/>
                    </a:cubicBezTo>
                    <a:cubicBezTo>
                      <a:pt x="66" y="245"/>
                      <a:pt x="75" y="268"/>
                      <a:pt x="87" y="270"/>
                    </a:cubicBezTo>
                    <a:cubicBezTo>
                      <a:pt x="100" y="272"/>
                      <a:pt x="98" y="284"/>
                      <a:pt x="98" y="284"/>
                    </a:cubicBezTo>
                    <a:cubicBezTo>
                      <a:pt x="98" y="284"/>
                      <a:pt x="112" y="318"/>
                      <a:pt x="123" y="316"/>
                    </a:cubicBezTo>
                    <a:cubicBezTo>
                      <a:pt x="133" y="314"/>
                      <a:pt x="133" y="321"/>
                      <a:pt x="133" y="321"/>
                    </a:cubicBezTo>
                    <a:cubicBezTo>
                      <a:pt x="133" y="321"/>
                      <a:pt x="133" y="339"/>
                      <a:pt x="146" y="337"/>
                    </a:cubicBezTo>
                    <a:cubicBezTo>
                      <a:pt x="152" y="336"/>
                      <a:pt x="164" y="331"/>
                      <a:pt x="175" y="324"/>
                    </a:cubicBezTo>
                    <a:cubicBezTo>
                      <a:pt x="215" y="355"/>
                      <a:pt x="215" y="355"/>
                      <a:pt x="215" y="355"/>
                    </a:cubicBezTo>
                    <a:cubicBezTo>
                      <a:pt x="215" y="355"/>
                      <a:pt x="215" y="355"/>
                      <a:pt x="215" y="355"/>
                    </a:cubicBezTo>
                    <a:cubicBezTo>
                      <a:pt x="216" y="356"/>
                      <a:pt x="218" y="357"/>
                      <a:pt x="219" y="359"/>
                    </a:cubicBezTo>
                    <a:cubicBezTo>
                      <a:pt x="227" y="364"/>
                      <a:pt x="234" y="371"/>
                      <a:pt x="244" y="371"/>
                    </a:cubicBezTo>
                    <a:cubicBezTo>
                      <a:pt x="250" y="371"/>
                      <a:pt x="256" y="368"/>
                      <a:pt x="264" y="363"/>
                    </a:cubicBezTo>
                    <a:cubicBezTo>
                      <a:pt x="267" y="360"/>
                      <a:pt x="270" y="356"/>
                      <a:pt x="272" y="353"/>
                    </a:cubicBezTo>
                    <a:cubicBezTo>
                      <a:pt x="279" y="360"/>
                      <a:pt x="286" y="365"/>
                      <a:pt x="295" y="365"/>
                    </a:cubicBezTo>
                    <a:cubicBezTo>
                      <a:pt x="302" y="365"/>
                      <a:pt x="309" y="362"/>
                      <a:pt x="317" y="354"/>
                    </a:cubicBezTo>
                    <a:cubicBezTo>
                      <a:pt x="323" y="348"/>
                      <a:pt x="327" y="342"/>
                      <a:pt x="328" y="336"/>
                    </a:cubicBezTo>
                    <a:cubicBezTo>
                      <a:pt x="329" y="336"/>
                      <a:pt x="331" y="337"/>
                      <a:pt x="333" y="337"/>
                    </a:cubicBezTo>
                    <a:cubicBezTo>
                      <a:pt x="339" y="337"/>
                      <a:pt x="347" y="334"/>
                      <a:pt x="355" y="326"/>
                    </a:cubicBezTo>
                    <a:cubicBezTo>
                      <a:pt x="365" y="316"/>
                      <a:pt x="368" y="306"/>
                      <a:pt x="367" y="299"/>
                    </a:cubicBezTo>
                    <a:cubicBezTo>
                      <a:pt x="375" y="296"/>
                      <a:pt x="381" y="291"/>
                      <a:pt x="383" y="288"/>
                    </a:cubicBezTo>
                    <a:cubicBezTo>
                      <a:pt x="401" y="271"/>
                      <a:pt x="395" y="254"/>
                      <a:pt x="389" y="247"/>
                    </a:cubicBezTo>
                    <a:cubicBezTo>
                      <a:pt x="376" y="235"/>
                      <a:pt x="376" y="235"/>
                      <a:pt x="376" y="235"/>
                    </a:cubicBezTo>
                    <a:cubicBezTo>
                      <a:pt x="373" y="232"/>
                      <a:pt x="367" y="232"/>
                      <a:pt x="364" y="235"/>
                    </a:cubicBezTo>
                    <a:cubicBezTo>
                      <a:pt x="360" y="239"/>
                      <a:pt x="360" y="245"/>
                      <a:pt x="364" y="248"/>
                    </a:cubicBezTo>
                    <a:cubicBezTo>
                      <a:pt x="375" y="260"/>
                      <a:pt x="375" y="260"/>
                      <a:pt x="375" y="260"/>
                    </a:cubicBezTo>
                    <a:cubicBezTo>
                      <a:pt x="375" y="260"/>
                      <a:pt x="380" y="266"/>
                      <a:pt x="370" y="275"/>
                    </a:cubicBezTo>
                    <a:cubicBezTo>
                      <a:pt x="363" y="282"/>
                      <a:pt x="361" y="281"/>
                      <a:pt x="360" y="281"/>
                    </a:cubicBezTo>
                    <a:cubicBezTo>
                      <a:pt x="356" y="280"/>
                      <a:pt x="351" y="275"/>
                      <a:pt x="346" y="270"/>
                    </a:cubicBezTo>
                    <a:cubicBezTo>
                      <a:pt x="344" y="268"/>
                      <a:pt x="343" y="267"/>
                      <a:pt x="341" y="265"/>
                    </a:cubicBezTo>
                    <a:cubicBezTo>
                      <a:pt x="341" y="265"/>
                      <a:pt x="341" y="265"/>
                      <a:pt x="341" y="265"/>
                    </a:cubicBezTo>
                    <a:cubicBezTo>
                      <a:pt x="282" y="206"/>
                      <a:pt x="282" y="206"/>
                      <a:pt x="282" y="206"/>
                    </a:cubicBezTo>
                    <a:cubicBezTo>
                      <a:pt x="278" y="202"/>
                      <a:pt x="273" y="202"/>
                      <a:pt x="269" y="206"/>
                    </a:cubicBezTo>
                    <a:cubicBezTo>
                      <a:pt x="266" y="210"/>
                      <a:pt x="266" y="215"/>
                      <a:pt x="269" y="219"/>
                    </a:cubicBezTo>
                    <a:cubicBezTo>
                      <a:pt x="328" y="278"/>
                      <a:pt x="328" y="278"/>
                      <a:pt x="328" y="278"/>
                    </a:cubicBezTo>
                    <a:cubicBezTo>
                      <a:pt x="328" y="278"/>
                      <a:pt x="328" y="278"/>
                      <a:pt x="328" y="278"/>
                    </a:cubicBezTo>
                    <a:cubicBezTo>
                      <a:pt x="333" y="283"/>
                      <a:pt x="333" y="283"/>
                      <a:pt x="333" y="283"/>
                    </a:cubicBezTo>
                    <a:cubicBezTo>
                      <a:pt x="333" y="283"/>
                      <a:pt x="334" y="283"/>
                      <a:pt x="334" y="284"/>
                    </a:cubicBezTo>
                    <a:cubicBezTo>
                      <a:pt x="334" y="285"/>
                      <a:pt x="335" y="285"/>
                      <a:pt x="336" y="286"/>
                    </a:cubicBezTo>
                    <a:cubicBezTo>
                      <a:pt x="348" y="298"/>
                      <a:pt x="348" y="298"/>
                      <a:pt x="348" y="298"/>
                    </a:cubicBezTo>
                    <a:cubicBezTo>
                      <a:pt x="348" y="298"/>
                      <a:pt x="353" y="303"/>
                      <a:pt x="343" y="312"/>
                    </a:cubicBezTo>
                    <a:cubicBezTo>
                      <a:pt x="333" y="322"/>
                      <a:pt x="331" y="320"/>
                      <a:pt x="317" y="307"/>
                    </a:cubicBezTo>
                    <a:cubicBezTo>
                      <a:pt x="315" y="305"/>
                      <a:pt x="313" y="304"/>
                      <a:pt x="312" y="302"/>
                    </a:cubicBezTo>
                    <a:cubicBezTo>
                      <a:pt x="312" y="302"/>
                      <a:pt x="312" y="302"/>
                      <a:pt x="311" y="302"/>
                    </a:cubicBezTo>
                    <a:cubicBezTo>
                      <a:pt x="251" y="244"/>
                      <a:pt x="251" y="244"/>
                      <a:pt x="251" y="244"/>
                    </a:cubicBezTo>
                    <a:cubicBezTo>
                      <a:pt x="247" y="240"/>
                      <a:pt x="241" y="241"/>
                      <a:pt x="238" y="244"/>
                    </a:cubicBezTo>
                    <a:cubicBezTo>
                      <a:pt x="234" y="248"/>
                      <a:pt x="235" y="254"/>
                      <a:pt x="238" y="257"/>
                    </a:cubicBezTo>
                    <a:cubicBezTo>
                      <a:pt x="296" y="312"/>
                      <a:pt x="296" y="312"/>
                      <a:pt x="296" y="312"/>
                    </a:cubicBezTo>
                    <a:cubicBezTo>
                      <a:pt x="296" y="313"/>
                      <a:pt x="297" y="315"/>
                      <a:pt x="298" y="316"/>
                    </a:cubicBezTo>
                    <a:cubicBezTo>
                      <a:pt x="309" y="327"/>
                      <a:pt x="309" y="327"/>
                      <a:pt x="309" y="327"/>
                    </a:cubicBezTo>
                    <a:cubicBezTo>
                      <a:pt x="311" y="328"/>
                      <a:pt x="313" y="333"/>
                      <a:pt x="305" y="342"/>
                    </a:cubicBezTo>
                    <a:cubicBezTo>
                      <a:pt x="295" y="351"/>
                      <a:pt x="293" y="350"/>
                      <a:pt x="280" y="336"/>
                    </a:cubicBezTo>
                    <a:cubicBezTo>
                      <a:pt x="278" y="335"/>
                      <a:pt x="277" y="333"/>
                      <a:pt x="276" y="332"/>
                    </a:cubicBezTo>
                    <a:cubicBezTo>
                      <a:pt x="275" y="332"/>
                      <a:pt x="275" y="332"/>
                      <a:pt x="275" y="331"/>
                    </a:cubicBezTo>
                    <a:cubicBezTo>
                      <a:pt x="273" y="329"/>
                      <a:pt x="273" y="329"/>
                      <a:pt x="273" y="329"/>
                    </a:cubicBezTo>
                    <a:cubicBezTo>
                      <a:pt x="273" y="329"/>
                      <a:pt x="273" y="329"/>
                      <a:pt x="273" y="329"/>
                    </a:cubicBezTo>
                    <a:cubicBezTo>
                      <a:pt x="230" y="287"/>
                      <a:pt x="230" y="287"/>
                      <a:pt x="230" y="287"/>
                    </a:cubicBezTo>
                    <a:cubicBezTo>
                      <a:pt x="226" y="284"/>
                      <a:pt x="221" y="284"/>
                      <a:pt x="217" y="288"/>
                    </a:cubicBezTo>
                    <a:cubicBezTo>
                      <a:pt x="214" y="291"/>
                      <a:pt x="214" y="297"/>
                      <a:pt x="217" y="300"/>
                    </a:cubicBezTo>
                    <a:cubicBezTo>
                      <a:pt x="250" y="332"/>
                      <a:pt x="250" y="332"/>
                      <a:pt x="250" y="332"/>
                    </a:cubicBezTo>
                    <a:cubicBezTo>
                      <a:pt x="259" y="341"/>
                      <a:pt x="259" y="341"/>
                      <a:pt x="259" y="341"/>
                    </a:cubicBezTo>
                    <a:cubicBezTo>
                      <a:pt x="259" y="341"/>
                      <a:pt x="260" y="342"/>
                      <a:pt x="259" y="344"/>
                    </a:cubicBezTo>
                    <a:cubicBezTo>
                      <a:pt x="259" y="346"/>
                      <a:pt x="257" y="348"/>
                      <a:pt x="254" y="351"/>
                    </a:cubicBezTo>
                    <a:cubicBezTo>
                      <a:pt x="244" y="359"/>
                      <a:pt x="241" y="357"/>
                      <a:pt x="229" y="347"/>
                    </a:cubicBezTo>
                    <a:cubicBezTo>
                      <a:pt x="224" y="343"/>
                      <a:pt x="224" y="343"/>
                      <a:pt x="224" y="343"/>
                    </a:cubicBezTo>
                    <a:cubicBezTo>
                      <a:pt x="224" y="343"/>
                      <a:pt x="224" y="343"/>
                      <a:pt x="224" y="343"/>
                    </a:cubicBezTo>
                    <a:cubicBezTo>
                      <a:pt x="224" y="343"/>
                      <a:pt x="224" y="343"/>
                      <a:pt x="224" y="343"/>
                    </a:cubicBezTo>
                    <a:cubicBezTo>
                      <a:pt x="222" y="341"/>
                      <a:pt x="222" y="341"/>
                      <a:pt x="222" y="341"/>
                    </a:cubicBezTo>
                    <a:cubicBezTo>
                      <a:pt x="222" y="341"/>
                      <a:pt x="222" y="341"/>
                      <a:pt x="222" y="341"/>
                    </a:cubicBezTo>
                    <a:cubicBezTo>
                      <a:pt x="187" y="313"/>
                      <a:pt x="187" y="313"/>
                      <a:pt x="187" y="313"/>
                    </a:cubicBezTo>
                    <a:cubicBezTo>
                      <a:pt x="191" y="308"/>
                      <a:pt x="195" y="301"/>
                      <a:pt x="195" y="295"/>
                    </a:cubicBezTo>
                    <a:cubicBezTo>
                      <a:pt x="197" y="272"/>
                      <a:pt x="174" y="258"/>
                      <a:pt x="174" y="258"/>
                    </a:cubicBezTo>
                    <a:cubicBezTo>
                      <a:pt x="174" y="258"/>
                      <a:pt x="172" y="241"/>
                      <a:pt x="156" y="233"/>
                    </a:cubicBezTo>
                    <a:cubicBezTo>
                      <a:pt x="149" y="229"/>
                      <a:pt x="151" y="216"/>
                      <a:pt x="134" y="206"/>
                    </a:cubicBezTo>
                    <a:cubicBezTo>
                      <a:pt x="128" y="202"/>
                      <a:pt x="123" y="181"/>
                      <a:pt x="105" y="185"/>
                    </a:cubicBezTo>
                    <a:cubicBezTo>
                      <a:pt x="105" y="185"/>
                      <a:pt x="103" y="186"/>
                      <a:pt x="100" y="188"/>
                    </a:cubicBezTo>
                    <a:cubicBezTo>
                      <a:pt x="82" y="146"/>
                      <a:pt x="82" y="146"/>
                      <a:pt x="82" y="146"/>
                    </a:cubicBezTo>
                    <a:cubicBezTo>
                      <a:pt x="90" y="136"/>
                      <a:pt x="99" y="124"/>
                      <a:pt x="112" y="113"/>
                    </a:cubicBezTo>
                    <a:cubicBezTo>
                      <a:pt x="112" y="112"/>
                      <a:pt x="113" y="112"/>
                      <a:pt x="113" y="112"/>
                    </a:cubicBezTo>
                    <a:cubicBezTo>
                      <a:pt x="114" y="111"/>
                      <a:pt x="115" y="110"/>
                      <a:pt x="116" y="109"/>
                    </a:cubicBezTo>
                    <a:cubicBezTo>
                      <a:pt x="140" y="91"/>
                      <a:pt x="159" y="81"/>
                      <a:pt x="167" y="77"/>
                    </a:cubicBezTo>
                    <a:cubicBezTo>
                      <a:pt x="174" y="82"/>
                      <a:pt x="191" y="92"/>
                      <a:pt x="202" y="99"/>
                    </a:cubicBezTo>
                    <a:cubicBezTo>
                      <a:pt x="191" y="110"/>
                      <a:pt x="188" y="125"/>
                      <a:pt x="195" y="139"/>
                    </a:cubicBezTo>
                    <a:cubicBezTo>
                      <a:pt x="201" y="145"/>
                      <a:pt x="201" y="145"/>
                      <a:pt x="201" y="145"/>
                    </a:cubicBezTo>
                    <a:cubicBezTo>
                      <a:pt x="201" y="145"/>
                      <a:pt x="259" y="140"/>
                      <a:pt x="270" y="140"/>
                    </a:cubicBezTo>
                    <a:cubicBezTo>
                      <a:pt x="281" y="140"/>
                      <a:pt x="344" y="215"/>
                      <a:pt x="368" y="226"/>
                    </a:cubicBezTo>
                    <a:cubicBezTo>
                      <a:pt x="391" y="236"/>
                      <a:pt x="380" y="242"/>
                      <a:pt x="412" y="227"/>
                    </a:cubicBezTo>
                    <a:cubicBezTo>
                      <a:pt x="474" y="199"/>
                      <a:pt x="473" y="206"/>
                      <a:pt x="456" y="172"/>
                    </a:cubicBezTo>
                    <a:cubicBezTo>
                      <a:pt x="427" y="115"/>
                      <a:pt x="396" y="91"/>
                      <a:pt x="396" y="91"/>
                    </a:cubicBezTo>
                    <a:cubicBezTo>
                      <a:pt x="396" y="91"/>
                      <a:pt x="358" y="106"/>
                      <a:pt x="344" y="104"/>
                    </a:cubicBezTo>
                    <a:cubicBezTo>
                      <a:pt x="329" y="103"/>
                      <a:pt x="306" y="70"/>
                      <a:pt x="243" y="78"/>
                    </a:cubicBezTo>
                    <a:cubicBezTo>
                      <a:pt x="233" y="80"/>
                      <a:pt x="224" y="83"/>
                      <a:pt x="217" y="87"/>
                    </a:cubicBezTo>
                    <a:cubicBezTo>
                      <a:pt x="208" y="81"/>
                      <a:pt x="192" y="71"/>
                      <a:pt x="181" y="65"/>
                    </a:cubicBezTo>
                    <a:cubicBezTo>
                      <a:pt x="185" y="63"/>
                      <a:pt x="187" y="62"/>
                      <a:pt x="187" y="62"/>
                    </a:cubicBezTo>
                    <a:cubicBezTo>
                      <a:pt x="190" y="60"/>
                      <a:pt x="192" y="58"/>
                      <a:pt x="193" y="55"/>
                    </a:cubicBezTo>
                    <a:cubicBezTo>
                      <a:pt x="193" y="52"/>
                      <a:pt x="192" y="49"/>
                      <a:pt x="190" y="47"/>
                    </a:cubicBezTo>
                    <a:cubicBezTo>
                      <a:pt x="144" y="3"/>
                      <a:pt x="144" y="3"/>
                      <a:pt x="144" y="3"/>
                    </a:cubicBezTo>
                    <a:cubicBezTo>
                      <a:pt x="142" y="1"/>
                      <a:pt x="138" y="0"/>
                      <a:pt x="135" y="1"/>
                    </a:cubicBezTo>
                    <a:cubicBezTo>
                      <a:pt x="133" y="2"/>
                      <a:pt x="99" y="17"/>
                      <a:pt x="64" y="52"/>
                    </a:cubicBezTo>
                    <a:cubicBezTo>
                      <a:pt x="29" y="86"/>
                      <a:pt x="4" y="119"/>
                      <a:pt x="3" y="120"/>
                    </a:cubicBezTo>
                    <a:cubicBezTo>
                      <a:pt x="0" y="124"/>
                      <a:pt x="0" y="129"/>
                      <a:pt x="4" y="132"/>
                    </a:cubicBezTo>
                    <a:cubicBezTo>
                      <a:pt x="49" y="179"/>
                      <a:pt x="49" y="179"/>
                      <a:pt x="49" y="179"/>
                    </a:cubicBezTo>
                    <a:cubicBezTo>
                      <a:pt x="51" y="180"/>
                      <a:pt x="53" y="181"/>
                      <a:pt x="56" y="181"/>
                    </a:cubicBezTo>
                    <a:close/>
                    <a:moveTo>
                      <a:pt x="76" y="65"/>
                    </a:moveTo>
                    <a:cubicBezTo>
                      <a:pt x="101" y="40"/>
                      <a:pt x="126" y="26"/>
                      <a:pt x="136" y="21"/>
                    </a:cubicBezTo>
                    <a:cubicBezTo>
                      <a:pt x="168" y="51"/>
                      <a:pt x="168" y="51"/>
                      <a:pt x="168" y="51"/>
                    </a:cubicBezTo>
                    <a:cubicBezTo>
                      <a:pt x="153" y="59"/>
                      <a:pt x="126" y="76"/>
                      <a:pt x="102" y="97"/>
                    </a:cubicBezTo>
                    <a:cubicBezTo>
                      <a:pt x="78" y="116"/>
                      <a:pt x="68" y="132"/>
                      <a:pt x="65" y="139"/>
                    </a:cubicBezTo>
                    <a:cubicBezTo>
                      <a:pt x="60" y="146"/>
                      <a:pt x="56" y="152"/>
                      <a:pt x="53" y="157"/>
                    </a:cubicBezTo>
                    <a:cubicBezTo>
                      <a:pt x="22" y="125"/>
                      <a:pt x="22" y="125"/>
                      <a:pt x="22" y="125"/>
                    </a:cubicBezTo>
                    <a:cubicBezTo>
                      <a:pt x="31" y="114"/>
                      <a:pt x="51" y="89"/>
                      <a:pt x="7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latin typeface="思源黑体 CN Bold" panose="020B0800000000000000" charset="-122"/>
                  <a:ea typeface="思源黑体 CN Bold" panose="020B0800000000000000" charset="-122"/>
                  <a:cs typeface="思源黑体 CN Bold" panose="020B0800000000000000" charset="-122"/>
                </a:endParaRPr>
              </a:p>
            </p:txBody>
          </p:sp>
          <p:sp>
            <p:nvSpPr>
              <p:cNvPr id="46" name="PA-任意多边形 184"/>
              <p:cNvSpPr/>
              <p:nvPr>
                <p:custDataLst>
                  <p:tags r:id="rId26"/>
                </p:custDataLst>
              </p:nvPr>
            </p:nvSpPr>
            <p:spPr bwMode="auto">
              <a:xfrm>
                <a:off x="5838826" y="3197225"/>
                <a:ext cx="41275" cy="42863"/>
              </a:xfrm>
              <a:custGeom>
                <a:avLst/>
                <a:gdLst>
                  <a:gd name="T0" fmla="*/ 14 w 24"/>
                  <a:gd name="T1" fmla="*/ 23 h 24"/>
                  <a:gd name="T2" fmla="*/ 23 w 24"/>
                  <a:gd name="T3" fmla="*/ 11 h 24"/>
                  <a:gd name="T4" fmla="*/ 10 w 24"/>
                  <a:gd name="T5" fmla="*/ 1 h 24"/>
                  <a:gd name="T6" fmla="*/ 1 w 24"/>
                  <a:gd name="T7" fmla="*/ 14 h 24"/>
                  <a:gd name="T8" fmla="*/ 14 w 24"/>
                  <a:gd name="T9" fmla="*/ 23 h 24"/>
                </a:gdLst>
                <a:ahLst/>
                <a:cxnLst>
                  <a:cxn ang="0">
                    <a:pos x="T0" y="T1"/>
                  </a:cxn>
                  <a:cxn ang="0">
                    <a:pos x="T2" y="T3"/>
                  </a:cxn>
                  <a:cxn ang="0">
                    <a:pos x="T4" y="T5"/>
                  </a:cxn>
                  <a:cxn ang="0">
                    <a:pos x="T6" y="T7"/>
                  </a:cxn>
                  <a:cxn ang="0">
                    <a:pos x="T8" y="T9"/>
                  </a:cxn>
                </a:cxnLst>
                <a:rect l="0" t="0" r="r" b="b"/>
                <a:pathLst>
                  <a:path w="24" h="24">
                    <a:moveTo>
                      <a:pt x="14" y="23"/>
                    </a:moveTo>
                    <a:cubicBezTo>
                      <a:pt x="20" y="22"/>
                      <a:pt x="24" y="17"/>
                      <a:pt x="23" y="11"/>
                    </a:cubicBezTo>
                    <a:cubicBezTo>
                      <a:pt x="22" y="5"/>
                      <a:pt x="17" y="0"/>
                      <a:pt x="10" y="1"/>
                    </a:cubicBezTo>
                    <a:cubicBezTo>
                      <a:pt x="4" y="2"/>
                      <a:pt x="0" y="8"/>
                      <a:pt x="1" y="14"/>
                    </a:cubicBezTo>
                    <a:cubicBezTo>
                      <a:pt x="2" y="20"/>
                      <a:pt x="8" y="24"/>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101" name="PA-组合 100"/>
          <p:cNvGrpSpPr/>
          <p:nvPr>
            <p:custDataLst>
              <p:tags r:id="rId3"/>
            </p:custDataLst>
          </p:nvPr>
        </p:nvGrpSpPr>
        <p:grpSpPr>
          <a:xfrm>
            <a:off x="9479280" y="2367280"/>
            <a:ext cx="1290320" cy="1300480"/>
            <a:chOff x="14928" y="3728"/>
            <a:chExt cx="2032" cy="2048"/>
          </a:xfrm>
        </p:grpSpPr>
        <p:sp>
          <p:nvSpPr>
            <p:cNvPr id="26" name="PA-对角圆角矩形 25"/>
            <p:cNvSpPr/>
            <p:nvPr>
              <p:custDataLst>
                <p:tags r:id="rId19"/>
              </p:custDataLst>
            </p:nvPr>
          </p:nvSpPr>
          <p:spPr>
            <a:xfrm flipV="1">
              <a:off x="14928" y="3728"/>
              <a:ext cx="2032" cy="2048"/>
            </a:xfrm>
            <a:prstGeom prst="round2DiagRect">
              <a:avLst/>
            </a:pr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57" name="组合 56"/>
            <p:cNvGrpSpPr/>
            <p:nvPr/>
          </p:nvGrpSpPr>
          <p:grpSpPr>
            <a:xfrm>
              <a:off x="15466" y="4337"/>
              <a:ext cx="957" cy="830"/>
              <a:chOff x="3722419" y="4198715"/>
              <a:chExt cx="499165" cy="433238"/>
            </a:xfrm>
            <a:solidFill>
              <a:schemeClr val="bg1"/>
            </a:solidFill>
          </p:grpSpPr>
          <p:sp>
            <p:nvSpPr>
              <p:cNvPr id="58" name="PA-任意多边形 237"/>
              <p:cNvSpPr/>
              <p:nvPr>
                <p:custDataLst>
                  <p:tags r:id="rId20"/>
                </p:custDataLst>
              </p:nvPr>
            </p:nvSpPr>
            <p:spPr bwMode="auto">
              <a:xfrm>
                <a:off x="3722419" y="4198715"/>
                <a:ext cx="294656" cy="433238"/>
              </a:xfrm>
              <a:custGeom>
                <a:avLst/>
                <a:gdLst>
                  <a:gd name="T0" fmla="*/ 36 w 139"/>
                  <a:gd name="T1" fmla="*/ 55 h 205"/>
                  <a:gd name="T2" fmla="*/ 0 w 139"/>
                  <a:gd name="T3" fmla="*/ 91 h 205"/>
                  <a:gd name="T4" fmla="*/ 0 w 139"/>
                  <a:gd name="T5" fmla="*/ 113 h 205"/>
                  <a:gd name="T6" fmla="*/ 36 w 139"/>
                  <a:gd name="T7" fmla="*/ 150 h 205"/>
                  <a:gd name="T8" fmla="*/ 54 w 139"/>
                  <a:gd name="T9" fmla="*/ 150 h 205"/>
                  <a:gd name="T10" fmla="*/ 139 w 139"/>
                  <a:gd name="T11" fmla="*/ 205 h 205"/>
                  <a:gd name="T12" fmla="*/ 139 w 139"/>
                  <a:gd name="T13" fmla="*/ 0 h 205"/>
                  <a:gd name="T14" fmla="*/ 54 w 139"/>
                  <a:gd name="T15" fmla="*/ 55 h 205"/>
                  <a:gd name="T16" fmla="*/ 36 w 139"/>
                  <a:gd name="T17" fmla="*/ 5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05">
                    <a:moveTo>
                      <a:pt x="36" y="55"/>
                    </a:moveTo>
                    <a:cubicBezTo>
                      <a:pt x="16" y="55"/>
                      <a:pt x="0" y="71"/>
                      <a:pt x="0" y="91"/>
                    </a:cubicBezTo>
                    <a:cubicBezTo>
                      <a:pt x="0" y="113"/>
                      <a:pt x="0" y="113"/>
                      <a:pt x="0" y="113"/>
                    </a:cubicBezTo>
                    <a:cubicBezTo>
                      <a:pt x="0" y="134"/>
                      <a:pt x="16" y="150"/>
                      <a:pt x="36" y="150"/>
                    </a:cubicBezTo>
                    <a:cubicBezTo>
                      <a:pt x="54" y="150"/>
                      <a:pt x="54" y="150"/>
                      <a:pt x="54" y="150"/>
                    </a:cubicBezTo>
                    <a:cubicBezTo>
                      <a:pt x="139" y="205"/>
                      <a:pt x="139" y="205"/>
                      <a:pt x="139" y="205"/>
                    </a:cubicBezTo>
                    <a:cubicBezTo>
                      <a:pt x="139" y="0"/>
                      <a:pt x="139" y="0"/>
                      <a:pt x="139" y="0"/>
                    </a:cubicBezTo>
                    <a:cubicBezTo>
                      <a:pt x="54" y="55"/>
                      <a:pt x="54" y="55"/>
                      <a:pt x="54" y="55"/>
                    </a:cubicBezTo>
                    <a:lnTo>
                      <a:pt x="36" y="55"/>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3" name="PA-任意多边形 238"/>
              <p:cNvSpPr/>
              <p:nvPr>
                <p:custDataLst>
                  <p:tags r:id="rId21"/>
                </p:custDataLst>
              </p:nvPr>
            </p:nvSpPr>
            <p:spPr bwMode="auto">
              <a:xfrm>
                <a:off x="4048020" y="4331915"/>
                <a:ext cx="61891" cy="148000"/>
              </a:xfrm>
              <a:custGeom>
                <a:avLst/>
                <a:gdLst>
                  <a:gd name="T0" fmla="*/ 29 w 29"/>
                  <a:gd name="T1" fmla="*/ 35 h 70"/>
                  <a:gd name="T2" fmla="*/ 0 w 29"/>
                  <a:gd name="T3" fmla="*/ 0 h 70"/>
                  <a:gd name="T4" fmla="*/ 0 w 29"/>
                  <a:gd name="T5" fmla="*/ 70 h 70"/>
                  <a:gd name="T6" fmla="*/ 29 w 29"/>
                  <a:gd name="T7" fmla="*/ 35 h 70"/>
                </a:gdLst>
                <a:ahLst/>
                <a:cxnLst>
                  <a:cxn ang="0">
                    <a:pos x="T0" y="T1"/>
                  </a:cxn>
                  <a:cxn ang="0">
                    <a:pos x="T2" y="T3"/>
                  </a:cxn>
                  <a:cxn ang="0">
                    <a:pos x="T4" y="T5"/>
                  </a:cxn>
                  <a:cxn ang="0">
                    <a:pos x="T6" y="T7"/>
                  </a:cxn>
                </a:cxnLst>
                <a:rect l="0" t="0" r="r" b="b"/>
                <a:pathLst>
                  <a:path w="29" h="70">
                    <a:moveTo>
                      <a:pt x="29" y="35"/>
                    </a:moveTo>
                    <a:cubicBezTo>
                      <a:pt x="29" y="17"/>
                      <a:pt x="14" y="3"/>
                      <a:pt x="0" y="0"/>
                    </a:cubicBezTo>
                    <a:cubicBezTo>
                      <a:pt x="0" y="70"/>
                      <a:pt x="0" y="70"/>
                      <a:pt x="0" y="70"/>
                    </a:cubicBezTo>
                    <a:cubicBezTo>
                      <a:pt x="14" y="67"/>
                      <a:pt x="29" y="53"/>
                      <a:pt x="29" y="35"/>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4" name="PA-任意多边形 239"/>
              <p:cNvSpPr/>
              <p:nvPr>
                <p:custDataLst>
                  <p:tags r:id="rId22"/>
                </p:custDataLst>
              </p:nvPr>
            </p:nvSpPr>
            <p:spPr bwMode="auto">
              <a:xfrm>
                <a:off x="4048020" y="4201406"/>
                <a:ext cx="173564" cy="409020"/>
              </a:xfrm>
              <a:custGeom>
                <a:avLst/>
                <a:gdLst>
                  <a:gd name="T0" fmla="*/ 0 w 82"/>
                  <a:gd name="T1" fmla="*/ 0 h 194"/>
                  <a:gd name="T2" fmla="*/ 0 w 82"/>
                  <a:gd name="T3" fmla="*/ 23 h 194"/>
                  <a:gd name="T4" fmla="*/ 55 w 82"/>
                  <a:gd name="T5" fmla="*/ 97 h 194"/>
                  <a:gd name="T6" fmla="*/ 0 w 82"/>
                  <a:gd name="T7" fmla="*/ 171 h 194"/>
                  <a:gd name="T8" fmla="*/ 0 w 82"/>
                  <a:gd name="T9" fmla="*/ 194 h 194"/>
                  <a:gd name="T10" fmla="*/ 82 w 82"/>
                  <a:gd name="T11" fmla="*/ 97 h 194"/>
                  <a:gd name="T12" fmla="*/ 0 w 82"/>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82" h="194">
                    <a:moveTo>
                      <a:pt x="0" y="0"/>
                    </a:moveTo>
                    <a:cubicBezTo>
                      <a:pt x="0" y="23"/>
                      <a:pt x="0" y="23"/>
                      <a:pt x="0" y="23"/>
                    </a:cubicBezTo>
                    <a:cubicBezTo>
                      <a:pt x="29" y="33"/>
                      <a:pt x="55" y="62"/>
                      <a:pt x="55" y="97"/>
                    </a:cubicBezTo>
                    <a:cubicBezTo>
                      <a:pt x="55" y="132"/>
                      <a:pt x="29" y="161"/>
                      <a:pt x="0" y="171"/>
                    </a:cubicBezTo>
                    <a:cubicBezTo>
                      <a:pt x="0" y="194"/>
                      <a:pt x="0" y="194"/>
                      <a:pt x="0" y="194"/>
                    </a:cubicBezTo>
                    <a:cubicBezTo>
                      <a:pt x="43" y="186"/>
                      <a:pt x="82" y="146"/>
                      <a:pt x="82" y="97"/>
                    </a:cubicBezTo>
                    <a:cubicBezTo>
                      <a:pt x="82" y="48"/>
                      <a:pt x="43" y="8"/>
                      <a:pt x="0" y="0"/>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99" name="PA-组合 98"/>
          <p:cNvGrpSpPr/>
          <p:nvPr>
            <p:custDataLst>
              <p:tags r:id="rId4"/>
            </p:custDataLst>
          </p:nvPr>
        </p:nvGrpSpPr>
        <p:grpSpPr>
          <a:xfrm>
            <a:off x="4165600" y="2367280"/>
            <a:ext cx="1290320" cy="1300480"/>
            <a:chOff x="6560" y="3728"/>
            <a:chExt cx="2032" cy="2048"/>
          </a:xfrm>
        </p:grpSpPr>
        <p:sp>
          <p:nvSpPr>
            <p:cNvPr id="24" name="PA-对角圆角矩形 23"/>
            <p:cNvSpPr/>
            <p:nvPr>
              <p:custDataLst>
                <p:tags r:id="rId14"/>
              </p:custDataLst>
            </p:nvPr>
          </p:nvSpPr>
          <p:spPr>
            <a:xfrm flipV="1">
              <a:off x="6560" y="3728"/>
              <a:ext cx="2032" cy="2048"/>
            </a:xfrm>
            <a:prstGeom prst="round2DiagRect">
              <a:avLst/>
            </a:pr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85" name="组合 84"/>
            <p:cNvGrpSpPr/>
            <p:nvPr/>
          </p:nvGrpSpPr>
          <p:grpSpPr>
            <a:xfrm>
              <a:off x="7048" y="4401"/>
              <a:ext cx="1055" cy="703"/>
              <a:chOff x="5924027" y="5391436"/>
              <a:chExt cx="315154" cy="189852"/>
            </a:xfrm>
            <a:solidFill>
              <a:schemeClr val="bg1"/>
            </a:solidFill>
          </p:grpSpPr>
          <p:sp>
            <p:nvSpPr>
              <p:cNvPr id="86" name="PA-任意多边形 11"/>
              <p:cNvSpPr/>
              <p:nvPr>
                <p:custDataLst>
                  <p:tags r:id="rId15"/>
                </p:custDataLst>
              </p:nvPr>
            </p:nvSpPr>
            <p:spPr bwMode="auto">
              <a:xfrm>
                <a:off x="5924027" y="5400295"/>
                <a:ext cx="111380" cy="172132"/>
              </a:xfrm>
              <a:custGeom>
                <a:avLst/>
                <a:gdLst>
                  <a:gd name="T0" fmla="*/ 0 w 88"/>
                  <a:gd name="T1" fmla="*/ 0 h 136"/>
                  <a:gd name="T2" fmla="*/ 88 w 88"/>
                  <a:gd name="T3" fmla="*/ 72 h 136"/>
                  <a:gd name="T4" fmla="*/ 0 w 88"/>
                  <a:gd name="T5" fmla="*/ 136 h 136"/>
                  <a:gd name="T6" fmla="*/ 0 w 88"/>
                  <a:gd name="T7" fmla="*/ 0 h 136"/>
                </a:gdLst>
                <a:ahLst/>
                <a:cxnLst>
                  <a:cxn ang="0">
                    <a:pos x="T0" y="T1"/>
                  </a:cxn>
                  <a:cxn ang="0">
                    <a:pos x="T2" y="T3"/>
                  </a:cxn>
                  <a:cxn ang="0">
                    <a:pos x="T4" y="T5"/>
                  </a:cxn>
                  <a:cxn ang="0">
                    <a:pos x="T6" y="T7"/>
                  </a:cxn>
                </a:cxnLst>
                <a:rect l="0" t="0" r="r" b="b"/>
                <a:pathLst>
                  <a:path w="88" h="136">
                    <a:moveTo>
                      <a:pt x="0" y="0"/>
                    </a:moveTo>
                    <a:lnTo>
                      <a:pt x="88" y="72"/>
                    </a:lnTo>
                    <a:lnTo>
                      <a:pt x="0" y="13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87" name="PA-任意多边形 12"/>
              <p:cNvSpPr/>
              <p:nvPr>
                <p:custDataLst>
                  <p:tags r:id="rId16"/>
                </p:custDataLst>
              </p:nvPr>
            </p:nvSpPr>
            <p:spPr bwMode="auto">
              <a:xfrm>
                <a:off x="5937949" y="5391436"/>
                <a:ext cx="287310" cy="118974"/>
              </a:xfrm>
              <a:custGeom>
                <a:avLst/>
                <a:gdLst>
                  <a:gd name="T0" fmla="*/ 0 w 227"/>
                  <a:gd name="T1" fmla="*/ 0 h 94"/>
                  <a:gd name="T2" fmla="*/ 227 w 227"/>
                  <a:gd name="T3" fmla="*/ 0 h 94"/>
                  <a:gd name="T4" fmla="*/ 113 w 227"/>
                  <a:gd name="T5" fmla="*/ 94 h 94"/>
                  <a:gd name="T6" fmla="*/ 0 w 227"/>
                  <a:gd name="T7" fmla="*/ 0 h 94"/>
                </a:gdLst>
                <a:ahLst/>
                <a:cxnLst>
                  <a:cxn ang="0">
                    <a:pos x="T0" y="T1"/>
                  </a:cxn>
                  <a:cxn ang="0">
                    <a:pos x="T2" y="T3"/>
                  </a:cxn>
                  <a:cxn ang="0">
                    <a:pos x="T4" y="T5"/>
                  </a:cxn>
                  <a:cxn ang="0">
                    <a:pos x="T6" y="T7"/>
                  </a:cxn>
                </a:cxnLst>
                <a:rect l="0" t="0" r="r" b="b"/>
                <a:pathLst>
                  <a:path w="227" h="94">
                    <a:moveTo>
                      <a:pt x="0" y="0"/>
                    </a:moveTo>
                    <a:lnTo>
                      <a:pt x="227" y="0"/>
                    </a:lnTo>
                    <a:lnTo>
                      <a:pt x="113" y="9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88" name="PA-任意多边形 13"/>
              <p:cNvSpPr/>
              <p:nvPr>
                <p:custDataLst>
                  <p:tags r:id="rId17"/>
                </p:custDataLst>
              </p:nvPr>
            </p:nvSpPr>
            <p:spPr bwMode="auto">
              <a:xfrm>
                <a:off x="5935418" y="5501550"/>
                <a:ext cx="283512" cy="79738"/>
              </a:xfrm>
              <a:custGeom>
                <a:avLst/>
                <a:gdLst>
                  <a:gd name="T0" fmla="*/ 0 w 224"/>
                  <a:gd name="T1" fmla="*/ 63 h 63"/>
                  <a:gd name="T2" fmla="*/ 88 w 224"/>
                  <a:gd name="T3" fmla="*/ 0 h 63"/>
                  <a:gd name="T4" fmla="*/ 115 w 224"/>
                  <a:gd name="T5" fmla="*/ 21 h 63"/>
                  <a:gd name="T6" fmla="*/ 139 w 224"/>
                  <a:gd name="T7" fmla="*/ 2 h 63"/>
                  <a:gd name="T8" fmla="*/ 224 w 224"/>
                  <a:gd name="T9" fmla="*/ 63 h 63"/>
                  <a:gd name="T10" fmla="*/ 0 w 224"/>
                  <a:gd name="T11" fmla="*/ 63 h 63"/>
                </a:gdLst>
                <a:ahLst/>
                <a:cxnLst>
                  <a:cxn ang="0">
                    <a:pos x="T0" y="T1"/>
                  </a:cxn>
                  <a:cxn ang="0">
                    <a:pos x="T2" y="T3"/>
                  </a:cxn>
                  <a:cxn ang="0">
                    <a:pos x="T4" y="T5"/>
                  </a:cxn>
                  <a:cxn ang="0">
                    <a:pos x="T6" y="T7"/>
                  </a:cxn>
                  <a:cxn ang="0">
                    <a:pos x="T8" y="T9"/>
                  </a:cxn>
                  <a:cxn ang="0">
                    <a:pos x="T10" y="T11"/>
                  </a:cxn>
                </a:cxnLst>
                <a:rect l="0" t="0" r="r" b="b"/>
                <a:pathLst>
                  <a:path w="224" h="63">
                    <a:moveTo>
                      <a:pt x="0" y="63"/>
                    </a:moveTo>
                    <a:lnTo>
                      <a:pt x="88" y="0"/>
                    </a:lnTo>
                    <a:lnTo>
                      <a:pt x="115" y="21"/>
                    </a:lnTo>
                    <a:lnTo>
                      <a:pt x="139" y="2"/>
                    </a:lnTo>
                    <a:lnTo>
                      <a:pt x="224" y="63"/>
                    </a:lnTo>
                    <a:lnTo>
                      <a:pt x="0"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89" name="PA-任意多边形 14"/>
              <p:cNvSpPr/>
              <p:nvPr>
                <p:custDataLst>
                  <p:tags r:id="rId18"/>
                </p:custDataLst>
              </p:nvPr>
            </p:nvSpPr>
            <p:spPr bwMode="auto">
              <a:xfrm>
                <a:off x="6122739" y="5399030"/>
                <a:ext cx="116442" cy="179726"/>
              </a:xfrm>
              <a:custGeom>
                <a:avLst/>
                <a:gdLst>
                  <a:gd name="T0" fmla="*/ 0 w 92"/>
                  <a:gd name="T1" fmla="*/ 76 h 142"/>
                  <a:gd name="T2" fmla="*/ 92 w 92"/>
                  <a:gd name="T3" fmla="*/ 0 h 142"/>
                  <a:gd name="T4" fmla="*/ 92 w 92"/>
                  <a:gd name="T5" fmla="*/ 142 h 142"/>
                  <a:gd name="T6" fmla="*/ 0 w 92"/>
                  <a:gd name="T7" fmla="*/ 76 h 142"/>
                </a:gdLst>
                <a:ahLst/>
                <a:cxnLst>
                  <a:cxn ang="0">
                    <a:pos x="T0" y="T1"/>
                  </a:cxn>
                  <a:cxn ang="0">
                    <a:pos x="T2" y="T3"/>
                  </a:cxn>
                  <a:cxn ang="0">
                    <a:pos x="T4" y="T5"/>
                  </a:cxn>
                  <a:cxn ang="0">
                    <a:pos x="T6" y="T7"/>
                  </a:cxn>
                </a:cxnLst>
                <a:rect l="0" t="0" r="r" b="b"/>
                <a:pathLst>
                  <a:path w="92" h="142">
                    <a:moveTo>
                      <a:pt x="0" y="76"/>
                    </a:moveTo>
                    <a:lnTo>
                      <a:pt x="92" y="0"/>
                    </a:lnTo>
                    <a:lnTo>
                      <a:pt x="92" y="142"/>
                    </a:lnTo>
                    <a:lnTo>
                      <a:pt x="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sp>
        <p:nvSpPr>
          <p:cNvPr id="90" name="PA-文本框 89"/>
          <p:cNvSpPr txBox="1"/>
          <p:nvPr>
            <p:custDataLst>
              <p:tags r:id="rId5"/>
            </p:custDataLst>
          </p:nvPr>
        </p:nvSpPr>
        <p:spPr>
          <a:xfrm>
            <a:off x="1468120" y="3901440"/>
            <a:ext cx="121920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91" name="PA-文本框 90"/>
          <p:cNvSpPr txBox="1"/>
          <p:nvPr>
            <p:custDataLst>
              <p:tags r:id="rId6"/>
            </p:custDataLst>
          </p:nvPr>
        </p:nvSpPr>
        <p:spPr>
          <a:xfrm>
            <a:off x="1224280" y="4270772"/>
            <a:ext cx="1706880" cy="892552"/>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sp>
        <p:nvSpPr>
          <p:cNvPr id="92" name="PA-文本框 91"/>
          <p:cNvSpPr txBox="1"/>
          <p:nvPr>
            <p:custDataLst>
              <p:tags r:id="rId7"/>
            </p:custDataLst>
          </p:nvPr>
        </p:nvSpPr>
        <p:spPr>
          <a:xfrm>
            <a:off x="4204197" y="3901440"/>
            <a:ext cx="121920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93" name="PA-文本框 92"/>
          <p:cNvSpPr txBox="1"/>
          <p:nvPr>
            <p:custDataLst>
              <p:tags r:id="rId8"/>
            </p:custDataLst>
          </p:nvPr>
        </p:nvSpPr>
        <p:spPr>
          <a:xfrm>
            <a:off x="3957320" y="4270772"/>
            <a:ext cx="1706880" cy="892552"/>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sp>
        <p:nvSpPr>
          <p:cNvPr id="94" name="PA-文本框 93"/>
          <p:cNvSpPr txBox="1"/>
          <p:nvPr>
            <p:custDataLst>
              <p:tags r:id="rId9"/>
            </p:custDataLst>
          </p:nvPr>
        </p:nvSpPr>
        <p:spPr>
          <a:xfrm>
            <a:off x="6791903" y="3901440"/>
            <a:ext cx="121920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95" name="PA-文本框 94"/>
          <p:cNvSpPr txBox="1"/>
          <p:nvPr>
            <p:custDataLst>
              <p:tags r:id="rId10"/>
            </p:custDataLst>
          </p:nvPr>
        </p:nvSpPr>
        <p:spPr>
          <a:xfrm>
            <a:off x="6558280" y="4270772"/>
            <a:ext cx="1706880" cy="892552"/>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sp>
        <p:nvSpPr>
          <p:cNvPr id="96" name="PA-文本框 95"/>
          <p:cNvSpPr txBox="1"/>
          <p:nvPr>
            <p:custDataLst>
              <p:tags r:id="rId11"/>
            </p:custDataLst>
          </p:nvPr>
        </p:nvSpPr>
        <p:spPr>
          <a:xfrm>
            <a:off x="9514840" y="3901440"/>
            <a:ext cx="121920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97" name="PA-文本框 96"/>
          <p:cNvSpPr txBox="1"/>
          <p:nvPr>
            <p:custDataLst>
              <p:tags r:id="rId12"/>
            </p:custDataLst>
          </p:nvPr>
        </p:nvSpPr>
        <p:spPr>
          <a:xfrm>
            <a:off x="9271000" y="4270772"/>
            <a:ext cx="1706880" cy="892552"/>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sp>
        <p:nvSpPr>
          <p:cNvPr id="48" name="PA-文本框 44_1">
            <a:extLst>
              <a:ext uri="{FF2B5EF4-FFF2-40B4-BE49-F238E27FC236}">
                <a16:creationId xmlns="" xmlns:a16="http://schemas.microsoft.com/office/drawing/2014/main" id="{585A7705-32F6-4948-B252-1B0039800A31}"/>
              </a:ext>
            </a:extLst>
          </p:cNvPr>
          <p:cNvSpPr txBox="1"/>
          <p:nvPr>
            <p:custDataLst>
              <p:tags r:id="rId1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02   /    </a:t>
            </a:r>
            <a:r>
              <a:rPr lang="zh-CN" altLang="en-US" sz="2400" dirty="0">
                <a:solidFill>
                  <a:srgbClr val="F2F2F2"/>
                </a:solidFill>
                <a:latin typeface="华文细黑" panose="02010600040101010101" pitchFamily="2" charset="-122"/>
                <a:ea typeface="华文细黑" panose="02010600040101010101" pitchFamily="2" charset="-122"/>
                <a:sym typeface="+mn-ea"/>
              </a:rPr>
              <a:t>研究思路与方法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Scale>
                                      <p:cBhvr>
                                        <p:cTn id="7" dur="1000" decel="50000" fill="hold">
                                          <p:stCondLst>
                                            <p:cond delay="0"/>
                                          </p:stCondLst>
                                        </p:cTn>
                                        <p:tgtEl>
                                          <p:spTgt spid="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0"/>
                                        </p:tgtEl>
                                        <p:attrNameLst>
                                          <p:attrName>ppt_x</p:attrName>
                                          <p:attrName>ppt_y</p:attrName>
                                        </p:attrNameLst>
                                      </p:cBhvr>
                                    </p:animMotion>
                                    <p:animEffect transition="in" filter="fade">
                                      <p:cBhvr>
                                        <p:cTn id="9" dur="1000"/>
                                        <p:tgtEl>
                                          <p:spTgt spid="90"/>
                                        </p:tgtEl>
                                      </p:cBhvr>
                                    </p:animEffect>
                                  </p:childTnLst>
                                </p:cTn>
                              </p:par>
                              <p:par>
                                <p:cTn id="10" presetID="2" presetClass="entr" presetSubtype="1" fill="hold" nodeType="with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500" fill="hold"/>
                                        <p:tgtEl>
                                          <p:spTgt spid="98"/>
                                        </p:tgtEl>
                                        <p:attrNameLst>
                                          <p:attrName>ppt_x</p:attrName>
                                        </p:attrNameLst>
                                      </p:cBhvr>
                                      <p:tavLst>
                                        <p:tav tm="0">
                                          <p:val>
                                            <p:strVal val="#ppt_x"/>
                                          </p:val>
                                        </p:tav>
                                        <p:tav tm="100000">
                                          <p:val>
                                            <p:strVal val="#ppt_x"/>
                                          </p:val>
                                        </p:tav>
                                      </p:tavLst>
                                    </p:anim>
                                    <p:anim calcmode="lin" valueType="num">
                                      <p:cBhvr additive="base">
                                        <p:cTn id="13" dur="500" fill="hold"/>
                                        <p:tgtEl>
                                          <p:spTgt spid="98"/>
                                        </p:tgtEl>
                                        <p:attrNameLst>
                                          <p:attrName>ppt_y</p:attrName>
                                        </p:attrNameLst>
                                      </p:cBhvr>
                                      <p:tavLst>
                                        <p:tav tm="0">
                                          <p:val>
                                            <p:strVal val="0-#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1"/>
                                        </p:tgtEl>
                                        <p:attrNameLst>
                                          <p:attrName>style.visibility</p:attrName>
                                        </p:attrNameLst>
                                      </p:cBhvr>
                                      <p:to>
                                        <p:strVal val="visible"/>
                                      </p:to>
                                    </p:set>
                                    <p:anim calcmode="lin" valueType="num">
                                      <p:cBhvr additive="base">
                                        <p:cTn id="16" dur="500" fill="hold"/>
                                        <p:tgtEl>
                                          <p:spTgt spid="91"/>
                                        </p:tgtEl>
                                        <p:attrNameLst>
                                          <p:attrName>ppt_x</p:attrName>
                                        </p:attrNameLst>
                                      </p:cBhvr>
                                      <p:tavLst>
                                        <p:tav tm="0">
                                          <p:val>
                                            <p:strVal val="#ppt_x"/>
                                          </p:val>
                                        </p:tav>
                                        <p:tav tm="100000">
                                          <p:val>
                                            <p:strVal val="#ppt_x"/>
                                          </p:val>
                                        </p:tav>
                                      </p:tavLst>
                                    </p:anim>
                                    <p:anim calcmode="lin" valueType="num">
                                      <p:cBhvr additive="base">
                                        <p:cTn id="17" dur="500" fill="hold"/>
                                        <p:tgtEl>
                                          <p:spTgt spid="9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52" presetClass="entr" presetSubtype="0" fill="hold" grpId="0" nodeType="afterEffect">
                                  <p:stCondLst>
                                    <p:cond delay="0"/>
                                  </p:stCondLst>
                                  <p:childTnLst>
                                    <p:set>
                                      <p:cBhvr>
                                        <p:cTn id="20" dur="1" fill="hold">
                                          <p:stCondLst>
                                            <p:cond delay="0"/>
                                          </p:stCondLst>
                                        </p:cTn>
                                        <p:tgtEl>
                                          <p:spTgt spid="92"/>
                                        </p:tgtEl>
                                        <p:attrNameLst>
                                          <p:attrName>style.visibility</p:attrName>
                                        </p:attrNameLst>
                                      </p:cBhvr>
                                      <p:to>
                                        <p:strVal val="visible"/>
                                      </p:to>
                                    </p:set>
                                    <p:animScale>
                                      <p:cBhvr>
                                        <p:cTn id="21"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
                                        </p:tgtEl>
                                        <p:attrNameLst>
                                          <p:attrName>ppt_x</p:attrName>
                                          <p:attrName>ppt_y</p:attrName>
                                        </p:attrNameLst>
                                      </p:cBhvr>
                                    </p:animMotion>
                                    <p:animEffect transition="in" filter="fade">
                                      <p:cBhvr>
                                        <p:cTn id="23" dur="1000"/>
                                        <p:tgtEl>
                                          <p:spTgt spid="92"/>
                                        </p:tgtEl>
                                      </p:cBhvr>
                                    </p:animEffect>
                                  </p:childTnLst>
                                </p:cTn>
                              </p:par>
                              <p:par>
                                <p:cTn id="24" presetID="2" presetClass="entr" presetSubtype="1" fill="hold" nodeType="withEffect">
                                  <p:stCondLst>
                                    <p:cond delay="0"/>
                                  </p:stCondLst>
                                  <p:childTnLst>
                                    <p:set>
                                      <p:cBhvr>
                                        <p:cTn id="25" dur="1" fill="hold">
                                          <p:stCondLst>
                                            <p:cond delay="0"/>
                                          </p:stCondLst>
                                        </p:cTn>
                                        <p:tgtEl>
                                          <p:spTgt spid="99"/>
                                        </p:tgtEl>
                                        <p:attrNameLst>
                                          <p:attrName>style.visibility</p:attrName>
                                        </p:attrNameLst>
                                      </p:cBhvr>
                                      <p:to>
                                        <p:strVal val="visible"/>
                                      </p:to>
                                    </p:set>
                                    <p:anim calcmode="lin" valueType="num">
                                      <p:cBhvr additive="base">
                                        <p:cTn id="26" dur="500" fill="hold"/>
                                        <p:tgtEl>
                                          <p:spTgt spid="99"/>
                                        </p:tgtEl>
                                        <p:attrNameLst>
                                          <p:attrName>ppt_x</p:attrName>
                                        </p:attrNameLst>
                                      </p:cBhvr>
                                      <p:tavLst>
                                        <p:tav tm="0">
                                          <p:val>
                                            <p:strVal val="#ppt_x"/>
                                          </p:val>
                                        </p:tav>
                                        <p:tav tm="100000">
                                          <p:val>
                                            <p:strVal val="#ppt_x"/>
                                          </p:val>
                                        </p:tav>
                                      </p:tavLst>
                                    </p:anim>
                                    <p:anim calcmode="lin" valueType="num">
                                      <p:cBhvr additive="base">
                                        <p:cTn id="27" dur="500" fill="hold"/>
                                        <p:tgtEl>
                                          <p:spTgt spid="99"/>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500" fill="hold"/>
                                        <p:tgtEl>
                                          <p:spTgt spid="93"/>
                                        </p:tgtEl>
                                        <p:attrNameLst>
                                          <p:attrName>ppt_x</p:attrName>
                                        </p:attrNameLst>
                                      </p:cBhvr>
                                      <p:tavLst>
                                        <p:tav tm="0">
                                          <p:val>
                                            <p:strVal val="#ppt_x"/>
                                          </p:val>
                                        </p:tav>
                                        <p:tav tm="100000">
                                          <p:val>
                                            <p:strVal val="#ppt_x"/>
                                          </p:val>
                                        </p:tav>
                                      </p:tavLst>
                                    </p:anim>
                                    <p:anim calcmode="lin" valueType="num">
                                      <p:cBhvr additive="base">
                                        <p:cTn id="31" dur="500" fill="hold"/>
                                        <p:tgtEl>
                                          <p:spTgt spid="93"/>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52" presetClass="entr" presetSubtype="0"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Scale>
                                      <p:cBhvr>
                                        <p:cTn id="35" dur="1000" decel="50000" fill="hold">
                                          <p:stCondLst>
                                            <p:cond delay="0"/>
                                          </p:stCondLst>
                                        </p:cTn>
                                        <p:tgtEl>
                                          <p:spTgt spid="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94"/>
                                        </p:tgtEl>
                                        <p:attrNameLst>
                                          <p:attrName>ppt_x</p:attrName>
                                          <p:attrName>ppt_y</p:attrName>
                                        </p:attrNameLst>
                                      </p:cBhvr>
                                    </p:animMotion>
                                    <p:animEffect transition="in" filter="fade">
                                      <p:cBhvr>
                                        <p:cTn id="37" dur="1000"/>
                                        <p:tgtEl>
                                          <p:spTgt spid="94"/>
                                        </p:tgtEl>
                                      </p:cBhvr>
                                    </p:animEffect>
                                  </p:childTnLst>
                                </p:cTn>
                              </p:par>
                              <p:par>
                                <p:cTn id="38" presetID="2" presetClass="entr" presetSubtype="1" fill="hold" nodeType="withEffect">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ppt_x"/>
                                          </p:val>
                                        </p:tav>
                                        <p:tav tm="100000">
                                          <p:val>
                                            <p:strVal val="#ppt_x"/>
                                          </p:val>
                                        </p:tav>
                                      </p:tavLst>
                                    </p:anim>
                                    <p:anim calcmode="lin" valueType="num">
                                      <p:cBhvr additive="base">
                                        <p:cTn id="41" dur="500" fill="hold"/>
                                        <p:tgtEl>
                                          <p:spTgt spid="100"/>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95"/>
                                        </p:tgtEl>
                                        <p:attrNameLst>
                                          <p:attrName>style.visibility</p:attrName>
                                        </p:attrNameLst>
                                      </p:cBhvr>
                                      <p:to>
                                        <p:strVal val="visible"/>
                                      </p:to>
                                    </p:set>
                                    <p:anim calcmode="lin" valueType="num">
                                      <p:cBhvr additive="base">
                                        <p:cTn id="44" dur="500" fill="hold"/>
                                        <p:tgtEl>
                                          <p:spTgt spid="95"/>
                                        </p:tgtEl>
                                        <p:attrNameLst>
                                          <p:attrName>ppt_x</p:attrName>
                                        </p:attrNameLst>
                                      </p:cBhvr>
                                      <p:tavLst>
                                        <p:tav tm="0">
                                          <p:val>
                                            <p:strVal val="#ppt_x"/>
                                          </p:val>
                                        </p:tav>
                                        <p:tav tm="100000">
                                          <p:val>
                                            <p:strVal val="#ppt_x"/>
                                          </p:val>
                                        </p:tav>
                                      </p:tavLst>
                                    </p:anim>
                                    <p:anim calcmode="lin" valueType="num">
                                      <p:cBhvr additive="base">
                                        <p:cTn id="45" dur="500" fill="hold"/>
                                        <p:tgtEl>
                                          <p:spTgt spid="95"/>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52" presetClass="entr" presetSubtype="0" fill="hold" grpId="0" nodeType="afterEffect">
                                  <p:stCondLst>
                                    <p:cond delay="0"/>
                                  </p:stCondLst>
                                  <p:childTnLst>
                                    <p:set>
                                      <p:cBhvr>
                                        <p:cTn id="48" dur="1" fill="hold">
                                          <p:stCondLst>
                                            <p:cond delay="0"/>
                                          </p:stCondLst>
                                        </p:cTn>
                                        <p:tgtEl>
                                          <p:spTgt spid="96"/>
                                        </p:tgtEl>
                                        <p:attrNameLst>
                                          <p:attrName>style.visibility</p:attrName>
                                        </p:attrNameLst>
                                      </p:cBhvr>
                                      <p:to>
                                        <p:strVal val="visible"/>
                                      </p:to>
                                    </p:set>
                                    <p:animScale>
                                      <p:cBhvr>
                                        <p:cTn id="49"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96"/>
                                        </p:tgtEl>
                                        <p:attrNameLst>
                                          <p:attrName>ppt_x</p:attrName>
                                          <p:attrName>ppt_y</p:attrName>
                                        </p:attrNameLst>
                                      </p:cBhvr>
                                    </p:animMotion>
                                    <p:animEffect transition="in" filter="fade">
                                      <p:cBhvr>
                                        <p:cTn id="51" dur="1000"/>
                                        <p:tgtEl>
                                          <p:spTgt spid="96"/>
                                        </p:tgtEl>
                                      </p:cBhvr>
                                    </p:animEffect>
                                  </p:childTnLst>
                                </p:cTn>
                              </p:par>
                              <p:par>
                                <p:cTn id="52" presetID="2" presetClass="entr" presetSubtype="1" fill="hold" nodeType="withEffect">
                                  <p:stCondLst>
                                    <p:cond delay="0"/>
                                  </p:stCondLst>
                                  <p:childTnLst>
                                    <p:set>
                                      <p:cBhvr>
                                        <p:cTn id="53" dur="1" fill="hold">
                                          <p:stCondLst>
                                            <p:cond delay="0"/>
                                          </p:stCondLst>
                                        </p:cTn>
                                        <p:tgtEl>
                                          <p:spTgt spid="101"/>
                                        </p:tgtEl>
                                        <p:attrNameLst>
                                          <p:attrName>style.visibility</p:attrName>
                                        </p:attrNameLst>
                                      </p:cBhvr>
                                      <p:to>
                                        <p:strVal val="visible"/>
                                      </p:to>
                                    </p:set>
                                    <p:anim calcmode="lin" valueType="num">
                                      <p:cBhvr additive="base">
                                        <p:cTn id="54" dur="500" fill="hold"/>
                                        <p:tgtEl>
                                          <p:spTgt spid="101"/>
                                        </p:tgtEl>
                                        <p:attrNameLst>
                                          <p:attrName>ppt_x</p:attrName>
                                        </p:attrNameLst>
                                      </p:cBhvr>
                                      <p:tavLst>
                                        <p:tav tm="0">
                                          <p:val>
                                            <p:strVal val="#ppt_x"/>
                                          </p:val>
                                        </p:tav>
                                        <p:tav tm="100000">
                                          <p:val>
                                            <p:strVal val="#ppt_x"/>
                                          </p:val>
                                        </p:tav>
                                      </p:tavLst>
                                    </p:anim>
                                    <p:anim calcmode="lin" valueType="num">
                                      <p:cBhvr additive="base">
                                        <p:cTn id="55" dur="500" fill="hold"/>
                                        <p:tgtEl>
                                          <p:spTgt spid="101"/>
                                        </p:tgtEl>
                                        <p:attrNameLst>
                                          <p:attrName>ppt_y</p:attrName>
                                        </p:attrNameLst>
                                      </p:cBhvr>
                                      <p:tavLst>
                                        <p:tav tm="0">
                                          <p:val>
                                            <p:strVal val="0-#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additive="base">
                                        <p:cTn id="58" dur="500" fill="hold"/>
                                        <p:tgtEl>
                                          <p:spTgt spid="97"/>
                                        </p:tgtEl>
                                        <p:attrNameLst>
                                          <p:attrName>ppt_x</p:attrName>
                                        </p:attrNameLst>
                                      </p:cBhvr>
                                      <p:tavLst>
                                        <p:tav tm="0">
                                          <p:val>
                                            <p:strVal val="#ppt_x"/>
                                          </p:val>
                                        </p:tav>
                                        <p:tav tm="100000">
                                          <p:val>
                                            <p:strVal val="#ppt_x"/>
                                          </p:val>
                                        </p:tav>
                                      </p:tavLst>
                                    </p:anim>
                                    <p:anim calcmode="lin" valueType="num">
                                      <p:cBhvr additive="base">
                                        <p:cTn id="59"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PA-组合 27"/>
          <p:cNvGrpSpPr/>
          <p:nvPr>
            <p:custDataLst>
              <p:tags r:id="rId1"/>
            </p:custDataLst>
          </p:nvPr>
        </p:nvGrpSpPr>
        <p:grpSpPr>
          <a:xfrm>
            <a:off x="1002665" y="2226310"/>
            <a:ext cx="10187305" cy="1122045"/>
            <a:chOff x="2056087" y="3382029"/>
            <a:chExt cx="8120856" cy="937021"/>
          </a:xfrm>
        </p:grpSpPr>
        <p:sp>
          <p:nvSpPr>
            <p:cNvPr id="12" name="PA-任意多边形 11"/>
            <p:cNvSpPr/>
            <p:nvPr>
              <p:custDataLst>
                <p:tags r:id="rId7"/>
              </p:custDataLst>
            </p:nvPr>
          </p:nvSpPr>
          <p:spPr>
            <a:xfrm>
              <a:off x="2056087"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4C6D78"/>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zh-CN" altLang="en-US" sz="1600" kern="1200" dirty="0">
                  <a:solidFill>
                    <a:schemeClr val="bg1"/>
                  </a:solidFill>
                  <a:latin typeface="华文细黑" panose="02010600040101010101" pitchFamily="2" charset="-122"/>
                  <a:ea typeface="华文细黑" panose="02010600040101010101" pitchFamily="2" charset="-122"/>
                </a:rPr>
                <a:t>点击添加内容</a:t>
              </a:r>
            </a:p>
          </p:txBody>
        </p:sp>
        <p:sp>
          <p:nvSpPr>
            <p:cNvPr id="13" name="PA-任意多边形 12"/>
            <p:cNvSpPr/>
            <p:nvPr>
              <p:custDataLst>
                <p:tags r:id="rId8"/>
              </p:custDataLst>
            </p:nvPr>
          </p:nvSpPr>
          <p:spPr>
            <a:xfrm>
              <a:off x="3773961"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4C6D78"/>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2400" kern="1200" dirty="0">
                <a:latin typeface="华文细黑" panose="02010600040101010101" pitchFamily="2" charset="-122"/>
                <a:ea typeface="华文细黑" panose="02010600040101010101" pitchFamily="2" charset="-122"/>
              </a:endParaRPr>
            </a:p>
          </p:txBody>
        </p:sp>
        <p:sp>
          <p:nvSpPr>
            <p:cNvPr id="14" name="PA-任意多边形 13"/>
            <p:cNvSpPr/>
            <p:nvPr>
              <p:custDataLst>
                <p:tags r:id="rId9"/>
              </p:custDataLst>
            </p:nvPr>
          </p:nvSpPr>
          <p:spPr>
            <a:xfrm>
              <a:off x="4242472"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4C6D78"/>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zh-CN" altLang="en-US" sz="1600" kern="1200" dirty="0">
                  <a:solidFill>
                    <a:schemeClr val="bg1"/>
                  </a:solidFill>
                  <a:latin typeface="华文细黑" panose="02010600040101010101" pitchFamily="2" charset="-122"/>
                  <a:ea typeface="华文细黑" panose="02010600040101010101" pitchFamily="2" charset="-122"/>
                </a:rPr>
                <a:t>点击添加内容</a:t>
              </a:r>
            </a:p>
          </p:txBody>
        </p:sp>
        <p:sp>
          <p:nvSpPr>
            <p:cNvPr id="3" name="PA-任意多边形: 形状 14"/>
            <p:cNvSpPr/>
            <p:nvPr>
              <p:custDataLst>
                <p:tags r:id="rId10"/>
              </p:custDataLst>
            </p:nvPr>
          </p:nvSpPr>
          <p:spPr>
            <a:xfrm>
              <a:off x="5960345"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4C6D78"/>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2400" kern="1200" dirty="0">
                <a:latin typeface="华文细黑" panose="02010600040101010101" pitchFamily="2" charset="-122"/>
                <a:ea typeface="华文细黑" panose="02010600040101010101" pitchFamily="2" charset="-122"/>
              </a:endParaRPr>
            </a:p>
          </p:txBody>
        </p:sp>
        <p:sp>
          <p:nvSpPr>
            <p:cNvPr id="16" name="PA-任意多边形 15"/>
            <p:cNvSpPr/>
            <p:nvPr>
              <p:custDataLst>
                <p:tags r:id="rId11"/>
              </p:custDataLst>
            </p:nvPr>
          </p:nvSpPr>
          <p:spPr>
            <a:xfrm>
              <a:off x="6428856"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4C6D78"/>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zh-CN" altLang="en-US" sz="1600" kern="1200" dirty="0">
                  <a:solidFill>
                    <a:schemeClr val="bg1"/>
                  </a:solidFill>
                  <a:latin typeface="华文细黑" panose="02010600040101010101" pitchFamily="2" charset="-122"/>
                  <a:ea typeface="华文细黑" panose="02010600040101010101" pitchFamily="2" charset="-122"/>
                </a:rPr>
                <a:t>点击添加内容</a:t>
              </a:r>
            </a:p>
          </p:txBody>
        </p:sp>
        <p:sp>
          <p:nvSpPr>
            <p:cNvPr id="17" name="PA-任意多边形 16"/>
            <p:cNvSpPr/>
            <p:nvPr>
              <p:custDataLst>
                <p:tags r:id="rId12"/>
              </p:custDataLst>
            </p:nvPr>
          </p:nvSpPr>
          <p:spPr>
            <a:xfrm>
              <a:off x="8146730" y="3656889"/>
              <a:ext cx="331081" cy="387302"/>
            </a:xfrm>
            <a:custGeom>
              <a:avLst/>
              <a:gdLst>
                <a:gd name="connsiteX0" fmla="*/ 0 w 331081"/>
                <a:gd name="connsiteY0" fmla="*/ 77460 h 387302"/>
                <a:gd name="connsiteX1" fmla="*/ 165541 w 331081"/>
                <a:gd name="connsiteY1" fmla="*/ 77460 h 387302"/>
                <a:gd name="connsiteX2" fmla="*/ 165541 w 331081"/>
                <a:gd name="connsiteY2" fmla="*/ 0 h 387302"/>
                <a:gd name="connsiteX3" fmla="*/ 331081 w 331081"/>
                <a:gd name="connsiteY3" fmla="*/ 193651 h 387302"/>
                <a:gd name="connsiteX4" fmla="*/ 165541 w 331081"/>
                <a:gd name="connsiteY4" fmla="*/ 387302 h 387302"/>
                <a:gd name="connsiteX5" fmla="*/ 165541 w 331081"/>
                <a:gd name="connsiteY5" fmla="*/ 309842 h 387302"/>
                <a:gd name="connsiteX6" fmla="*/ 0 w 331081"/>
                <a:gd name="connsiteY6" fmla="*/ 309842 h 387302"/>
                <a:gd name="connsiteX7" fmla="*/ 0 w 331081"/>
                <a:gd name="connsiteY7" fmla="*/ 77460 h 387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081" h="387302">
                  <a:moveTo>
                    <a:pt x="0" y="77460"/>
                  </a:moveTo>
                  <a:lnTo>
                    <a:pt x="165541" y="77460"/>
                  </a:lnTo>
                  <a:lnTo>
                    <a:pt x="165541" y="0"/>
                  </a:lnTo>
                  <a:lnTo>
                    <a:pt x="331081" y="193651"/>
                  </a:lnTo>
                  <a:lnTo>
                    <a:pt x="165541" y="387302"/>
                  </a:lnTo>
                  <a:lnTo>
                    <a:pt x="165541" y="309842"/>
                  </a:lnTo>
                  <a:lnTo>
                    <a:pt x="0" y="309842"/>
                  </a:lnTo>
                  <a:lnTo>
                    <a:pt x="0" y="77460"/>
                  </a:lnTo>
                  <a:close/>
                </a:path>
              </a:pathLst>
            </a:custGeom>
            <a:solidFill>
              <a:srgbClr val="4C6D78"/>
            </a:solidFill>
            <a:ln w="12700">
              <a:solidFill>
                <a:schemeClr val="bg1"/>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77460" rIns="99324" bIns="77460" numCol="1" spcCol="1270" anchor="ctr" anchorCtr="0">
              <a:noAutofit/>
            </a:bodyPr>
            <a:lstStyle/>
            <a:p>
              <a:pPr marL="0" lvl="0" indent="0" algn="ctr" defTabSz="711200">
                <a:lnSpc>
                  <a:spcPct val="90000"/>
                </a:lnSpc>
                <a:spcBef>
                  <a:spcPct val="0"/>
                </a:spcBef>
                <a:spcAft>
                  <a:spcPct val="35000"/>
                </a:spcAft>
                <a:buNone/>
              </a:pPr>
              <a:endParaRPr lang="zh-CN" altLang="en-US" sz="2400" kern="1200" dirty="0">
                <a:latin typeface="华文细黑" panose="02010600040101010101" pitchFamily="2" charset="-122"/>
                <a:ea typeface="华文细黑" panose="02010600040101010101" pitchFamily="2" charset="-122"/>
              </a:endParaRPr>
            </a:p>
          </p:txBody>
        </p:sp>
        <p:sp>
          <p:nvSpPr>
            <p:cNvPr id="18" name="PA-任意多边形 17"/>
            <p:cNvSpPr/>
            <p:nvPr>
              <p:custDataLst>
                <p:tags r:id="rId13"/>
              </p:custDataLst>
            </p:nvPr>
          </p:nvSpPr>
          <p:spPr>
            <a:xfrm>
              <a:off x="8615240" y="3382029"/>
              <a:ext cx="1561703" cy="93702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a:solidFill>
              <a:srgbClr val="4C6D78"/>
            </a:solidFill>
            <a:ln w="127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zh-CN" altLang="en-US" sz="1600" kern="1200" dirty="0">
                  <a:solidFill>
                    <a:schemeClr val="bg1"/>
                  </a:solidFill>
                  <a:latin typeface="华文细黑" panose="02010600040101010101" pitchFamily="2" charset="-122"/>
                  <a:ea typeface="华文细黑" panose="02010600040101010101" pitchFamily="2" charset="-122"/>
                </a:rPr>
                <a:t>点击添加内容</a:t>
              </a:r>
            </a:p>
          </p:txBody>
        </p:sp>
      </p:grpSp>
      <p:grpSp>
        <p:nvGrpSpPr>
          <p:cNvPr id="11267" name="PA-组合 1"/>
          <p:cNvGrpSpPr/>
          <p:nvPr>
            <p:custDataLst>
              <p:tags r:id="rId2"/>
            </p:custDataLst>
          </p:nvPr>
        </p:nvGrpSpPr>
        <p:grpSpPr>
          <a:xfrm>
            <a:off x="909955" y="4006850"/>
            <a:ext cx="10372090" cy="2184400"/>
            <a:chOff x="595" y="4072"/>
            <a:chExt cx="16800" cy="3793"/>
          </a:xfrm>
        </p:grpSpPr>
        <p:sp>
          <p:nvSpPr>
            <p:cNvPr id="11268" name="PA-文本框 5"/>
            <p:cNvSpPr txBox="1"/>
            <p:nvPr>
              <p:custDataLst>
                <p:tags r:id="rId4"/>
              </p:custDataLst>
            </p:nvPr>
          </p:nvSpPr>
          <p:spPr>
            <a:xfrm>
              <a:off x="1512" y="4437"/>
              <a:ext cx="15335" cy="1120"/>
            </a:xfrm>
            <a:prstGeom prst="rect">
              <a:avLst/>
            </a:prstGeom>
            <a:noFill/>
            <a:ln w="12700" cap="flat" cmpd="sng" algn="ctr">
              <a:solidFill>
                <a:srgbClr val="4C6D78"/>
              </a:solidFill>
              <a:prstDash val="solid"/>
              <a:round/>
              <a:headEnd type="none" w="med" len="med"/>
              <a:tailEnd type="none" w="med" len="med"/>
            </a:ln>
          </p:spPr>
          <p:txBody>
            <a:bodyPr>
              <a:spAutoFit/>
            </a:bodyPr>
            <a:lstStyle/>
            <a:p>
              <a:pPr eaLnBrk="1" hangingPunct="1"/>
              <a:r>
                <a:rPr lang="zh-CN" altLang="en-US" sz="1600" b="1" dirty="0">
                  <a:solidFill>
                    <a:schemeClr val="tx1">
                      <a:lumMod val="75000"/>
                      <a:lumOff val="25000"/>
                    </a:schemeClr>
                  </a:solidFill>
                  <a:latin typeface="华文细黑" panose="02010600040101010101" pitchFamily="2" charset="-122"/>
                  <a:ea typeface="华文细黑" panose="02010600040101010101" pitchFamily="2" charset="-122"/>
                </a:rPr>
                <a:t>一</a:t>
              </a:r>
              <a:r>
                <a:rPr lang="en-US" altLang="zh-CN" sz="1600" b="1" dirty="0">
                  <a:solidFill>
                    <a:schemeClr val="tx1">
                      <a:lumMod val="75000"/>
                      <a:lumOff val="25000"/>
                    </a:schemeClr>
                  </a:solidFill>
                  <a:latin typeface="华文细黑" panose="02010600040101010101" pitchFamily="2" charset="-122"/>
                  <a:ea typeface="华文细黑" panose="02010600040101010101" pitchFamily="2" charset="-122"/>
                </a:rPr>
                <a:t>.</a:t>
              </a:r>
              <a:r>
                <a:rPr lang="zh-CN" altLang="en-US" dirty="0">
                  <a:solidFill>
                    <a:schemeClr val="tx1">
                      <a:lumMod val="75000"/>
                      <a:lumOff val="25000"/>
                    </a:schemeClr>
                  </a:solidFill>
                  <a:latin typeface="华文细黑" panose="02010600040101010101" pitchFamily="2" charset="-122"/>
                  <a:ea typeface="华文细黑" panose="02010600040101010101" pitchFamily="2" charset="-122"/>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endParaRPr>
            </a:p>
            <a:p>
              <a:pPr eaLnBrk="1" hangingPunct="1"/>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1269" name="PA-文本框 6"/>
            <p:cNvSpPr txBox="1"/>
            <p:nvPr>
              <p:custDataLst>
                <p:tags r:id="rId5"/>
              </p:custDataLst>
            </p:nvPr>
          </p:nvSpPr>
          <p:spPr>
            <a:xfrm>
              <a:off x="1512" y="5992"/>
              <a:ext cx="15335" cy="1120"/>
            </a:xfrm>
            <a:prstGeom prst="rect">
              <a:avLst/>
            </a:prstGeom>
            <a:noFill/>
            <a:ln w="9525" cap="flat" cmpd="sng" algn="ctr">
              <a:solidFill>
                <a:srgbClr val="4C6D78"/>
              </a:solidFill>
              <a:prstDash val="solid"/>
              <a:round/>
              <a:headEnd type="none" w="med" len="med"/>
              <a:tailEnd type="none" w="med" len="med"/>
            </a:ln>
          </p:spPr>
          <p:txBody>
            <a:bodyPr>
              <a:spAutoFit/>
            </a:bodyPr>
            <a:lstStyle/>
            <a:p>
              <a:pPr eaLnBrk="1" hangingPunct="1"/>
              <a:r>
                <a:rPr lang="zh-CN" altLang="en-US" b="1" dirty="0">
                  <a:solidFill>
                    <a:schemeClr val="tx1">
                      <a:lumMod val="75000"/>
                      <a:lumOff val="25000"/>
                    </a:schemeClr>
                  </a:solidFill>
                  <a:latin typeface="华文细黑" panose="02010600040101010101" pitchFamily="2" charset="-122"/>
                  <a:ea typeface="华文细黑" panose="02010600040101010101" pitchFamily="2" charset="-122"/>
                </a:rPr>
                <a:t>二</a:t>
              </a:r>
              <a:r>
                <a:rPr lang="en-US" altLang="zh-CN" b="1" dirty="0">
                  <a:solidFill>
                    <a:schemeClr val="tx1">
                      <a:lumMod val="75000"/>
                      <a:lumOff val="25000"/>
                    </a:schemeClr>
                  </a:solidFill>
                  <a:latin typeface="华文细黑" panose="02010600040101010101" pitchFamily="2" charset="-122"/>
                  <a:ea typeface="华文细黑" panose="02010600040101010101" pitchFamily="2" charset="-122"/>
                </a:rPr>
                <a:t>.</a:t>
              </a: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endParaRPr>
            </a:p>
            <a:p>
              <a:pPr eaLnBrk="1" hangingPunct="1"/>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9" name="PA-矩形 8"/>
            <p:cNvSpPr/>
            <p:nvPr>
              <p:custDataLst>
                <p:tags r:id="rId6"/>
              </p:custDataLst>
            </p:nvPr>
          </p:nvSpPr>
          <p:spPr>
            <a:xfrm>
              <a:off x="595" y="4072"/>
              <a:ext cx="16800" cy="3793"/>
            </a:xfrm>
            <a:prstGeom prst="rect">
              <a:avLst/>
            </a:prstGeom>
            <a:noFill/>
            <a:ln w="28575" cap="flat" cmpd="dbl"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chemeClr val="lt1"/>
                </a:solidFill>
                <a:effectLst/>
                <a:uLnTx/>
                <a:uFillTx/>
                <a:latin typeface="华文细黑" panose="02010600040101010101" pitchFamily="2" charset="-122"/>
                <a:ea typeface="华文细黑" panose="02010600040101010101" pitchFamily="2" charset="-122"/>
                <a:cs typeface="+mn-cs"/>
                <a:sym typeface="+mn-ea"/>
              </a:endParaRPr>
            </a:p>
          </p:txBody>
        </p:sp>
      </p:grpSp>
      <p:sp>
        <p:nvSpPr>
          <p:cNvPr id="19" name="PA-文本框 44_1">
            <a:extLst>
              <a:ext uri="{FF2B5EF4-FFF2-40B4-BE49-F238E27FC236}">
                <a16:creationId xmlns="" xmlns:a16="http://schemas.microsoft.com/office/drawing/2014/main" id="{CFFBBE68-0B72-4B48-908E-67DA8F0EB546}"/>
              </a:ext>
            </a:extLst>
          </p:cNvPr>
          <p:cNvSpPr txBox="1"/>
          <p:nvPr>
            <p:custDataLst>
              <p:tags r:id="rId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02   /    </a:t>
            </a:r>
            <a:r>
              <a:rPr lang="zh-CN" altLang="en-US" sz="2400" dirty="0">
                <a:solidFill>
                  <a:srgbClr val="F2F2F2"/>
                </a:solidFill>
                <a:latin typeface="华文细黑" panose="02010600040101010101" pitchFamily="2" charset="-122"/>
                <a:ea typeface="华文细黑" panose="02010600040101010101" pitchFamily="2" charset="-122"/>
                <a:sym typeface="+mn-ea"/>
              </a:rPr>
              <a:t>研究思路与方法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PA-Chart 1"/>
          <p:cNvGraphicFramePr/>
          <p:nvPr>
            <p:custDataLst>
              <p:tags r:id="rId1"/>
            </p:custDataLst>
            <p:extLst>
              <p:ext uri="{D42A27DB-BD31-4B8C-83A1-F6EECF244321}">
                <p14:modId xmlns:p14="http://schemas.microsoft.com/office/powerpoint/2010/main" val="1329613772"/>
              </p:ext>
            </p:extLst>
          </p:nvPr>
        </p:nvGraphicFramePr>
        <p:xfrm>
          <a:off x="6120130" y="1772027"/>
          <a:ext cx="5211969" cy="3855683"/>
        </p:xfrm>
        <a:graphic>
          <a:graphicData uri="http://schemas.openxmlformats.org/drawingml/2006/chart">
            <c:chart xmlns:c="http://schemas.openxmlformats.org/drawingml/2006/chart" xmlns:r="http://schemas.openxmlformats.org/officeDocument/2006/relationships" r:id="rId59"/>
          </a:graphicData>
        </a:graphic>
      </p:graphicFrame>
      <p:sp>
        <p:nvSpPr>
          <p:cNvPr id="8" name="PA-文本框 7"/>
          <p:cNvSpPr txBox="1"/>
          <p:nvPr>
            <p:custDataLst>
              <p:tags r:id="rId2"/>
            </p:custDataLst>
          </p:nvPr>
        </p:nvSpPr>
        <p:spPr>
          <a:xfrm>
            <a:off x="2057400" y="2067050"/>
            <a:ext cx="3856384" cy="472950"/>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9" name="PA-文本框 8"/>
          <p:cNvSpPr txBox="1"/>
          <p:nvPr>
            <p:custDataLst>
              <p:tags r:id="rId3"/>
            </p:custDataLst>
          </p:nvPr>
        </p:nvSpPr>
        <p:spPr>
          <a:xfrm>
            <a:off x="2057400" y="1772027"/>
            <a:ext cx="1219200" cy="36933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10" name="PA-文本框 9"/>
          <p:cNvSpPr txBox="1"/>
          <p:nvPr>
            <p:custDataLst>
              <p:tags r:id="rId4"/>
            </p:custDataLst>
          </p:nvPr>
        </p:nvSpPr>
        <p:spPr>
          <a:xfrm>
            <a:off x="2057400" y="3064286"/>
            <a:ext cx="3856384" cy="472950"/>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11" name="PA-文本框 10"/>
          <p:cNvSpPr txBox="1"/>
          <p:nvPr>
            <p:custDataLst>
              <p:tags r:id="rId5"/>
            </p:custDataLst>
          </p:nvPr>
        </p:nvSpPr>
        <p:spPr>
          <a:xfrm>
            <a:off x="2057400" y="2769263"/>
            <a:ext cx="1219200" cy="36933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12" name="PA-文本框 11"/>
          <p:cNvSpPr txBox="1"/>
          <p:nvPr>
            <p:custDataLst>
              <p:tags r:id="rId6"/>
            </p:custDataLst>
          </p:nvPr>
        </p:nvSpPr>
        <p:spPr>
          <a:xfrm>
            <a:off x="2057400" y="4058410"/>
            <a:ext cx="3856384" cy="472950"/>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13" name="PA-文本框 12"/>
          <p:cNvSpPr txBox="1"/>
          <p:nvPr>
            <p:custDataLst>
              <p:tags r:id="rId7"/>
            </p:custDataLst>
          </p:nvPr>
        </p:nvSpPr>
        <p:spPr>
          <a:xfrm>
            <a:off x="2057400" y="3763387"/>
            <a:ext cx="1219200" cy="36933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14" name="PA-文本框 13"/>
          <p:cNvSpPr txBox="1"/>
          <p:nvPr>
            <p:custDataLst>
              <p:tags r:id="rId8"/>
            </p:custDataLst>
          </p:nvPr>
        </p:nvSpPr>
        <p:spPr>
          <a:xfrm>
            <a:off x="2057400" y="5054090"/>
            <a:ext cx="3856384" cy="472950"/>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15" name="PA-文本框 14"/>
          <p:cNvSpPr txBox="1"/>
          <p:nvPr>
            <p:custDataLst>
              <p:tags r:id="rId9"/>
            </p:custDataLst>
          </p:nvPr>
        </p:nvSpPr>
        <p:spPr>
          <a:xfrm>
            <a:off x="2057400" y="4759067"/>
            <a:ext cx="1219200" cy="36933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grpSp>
        <p:nvGrpSpPr>
          <p:cNvPr id="74" name="PA-组合 73"/>
          <p:cNvGrpSpPr/>
          <p:nvPr>
            <p:custDataLst>
              <p:tags r:id="rId10"/>
            </p:custDataLst>
          </p:nvPr>
        </p:nvGrpSpPr>
        <p:grpSpPr>
          <a:xfrm>
            <a:off x="1280160" y="1778000"/>
            <a:ext cx="762000" cy="762000"/>
            <a:chOff x="2016" y="2800"/>
            <a:chExt cx="1200" cy="1200"/>
          </a:xfrm>
        </p:grpSpPr>
        <p:sp>
          <p:nvSpPr>
            <p:cNvPr id="4" name="PA-椭圆 3"/>
            <p:cNvSpPr/>
            <p:nvPr>
              <p:custDataLst>
                <p:tags r:id="rId39"/>
              </p:custDataLst>
            </p:nvPr>
          </p:nvSpPr>
          <p:spPr>
            <a:xfrm>
              <a:off x="2016" y="2800"/>
              <a:ext cx="1200" cy="1200"/>
            </a:xfrm>
            <a:prstGeom prst="ellipse">
              <a:avLst/>
            </a:pr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5" name="组合 24"/>
            <p:cNvGrpSpPr/>
            <p:nvPr/>
          </p:nvGrpSpPr>
          <p:grpSpPr>
            <a:xfrm>
              <a:off x="2280" y="3014"/>
              <a:ext cx="673" cy="771"/>
              <a:chOff x="2033588" y="4343400"/>
              <a:chExt cx="563563" cy="646113"/>
            </a:xfrm>
            <a:solidFill>
              <a:schemeClr val="bg1"/>
            </a:solidFill>
          </p:grpSpPr>
          <p:sp>
            <p:nvSpPr>
              <p:cNvPr id="26" name="PA-椭圆 316"/>
              <p:cNvSpPr>
                <a:spLocks noChangeArrowheads="1"/>
              </p:cNvSpPr>
              <p:nvPr>
                <p:custDataLst>
                  <p:tags r:id="rId40"/>
                </p:custDataLst>
              </p:nvPr>
            </p:nvSpPr>
            <p:spPr bwMode="auto">
              <a:xfrm>
                <a:off x="2166938" y="4343400"/>
                <a:ext cx="101600" cy="1238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7" name="PA-任意多边形 317"/>
              <p:cNvSpPr>
                <a:spLocks noEditPoints="1"/>
              </p:cNvSpPr>
              <p:nvPr>
                <p:custDataLst>
                  <p:tags r:id="rId41"/>
                </p:custDataLst>
              </p:nvPr>
            </p:nvSpPr>
            <p:spPr bwMode="auto">
              <a:xfrm>
                <a:off x="2033588" y="4479925"/>
                <a:ext cx="361950" cy="509588"/>
              </a:xfrm>
              <a:custGeom>
                <a:avLst/>
                <a:gdLst>
                  <a:gd name="T0" fmla="*/ 206 w 207"/>
                  <a:gd name="T1" fmla="*/ 44 h 292"/>
                  <a:gd name="T2" fmla="*/ 205 w 207"/>
                  <a:gd name="T3" fmla="*/ 44 h 292"/>
                  <a:gd name="T4" fmla="*/ 195 w 207"/>
                  <a:gd name="T5" fmla="*/ 36 h 292"/>
                  <a:gd name="T6" fmla="*/ 154 w 207"/>
                  <a:gd name="T7" fmla="*/ 5 h 292"/>
                  <a:gd name="T8" fmla="*/ 144 w 207"/>
                  <a:gd name="T9" fmla="*/ 2 h 292"/>
                  <a:gd name="T10" fmla="*/ 129 w 207"/>
                  <a:gd name="T11" fmla="*/ 1 h 292"/>
                  <a:gd name="T12" fmla="*/ 127 w 207"/>
                  <a:gd name="T13" fmla="*/ 19 h 292"/>
                  <a:gd name="T14" fmla="*/ 115 w 207"/>
                  <a:gd name="T15" fmla="*/ 72 h 292"/>
                  <a:gd name="T16" fmla="*/ 115 w 207"/>
                  <a:gd name="T17" fmla="*/ 12 h 292"/>
                  <a:gd name="T18" fmla="*/ 99 w 207"/>
                  <a:gd name="T19" fmla="*/ 0 h 292"/>
                  <a:gd name="T20" fmla="*/ 99 w 207"/>
                  <a:gd name="T21" fmla="*/ 15 h 292"/>
                  <a:gd name="T22" fmla="*/ 77 w 207"/>
                  <a:gd name="T23" fmla="*/ 30 h 292"/>
                  <a:gd name="T24" fmla="*/ 69 w 207"/>
                  <a:gd name="T25" fmla="*/ 11 h 292"/>
                  <a:gd name="T26" fmla="*/ 81 w 207"/>
                  <a:gd name="T27" fmla="*/ 0 h 292"/>
                  <a:gd name="T28" fmla="*/ 66 w 207"/>
                  <a:gd name="T29" fmla="*/ 2 h 292"/>
                  <a:gd name="T30" fmla="*/ 5 w 207"/>
                  <a:gd name="T31" fmla="*/ 60 h 292"/>
                  <a:gd name="T32" fmla="*/ 5 w 207"/>
                  <a:gd name="T33" fmla="*/ 61 h 292"/>
                  <a:gd name="T34" fmla="*/ 2 w 207"/>
                  <a:gd name="T35" fmla="*/ 81 h 292"/>
                  <a:gd name="T36" fmla="*/ 3 w 207"/>
                  <a:gd name="T37" fmla="*/ 82 h 292"/>
                  <a:gd name="T38" fmla="*/ 4 w 207"/>
                  <a:gd name="T39" fmla="*/ 85 h 292"/>
                  <a:gd name="T40" fmla="*/ 10 w 207"/>
                  <a:gd name="T41" fmla="*/ 97 h 292"/>
                  <a:gd name="T42" fmla="*/ 34 w 207"/>
                  <a:gd name="T43" fmla="*/ 144 h 292"/>
                  <a:gd name="T44" fmla="*/ 56 w 207"/>
                  <a:gd name="T45" fmla="*/ 153 h 292"/>
                  <a:gd name="T46" fmla="*/ 60 w 207"/>
                  <a:gd name="T47" fmla="*/ 154 h 292"/>
                  <a:gd name="T48" fmla="*/ 103 w 207"/>
                  <a:gd name="T49" fmla="*/ 292 h 292"/>
                  <a:gd name="T50" fmla="*/ 96 w 207"/>
                  <a:gd name="T51" fmla="*/ 188 h 292"/>
                  <a:gd name="T52" fmla="*/ 153 w 207"/>
                  <a:gd name="T53" fmla="*/ 56 h 292"/>
                  <a:gd name="T54" fmla="*/ 160 w 207"/>
                  <a:gd name="T55" fmla="*/ 53 h 292"/>
                  <a:gd name="T56" fmla="*/ 129 w 207"/>
                  <a:gd name="T57" fmla="*/ 76 h 292"/>
                  <a:gd name="T58" fmla="*/ 153 w 207"/>
                  <a:gd name="T59" fmla="*/ 56 h 292"/>
                  <a:gd name="T60" fmla="*/ 52 w 207"/>
                  <a:gd name="T61" fmla="*/ 94 h 292"/>
                  <a:gd name="T62" fmla="*/ 41 w 207"/>
                  <a:gd name="T63" fmla="*/ 74 h 292"/>
                  <a:gd name="T64" fmla="*/ 57 w 207"/>
                  <a:gd name="T65" fmla="*/ 10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92">
                    <a:moveTo>
                      <a:pt x="205" y="71"/>
                    </a:moveTo>
                    <a:cubicBezTo>
                      <a:pt x="206" y="59"/>
                      <a:pt x="207" y="41"/>
                      <a:pt x="206" y="44"/>
                    </a:cubicBezTo>
                    <a:cubicBezTo>
                      <a:pt x="206" y="44"/>
                      <a:pt x="206" y="44"/>
                      <a:pt x="206" y="44"/>
                    </a:cubicBezTo>
                    <a:cubicBezTo>
                      <a:pt x="205" y="44"/>
                      <a:pt x="205" y="44"/>
                      <a:pt x="205" y="44"/>
                    </a:cubicBezTo>
                    <a:cubicBezTo>
                      <a:pt x="202" y="41"/>
                      <a:pt x="202" y="41"/>
                      <a:pt x="202" y="41"/>
                    </a:cubicBezTo>
                    <a:cubicBezTo>
                      <a:pt x="195" y="36"/>
                      <a:pt x="195" y="36"/>
                      <a:pt x="195" y="36"/>
                    </a:cubicBezTo>
                    <a:cubicBezTo>
                      <a:pt x="181" y="26"/>
                      <a:pt x="181" y="26"/>
                      <a:pt x="181" y="26"/>
                    </a:cubicBezTo>
                    <a:cubicBezTo>
                      <a:pt x="154" y="5"/>
                      <a:pt x="154" y="5"/>
                      <a:pt x="154" y="5"/>
                    </a:cubicBezTo>
                    <a:cubicBezTo>
                      <a:pt x="151" y="3"/>
                      <a:pt x="147" y="2"/>
                      <a:pt x="144" y="2"/>
                    </a:cubicBezTo>
                    <a:cubicBezTo>
                      <a:pt x="144" y="2"/>
                      <a:pt x="144" y="2"/>
                      <a:pt x="144" y="2"/>
                    </a:cubicBezTo>
                    <a:cubicBezTo>
                      <a:pt x="139" y="1"/>
                      <a:pt x="134" y="1"/>
                      <a:pt x="129" y="0"/>
                    </a:cubicBezTo>
                    <a:cubicBezTo>
                      <a:pt x="129" y="1"/>
                      <a:pt x="129" y="1"/>
                      <a:pt x="129" y="1"/>
                    </a:cubicBezTo>
                    <a:cubicBezTo>
                      <a:pt x="142" y="11"/>
                      <a:pt x="142" y="11"/>
                      <a:pt x="142" y="11"/>
                    </a:cubicBezTo>
                    <a:cubicBezTo>
                      <a:pt x="127" y="19"/>
                      <a:pt x="127" y="19"/>
                      <a:pt x="127" y="19"/>
                    </a:cubicBezTo>
                    <a:cubicBezTo>
                      <a:pt x="134" y="30"/>
                      <a:pt x="134" y="30"/>
                      <a:pt x="134" y="30"/>
                    </a:cubicBezTo>
                    <a:cubicBezTo>
                      <a:pt x="115" y="72"/>
                      <a:pt x="115" y="72"/>
                      <a:pt x="115" y="72"/>
                    </a:cubicBezTo>
                    <a:cubicBezTo>
                      <a:pt x="112" y="15"/>
                      <a:pt x="112" y="15"/>
                      <a:pt x="112" y="15"/>
                    </a:cubicBezTo>
                    <a:cubicBezTo>
                      <a:pt x="115" y="12"/>
                      <a:pt x="115" y="12"/>
                      <a:pt x="115" y="12"/>
                    </a:cubicBezTo>
                    <a:cubicBezTo>
                      <a:pt x="111" y="0"/>
                      <a:pt x="111" y="0"/>
                      <a:pt x="111" y="0"/>
                    </a:cubicBezTo>
                    <a:cubicBezTo>
                      <a:pt x="99" y="0"/>
                      <a:pt x="99" y="0"/>
                      <a:pt x="99" y="0"/>
                    </a:cubicBezTo>
                    <a:cubicBezTo>
                      <a:pt x="96" y="12"/>
                      <a:pt x="96" y="12"/>
                      <a:pt x="96" y="12"/>
                    </a:cubicBezTo>
                    <a:cubicBezTo>
                      <a:pt x="99" y="15"/>
                      <a:pt x="99" y="15"/>
                      <a:pt x="99" y="15"/>
                    </a:cubicBezTo>
                    <a:cubicBezTo>
                      <a:pt x="96" y="72"/>
                      <a:pt x="96" y="72"/>
                      <a:pt x="96" y="72"/>
                    </a:cubicBezTo>
                    <a:cubicBezTo>
                      <a:pt x="77" y="30"/>
                      <a:pt x="77" y="30"/>
                      <a:pt x="77" y="30"/>
                    </a:cubicBezTo>
                    <a:cubicBezTo>
                      <a:pt x="84" y="19"/>
                      <a:pt x="84" y="19"/>
                      <a:pt x="84" y="19"/>
                    </a:cubicBezTo>
                    <a:cubicBezTo>
                      <a:pt x="69" y="11"/>
                      <a:pt x="69" y="11"/>
                      <a:pt x="69" y="11"/>
                    </a:cubicBezTo>
                    <a:cubicBezTo>
                      <a:pt x="81" y="1"/>
                      <a:pt x="81" y="1"/>
                      <a:pt x="81" y="1"/>
                    </a:cubicBezTo>
                    <a:cubicBezTo>
                      <a:pt x="81" y="0"/>
                      <a:pt x="81" y="0"/>
                      <a:pt x="81" y="0"/>
                    </a:cubicBezTo>
                    <a:cubicBezTo>
                      <a:pt x="76" y="1"/>
                      <a:pt x="72" y="1"/>
                      <a:pt x="67" y="2"/>
                    </a:cubicBezTo>
                    <a:cubicBezTo>
                      <a:pt x="67" y="2"/>
                      <a:pt x="66" y="2"/>
                      <a:pt x="66" y="2"/>
                    </a:cubicBezTo>
                    <a:cubicBezTo>
                      <a:pt x="61" y="2"/>
                      <a:pt x="57" y="4"/>
                      <a:pt x="53" y="8"/>
                    </a:cubicBezTo>
                    <a:cubicBezTo>
                      <a:pt x="5" y="60"/>
                      <a:pt x="5" y="60"/>
                      <a:pt x="5" y="60"/>
                    </a:cubicBezTo>
                    <a:cubicBezTo>
                      <a:pt x="5" y="61"/>
                      <a:pt x="5" y="61"/>
                      <a:pt x="5" y="61"/>
                    </a:cubicBezTo>
                    <a:cubicBezTo>
                      <a:pt x="5" y="61"/>
                      <a:pt x="5" y="61"/>
                      <a:pt x="5" y="61"/>
                    </a:cubicBezTo>
                    <a:cubicBezTo>
                      <a:pt x="0" y="102"/>
                      <a:pt x="3" y="72"/>
                      <a:pt x="2" y="81"/>
                    </a:cubicBezTo>
                    <a:cubicBezTo>
                      <a:pt x="2" y="81"/>
                      <a:pt x="2" y="81"/>
                      <a:pt x="2" y="81"/>
                    </a:cubicBezTo>
                    <a:cubicBezTo>
                      <a:pt x="2" y="82"/>
                      <a:pt x="2" y="82"/>
                      <a:pt x="2" y="82"/>
                    </a:cubicBezTo>
                    <a:cubicBezTo>
                      <a:pt x="3" y="82"/>
                      <a:pt x="3" y="82"/>
                      <a:pt x="3" y="82"/>
                    </a:cubicBezTo>
                    <a:cubicBezTo>
                      <a:pt x="3" y="83"/>
                      <a:pt x="3" y="83"/>
                      <a:pt x="3" y="83"/>
                    </a:cubicBezTo>
                    <a:cubicBezTo>
                      <a:pt x="4" y="85"/>
                      <a:pt x="4" y="85"/>
                      <a:pt x="4" y="85"/>
                    </a:cubicBezTo>
                    <a:cubicBezTo>
                      <a:pt x="6" y="89"/>
                      <a:pt x="6" y="89"/>
                      <a:pt x="6" y="89"/>
                    </a:cubicBezTo>
                    <a:cubicBezTo>
                      <a:pt x="10" y="97"/>
                      <a:pt x="10" y="97"/>
                      <a:pt x="10" y="97"/>
                    </a:cubicBezTo>
                    <a:cubicBezTo>
                      <a:pt x="18" y="113"/>
                      <a:pt x="18" y="113"/>
                      <a:pt x="18" y="113"/>
                    </a:cubicBezTo>
                    <a:cubicBezTo>
                      <a:pt x="34" y="144"/>
                      <a:pt x="34" y="144"/>
                      <a:pt x="34" y="144"/>
                    </a:cubicBezTo>
                    <a:cubicBezTo>
                      <a:pt x="42" y="141"/>
                      <a:pt x="49" y="137"/>
                      <a:pt x="56" y="133"/>
                    </a:cubicBezTo>
                    <a:cubicBezTo>
                      <a:pt x="56" y="140"/>
                      <a:pt x="56" y="146"/>
                      <a:pt x="56" y="153"/>
                    </a:cubicBezTo>
                    <a:cubicBezTo>
                      <a:pt x="56" y="153"/>
                      <a:pt x="56" y="154"/>
                      <a:pt x="56" y="154"/>
                    </a:cubicBezTo>
                    <a:cubicBezTo>
                      <a:pt x="57" y="154"/>
                      <a:pt x="58" y="154"/>
                      <a:pt x="60" y="154"/>
                    </a:cubicBezTo>
                    <a:cubicBezTo>
                      <a:pt x="64" y="292"/>
                      <a:pt x="64" y="292"/>
                      <a:pt x="64" y="292"/>
                    </a:cubicBezTo>
                    <a:cubicBezTo>
                      <a:pt x="103" y="292"/>
                      <a:pt x="103" y="292"/>
                      <a:pt x="103" y="292"/>
                    </a:cubicBezTo>
                    <a:cubicBezTo>
                      <a:pt x="104" y="275"/>
                      <a:pt x="104" y="252"/>
                      <a:pt x="104" y="230"/>
                    </a:cubicBezTo>
                    <a:cubicBezTo>
                      <a:pt x="99" y="217"/>
                      <a:pt x="96" y="202"/>
                      <a:pt x="96" y="188"/>
                    </a:cubicBezTo>
                    <a:cubicBezTo>
                      <a:pt x="96" y="126"/>
                      <a:pt x="144" y="75"/>
                      <a:pt x="205" y="71"/>
                    </a:cubicBezTo>
                    <a:close/>
                    <a:moveTo>
                      <a:pt x="153" y="56"/>
                    </a:moveTo>
                    <a:cubicBezTo>
                      <a:pt x="152" y="53"/>
                      <a:pt x="152" y="50"/>
                      <a:pt x="152" y="47"/>
                    </a:cubicBezTo>
                    <a:cubicBezTo>
                      <a:pt x="160" y="53"/>
                      <a:pt x="160" y="53"/>
                      <a:pt x="160" y="53"/>
                    </a:cubicBezTo>
                    <a:cubicBezTo>
                      <a:pt x="164" y="56"/>
                      <a:pt x="164" y="56"/>
                      <a:pt x="164" y="56"/>
                    </a:cubicBezTo>
                    <a:cubicBezTo>
                      <a:pt x="129" y="76"/>
                      <a:pt x="129" y="76"/>
                      <a:pt x="129" y="76"/>
                    </a:cubicBezTo>
                    <a:cubicBezTo>
                      <a:pt x="126" y="72"/>
                      <a:pt x="126" y="72"/>
                      <a:pt x="126" y="72"/>
                    </a:cubicBezTo>
                    <a:lnTo>
                      <a:pt x="153" y="56"/>
                    </a:lnTo>
                    <a:close/>
                    <a:moveTo>
                      <a:pt x="57" y="102"/>
                    </a:moveTo>
                    <a:cubicBezTo>
                      <a:pt x="52" y="94"/>
                      <a:pt x="52" y="94"/>
                      <a:pt x="52" y="94"/>
                    </a:cubicBezTo>
                    <a:cubicBezTo>
                      <a:pt x="43" y="79"/>
                      <a:pt x="43" y="79"/>
                      <a:pt x="43" y="79"/>
                    </a:cubicBezTo>
                    <a:cubicBezTo>
                      <a:pt x="41" y="74"/>
                      <a:pt x="41" y="74"/>
                      <a:pt x="41" y="74"/>
                    </a:cubicBezTo>
                    <a:cubicBezTo>
                      <a:pt x="58" y="53"/>
                      <a:pt x="58" y="53"/>
                      <a:pt x="58" y="53"/>
                    </a:cubicBezTo>
                    <a:cubicBezTo>
                      <a:pt x="58" y="70"/>
                      <a:pt x="57" y="86"/>
                      <a:pt x="57"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8" name="PA-任意多边形 318"/>
              <p:cNvSpPr/>
              <p:nvPr>
                <p:custDataLst>
                  <p:tags r:id="rId42"/>
                </p:custDataLst>
              </p:nvPr>
            </p:nvSpPr>
            <p:spPr bwMode="auto">
              <a:xfrm>
                <a:off x="2227263" y="4903788"/>
                <a:ext cx="71438" cy="85725"/>
              </a:xfrm>
              <a:custGeom>
                <a:avLst/>
                <a:gdLst>
                  <a:gd name="T0" fmla="*/ 0 w 41"/>
                  <a:gd name="T1" fmla="*/ 0 h 49"/>
                  <a:gd name="T2" fmla="*/ 1 w 41"/>
                  <a:gd name="T3" fmla="*/ 49 h 49"/>
                  <a:gd name="T4" fmla="*/ 41 w 41"/>
                  <a:gd name="T5" fmla="*/ 49 h 49"/>
                  <a:gd name="T6" fmla="*/ 41 w 41"/>
                  <a:gd name="T7" fmla="*/ 44 h 49"/>
                  <a:gd name="T8" fmla="*/ 0 w 41"/>
                  <a:gd name="T9" fmla="*/ 0 h 49"/>
                </a:gdLst>
                <a:ahLst/>
                <a:cxnLst>
                  <a:cxn ang="0">
                    <a:pos x="T0" y="T1"/>
                  </a:cxn>
                  <a:cxn ang="0">
                    <a:pos x="T2" y="T3"/>
                  </a:cxn>
                  <a:cxn ang="0">
                    <a:pos x="T4" y="T5"/>
                  </a:cxn>
                  <a:cxn ang="0">
                    <a:pos x="T6" y="T7"/>
                  </a:cxn>
                  <a:cxn ang="0">
                    <a:pos x="T8" y="T9"/>
                  </a:cxn>
                </a:cxnLst>
                <a:rect l="0" t="0" r="r" b="b"/>
                <a:pathLst>
                  <a:path w="41" h="49">
                    <a:moveTo>
                      <a:pt x="0" y="0"/>
                    </a:moveTo>
                    <a:cubicBezTo>
                      <a:pt x="1" y="49"/>
                      <a:pt x="1" y="49"/>
                      <a:pt x="1" y="49"/>
                    </a:cubicBezTo>
                    <a:cubicBezTo>
                      <a:pt x="41" y="49"/>
                      <a:pt x="41" y="49"/>
                      <a:pt x="41" y="49"/>
                    </a:cubicBezTo>
                    <a:cubicBezTo>
                      <a:pt x="41" y="47"/>
                      <a:pt x="41" y="45"/>
                      <a:pt x="41" y="44"/>
                    </a:cubicBezTo>
                    <a:cubicBezTo>
                      <a:pt x="24" y="33"/>
                      <a:pt x="10" y="1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9" name="PA-任意多边形 319"/>
              <p:cNvSpPr/>
              <p:nvPr>
                <p:custDataLst>
                  <p:tags r:id="rId43"/>
                </p:custDataLst>
              </p:nvPr>
            </p:nvSpPr>
            <p:spPr bwMode="auto">
              <a:xfrm>
                <a:off x="2387600" y="4616450"/>
                <a:ext cx="61913" cy="47625"/>
              </a:xfrm>
              <a:custGeom>
                <a:avLst/>
                <a:gdLst>
                  <a:gd name="T0" fmla="*/ 34 w 39"/>
                  <a:gd name="T1" fmla="*/ 0 h 30"/>
                  <a:gd name="T2" fmla="*/ 28 w 39"/>
                  <a:gd name="T3" fmla="*/ 0 h 30"/>
                  <a:gd name="T4" fmla="*/ 12 w 39"/>
                  <a:gd name="T5" fmla="*/ 0 h 30"/>
                  <a:gd name="T6" fmla="*/ 5 w 39"/>
                  <a:gd name="T7" fmla="*/ 0 h 30"/>
                  <a:gd name="T8" fmla="*/ 0 w 39"/>
                  <a:gd name="T9" fmla="*/ 30 h 30"/>
                  <a:gd name="T10" fmla="*/ 12 w 39"/>
                  <a:gd name="T11" fmla="*/ 30 h 30"/>
                  <a:gd name="T12" fmla="*/ 28 w 39"/>
                  <a:gd name="T13" fmla="*/ 30 h 30"/>
                  <a:gd name="T14" fmla="*/ 39 w 39"/>
                  <a:gd name="T15" fmla="*/ 30 h 30"/>
                  <a:gd name="T16" fmla="*/ 34 w 39"/>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0">
                    <a:moveTo>
                      <a:pt x="34" y="0"/>
                    </a:moveTo>
                    <a:lnTo>
                      <a:pt x="28" y="0"/>
                    </a:lnTo>
                    <a:lnTo>
                      <a:pt x="12" y="0"/>
                    </a:lnTo>
                    <a:lnTo>
                      <a:pt x="5" y="0"/>
                    </a:lnTo>
                    <a:lnTo>
                      <a:pt x="0" y="30"/>
                    </a:lnTo>
                    <a:lnTo>
                      <a:pt x="12" y="30"/>
                    </a:lnTo>
                    <a:lnTo>
                      <a:pt x="28" y="30"/>
                    </a:lnTo>
                    <a:lnTo>
                      <a:pt x="39" y="30"/>
                    </a:lnTo>
                    <a:lnTo>
                      <a:pt x="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0" name="PA-任意多边形 320"/>
              <p:cNvSpPr/>
              <p:nvPr>
                <p:custDataLst>
                  <p:tags r:id="rId44"/>
                </p:custDataLst>
              </p:nvPr>
            </p:nvSpPr>
            <p:spPr bwMode="auto">
              <a:xfrm>
                <a:off x="2305050" y="4625975"/>
                <a:ext cx="69850" cy="69850"/>
              </a:xfrm>
              <a:custGeom>
                <a:avLst/>
                <a:gdLst>
                  <a:gd name="T0" fmla="*/ 24 w 44"/>
                  <a:gd name="T1" fmla="*/ 0 h 44"/>
                  <a:gd name="T2" fmla="*/ 19 w 44"/>
                  <a:gd name="T3" fmla="*/ 4 h 44"/>
                  <a:gd name="T4" fmla="*/ 6 w 44"/>
                  <a:gd name="T5" fmla="*/ 11 h 44"/>
                  <a:gd name="T6" fmla="*/ 0 w 44"/>
                  <a:gd name="T7" fmla="*/ 15 h 44"/>
                  <a:gd name="T8" fmla="*/ 11 w 44"/>
                  <a:gd name="T9" fmla="*/ 44 h 44"/>
                  <a:gd name="T10" fmla="*/ 21 w 44"/>
                  <a:gd name="T11" fmla="*/ 38 h 44"/>
                  <a:gd name="T12" fmla="*/ 34 w 44"/>
                  <a:gd name="T13" fmla="*/ 30 h 44"/>
                  <a:gd name="T14" fmla="*/ 44 w 44"/>
                  <a:gd name="T15" fmla="*/ 24 h 44"/>
                  <a:gd name="T16" fmla="*/ 24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24" y="0"/>
                    </a:moveTo>
                    <a:lnTo>
                      <a:pt x="19" y="4"/>
                    </a:lnTo>
                    <a:lnTo>
                      <a:pt x="6" y="11"/>
                    </a:lnTo>
                    <a:lnTo>
                      <a:pt x="0" y="15"/>
                    </a:lnTo>
                    <a:lnTo>
                      <a:pt x="11" y="44"/>
                    </a:lnTo>
                    <a:lnTo>
                      <a:pt x="21" y="38"/>
                    </a:lnTo>
                    <a:lnTo>
                      <a:pt x="34" y="30"/>
                    </a:lnTo>
                    <a:lnTo>
                      <a:pt x="44" y="24"/>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1" name="PA-任意多边形 321"/>
              <p:cNvSpPr/>
              <p:nvPr>
                <p:custDataLst>
                  <p:tags r:id="rId45"/>
                </p:custDataLst>
              </p:nvPr>
            </p:nvSpPr>
            <p:spPr bwMode="auto">
              <a:xfrm>
                <a:off x="2243138" y="4684713"/>
                <a:ext cx="68263" cy="69850"/>
              </a:xfrm>
              <a:custGeom>
                <a:avLst/>
                <a:gdLst>
                  <a:gd name="T0" fmla="*/ 14 w 43"/>
                  <a:gd name="T1" fmla="*/ 0 h 44"/>
                  <a:gd name="T2" fmla="*/ 11 w 43"/>
                  <a:gd name="T3" fmla="*/ 5 h 44"/>
                  <a:gd name="T4" fmla="*/ 3 w 43"/>
                  <a:gd name="T5" fmla="*/ 18 h 44"/>
                  <a:gd name="T6" fmla="*/ 0 w 43"/>
                  <a:gd name="T7" fmla="*/ 25 h 44"/>
                  <a:gd name="T8" fmla="*/ 24 w 43"/>
                  <a:gd name="T9" fmla="*/ 44 h 44"/>
                  <a:gd name="T10" fmla="*/ 29 w 43"/>
                  <a:gd name="T11" fmla="*/ 34 h 44"/>
                  <a:gd name="T12" fmla="*/ 37 w 43"/>
                  <a:gd name="T13" fmla="*/ 21 h 44"/>
                  <a:gd name="T14" fmla="*/ 43 w 43"/>
                  <a:gd name="T15" fmla="*/ 11 h 44"/>
                  <a:gd name="T16" fmla="*/ 14 w 43"/>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4">
                    <a:moveTo>
                      <a:pt x="14" y="0"/>
                    </a:moveTo>
                    <a:lnTo>
                      <a:pt x="11" y="5"/>
                    </a:lnTo>
                    <a:lnTo>
                      <a:pt x="3" y="18"/>
                    </a:lnTo>
                    <a:lnTo>
                      <a:pt x="0" y="25"/>
                    </a:lnTo>
                    <a:lnTo>
                      <a:pt x="24" y="44"/>
                    </a:lnTo>
                    <a:lnTo>
                      <a:pt x="29" y="34"/>
                    </a:lnTo>
                    <a:lnTo>
                      <a:pt x="37" y="21"/>
                    </a:lnTo>
                    <a:lnTo>
                      <a:pt x="43" y="11"/>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2" name="PA-任意多边形 322"/>
              <p:cNvSpPr/>
              <p:nvPr>
                <p:custDataLst>
                  <p:tags r:id="rId46"/>
                </p:custDataLst>
              </p:nvPr>
            </p:nvSpPr>
            <p:spPr bwMode="auto">
              <a:xfrm>
                <a:off x="2225675" y="4764088"/>
                <a:ext cx="47625" cy="61913"/>
              </a:xfrm>
              <a:custGeom>
                <a:avLst/>
                <a:gdLst>
                  <a:gd name="T0" fmla="*/ 0 w 30"/>
                  <a:gd name="T1" fmla="*/ 6 h 39"/>
                  <a:gd name="T2" fmla="*/ 0 w 30"/>
                  <a:gd name="T3" fmla="*/ 12 h 39"/>
                  <a:gd name="T4" fmla="*/ 0 w 30"/>
                  <a:gd name="T5" fmla="*/ 28 h 39"/>
                  <a:gd name="T6" fmla="*/ 0 w 30"/>
                  <a:gd name="T7" fmla="*/ 34 h 39"/>
                  <a:gd name="T8" fmla="*/ 30 w 30"/>
                  <a:gd name="T9" fmla="*/ 39 h 39"/>
                  <a:gd name="T10" fmla="*/ 30 w 30"/>
                  <a:gd name="T11" fmla="*/ 28 h 39"/>
                  <a:gd name="T12" fmla="*/ 30 w 30"/>
                  <a:gd name="T13" fmla="*/ 12 h 39"/>
                  <a:gd name="T14" fmla="*/ 30 w 30"/>
                  <a:gd name="T15" fmla="*/ 0 h 39"/>
                  <a:gd name="T16" fmla="*/ 0 w 30"/>
                  <a:gd name="T1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9">
                    <a:moveTo>
                      <a:pt x="0" y="6"/>
                    </a:moveTo>
                    <a:lnTo>
                      <a:pt x="0" y="12"/>
                    </a:lnTo>
                    <a:lnTo>
                      <a:pt x="0" y="28"/>
                    </a:lnTo>
                    <a:lnTo>
                      <a:pt x="0" y="34"/>
                    </a:lnTo>
                    <a:lnTo>
                      <a:pt x="30" y="39"/>
                    </a:lnTo>
                    <a:lnTo>
                      <a:pt x="30" y="28"/>
                    </a:lnTo>
                    <a:lnTo>
                      <a:pt x="30" y="12"/>
                    </a:lnTo>
                    <a:lnTo>
                      <a:pt x="30"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3" name="PA-任意多边形 323"/>
              <p:cNvSpPr/>
              <p:nvPr>
                <p:custDataLst>
                  <p:tags r:id="rId47"/>
                </p:custDataLst>
              </p:nvPr>
            </p:nvSpPr>
            <p:spPr bwMode="auto">
              <a:xfrm>
                <a:off x="2235200" y="4840288"/>
                <a:ext cx="68263" cy="69850"/>
              </a:xfrm>
              <a:custGeom>
                <a:avLst/>
                <a:gdLst>
                  <a:gd name="T0" fmla="*/ 0 w 43"/>
                  <a:gd name="T1" fmla="*/ 18 h 44"/>
                  <a:gd name="T2" fmla="*/ 3 w 43"/>
                  <a:gd name="T3" fmla="*/ 24 h 44"/>
                  <a:gd name="T4" fmla="*/ 11 w 43"/>
                  <a:gd name="T5" fmla="*/ 38 h 44"/>
                  <a:gd name="T6" fmla="*/ 14 w 43"/>
                  <a:gd name="T7" fmla="*/ 44 h 44"/>
                  <a:gd name="T8" fmla="*/ 43 w 43"/>
                  <a:gd name="T9" fmla="*/ 33 h 44"/>
                  <a:gd name="T10" fmla="*/ 38 w 43"/>
                  <a:gd name="T11" fmla="*/ 23 h 44"/>
                  <a:gd name="T12" fmla="*/ 30 w 43"/>
                  <a:gd name="T13" fmla="*/ 10 h 44"/>
                  <a:gd name="T14" fmla="*/ 24 w 43"/>
                  <a:gd name="T15" fmla="*/ 0 h 44"/>
                  <a:gd name="T16" fmla="*/ 0 w 43"/>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4">
                    <a:moveTo>
                      <a:pt x="0" y="18"/>
                    </a:moveTo>
                    <a:lnTo>
                      <a:pt x="3" y="24"/>
                    </a:lnTo>
                    <a:lnTo>
                      <a:pt x="11" y="38"/>
                    </a:lnTo>
                    <a:lnTo>
                      <a:pt x="14" y="44"/>
                    </a:lnTo>
                    <a:lnTo>
                      <a:pt x="43" y="33"/>
                    </a:lnTo>
                    <a:lnTo>
                      <a:pt x="38" y="23"/>
                    </a:lnTo>
                    <a:lnTo>
                      <a:pt x="30" y="10"/>
                    </a:lnTo>
                    <a:lnTo>
                      <a:pt x="24" y="0"/>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4" name="PA-任意多边形 324"/>
              <p:cNvSpPr/>
              <p:nvPr>
                <p:custDataLst>
                  <p:tags r:id="rId48"/>
                </p:custDataLst>
              </p:nvPr>
            </p:nvSpPr>
            <p:spPr bwMode="auto">
              <a:xfrm>
                <a:off x="2290763" y="4903788"/>
                <a:ext cx="73025" cy="68263"/>
              </a:xfrm>
              <a:custGeom>
                <a:avLst/>
                <a:gdLst>
                  <a:gd name="T0" fmla="*/ 0 w 46"/>
                  <a:gd name="T1" fmla="*/ 29 h 43"/>
                  <a:gd name="T2" fmla="*/ 6 w 46"/>
                  <a:gd name="T3" fmla="*/ 32 h 43"/>
                  <a:gd name="T4" fmla="*/ 20 w 46"/>
                  <a:gd name="T5" fmla="*/ 40 h 43"/>
                  <a:gd name="T6" fmla="*/ 26 w 46"/>
                  <a:gd name="T7" fmla="*/ 43 h 43"/>
                  <a:gd name="T8" fmla="*/ 46 w 46"/>
                  <a:gd name="T9" fmla="*/ 19 h 43"/>
                  <a:gd name="T10" fmla="*/ 36 w 46"/>
                  <a:gd name="T11" fmla="*/ 14 h 43"/>
                  <a:gd name="T12" fmla="*/ 21 w 46"/>
                  <a:gd name="T13" fmla="*/ 6 h 43"/>
                  <a:gd name="T14" fmla="*/ 13 w 46"/>
                  <a:gd name="T15" fmla="*/ 0 h 43"/>
                  <a:gd name="T16" fmla="*/ 0 w 46"/>
                  <a:gd name="T17"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3">
                    <a:moveTo>
                      <a:pt x="0" y="29"/>
                    </a:moveTo>
                    <a:lnTo>
                      <a:pt x="6" y="32"/>
                    </a:lnTo>
                    <a:lnTo>
                      <a:pt x="20" y="40"/>
                    </a:lnTo>
                    <a:lnTo>
                      <a:pt x="26" y="43"/>
                    </a:lnTo>
                    <a:lnTo>
                      <a:pt x="46" y="19"/>
                    </a:lnTo>
                    <a:lnTo>
                      <a:pt x="36" y="14"/>
                    </a:lnTo>
                    <a:lnTo>
                      <a:pt x="21" y="6"/>
                    </a:lnTo>
                    <a:lnTo>
                      <a:pt x="13" y="0"/>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5" name="PA-任意多边形 325"/>
              <p:cNvSpPr/>
              <p:nvPr>
                <p:custDataLst>
                  <p:tags r:id="rId49"/>
                </p:custDataLst>
              </p:nvPr>
            </p:nvSpPr>
            <p:spPr bwMode="auto">
              <a:xfrm>
                <a:off x="2373313" y="4941888"/>
                <a:ext cx="61913" cy="47625"/>
              </a:xfrm>
              <a:custGeom>
                <a:avLst/>
                <a:gdLst>
                  <a:gd name="T0" fmla="*/ 5 w 39"/>
                  <a:gd name="T1" fmla="*/ 30 h 30"/>
                  <a:gd name="T2" fmla="*/ 11 w 39"/>
                  <a:gd name="T3" fmla="*/ 30 h 30"/>
                  <a:gd name="T4" fmla="*/ 28 w 39"/>
                  <a:gd name="T5" fmla="*/ 30 h 30"/>
                  <a:gd name="T6" fmla="*/ 34 w 39"/>
                  <a:gd name="T7" fmla="*/ 30 h 30"/>
                  <a:gd name="T8" fmla="*/ 39 w 39"/>
                  <a:gd name="T9" fmla="*/ 0 h 30"/>
                  <a:gd name="T10" fmla="*/ 28 w 39"/>
                  <a:gd name="T11" fmla="*/ 0 h 30"/>
                  <a:gd name="T12" fmla="*/ 11 w 39"/>
                  <a:gd name="T13" fmla="*/ 0 h 30"/>
                  <a:gd name="T14" fmla="*/ 0 w 39"/>
                  <a:gd name="T15" fmla="*/ 0 h 30"/>
                  <a:gd name="T16" fmla="*/ 5 w 39"/>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0">
                    <a:moveTo>
                      <a:pt x="5" y="30"/>
                    </a:moveTo>
                    <a:lnTo>
                      <a:pt x="11" y="30"/>
                    </a:lnTo>
                    <a:lnTo>
                      <a:pt x="28" y="30"/>
                    </a:lnTo>
                    <a:lnTo>
                      <a:pt x="34" y="30"/>
                    </a:lnTo>
                    <a:lnTo>
                      <a:pt x="39" y="0"/>
                    </a:lnTo>
                    <a:lnTo>
                      <a:pt x="28" y="0"/>
                    </a:lnTo>
                    <a:lnTo>
                      <a:pt x="11" y="0"/>
                    </a:lnTo>
                    <a:lnTo>
                      <a:pt x="0" y="0"/>
                    </a:lnTo>
                    <a:lnTo>
                      <a:pt x="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6" name="PA-任意多边形 326"/>
              <p:cNvSpPr/>
              <p:nvPr>
                <p:custDataLst>
                  <p:tags r:id="rId50"/>
                </p:custDataLst>
              </p:nvPr>
            </p:nvSpPr>
            <p:spPr bwMode="auto">
              <a:xfrm>
                <a:off x="2446338" y="4911725"/>
                <a:ext cx="73025" cy="68263"/>
              </a:xfrm>
              <a:custGeom>
                <a:avLst/>
                <a:gdLst>
                  <a:gd name="T0" fmla="*/ 20 w 46"/>
                  <a:gd name="T1" fmla="*/ 43 h 43"/>
                  <a:gd name="T2" fmla="*/ 26 w 46"/>
                  <a:gd name="T3" fmla="*/ 39 h 43"/>
                  <a:gd name="T4" fmla="*/ 40 w 46"/>
                  <a:gd name="T5" fmla="*/ 32 h 43"/>
                  <a:gd name="T6" fmla="*/ 46 w 46"/>
                  <a:gd name="T7" fmla="*/ 28 h 43"/>
                  <a:gd name="T8" fmla="*/ 35 w 46"/>
                  <a:gd name="T9" fmla="*/ 0 h 43"/>
                  <a:gd name="T10" fmla="*/ 25 w 46"/>
                  <a:gd name="T11" fmla="*/ 5 h 43"/>
                  <a:gd name="T12" fmla="*/ 10 w 46"/>
                  <a:gd name="T13" fmla="*/ 13 h 43"/>
                  <a:gd name="T14" fmla="*/ 0 w 46"/>
                  <a:gd name="T15" fmla="*/ 19 h 43"/>
                  <a:gd name="T16" fmla="*/ 20 w 46"/>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3">
                    <a:moveTo>
                      <a:pt x="20" y="43"/>
                    </a:moveTo>
                    <a:lnTo>
                      <a:pt x="26" y="39"/>
                    </a:lnTo>
                    <a:lnTo>
                      <a:pt x="40" y="32"/>
                    </a:lnTo>
                    <a:lnTo>
                      <a:pt x="46" y="28"/>
                    </a:lnTo>
                    <a:lnTo>
                      <a:pt x="35" y="0"/>
                    </a:lnTo>
                    <a:lnTo>
                      <a:pt x="25" y="5"/>
                    </a:lnTo>
                    <a:lnTo>
                      <a:pt x="10" y="13"/>
                    </a:lnTo>
                    <a:lnTo>
                      <a:pt x="0" y="19"/>
                    </a:lnTo>
                    <a:lnTo>
                      <a:pt x="2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7" name="PA-任意多边形 327"/>
              <p:cNvSpPr/>
              <p:nvPr>
                <p:custDataLst>
                  <p:tags r:id="rId51"/>
                </p:custDataLst>
              </p:nvPr>
            </p:nvSpPr>
            <p:spPr bwMode="auto">
              <a:xfrm>
                <a:off x="2511425" y="4851400"/>
                <a:ext cx="69850" cy="73025"/>
              </a:xfrm>
              <a:custGeom>
                <a:avLst/>
                <a:gdLst>
                  <a:gd name="T0" fmla="*/ 29 w 44"/>
                  <a:gd name="T1" fmla="*/ 46 h 46"/>
                  <a:gd name="T2" fmla="*/ 32 w 44"/>
                  <a:gd name="T3" fmla="*/ 40 h 46"/>
                  <a:gd name="T4" fmla="*/ 41 w 44"/>
                  <a:gd name="T5" fmla="*/ 26 h 46"/>
                  <a:gd name="T6" fmla="*/ 44 w 44"/>
                  <a:gd name="T7" fmla="*/ 20 h 46"/>
                  <a:gd name="T8" fmla="*/ 20 w 44"/>
                  <a:gd name="T9" fmla="*/ 0 h 46"/>
                  <a:gd name="T10" fmla="*/ 13 w 44"/>
                  <a:gd name="T11" fmla="*/ 10 h 46"/>
                  <a:gd name="T12" fmla="*/ 6 w 44"/>
                  <a:gd name="T13" fmla="*/ 25 h 46"/>
                  <a:gd name="T14" fmla="*/ 0 w 44"/>
                  <a:gd name="T15" fmla="*/ 33 h 46"/>
                  <a:gd name="T16" fmla="*/ 29 w 4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6">
                    <a:moveTo>
                      <a:pt x="29" y="46"/>
                    </a:moveTo>
                    <a:lnTo>
                      <a:pt x="32" y="40"/>
                    </a:lnTo>
                    <a:lnTo>
                      <a:pt x="41" y="26"/>
                    </a:lnTo>
                    <a:lnTo>
                      <a:pt x="44" y="20"/>
                    </a:lnTo>
                    <a:lnTo>
                      <a:pt x="20" y="0"/>
                    </a:lnTo>
                    <a:lnTo>
                      <a:pt x="13" y="10"/>
                    </a:lnTo>
                    <a:lnTo>
                      <a:pt x="6" y="25"/>
                    </a:lnTo>
                    <a:lnTo>
                      <a:pt x="0" y="33"/>
                    </a:ln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8" name="PA-任意多边形 328"/>
              <p:cNvSpPr/>
              <p:nvPr>
                <p:custDataLst>
                  <p:tags r:id="rId52"/>
                </p:custDataLst>
              </p:nvPr>
            </p:nvSpPr>
            <p:spPr bwMode="auto">
              <a:xfrm>
                <a:off x="2547938" y="4779963"/>
                <a:ext cx="49213" cy="61913"/>
              </a:xfrm>
              <a:custGeom>
                <a:avLst/>
                <a:gdLst>
                  <a:gd name="T0" fmla="*/ 31 w 31"/>
                  <a:gd name="T1" fmla="*/ 34 h 39"/>
                  <a:gd name="T2" fmla="*/ 31 w 31"/>
                  <a:gd name="T3" fmla="*/ 28 h 39"/>
                  <a:gd name="T4" fmla="*/ 31 w 31"/>
                  <a:gd name="T5" fmla="*/ 11 h 39"/>
                  <a:gd name="T6" fmla="*/ 31 w 31"/>
                  <a:gd name="T7" fmla="*/ 5 h 39"/>
                  <a:gd name="T8" fmla="*/ 0 w 31"/>
                  <a:gd name="T9" fmla="*/ 0 h 39"/>
                  <a:gd name="T10" fmla="*/ 0 w 31"/>
                  <a:gd name="T11" fmla="*/ 11 h 39"/>
                  <a:gd name="T12" fmla="*/ 0 w 31"/>
                  <a:gd name="T13" fmla="*/ 28 h 39"/>
                  <a:gd name="T14" fmla="*/ 0 w 31"/>
                  <a:gd name="T15" fmla="*/ 39 h 39"/>
                  <a:gd name="T16" fmla="*/ 31 w 31"/>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34"/>
                    </a:moveTo>
                    <a:lnTo>
                      <a:pt x="31" y="28"/>
                    </a:lnTo>
                    <a:lnTo>
                      <a:pt x="31" y="11"/>
                    </a:lnTo>
                    <a:lnTo>
                      <a:pt x="31" y="5"/>
                    </a:lnTo>
                    <a:lnTo>
                      <a:pt x="0" y="0"/>
                    </a:lnTo>
                    <a:lnTo>
                      <a:pt x="0" y="11"/>
                    </a:lnTo>
                    <a:lnTo>
                      <a:pt x="0" y="28"/>
                    </a:lnTo>
                    <a:lnTo>
                      <a:pt x="0" y="39"/>
                    </a:lnTo>
                    <a:lnTo>
                      <a:pt x="31"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9" name="PA-任意多边形 329"/>
              <p:cNvSpPr/>
              <p:nvPr>
                <p:custDataLst>
                  <p:tags r:id="rId53"/>
                </p:custDataLst>
              </p:nvPr>
            </p:nvSpPr>
            <p:spPr bwMode="auto">
              <a:xfrm>
                <a:off x="2519363" y="4695825"/>
                <a:ext cx="69850" cy="71438"/>
              </a:xfrm>
              <a:custGeom>
                <a:avLst/>
                <a:gdLst>
                  <a:gd name="T0" fmla="*/ 44 w 44"/>
                  <a:gd name="T1" fmla="*/ 26 h 45"/>
                  <a:gd name="T2" fmla="*/ 40 w 44"/>
                  <a:gd name="T3" fmla="*/ 20 h 45"/>
                  <a:gd name="T4" fmla="*/ 33 w 44"/>
                  <a:gd name="T5" fmla="*/ 6 h 45"/>
                  <a:gd name="T6" fmla="*/ 29 w 44"/>
                  <a:gd name="T7" fmla="*/ 0 h 45"/>
                  <a:gd name="T8" fmla="*/ 0 w 44"/>
                  <a:gd name="T9" fmla="*/ 11 h 45"/>
                  <a:gd name="T10" fmla="*/ 5 w 44"/>
                  <a:gd name="T11" fmla="*/ 21 h 45"/>
                  <a:gd name="T12" fmla="*/ 14 w 44"/>
                  <a:gd name="T13" fmla="*/ 36 h 45"/>
                  <a:gd name="T14" fmla="*/ 19 w 44"/>
                  <a:gd name="T15" fmla="*/ 45 h 45"/>
                  <a:gd name="T16" fmla="*/ 44 w 44"/>
                  <a:gd name="T17"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44" y="26"/>
                    </a:moveTo>
                    <a:lnTo>
                      <a:pt x="40" y="20"/>
                    </a:lnTo>
                    <a:lnTo>
                      <a:pt x="33" y="6"/>
                    </a:lnTo>
                    <a:lnTo>
                      <a:pt x="29" y="0"/>
                    </a:lnTo>
                    <a:lnTo>
                      <a:pt x="0" y="11"/>
                    </a:lnTo>
                    <a:lnTo>
                      <a:pt x="5" y="21"/>
                    </a:lnTo>
                    <a:lnTo>
                      <a:pt x="14" y="36"/>
                    </a:lnTo>
                    <a:lnTo>
                      <a:pt x="19" y="45"/>
                    </a:lnTo>
                    <a:lnTo>
                      <a:pt x="4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0" name="PA-任意多边形 330"/>
              <p:cNvSpPr/>
              <p:nvPr>
                <p:custDataLst>
                  <p:tags r:id="rId54"/>
                </p:custDataLst>
              </p:nvPr>
            </p:nvSpPr>
            <p:spPr bwMode="auto">
              <a:xfrm>
                <a:off x="2460625" y="4633913"/>
                <a:ext cx="69850" cy="69850"/>
              </a:xfrm>
              <a:custGeom>
                <a:avLst/>
                <a:gdLst>
                  <a:gd name="T0" fmla="*/ 44 w 44"/>
                  <a:gd name="T1" fmla="*/ 14 h 44"/>
                  <a:gd name="T2" fmla="*/ 39 w 44"/>
                  <a:gd name="T3" fmla="*/ 11 h 44"/>
                  <a:gd name="T4" fmla="*/ 24 w 44"/>
                  <a:gd name="T5" fmla="*/ 3 h 44"/>
                  <a:gd name="T6" fmla="*/ 19 w 44"/>
                  <a:gd name="T7" fmla="*/ 0 h 44"/>
                  <a:gd name="T8" fmla="*/ 0 w 44"/>
                  <a:gd name="T9" fmla="*/ 24 h 44"/>
                  <a:gd name="T10" fmla="*/ 9 w 44"/>
                  <a:gd name="T11" fmla="*/ 29 h 44"/>
                  <a:gd name="T12" fmla="*/ 23 w 44"/>
                  <a:gd name="T13" fmla="*/ 38 h 44"/>
                  <a:gd name="T14" fmla="*/ 33 w 44"/>
                  <a:gd name="T15" fmla="*/ 44 h 44"/>
                  <a:gd name="T16" fmla="*/ 44 w 44"/>
                  <a:gd name="T17"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4" y="14"/>
                    </a:moveTo>
                    <a:lnTo>
                      <a:pt x="39" y="11"/>
                    </a:lnTo>
                    <a:lnTo>
                      <a:pt x="24" y="3"/>
                    </a:lnTo>
                    <a:lnTo>
                      <a:pt x="19" y="0"/>
                    </a:lnTo>
                    <a:lnTo>
                      <a:pt x="0" y="24"/>
                    </a:lnTo>
                    <a:lnTo>
                      <a:pt x="9" y="29"/>
                    </a:lnTo>
                    <a:lnTo>
                      <a:pt x="23" y="38"/>
                    </a:lnTo>
                    <a:lnTo>
                      <a:pt x="33" y="44"/>
                    </a:lnTo>
                    <a:lnTo>
                      <a:pt x="4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1" name="PA-任意多边形 331"/>
              <p:cNvSpPr>
                <a:spLocks noEditPoints="1"/>
              </p:cNvSpPr>
              <p:nvPr>
                <p:custDataLst>
                  <p:tags r:id="rId55"/>
                </p:custDataLst>
              </p:nvPr>
            </p:nvSpPr>
            <p:spPr bwMode="auto">
              <a:xfrm>
                <a:off x="2255838" y="4646613"/>
                <a:ext cx="309563" cy="312738"/>
              </a:xfrm>
              <a:custGeom>
                <a:avLst/>
                <a:gdLst>
                  <a:gd name="T0" fmla="*/ 89 w 177"/>
                  <a:gd name="T1" fmla="*/ 178 h 178"/>
                  <a:gd name="T2" fmla="*/ 0 w 177"/>
                  <a:gd name="T3" fmla="*/ 89 h 178"/>
                  <a:gd name="T4" fmla="*/ 89 w 177"/>
                  <a:gd name="T5" fmla="*/ 0 h 178"/>
                  <a:gd name="T6" fmla="*/ 177 w 177"/>
                  <a:gd name="T7" fmla="*/ 89 h 178"/>
                  <a:gd name="T8" fmla="*/ 89 w 177"/>
                  <a:gd name="T9" fmla="*/ 178 h 178"/>
                  <a:gd name="T10" fmla="*/ 89 w 177"/>
                  <a:gd name="T11" fmla="*/ 27 h 178"/>
                  <a:gd name="T12" fmla="*/ 27 w 177"/>
                  <a:gd name="T13" fmla="*/ 89 h 178"/>
                  <a:gd name="T14" fmla="*/ 89 w 177"/>
                  <a:gd name="T15" fmla="*/ 152 h 178"/>
                  <a:gd name="T16" fmla="*/ 150 w 177"/>
                  <a:gd name="T17" fmla="*/ 89 h 178"/>
                  <a:gd name="T18" fmla="*/ 89 w 177"/>
                  <a:gd name="T19" fmla="*/ 2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8">
                    <a:moveTo>
                      <a:pt x="89" y="178"/>
                    </a:moveTo>
                    <a:cubicBezTo>
                      <a:pt x="40" y="178"/>
                      <a:pt x="0" y="138"/>
                      <a:pt x="0" y="89"/>
                    </a:cubicBezTo>
                    <a:cubicBezTo>
                      <a:pt x="0" y="40"/>
                      <a:pt x="40" y="0"/>
                      <a:pt x="89" y="0"/>
                    </a:cubicBezTo>
                    <a:cubicBezTo>
                      <a:pt x="137" y="0"/>
                      <a:pt x="177" y="40"/>
                      <a:pt x="177" y="89"/>
                    </a:cubicBezTo>
                    <a:cubicBezTo>
                      <a:pt x="177" y="138"/>
                      <a:pt x="137" y="178"/>
                      <a:pt x="89" y="178"/>
                    </a:cubicBezTo>
                    <a:close/>
                    <a:moveTo>
                      <a:pt x="89" y="27"/>
                    </a:moveTo>
                    <a:cubicBezTo>
                      <a:pt x="55" y="27"/>
                      <a:pt x="27" y="55"/>
                      <a:pt x="27" y="89"/>
                    </a:cubicBezTo>
                    <a:cubicBezTo>
                      <a:pt x="27" y="124"/>
                      <a:pt x="55" y="152"/>
                      <a:pt x="89" y="152"/>
                    </a:cubicBezTo>
                    <a:cubicBezTo>
                      <a:pt x="123" y="152"/>
                      <a:pt x="150" y="124"/>
                      <a:pt x="150" y="89"/>
                    </a:cubicBezTo>
                    <a:cubicBezTo>
                      <a:pt x="150" y="55"/>
                      <a:pt x="123" y="27"/>
                      <a:pt x="8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2" name="PA-椭圆 332"/>
              <p:cNvSpPr>
                <a:spLocks noChangeArrowheads="1"/>
              </p:cNvSpPr>
              <p:nvPr>
                <p:custDataLst>
                  <p:tags r:id="rId56"/>
                </p:custDataLst>
              </p:nvPr>
            </p:nvSpPr>
            <p:spPr bwMode="auto">
              <a:xfrm>
                <a:off x="2346325" y="4738688"/>
                <a:ext cx="130175" cy="1301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5" name="PA-组合 74"/>
          <p:cNvGrpSpPr/>
          <p:nvPr>
            <p:custDataLst>
              <p:tags r:id="rId11"/>
            </p:custDataLst>
          </p:nvPr>
        </p:nvGrpSpPr>
        <p:grpSpPr>
          <a:xfrm>
            <a:off x="1280160" y="2773680"/>
            <a:ext cx="762000" cy="762000"/>
            <a:chOff x="2016" y="4368"/>
            <a:chExt cx="1200" cy="1200"/>
          </a:xfrm>
        </p:grpSpPr>
        <p:sp>
          <p:nvSpPr>
            <p:cNvPr id="5" name="PA-椭圆 4"/>
            <p:cNvSpPr/>
            <p:nvPr>
              <p:custDataLst>
                <p:tags r:id="rId29"/>
              </p:custDataLst>
            </p:nvPr>
          </p:nvSpPr>
          <p:spPr>
            <a:xfrm>
              <a:off x="2016" y="4368"/>
              <a:ext cx="1200" cy="1200"/>
            </a:xfrm>
            <a:prstGeom prst="ellipse">
              <a:avLst/>
            </a:pr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53" name="组合 52"/>
            <p:cNvGrpSpPr/>
            <p:nvPr/>
          </p:nvGrpSpPr>
          <p:grpSpPr>
            <a:xfrm>
              <a:off x="2290" y="4681"/>
              <a:ext cx="841" cy="574"/>
              <a:chOff x="5889625" y="4631531"/>
              <a:chExt cx="666751" cy="455613"/>
            </a:xfrm>
            <a:solidFill>
              <a:schemeClr val="bg1"/>
            </a:solidFill>
          </p:grpSpPr>
          <p:sp>
            <p:nvSpPr>
              <p:cNvPr id="44" name="PA-任意多边形 341"/>
              <p:cNvSpPr>
                <a:spLocks noEditPoints="1"/>
              </p:cNvSpPr>
              <p:nvPr>
                <p:custDataLst>
                  <p:tags r:id="rId30"/>
                </p:custDataLst>
              </p:nvPr>
            </p:nvSpPr>
            <p:spPr bwMode="auto">
              <a:xfrm>
                <a:off x="5889625" y="4631531"/>
                <a:ext cx="509588" cy="455613"/>
              </a:xfrm>
              <a:custGeom>
                <a:avLst/>
                <a:gdLst>
                  <a:gd name="T0" fmla="*/ 283 w 292"/>
                  <a:gd name="T1" fmla="*/ 0 h 260"/>
                  <a:gd name="T2" fmla="*/ 9 w 292"/>
                  <a:gd name="T3" fmla="*/ 0 h 260"/>
                  <a:gd name="T4" fmla="*/ 0 w 292"/>
                  <a:gd name="T5" fmla="*/ 10 h 260"/>
                  <a:gd name="T6" fmla="*/ 0 w 292"/>
                  <a:gd name="T7" fmla="*/ 251 h 260"/>
                  <a:gd name="T8" fmla="*/ 9 w 292"/>
                  <a:gd name="T9" fmla="*/ 260 h 260"/>
                  <a:gd name="T10" fmla="*/ 283 w 292"/>
                  <a:gd name="T11" fmla="*/ 260 h 260"/>
                  <a:gd name="T12" fmla="*/ 292 w 292"/>
                  <a:gd name="T13" fmla="*/ 251 h 260"/>
                  <a:gd name="T14" fmla="*/ 292 w 292"/>
                  <a:gd name="T15" fmla="*/ 10 h 260"/>
                  <a:gd name="T16" fmla="*/ 283 w 292"/>
                  <a:gd name="T17" fmla="*/ 0 h 260"/>
                  <a:gd name="T18" fmla="*/ 225 w 292"/>
                  <a:gd name="T19" fmla="*/ 21 h 260"/>
                  <a:gd name="T20" fmla="*/ 237 w 292"/>
                  <a:gd name="T21" fmla="*/ 33 h 260"/>
                  <a:gd name="T22" fmla="*/ 225 w 292"/>
                  <a:gd name="T23" fmla="*/ 45 h 260"/>
                  <a:gd name="T24" fmla="*/ 212 w 292"/>
                  <a:gd name="T25" fmla="*/ 33 h 260"/>
                  <a:gd name="T26" fmla="*/ 225 w 292"/>
                  <a:gd name="T27" fmla="*/ 21 h 260"/>
                  <a:gd name="T28" fmla="*/ 188 w 292"/>
                  <a:gd name="T29" fmla="*/ 21 h 260"/>
                  <a:gd name="T30" fmla="*/ 201 w 292"/>
                  <a:gd name="T31" fmla="*/ 33 h 260"/>
                  <a:gd name="T32" fmla="*/ 188 w 292"/>
                  <a:gd name="T33" fmla="*/ 45 h 260"/>
                  <a:gd name="T34" fmla="*/ 176 w 292"/>
                  <a:gd name="T35" fmla="*/ 33 h 260"/>
                  <a:gd name="T36" fmla="*/ 188 w 292"/>
                  <a:gd name="T37" fmla="*/ 21 h 260"/>
                  <a:gd name="T38" fmla="*/ 274 w 292"/>
                  <a:gd name="T39" fmla="*/ 242 h 260"/>
                  <a:gd name="T40" fmla="*/ 18 w 292"/>
                  <a:gd name="T41" fmla="*/ 242 h 260"/>
                  <a:gd name="T42" fmla="*/ 18 w 292"/>
                  <a:gd name="T43" fmla="*/ 65 h 260"/>
                  <a:gd name="T44" fmla="*/ 274 w 292"/>
                  <a:gd name="T45" fmla="*/ 65 h 260"/>
                  <a:gd name="T46" fmla="*/ 274 w 292"/>
                  <a:gd name="T47" fmla="*/ 242 h 260"/>
                  <a:gd name="T48" fmla="*/ 261 w 292"/>
                  <a:gd name="T49" fmla="*/ 45 h 260"/>
                  <a:gd name="T50" fmla="*/ 249 w 292"/>
                  <a:gd name="T51" fmla="*/ 33 h 260"/>
                  <a:gd name="T52" fmla="*/ 261 w 292"/>
                  <a:gd name="T53" fmla="*/ 21 h 260"/>
                  <a:gd name="T54" fmla="*/ 274 w 292"/>
                  <a:gd name="T55" fmla="*/ 33 h 260"/>
                  <a:gd name="T56" fmla="*/ 261 w 292"/>
                  <a:gd name="T57" fmla="*/ 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2" h="260">
                    <a:moveTo>
                      <a:pt x="283" y="0"/>
                    </a:moveTo>
                    <a:cubicBezTo>
                      <a:pt x="9" y="0"/>
                      <a:pt x="9" y="0"/>
                      <a:pt x="9" y="0"/>
                    </a:cubicBezTo>
                    <a:cubicBezTo>
                      <a:pt x="4" y="0"/>
                      <a:pt x="0" y="5"/>
                      <a:pt x="0" y="10"/>
                    </a:cubicBezTo>
                    <a:cubicBezTo>
                      <a:pt x="0" y="251"/>
                      <a:pt x="0" y="251"/>
                      <a:pt x="0" y="251"/>
                    </a:cubicBezTo>
                    <a:cubicBezTo>
                      <a:pt x="0" y="256"/>
                      <a:pt x="4" y="260"/>
                      <a:pt x="9" y="260"/>
                    </a:cubicBezTo>
                    <a:cubicBezTo>
                      <a:pt x="283" y="260"/>
                      <a:pt x="283" y="260"/>
                      <a:pt x="283" y="260"/>
                    </a:cubicBezTo>
                    <a:cubicBezTo>
                      <a:pt x="288" y="260"/>
                      <a:pt x="292" y="256"/>
                      <a:pt x="292" y="251"/>
                    </a:cubicBezTo>
                    <a:cubicBezTo>
                      <a:pt x="292" y="10"/>
                      <a:pt x="292" y="10"/>
                      <a:pt x="292" y="10"/>
                    </a:cubicBezTo>
                    <a:cubicBezTo>
                      <a:pt x="292" y="5"/>
                      <a:pt x="288" y="0"/>
                      <a:pt x="283" y="0"/>
                    </a:cubicBezTo>
                    <a:close/>
                    <a:moveTo>
                      <a:pt x="225" y="21"/>
                    </a:moveTo>
                    <a:cubicBezTo>
                      <a:pt x="232" y="21"/>
                      <a:pt x="237" y="26"/>
                      <a:pt x="237" y="33"/>
                    </a:cubicBezTo>
                    <a:cubicBezTo>
                      <a:pt x="237" y="40"/>
                      <a:pt x="232" y="45"/>
                      <a:pt x="225" y="45"/>
                    </a:cubicBezTo>
                    <a:cubicBezTo>
                      <a:pt x="218" y="45"/>
                      <a:pt x="212" y="40"/>
                      <a:pt x="212" y="33"/>
                    </a:cubicBezTo>
                    <a:cubicBezTo>
                      <a:pt x="212" y="26"/>
                      <a:pt x="218" y="21"/>
                      <a:pt x="225" y="21"/>
                    </a:cubicBezTo>
                    <a:close/>
                    <a:moveTo>
                      <a:pt x="188" y="21"/>
                    </a:moveTo>
                    <a:cubicBezTo>
                      <a:pt x="195" y="21"/>
                      <a:pt x="201" y="26"/>
                      <a:pt x="201" y="33"/>
                    </a:cubicBezTo>
                    <a:cubicBezTo>
                      <a:pt x="201" y="40"/>
                      <a:pt x="195" y="45"/>
                      <a:pt x="188" y="45"/>
                    </a:cubicBezTo>
                    <a:cubicBezTo>
                      <a:pt x="182" y="45"/>
                      <a:pt x="176" y="40"/>
                      <a:pt x="176" y="33"/>
                    </a:cubicBezTo>
                    <a:cubicBezTo>
                      <a:pt x="176" y="26"/>
                      <a:pt x="182" y="21"/>
                      <a:pt x="188" y="21"/>
                    </a:cubicBezTo>
                    <a:close/>
                    <a:moveTo>
                      <a:pt x="274" y="242"/>
                    </a:moveTo>
                    <a:cubicBezTo>
                      <a:pt x="18" y="242"/>
                      <a:pt x="18" y="242"/>
                      <a:pt x="18" y="242"/>
                    </a:cubicBezTo>
                    <a:cubicBezTo>
                      <a:pt x="18" y="65"/>
                      <a:pt x="18" y="65"/>
                      <a:pt x="18" y="65"/>
                    </a:cubicBezTo>
                    <a:cubicBezTo>
                      <a:pt x="274" y="65"/>
                      <a:pt x="274" y="65"/>
                      <a:pt x="274" y="65"/>
                    </a:cubicBezTo>
                    <a:lnTo>
                      <a:pt x="274" y="242"/>
                    </a:lnTo>
                    <a:close/>
                    <a:moveTo>
                      <a:pt x="261" y="45"/>
                    </a:moveTo>
                    <a:cubicBezTo>
                      <a:pt x="254" y="45"/>
                      <a:pt x="249" y="40"/>
                      <a:pt x="249" y="33"/>
                    </a:cubicBezTo>
                    <a:cubicBezTo>
                      <a:pt x="249" y="26"/>
                      <a:pt x="254" y="21"/>
                      <a:pt x="261" y="21"/>
                    </a:cubicBezTo>
                    <a:cubicBezTo>
                      <a:pt x="268" y="21"/>
                      <a:pt x="274" y="26"/>
                      <a:pt x="274" y="33"/>
                    </a:cubicBezTo>
                    <a:cubicBezTo>
                      <a:pt x="274" y="40"/>
                      <a:pt x="268" y="45"/>
                      <a:pt x="261"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5" name="PA-矩形 342"/>
              <p:cNvSpPr>
                <a:spLocks noChangeArrowheads="1"/>
              </p:cNvSpPr>
              <p:nvPr>
                <p:custDataLst>
                  <p:tags r:id="rId31"/>
                </p:custDataLst>
              </p:nvPr>
            </p:nvSpPr>
            <p:spPr bwMode="auto">
              <a:xfrm>
                <a:off x="5957888" y="4785518"/>
                <a:ext cx="368300"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6" name="PA-矩形 343"/>
              <p:cNvSpPr>
                <a:spLocks noChangeArrowheads="1"/>
              </p:cNvSpPr>
              <p:nvPr>
                <p:custDataLst>
                  <p:tags r:id="rId32"/>
                </p:custDataLst>
              </p:nvPr>
            </p:nvSpPr>
            <p:spPr bwMode="auto">
              <a:xfrm>
                <a:off x="5957888" y="4885531"/>
                <a:ext cx="115888" cy="122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7" name="PA-矩形 344"/>
              <p:cNvSpPr>
                <a:spLocks noChangeArrowheads="1"/>
              </p:cNvSpPr>
              <p:nvPr>
                <p:custDataLst>
                  <p:tags r:id="rId33"/>
                </p:custDataLst>
              </p:nvPr>
            </p:nvSpPr>
            <p:spPr bwMode="auto">
              <a:xfrm>
                <a:off x="6096000" y="4887118"/>
                <a:ext cx="1238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8" name="PA-矩形 345"/>
              <p:cNvSpPr>
                <a:spLocks noChangeArrowheads="1"/>
              </p:cNvSpPr>
              <p:nvPr>
                <p:custDataLst>
                  <p:tags r:id="rId34"/>
                </p:custDataLst>
              </p:nvPr>
            </p:nvSpPr>
            <p:spPr bwMode="auto">
              <a:xfrm>
                <a:off x="6096000" y="4936331"/>
                <a:ext cx="1238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9" name="PA-矩形 346"/>
              <p:cNvSpPr>
                <a:spLocks noChangeArrowheads="1"/>
              </p:cNvSpPr>
              <p:nvPr>
                <p:custDataLst>
                  <p:tags r:id="rId35"/>
                </p:custDataLst>
              </p:nvPr>
            </p:nvSpPr>
            <p:spPr bwMode="auto">
              <a:xfrm>
                <a:off x="6096000" y="4987131"/>
                <a:ext cx="1238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0" name="PA-任意多边形 347"/>
              <p:cNvSpPr/>
              <p:nvPr>
                <p:custDataLst>
                  <p:tags r:id="rId36"/>
                </p:custDataLst>
              </p:nvPr>
            </p:nvSpPr>
            <p:spPr bwMode="auto">
              <a:xfrm>
                <a:off x="6275388" y="4960143"/>
                <a:ext cx="47625" cy="49213"/>
              </a:xfrm>
              <a:custGeom>
                <a:avLst/>
                <a:gdLst>
                  <a:gd name="T0" fmla="*/ 9 w 30"/>
                  <a:gd name="T1" fmla="*/ 0 h 31"/>
                  <a:gd name="T2" fmla="*/ 8 w 30"/>
                  <a:gd name="T3" fmla="*/ 3 h 31"/>
                  <a:gd name="T4" fmla="*/ 0 w 30"/>
                  <a:gd name="T5" fmla="*/ 31 h 31"/>
                  <a:gd name="T6" fmla="*/ 28 w 30"/>
                  <a:gd name="T7" fmla="*/ 23 h 31"/>
                  <a:gd name="T8" fmla="*/ 30 w 30"/>
                  <a:gd name="T9" fmla="*/ 23 h 31"/>
                  <a:gd name="T10" fmla="*/ 9 w 30"/>
                  <a:gd name="T11" fmla="*/ 0 h 31"/>
                </a:gdLst>
                <a:ahLst/>
                <a:cxnLst>
                  <a:cxn ang="0">
                    <a:pos x="T0" y="T1"/>
                  </a:cxn>
                  <a:cxn ang="0">
                    <a:pos x="T2" y="T3"/>
                  </a:cxn>
                  <a:cxn ang="0">
                    <a:pos x="T4" y="T5"/>
                  </a:cxn>
                  <a:cxn ang="0">
                    <a:pos x="T6" y="T7"/>
                  </a:cxn>
                  <a:cxn ang="0">
                    <a:pos x="T8" y="T9"/>
                  </a:cxn>
                  <a:cxn ang="0">
                    <a:pos x="T10" y="T11"/>
                  </a:cxn>
                </a:cxnLst>
                <a:rect l="0" t="0" r="r" b="b"/>
                <a:pathLst>
                  <a:path w="30" h="31">
                    <a:moveTo>
                      <a:pt x="9" y="0"/>
                    </a:moveTo>
                    <a:lnTo>
                      <a:pt x="8" y="3"/>
                    </a:lnTo>
                    <a:lnTo>
                      <a:pt x="0" y="31"/>
                    </a:lnTo>
                    <a:lnTo>
                      <a:pt x="28" y="23"/>
                    </a:lnTo>
                    <a:lnTo>
                      <a:pt x="30" y="2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1" name="PA-任意多边形 348"/>
              <p:cNvSpPr/>
              <p:nvPr>
                <p:custDataLst>
                  <p:tags r:id="rId37"/>
                </p:custDataLst>
              </p:nvPr>
            </p:nvSpPr>
            <p:spPr bwMode="auto">
              <a:xfrm>
                <a:off x="6465888" y="4728368"/>
                <a:ext cx="90488" cy="88900"/>
              </a:xfrm>
              <a:custGeom>
                <a:avLst/>
                <a:gdLst>
                  <a:gd name="T0" fmla="*/ 39 w 52"/>
                  <a:gd name="T1" fmla="*/ 51 h 51"/>
                  <a:gd name="T2" fmla="*/ 48 w 52"/>
                  <a:gd name="T3" fmla="*/ 42 h 51"/>
                  <a:gd name="T4" fmla="*/ 48 w 52"/>
                  <a:gd name="T5" fmla="*/ 29 h 51"/>
                  <a:gd name="T6" fmla="*/ 22 w 52"/>
                  <a:gd name="T7" fmla="*/ 3 h 51"/>
                  <a:gd name="T8" fmla="*/ 10 w 52"/>
                  <a:gd name="T9" fmla="*/ 3 h 51"/>
                  <a:gd name="T10" fmla="*/ 0 w 52"/>
                  <a:gd name="T11" fmla="*/ 13 h 51"/>
                  <a:gd name="T12" fmla="*/ 39 w 52"/>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52" h="51">
                    <a:moveTo>
                      <a:pt x="39" y="51"/>
                    </a:moveTo>
                    <a:cubicBezTo>
                      <a:pt x="48" y="42"/>
                      <a:pt x="48" y="42"/>
                      <a:pt x="48" y="42"/>
                    </a:cubicBezTo>
                    <a:cubicBezTo>
                      <a:pt x="52" y="38"/>
                      <a:pt x="52" y="33"/>
                      <a:pt x="48" y="29"/>
                    </a:cubicBezTo>
                    <a:cubicBezTo>
                      <a:pt x="22" y="3"/>
                      <a:pt x="22" y="3"/>
                      <a:pt x="22" y="3"/>
                    </a:cubicBezTo>
                    <a:cubicBezTo>
                      <a:pt x="19" y="0"/>
                      <a:pt x="13" y="0"/>
                      <a:pt x="10" y="3"/>
                    </a:cubicBezTo>
                    <a:cubicBezTo>
                      <a:pt x="0" y="13"/>
                      <a:pt x="0" y="13"/>
                      <a:pt x="0" y="13"/>
                    </a:cubicBezTo>
                    <a:lnTo>
                      <a:pt x="39"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2" name="PA-任意多边形 349"/>
              <p:cNvSpPr/>
              <p:nvPr>
                <p:custDataLst>
                  <p:tags r:id="rId38"/>
                </p:custDataLst>
              </p:nvPr>
            </p:nvSpPr>
            <p:spPr bwMode="auto">
              <a:xfrm>
                <a:off x="6311900" y="4758531"/>
                <a:ext cx="214313" cy="214313"/>
              </a:xfrm>
              <a:custGeom>
                <a:avLst/>
                <a:gdLst>
                  <a:gd name="T0" fmla="*/ 84 w 122"/>
                  <a:gd name="T1" fmla="*/ 0 h 123"/>
                  <a:gd name="T2" fmla="*/ 83 w 122"/>
                  <a:gd name="T3" fmla="*/ 1 h 123"/>
                  <a:gd name="T4" fmla="*/ 3 w 122"/>
                  <a:gd name="T5" fmla="*/ 81 h 123"/>
                  <a:gd name="T6" fmla="*/ 3 w 122"/>
                  <a:gd name="T7" fmla="*/ 94 h 123"/>
                  <a:gd name="T8" fmla="*/ 4 w 122"/>
                  <a:gd name="T9" fmla="*/ 95 h 123"/>
                  <a:gd name="T10" fmla="*/ 13 w 122"/>
                  <a:gd name="T11" fmla="*/ 97 h 123"/>
                  <a:gd name="T12" fmla="*/ 16 w 122"/>
                  <a:gd name="T13" fmla="*/ 106 h 123"/>
                  <a:gd name="T14" fmla="*/ 16 w 122"/>
                  <a:gd name="T15" fmla="*/ 107 h 123"/>
                  <a:gd name="T16" fmla="*/ 26 w 122"/>
                  <a:gd name="T17" fmla="*/ 109 h 123"/>
                  <a:gd name="T18" fmla="*/ 28 w 122"/>
                  <a:gd name="T19" fmla="*/ 118 h 123"/>
                  <a:gd name="T20" fmla="*/ 29 w 122"/>
                  <a:gd name="T21" fmla="*/ 119 h 123"/>
                  <a:gd name="T22" fmla="*/ 42 w 122"/>
                  <a:gd name="T23" fmla="*/ 119 h 123"/>
                  <a:gd name="T24" fmla="*/ 121 w 122"/>
                  <a:gd name="T25" fmla="*/ 40 h 123"/>
                  <a:gd name="T26" fmla="*/ 122 w 122"/>
                  <a:gd name="T27" fmla="*/ 39 h 123"/>
                  <a:gd name="T28" fmla="*/ 84 w 122"/>
                  <a:gd name="T2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3">
                    <a:moveTo>
                      <a:pt x="84" y="0"/>
                    </a:moveTo>
                    <a:cubicBezTo>
                      <a:pt x="84" y="1"/>
                      <a:pt x="83" y="1"/>
                      <a:pt x="83" y="1"/>
                    </a:cubicBezTo>
                    <a:cubicBezTo>
                      <a:pt x="3" y="81"/>
                      <a:pt x="3" y="81"/>
                      <a:pt x="3" y="81"/>
                    </a:cubicBezTo>
                    <a:cubicBezTo>
                      <a:pt x="0" y="84"/>
                      <a:pt x="0" y="90"/>
                      <a:pt x="3" y="94"/>
                    </a:cubicBezTo>
                    <a:cubicBezTo>
                      <a:pt x="4" y="95"/>
                      <a:pt x="4" y="95"/>
                      <a:pt x="4" y="95"/>
                    </a:cubicBezTo>
                    <a:cubicBezTo>
                      <a:pt x="7" y="97"/>
                      <a:pt x="10" y="98"/>
                      <a:pt x="13" y="97"/>
                    </a:cubicBezTo>
                    <a:cubicBezTo>
                      <a:pt x="12" y="100"/>
                      <a:pt x="13" y="104"/>
                      <a:pt x="16" y="106"/>
                    </a:cubicBezTo>
                    <a:cubicBezTo>
                      <a:pt x="16" y="107"/>
                      <a:pt x="16" y="107"/>
                      <a:pt x="16" y="107"/>
                    </a:cubicBezTo>
                    <a:cubicBezTo>
                      <a:pt x="19" y="109"/>
                      <a:pt x="23" y="110"/>
                      <a:pt x="26" y="109"/>
                    </a:cubicBezTo>
                    <a:cubicBezTo>
                      <a:pt x="25" y="112"/>
                      <a:pt x="25" y="116"/>
                      <a:pt x="28" y="118"/>
                    </a:cubicBezTo>
                    <a:cubicBezTo>
                      <a:pt x="29" y="119"/>
                      <a:pt x="29" y="119"/>
                      <a:pt x="29" y="119"/>
                    </a:cubicBezTo>
                    <a:cubicBezTo>
                      <a:pt x="32" y="123"/>
                      <a:pt x="38" y="123"/>
                      <a:pt x="42" y="119"/>
                    </a:cubicBezTo>
                    <a:cubicBezTo>
                      <a:pt x="121" y="40"/>
                      <a:pt x="121" y="40"/>
                      <a:pt x="121" y="40"/>
                    </a:cubicBezTo>
                    <a:cubicBezTo>
                      <a:pt x="122" y="39"/>
                      <a:pt x="122" y="39"/>
                      <a:pt x="122" y="39"/>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6" name="PA-组合 75"/>
          <p:cNvGrpSpPr/>
          <p:nvPr>
            <p:custDataLst>
              <p:tags r:id="rId12"/>
            </p:custDataLst>
          </p:nvPr>
        </p:nvGrpSpPr>
        <p:grpSpPr>
          <a:xfrm>
            <a:off x="1280160" y="3769360"/>
            <a:ext cx="762000" cy="762000"/>
            <a:chOff x="2016" y="5936"/>
            <a:chExt cx="1200" cy="1200"/>
          </a:xfrm>
        </p:grpSpPr>
        <p:sp>
          <p:nvSpPr>
            <p:cNvPr id="6" name="PA-椭圆 5"/>
            <p:cNvSpPr/>
            <p:nvPr>
              <p:custDataLst>
                <p:tags r:id="rId21"/>
              </p:custDataLst>
            </p:nvPr>
          </p:nvSpPr>
          <p:spPr>
            <a:xfrm>
              <a:off x="2016" y="5936"/>
              <a:ext cx="1200" cy="1200"/>
            </a:xfrm>
            <a:prstGeom prst="ellipse">
              <a:avLst/>
            </a:pr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62" name="组合 61"/>
            <p:cNvGrpSpPr/>
            <p:nvPr/>
          </p:nvGrpSpPr>
          <p:grpSpPr>
            <a:xfrm>
              <a:off x="2222" y="6167"/>
              <a:ext cx="787" cy="737"/>
              <a:chOff x="5873750" y="3163093"/>
              <a:chExt cx="571501" cy="534988"/>
            </a:xfrm>
            <a:solidFill>
              <a:schemeClr val="bg1"/>
            </a:solidFill>
          </p:grpSpPr>
          <p:sp>
            <p:nvSpPr>
              <p:cNvPr id="55" name="PA-任意多边形 264"/>
              <p:cNvSpPr/>
              <p:nvPr>
                <p:custDataLst>
                  <p:tags r:id="rId22"/>
                </p:custDataLst>
              </p:nvPr>
            </p:nvSpPr>
            <p:spPr bwMode="auto">
              <a:xfrm>
                <a:off x="5873750" y="3320256"/>
                <a:ext cx="549275" cy="377825"/>
              </a:xfrm>
              <a:custGeom>
                <a:avLst/>
                <a:gdLst>
                  <a:gd name="T0" fmla="*/ 174 w 314"/>
                  <a:gd name="T1" fmla="*/ 216 h 216"/>
                  <a:gd name="T2" fmla="*/ 111 w 314"/>
                  <a:gd name="T3" fmla="*/ 203 h 216"/>
                  <a:gd name="T4" fmla="*/ 35 w 314"/>
                  <a:gd name="T5" fmla="*/ 0 h 216"/>
                  <a:gd name="T6" fmla="*/ 85 w 314"/>
                  <a:gd name="T7" fmla="*/ 23 h 216"/>
                  <a:gd name="T8" fmla="*/ 134 w 314"/>
                  <a:gd name="T9" fmla="*/ 152 h 216"/>
                  <a:gd name="T10" fmla="*/ 263 w 314"/>
                  <a:gd name="T11" fmla="*/ 103 h 216"/>
                  <a:gd name="T12" fmla="*/ 314 w 314"/>
                  <a:gd name="T13" fmla="*/ 126 h 216"/>
                  <a:gd name="T14" fmla="*/ 229 w 314"/>
                  <a:gd name="T15" fmla="*/ 206 h 216"/>
                  <a:gd name="T16" fmla="*/ 174 w 314"/>
                  <a:gd name="T17"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216">
                    <a:moveTo>
                      <a:pt x="174" y="216"/>
                    </a:moveTo>
                    <a:cubicBezTo>
                      <a:pt x="153" y="216"/>
                      <a:pt x="131" y="212"/>
                      <a:pt x="111" y="203"/>
                    </a:cubicBezTo>
                    <a:cubicBezTo>
                      <a:pt x="34" y="168"/>
                      <a:pt x="0" y="77"/>
                      <a:pt x="35" y="0"/>
                    </a:cubicBezTo>
                    <a:cubicBezTo>
                      <a:pt x="85" y="23"/>
                      <a:pt x="85" y="23"/>
                      <a:pt x="85" y="23"/>
                    </a:cubicBezTo>
                    <a:cubicBezTo>
                      <a:pt x="63" y="72"/>
                      <a:pt x="85" y="130"/>
                      <a:pt x="134" y="152"/>
                    </a:cubicBezTo>
                    <a:cubicBezTo>
                      <a:pt x="183" y="174"/>
                      <a:pt x="241" y="152"/>
                      <a:pt x="263" y="103"/>
                    </a:cubicBezTo>
                    <a:cubicBezTo>
                      <a:pt x="314" y="126"/>
                      <a:pt x="314" y="126"/>
                      <a:pt x="314" y="126"/>
                    </a:cubicBezTo>
                    <a:cubicBezTo>
                      <a:pt x="297" y="163"/>
                      <a:pt x="267" y="192"/>
                      <a:pt x="229" y="206"/>
                    </a:cubicBezTo>
                    <a:cubicBezTo>
                      <a:pt x="211" y="213"/>
                      <a:pt x="193" y="216"/>
                      <a:pt x="174"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6" name="PA-任意多边形 265"/>
              <p:cNvSpPr/>
              <p:nvPr>
                <p:custDataLst>
                  <p:tags r:id="rId23"/>
                </p:custDataLst>
              </p:nvPr>
            </p:nvSpPr>
            <p:spPr bwMode="auto">
              <a:xfrm>
                <a:off x="5945188" y="3164681"/>
                <a:ext cx="207963" cy="174625"/>
              </a:xfrm>
              <a:custGeom>
                <a:avLst/>
                <a:gdLst>
                  <a:gd name="T0" fmla="*/ 119 w 119"/>
                  <a:gd name="T1" fmla="*/ 0 h 100"/>
                  <a:gd name="T2" fmla="*/ 14 w 119"/>
                  <a:gd name="T3" fmla="*/ 57 h 100"/>
                  <a:gd name="T4" fmla="*/ 0 w 119"/>
                  <a:gd name="T5" fmla="*/ 77 h 100"/>
                  <a:gd name="T6" fmla="*/ 51 w 119"/>
                  <a:gd name="T7" fmla="*/ 100 h 100"/>
                  <a:gd name="T8" fmla="*/ 57 w 119"/>
                  <a:gd name="T9" fmla="*/ 91 h 100"/>
                  <a:gd name="T10" fmla="*/ 119 w 119"/>
                  <a:gd name="T11" fmla="*/ 56 h 100"/>
                  <a:gd name="T12" fmla="*/ 119 w 119"/>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9" h="100">
                    <a:moveTo>
                      <a:pt x="119" y="0"/>
                    </a:moveTo>
                    <a:cubicBezTo>
                      <a:pt x="78" y="4"/>
                      <a:pt x="40" y="24"/>
                      <a:pt x="14" y="57"/>
                    </a:cubicBezTo>
                    <a:cubicBezTo>
                      <a:pt x="9" y="63"/>
                      <a:pt x="4" y="70"/>
                      <a:pt x="0" y="77"/>
                    </a:cubicBezTo>
                    <a:cubicBezTo>
                      <a:pt x="51" y="100"/>
                      <a:pt x="51" y="100"/>
                      <a:pt x="51" y="100"/>
                    </a:cubicBezTo>
                    <a:cubicBezTo>
                      <a:pt x="53" y="97"/>
                      <a:pt x="55" y="94"/>
                      <a:pt x="57" y="91"/>
                    </a:cubicBezTo>
                    <a:cubicBezTo>
                      <a:pt x="73" y="72"/>
                      <a:pt x="95" y="59"/>
                      <a:pt x="119" y="56"/>
                    </a:cubicBezTo>
                    <a:lnTo>
                      <a:pt x="1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7" name="PA-任意多边形 266"/>
              <p:cNvSpPr/>
              <p:nvPr>
                <p:custDataLst>
                  <p:tags r:id="rId24"/>
                </p:custDataLst>
              </p:nvPr>
            </p:nvSpPr>
            <p:spPr bwMode="auto">
              <a:xfrm>
                <a:off x="6342063" y="3455193"/>
                <a:ext cx="103188" cy="63500"/>
              </a:xfrm>
              <a:custGeom>
                <a:avLst/>
                <a:gdLst>
                  <a:gd name="T0" fmla="*/ 3 w 59"/>
                  <a:gd name="T1" fmla="*/ 0 h 36"/>
                  <a:gd name="T2" fmla="*/ 0 w 59"/>
                  <a:gd name="T3" fmla="*/ 13 h 36"/>
                  <a:gd name="T4" fmla="*/ 51 w 59"/>
                  <a:gd name="T5" fmla="*/ 36 h 36"/>
                  <a:gd name="T6" fmla="*/ 59 w 59"/>
                  <a:gd name="T7" fmla="*/ 0 h 36"/>
                  <a:gd name="T8" fmla="*/ 3 w 59"/>
                  <a:gd name="T9" fmla="*/ 0 h 36"/>
                </a:gdLst>
                <a:ahLst/>
                <a:cxnLst>
                  <a:cxn ang="0">
                    <a:pos x="T0" y="T1"/>
                  </a:cxn>
                  <a:cxn ang="0">
                    <a:pos x="T2" y="T3"/>
                  </a:cxn>
                  <a:cxn ang="0">
                    <a:pos x="T4" y="T5"/>
                  </a:cxn>
                  <a:cxn ang="0">
                    <a:pos x="T6" y="T7"/>
                  </a:cxn>
                  <a:cxn ang="0">
                    <a:pos x="T8" y="T9"/>
                  </a:cxn>
                </a:cxnLst>
                <a:rect l="0" t="0" r="r" b="b"/>
                <a:pathLst>
                  <a:path w="59" h="36">
                    <a:moveTo>
                      <a:pt x="3" y="0"/>
                    </a:moveTo>
                    <a:cubicBezTo>
                      <a:pt x="2" y="5"/>
                      <a:pt x="1" y="9"/>
                      <a:pt x="0" y="13"/>
                    </a:cubicBezTo>
                    <a:cubicBezTo>
                      <a:pt x="51" y="36"/>
                      <a:pt x="51" y="36"/>
                      <a:pt x="51" y="36"/>
                    </a:cubicBezTo>
                    <a:cubicBezTo>
                      <a:pt x="55" y="25"/>
                      <a:pt x="58" y="13"/>
                      <a:pt x="59"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8" name="PA-任意多边形 267"/>
              <p:cNvSpPr/>
              <p:nvPr>
                <p:custDataLst>
                  <p:tags r:id="rId25"/>
                </p:custDataLst>
              </p:nvPr>
            </p:nvSpPr>
            <p:spPr bwMode="auto">
              <a:xfrm>
                <a:off x="6176963" y="3163093"/>
                <a:ext cx="268288" cy="266700"/>
              </a:xfrm>
              <a:custGeom>
                <a:avLst/>
                <a:gdLst>
                  <a:gd name="T0" fmla="*/ 153 w 153"/>
                  <a:gd name="T1" fmla="*/ 153 h 153"/>
                  <a:gd name="T2" fmla="*/ 98 w 153"/>
                  <a:gd name="T3" fmla="*/ 153 h 153"/>
                  <a:gd name="T4" fmla="*/ 0 w 153"/>
                  <a:gd name="T5" fmla="*/ 56 h 153"/>
                  <a:gd name="T6" fmla="*/ 0 w 153"/>
                  <a:gd name="T7" fmla="*/ 0 h 153"/>
                  <a:gd name="T8" fmla="*/ 153 w 153"/>
                  <a:gd name="T9" fmla="*/ 153 h 153"/>
                </a:gdLst>
                <a:ahLst/>
                <a:cxnLst>
                  <a:cxn ang="0">
                    <a:pos x="T0" y="T1"/>
                  </a:cxn>
                  <a:cxn ang="0">
                    <a:pos x="T2" y="T3"/>
                  </a:cxn>
                  <a:cxn ang="0">
                    <a:pos x="T4" y="T5"/>
                  </a:cxn>
                  <a:cxn ang="0">
                    <a:pos x="T6" y="T7"/>
                  </a:cxn>
                  <a:cxn ang="0">
                    <a:pos x="T8" y="T9"/>
                  </a:cxn>
                </a:cxnLst>
                <a:rect l="0" t="0" r="r" b="b"/>
                <a:pathLst>
                  <a:path w="153" h="153">
                    <a:moveTo>
                      <a:pt x="153" y="153"/>
                    </a:moveTo>
                    <a:cubicBezTo>
                      <a:pt x="98" y="153"/>
                      <a:pt x="98" y="153"/>
                      <a:pt x="98" y="153"/>
                    </a:cubicBezTo>
                    <a:cubicBezTo>
                      <a:pt x="98" y="100"/>
                      <a:pt x="54" y="56"/>
                      <a:pt x="0" y="56"/>
                    </a:cubicBezTo>
                    <a:cubicBezTo>
                      <a:pt x="0" y="0"/>
                      <a:pt x="0" y="0"/>
                      <a:pt x="0" y="0"/>
                    </a:cubicBezTo>
                    <a:cubicBezTo>
                      <a:pt x="85" y="0"/>
                      <a:pt x="153" y="69"/>
                      <a:pt x="153" y="1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9" name="PA-矩形 268"/>
              <p:cNvSpPr>
                <a:spLocks noChangeArrowheads="1"/>
              </p:cNvSpPr>
              <p:nvPr>
                <p:custDataLst>
                  <p:tags r:id="rId26"/>
                </p:custDataLst>
              </p:nvPr>
            </p:nvSpPr>
            <p:spPr bwMode="auto">
              <a:xfrm>
                <a:off x="6081713" y="3463131"/>
                <a:ext cx="476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0" name="PA-矩形 269"/>
              <p:cNvSpPr>
                <a:spLocks noChangeArrowheads="1"/>
              </p:cNvSpPr>
              <p:nvPr>
                <p:custDataLst>
                  <p:tags r:id="rId27"/>
                </p:custDataLst>
              </p:nvPr>
            </p:nvSpPr>
            <p:spPr bwMode="auto">
              <a:xfrm>
                <a:off x="6153150" y="3385343"/>
                <a:ext cx="49213" cy="141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1" name="PA-矩形 270"/>
              <p:cNvSpPr>
                <a:spLocks noChangeArrowheads="1"/>
              </p:cNvSpPr>
              <p:nvPr>
                <p:custDataLst>
                  <p:tags r:id="rId28"/>
                </p:custDataLst>
              </p:nvPr>
            </p:nvSpPr>
            <p:spPr bwMode="auto">
              <a:xfrm>
                <a:off x="6226175" y="3344068"/>
                <a:ext cx="49213" cy="182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7" name="PA-组合 76"/>
          <p:cNvGrpSpPr/>
          <p:nvPr>
            <p:custDataLst>
              <p:tags r:id="rId13"/>
            </p:custDataLst>
          </p:nvPr>
        </p:nvGrpSpPr>
        <p:grpSpPr>
          <a:xfrm>
            <a:off x="1280160" y="4765040"/>
            <a:ext cx="762000" cy="762000"/>
            <a:chOff x="2016" y="7504"/>
            <a:chExt cx="1200" cy="1200"/>
          </a:xfrm>
        </p:grpSpPr>
        <p:sp>
          <p:nvSpPr>
            <p:cNvPr id="7" name="PA-椭圆 6"/>
            <p:cNvSpPr/>
            <p:nvPr>
              <p:custDataLst>
                <p:tags r:id="rId15"/>
              </p:custDataLst>
            </p:nvPr>
          </p:nvSpPr>
          <p:spPr>
            <a:xfrm>
              <a:off x="2016" y="7504"/>
              <a:ext cx="1200" cy="1200"/>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63" name="组合 62"/>
            <p:cNvGrpSpPr/>
            <p:nvPr/>
          </p:nvGrpSpPr>
          <p:grpSpPr>
            <a:xfrm>
              <a:off x="2262" y="7817"/>
              <a:ext cx="708" cy="575"/>
              <a:chOff x="1998663" y="2974975"/>
              <a:chExt cx="623888" cy="506413"/>
            </a:xfrm>
            <a:solidFill>
              <a:schemeClr val="bg1"/>
            </a:solidFill>
          </p:grpSpPr>
          <p:sp>
            <p:nvSpPr>
              <p:cNvPr id="64" name="PA-任意多边形 55"/>
              <p:cNvSpPr/>
              <p:nvPr>
                <p:custDataLst>
                  <p:tags r:id="rId16"/>
                </p:custDataLst>
              </p:nvPr>
            </p:nvSpPr>
            <p:spPr bwMode="auto">
              <a:xfrm>
                <a:off x="2079625" y="3178175"/>
                <a:ext cx="206375" cy="41275"/>
              </a:xfrm>
              <a:custGeom>
                <a:avLst/>
                <a:gdLst>
                  <a:gd name="T0" fmla="*/ 107 w 118"/>
                  <a:gd name="T1" fmla="*/ 24 h 24"/>
                  <a:gd name="T2" fmla="*/ 12 w 118"/>
                  <a:gd name="T3" fmla="*/ 24 h 24"/>
                  <a:gd name="T4" fmla="*/ 0 w 118"/>
                  <a:gd name="T5" fmla="*/ 12 h 24"/>
                  <a:gd name="T6" fmla="*/ 12 w 118"/>
                  <a:gd name="T7" fmla="*/ 0 h 24"/>
                  <a:gd name="T8" fmla="*/ 107 w 118"/>
                  <a:gd name="T9" fmla="*/ 0 h 24"/>
                  <a:gd name="T10" fmla="*/ 118 w 118"/>
                  <a:gd name="T11" fmla="*/ 12 h 24"/>
                  <a:gd name="T12" fmla="*/ 107 w 1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18" h="24">
                    <a:moveTo>
                      <a:pt x="107" y="24"/>
                    </a:moveTo>
                    <a:cubicBezTo>
                      <a:pt x="12" y="24"/>
                      <a:pt x="12" y="24"/>
                      <a:pt x="12" y="24"/>
                    </a:cubicBezTo>
                    <a:cubicBezTo>
                      <a:pt x="5" y="24"/>
                      <a:pt x="0" y="18"/>
                      <a:pt x="0" y="12"/>
                    </a:cubicBezTo>
                    <a:cubicBezTo>
                      <a:pt x="0" y="6"/>
                      <a:pt x="5" y="0"/>
                      <a:pt x="12" y="0"/>
                    </a:cubicBezTo>
                    <a:cubicBezTo>
                      <a:pt x="107" y="0"/>
                      <a:pt x="107" y="0"/>
                      <a:pt x="107" y="0"/>
                    </a:cubicBezTo>
                    <a:cubicBezTo>
                      <a:pt x="113" y="0"/>
                      <a:pt x="118" y="6"/>
                      <a:pt x="118" y="12"/>
                    </a:cubicBezTo>
                    <a:cubicBezTo>
                      <a:pt x="118" y="18"/>
                      <a:pt x="113" y="24"/>
                      <a:pt x="10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5" name="PA-任意多边形 56"/>
              <p:cNvSpPr/>
              <p:nvPr>
                <p:custDataLst>
                  <p:tags r:id="rId17"/>
                </p:custDataLst>
              </p:nvPr>
            </p:nvSpPr>
            <p:spPr bwMode="auto">
              <a:xfrm>
                <a:off x="2105025" y="3182938"/>
                <a:ext cx="39688" cy="85725"/>
              </a:xfrm>
              <a:custGeom>
                <a:avLst/>
                <a:gdLst>
                  <a:gd name="T0" fmla="*/ 11 w 23"/>
                  <a:gd name="T1" fmla="*/ 49 h 49"/>
                  <a:gd name="T2" fmla="*/ 0 w 23"/>
                  <a:gd name="T3" fmla="*/ 37 h 49"/>
                  <a:gd name="T4" fmla="*/ 0 w 23"/>
                  <a:gd name="T5" fmla="*/ 12 h 49"/>
                  <a:gd name="T6" fmla="*/ 11 w 23"/>
                  <a:gd name="T7" fmla="*/ 0 h 49"/>
                  <a:gd name="T8" fmla="*/ 23 w 23"/>
                  <a:gd name="T9" fmla="*/ 12 h 49"/>
                  <a:gd name="T10" fmla="*/ 23 w 23"/>
                  <a:gd name="T11" fmla="*/ 37 h 49"/>
                  <a:gd name="T12" fmla="*/ 11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1" y="49"/>
                    </a:moveTo>
                    <a:cubicBezTo>
                      <a:pt x="5" y="49"/>
                      <a:pt x="0" y="43"/>
                      <a:pt x="0" y="37"/>
                    </a:cubicBezTo>
                    <a:cubicBezTo>
                      <a:pt x="0" y="12"/>
                      <a:pt x="0" y="12"/>
                      <a:pt x="0" y="12"/>
                    </a:cubicBezTo>
                    <a:cubicBezTo>
                      <a:pt x="0" y="5"/>
                      <a:pt x="5" y="0"/>
                      <a:pt x="11" y="0"/>
                    </a:cubicBezTo>
                    <a:cubicBezTo>
                      <a:pt x="18" y="0"/>
                      <a:pt x="23" y="5"/>
                      <a:pt x="23" y="12"/>
                    </a:cubicBezTo>
                    <a:cubicBezTo>
                      <a:pt x="23" y="37"/>
                      <a:pt x="23" y="37"/>
                      <a:pt x="23" y="37"/>
                    </a:cubicBezTo>
                    <a:cubicBezTo>
                      <a:pt x="23" y="43"/>
                      <a:pt x="18" y="49"/>
                      <a:pt x="1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6" name="PA-任意多边形 57"/>
              <p:cNvSpPr/>
              <p:nvPr>
                <p:custDataLst>
                  <p:tags r:id="rId18"/>
                </p:custDataLst>
              </p:nvPr>
            </p:nvSpPr>
            <p:spPr bwMode="auto">
              <a:xfrm>
                <a:off x="2152650" y="3182938"/>
                <a:ext cx="41275" cy="85725"/>
              </a:xfrm>
              <a:custGeom>
                <a:avLst/>
                <a:gdLst>
                  <a:gd name="T0" fmla="*/ 12 w 23"/>
                  <a:gd name="T1" fmla="*/ 49 h 49"/>
                  <a:gd name="T2" fmla="*/ 0 w 23"/>
                  <a:gd name="T3" fmla="*/ 37 h 49"/>
                  <a:gd name="T4" fmla="*/ 0 w 23"/>
                  <a:gd name="T5" fmla="*/ 12 h 49"/>
                  <a:gd name="T6" fmla="*/ 12 w 23"/>
                  <a:gd name="T7" fmla="*/ 0 h 49"/>
                  <a:gd name="T8" fmla="*/ 23 w 23"/>
                  <a:gd name="T9" fmla="*/ 12 h 49"/>
                  <a:gd name="T10" fmla="*/ 23 w 23"/>
                  <a:gd name="T11" fmla="*/ 37 h 49"/>
                  <a:gd name="T12" fmla="*/ 12 w 2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23" h="49">
                    <a:moveTo>
                      <a:pt x="12" y="49"/>
                    </a:moveTo>
                    <a:cubicBezTo>
                      <a:pt x="5" y="49"/>
                      <a:pt x="0" y="43"/>
                      <a:pt x="0" y="37"/>
                    </a:cubicBezTo>
                    <a:cubicBezTo>
                      <a:pt x="0" y="12"/>
                      <a:pt x="0" y="12"/>
                      <a:pt x="0" y="12"/>
                    </a:cubicBezTo>
                    <a:cubicBezTo>
                      <a:pt x="0" y="5"/>
                      <a:pt x="5" y="0"/>
                      <a:pt x="12" y="0"/>
                    </a:cubicBezTo>
                    <a:cubicBezTo>
                      <a:pt x="18" y="0"/>
                      <a:pt x="23" y="5"/>
                      <a:pt x="23" y="12"/>
                    </a:cubicBezTo>
                    <a:cubicBezTo>
                      <a:pt x="23" y="37"/>
                      <a:pt x="23" y="37"/>
                      <a:pt x="23" y="37"/>
                    </a:cubicBezTo>
                    <a:cubicBezTo>
                      <a:pt x="23" y="43"/>
                      <a:pt x="18" y="49"/>
                      <a:pt x="1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7" name="PA-任意多边形 58"/>
              <p:cNvSpPr>
                <a:spLocks noEditPoints="1"/>
              </p:cNvSpPr>
              <p:nvPr>
                <p:custDataLst>
                  <p:tags r:id="rId19"/>
                </p:custDataLst>
              </p:nvPr>
            </p:nvSpPr>
            <p:spPr bwMode="auto">
              <a:xfrm>
                <a:off x="2252663" y="3111500"/>
                <a:ext cx="119063" cy="174625"/>
              </a:xfrm>
              <a:custGeom>
                <a:avLst/>
                <a:gdLst>
                  <a:gd name="T0" fmla="*/ 34 w 68"/>
                  <a:gd name="T1" fmla="*/ 100 h 100"/>
                  <a:gd name="T2" fmla="*/ 0 w 68"/>
                  <a:gd name="T3" fmla="*/ 66 h 100"/>
                  <a:gd name="T4" fmla="*/ 0 w 68"/>
                  <a:gd name="T5" fmla="*/ 34 h 100"/>
                  <a:gd name="T6" fmla="*/ 34 w 68"/>
                  <a:gd name="T7" fmla="*/ 0 h 100"/>
                  <a:gd name="T8" fmla="*/ 68 w 68"/>
                  <a:gd name="T9" fmla="*/ 34 h 100"/>
                  <a:gd name="T10" fmla="*/ 68 w 68"/>
                  <a:gd name="T11" fmla="*/ 66 h 100"/>
                  <a:gd name="T12" fmla="*/ 34 w 68"/>
                  <a:gd name="T13" fmla="*/ 100 h 100"/>
                  <a:gd name="T14" fmla="*/ 34 w 68"/>
                  <a:gd name="T15" fmla="*/ 23 h 100"/>
                  <a:gd name="T16" fmla="*/ 23 w 68"/>
                  <a:gd name="T17" fmla="*/ 34 h 100"/>
                  <a:gd name="T18" fmla="*/ 23 w 68"/>
                  <a:gd name="T19" fmla="*/ 66 h 100"/>
                  <a:gd name="T20" fmla="*/ 34 w 68"/>
                  <a:gd name="T21" fmla="*/ 77 h 100"/>
                  <a:gd name="T22" fmla="*/ 45 w 68"/>
                  <a:gd name="T23" fmla="*/ 66 h 100"/>
                  <a:gd name="T24" fmla="*/ 45 w 68"/>
                  <a:gd name="T25" fmla="*/ 34 h 100"/>
                  <a:gd name="T26" fmla="*/ 34 w 68"/>
                  <a:gd name="T27" fmla="*/ 2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100">
                    <a:moveTo>
                      <a:pt x="34" y="100"/>
                    </a:moveTo>
                    <a:cubicBezTo>
                      <a:pt x="16" y="100"/>
                      <a:pt x="0" y="84"/>
                      <a:pt x="0" y="66"/>
                    </a:cubicBezTo>
                    <a:cubicBezTo>
                      <a:pt x="0" y="34"/>
                      <a:pt x="0" y="34"/>
                      <a:pt x="0" y="34"/>
                    </a:cubicBezTo>
                    <a:cubicBezTo>
                      <a:pt x="0" y="15"/>
                      <a:pt x="16" y="0"/>
                      <a:pt x="34" y="0"/>
                    </a:cubicBezTo>
                    <a:cubicBezTo>
                      <a:pt x="53" y="0"/>
                      <a:pt x="68" y="15"/>
                      <a:pt x="68" y="34"/>
                    </a:cubicBezTo>
                    <a:cubicBezTo>
                      <a:pt x="68" y="66"/>
                      <a:pt x="68" y="66"/>
                      <a:pt x="68" y="66"/>
                    </a:cubicBezTo>
                    <a:cubicBezTo>
                      <a:pt x="68" y="84"/>
                      <a:pt x="53" y="100"/>
                      <a:pt x="34" y="100"/>
                    </a:cubicBezTo>
                    <a:close/>
                    <a:moveTo>
                      <a:pt x="34" y="23"/>
                    </a:moveTo>
                    <a:cubicBezTo>
                      <a:pt x="28" y="23"/>
                      <a:pt x="23" y="28"/>
                      <a:pt x="23" y="34"/>
                    </a:cubicBezTo>
                    <a:cubicBezTo>
                      <a:pt x="23" y="66"/>
                      <a:pt x="23" y="66"/>
                      <a:pt x="23" y="66"/>
                    </a:cubicBezTo>
                    <a:cubicBezTo>
                      <a:pt x="23" y="72"/>
                      <a:pt x="28" y="77"/>
                      <a:pt x="34" y="77"/>
                    </a:cubicBezTo>
                    <a:cubicBezTo>
                      <a:pt x="40" y="77"/>
                      <a:pt x="45" y="72"/>
                      <a:pt x="45" y="66"/>
                    </a:cubicBezTo>
                    <a:cubicBezTo>
                      <a:pt x="45" y="34"/>
                      <a:pt x="45" y="34"/>
                      <a:pt x="45" y="34"/>
                    </a:cubicBezTo>
                    <a:cubicBezTo>
                      <a:pt x="45" y="28"/>
                      <a:pt x="40" y="23"/>
                      <a:pt x="3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8" name="PA-任意多边形 59"/>
              <p:cNvSpPr>
                <a:spLocks noEditPoints="1"/>
              </p:cNvSpPr>
              <p:nvPr>
                <p:custDataLst>
                  <p:tags r:id="rId20"/>
                </p:custDataLst>
              </p:nvPr>
            </p:nvSpPr>
            <p:spPr bwMode="auto">
              <a:xfrm>
                <a:off x="1998663" y="2974975"/>
                <a:ext cx="623888" cy="506413"/>
              </a:xfrm>
              <a:custGeom>
                <a:avLst/>
                <a:gdLst>
                  <a:gd name="T0" fmla="*/ 341 w 356"/>
                  <a:gd name="T1" fmla="*/ 240 h 289"/>
                  <a:gd name="T2" fmla="*/ 272 w 356"/>
                  <a:gd name="T3" fmla="*/ 196 h 289"/>
                  <a:gd name="T4" fmla="*/ 252 w 356"/>
                  <a:gd name="T5" fmla="*/ 192 h 289"/>
                  <a:gd name="T6" fmla="*/ 246 w 356"/>
                  <a:gd name="T7" fmla="*/ 195 h 289"/>
                  <a:gd name="T8" fmla="*/ 234 w 356"/>
                  <a:gd name="T9" fmla="*/ 187 h 289"/>
                  <a:gd name="T10" fmla="*/ 246 w 356"/>
                  <a:gd name="T11" fmla="*/ 103 h 289"/>
                  <a:gd name="T12" fmla="*/ 102 w 356"/>
                  <a:gd name="T13" fmla="*/ 16 h 289"/>
                  <a:gd name="T14" fmla="*/ 15 w 356"/>
                  <a:gd name="T15" fmla="*/ 159 h 289"/>
                  <a:gd name="T16" fmla="*/ 158 w 356"/>
                  <a:gd name="T17" fmla="*/ 246 h 289"/>
                  <a:gd name="T18" fmla="*/ 220 w 356"/>
                  <a:gd name="T19" fmla="*/ 208 h 289"/>
                  <a:gd name="T20" fmla="*/ 232 w 356"/>
                  <a:gd name="T21" fmla="*/ 216 h 289"/>
                  <a:gd name="T22" fmla="*/ 244 w 356"/>
                  <a:gd name="T23" fmla="*/ 239 h 289"/>
                  <a:gd name="T24" fmla="*/ 313 w 356"/>
                  <a:gd name="T25" fmla="*/ 284 h 289"/>
                  <a:gd name="T26" fmla="*/ 333 w 356"/>
                  <a:gd name="T27" fmla="*/ 287 h 289"/>
                  <a:gd name="T28" fmla="*/ 349 w 356"/>
                  <a:gd name="T29" fmla="*/ 276 h 289"/>
                  <a:gd name="T30" fmla="*/ 341 w 356"/>
                  <a:gd name="T31" fmla="*/ 240 h 289"/>
                  <a:gd name="T32" fmla="*/ 153 w 356"/>
                  <a:gd name="T33" fmla="*/ 225 h 289"/>
                  <a:gd name="T34" fmla="*/ 37 w 356"/>
                  <a:gd name="T35" fmla="*/ 154 h 289"/>
                  <a:gd name="T36" fmla="*/ 108 w 356"/>
                  <a:gd name="T37" fmla="*/ 37 h 289"/>
                  <a:gd name="T38" fmla="*/ 224 w 356"/>
                  <a:gd name="T39" fmla="*/ 108 h 289"/>
                  <a:gd name="T40" fmla="*/ 153 w 356"/>
                  <a:gd name="T41" fmla="*/ 2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6" h="289">
                    <a:moveTo>
                      <a:pt x="341" y="240"/>
                    </a:moveTo>
                    <a:cubicBezTo>
                      <a:pt x="272" y="196"/>
                      <a:pt x="272" y="196"/>
                      <a:pt x="272" y="196"/>
                    </a:cubicBezTo>
                    <a:cubicBezTo>
                      <a:pt x="266" y="192"/>
                      <a:pt x="259" y="191"/>
                      <a:pt x="252" y="192"/>
                    </a:cubicBezTo>
                    <a:cubicBezTo>
                      <a:pt x="250" y="193"/>
                      <a:pt x="248" y="194"/>
                      <a:pt x="246" y="195"/>
                    </a:cubicBezTo>
                    <a:cubicBezTo>
                      <a:pt x="234" y="187"/>
                      <a:pt x="234" y="187"/>
                      <a:pt x="234" y="187"/>
                    </a:cubicBezTo>
                    <a:cubicBezTo>
                      <a:pt x="248" y="163"/>
                      <a:pt x="253" y="133"/>
                      <a:pt x="246" y="103"/>
                    </a:cubicBezTo>
                    <a:cubicBezTo>
                      <a:pt x="230" y="40"/>
                      <a:pt x="166" y="0"/>
                      <a:pt x="102" y="16"/>
                    </a:cubicBezTo>
                    <a:cubicBezTo>
                      <a:pt x="39" y="31"/>
                      <a:pt x="0" y="96"/>
                      <a:pt x="15" y="159"/>
                    </a:cubicBezTo>
                    <a:cubicBezTo>
                      <a:pt x="31" y="223"/>
                      <a:pt x="95" y="262"/>
                      <a:pt x="158" y="246"/>
                    </a:cubicBezTo>
                    <a:cubicBezTo>
                      <a:pt x="183" y="240"/>
                      <a:pt x="205" y="226"/>
                      <a:pt x="220" y="208"/>
                    </a:cubicBezTo>
                    <a:cubicBezTo>
                      <a:pt x="232" y="216"/>
                      <a:pt x="232" y="216"/>
                      <a:pt x="232" y="216"/>
                    </a:cubicBezTo>
                    <a:cubicBezTo>
                      <a:pt x="232" y="225"/>
                      <a:pt x="235" y="234"/>
                      <a:pt x="244" y="239"/>
                    </a:cubicBezTo>
                    <a:cubicBezTo>
                      <a:pt x="313" y="284"/>
                      <a:pt x="313" y="284"/>
                      <a:pt x="313" y="284"/>
                    </a:cubicBezTo>
                    <a:cubicBezTo>
                      <a:pt x="319" y="288"/>
                      <a:pt x="326" y="289"/>
                      <a:pt x="333" y="287"/>
                    </a:cubicBezTo>
                    <a:cubicBezTo>
                      <a:pt x="339" y="286"/>
                      <a:pt x="345" y="282"/>
                      <a:pt x="349" y="276"/>
                    </a:cubicBezTo>
                    <a:cubicBezTo>
                      <a:pt x="356" y="264"/>
                      <a:pt x="353" y="248"/>
                      <a:pt x="341" y="240"/>
                    </a:cubicBezTo>
                    <a:close/>
                    <a:moveTo>
                      <a:pt x="153" y="225"/>
                    </a:moveTo>
                    <a:cubicBezTo>
                      <a:pt x="101" y="238"/>
                      <a:pt x="49" y="206"/>
                      <a:pt x="37" y="154"/>
                    </a:cubicBezTo>
                    <a:cubicBezTo>
                      <a:pt x="24" y="102"/>
                      <a:pt x="56" y="50"/>
                      <a:pt x="108" y="37"/>
                    </a:cubicBezTo>
                    <a:cubicBezTo>
                      <a:pt x="159" y="25"/>
                      <a:pt x="212" y="56"/>
                      <a:pt x="224" y="108"/>
                    </a:cubicBezTo>
                    <a:cubicBezTo>
                      <a:pt x="237" y="160"/>
                      <a:pt x="205" y="212"/>
                      <a:pt x="153" y="2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sp>
        <p:nvSpPr>
          <p:cNvPr id="78" name="PA-文本框 44_1">
            <a:extLst>
              <a:ext uri="{FF2B5EF4-FFF2-40B4-BE49-F238E27FC236}">
                <a16:creationId xmlns="" xmlns:a16="http://schemas.microsoft.com/office/drawing/2014/main" id="{11C2F9A1-A622-4E35-9630-F8DEA2C20ED9}"/>
              </a:ext>
            </a:extLst>
          </p:cNvPr>
          <p:cNvSpPr txBox="1"/>
          <p:nvPr>
            <p:custDataLst>
              <p:tags r:id="rId14"/>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02   /    </a:t>
            </a:r>
            <a:r>
              <a:rPr lang="zh-CN" altLang="en-US" sz="2400" dirty="0">
                <a:solidFill>
                  <a:srgbClr val="F2F2F2"/>
                </a:solidFill>
                <a:latin typeface="华文细黑" panose="02010600040101010101" pitchFamily="2" charset="-122"/>
                <a:ea typeface="华文细黑" panose="02010600040101010101" pitchFamily="2" charset="-122"/>
                <a:sym typeface="+mn-ea"/>
              </a:rPr>
              <a:t>研究思路与方法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900" decel="100000" fill="hold"/>
                                        <p:tgtEl>
                                          <p:spTgt spid="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900" decel="100000" fill="hold"/>
                                        <p:tgtEl>
                                          <p:spTgt spid="8"/>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0-#ppt_w/2"/>
                                          </p:val>
                                        </p:tav>
                                        <p:tav tm="100000">
                                          <p:val>
                                            <p:strVal val="#ppt_x"/>
                                          </p:val>
                                        </p:tav>
                                      </p:tavLst>
                                    </p:anim>
                                    <p:anim calcmode="lin" valueType="num">
                                      <p:cBhvr additive="base">
                                        <p:cTn id="25" dur="500" fill="hold"/>
                                        <p:tgtEl>
                                          <p:spTgt spid="75"/>
                                        </p:tgtEl>
                                        <p:attrNameLst>
                                          <p:attrName>ppt_y</p:attrName>
                                        </p:attrNameLst>
                                      </p:cBhvr>
                                      <p:tavLst>
                                        <p:tav tm="0">
                                          <p:val>
                                            <p:strVal val="#ppt_y"/>
                                          </p:val>
                                        </p:tav>
                                        <p:tav tm="100000">
                                          <p:val>
                                            <p:strVal val="#ppt_y"/>
                                          </p:val>
                                        </p:tav>
                                      </p:tavLst>
                                    </p:anim>
                                  </p:childTnLst>
                                </p:cTn>
                              </p:par>
                              <p:par>
                                <p:cTn id="26" presetID="3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900" decel="100000" fill="hold"/>
                                        <p:tgtEl>
                                          <p:spTgt spid="11"/>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2" presetID="37"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900" decel="100000" fill="hold"/>
                                        <p:tgtEl>
                                          <p:spTgt spid="10"/>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38" fill="hold">
                            <p:stCondLst>
                              <p:cond delay="2000"/>
                            </p:stCondLst>
                            <p:childTnLst>
                              <p:par>
                                <p:cTn id="39" presetID="2" presetClass="entr" presetSubtype="8" fill="hold" nodeType="afterEffect">
                                  <p:stCondLst>
                                    <p:cond delay="0"/>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500" fill="hold"/>
                                        <p:tgtEl>
                                          <p:spTgt spid="76"/>
                                        </p:tgtEl>
                                        <p:attrNameLst>
                                          <p:attrName>ppt_x</p:attrName>
                                        </p:attrNameLst>
                                      </p:cBhvr>
                                      <p:tavLst>
                                        <p:tav tm="0">
                                          <p:val>
                                            <p:strVal val="0-#ppt_w/2"/>
                                          </p:val>
                                        </p:tav>
                                        <p:tav tm="100000">
                                          <p:val>
                                            <p:strVal val="#ppt_x"/>
                                          </p:val>
                                        </p:tav>
                                      </p:tavLst>
                                    </p:anim>
                                    <p:anim calcmode="lin" valueType="num">
                                      <p:cBhvr additive="base">
                                        <p:cTn id="42" dur="500" fill="hold"/>
                                        <p:tgtEl>
                                          <p:spTgt spid="76"/>
                                        </p:tgtEl>
                                        <p:attrNameLst>
                                          <p:attrName>ppt_y</p:attrName>
                                        </p:attrNameLst>
                                      </p:cBhvr>
                                      <p:tavLst>
                                        <p:tav tm="0">
                                          <p:val>
                                            <p:strVal val="#ppt_y"/>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900" decel="100000" fill="hold"/>
                                        <p:tgtEl>
                                          <p:spTgt spid="13"/>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900" decel="100000" fill="hold"/>
                                        <p:tgtEl>
                                          <p:spTgt spid="12"/>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55" fill="hold">
                            <p:stCondLst>
                              <p:cond delay="3000"/>
                            </p:stCondLst>
                            <p:childTnLst>
                              <p:par>
                                <p:cTn id="56" presetID="2" presetClass="entr" presetSubtype="8" fill="hold" nodeType="after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0-#ppt_w/2"/>
                                          </p:val>
                                        </p:tav>
                                        <p:tav tm="100000">
                                          <p:val>
                                            <p:strVal val="#ppt_x"/>
                                          </p:val>
                                        </p:tav>
                                      </p:tavLst>
                                    </p:anim>
                                    <p:anim calcmode="lin" valueType="num">
                                      <p:cBhvr additive="base">
                                        <p:cTn id="59" dur="500" fill="hold"/>
                                        <p:tgtEl>
                                          <p:spTgt spid="77"/>
                                        </p:tgtEl>
                                        <p:attrNameLst>
                                          <p:attrName>ppt_y</p:attrName>
                                        </p:attrNameLst>
                                      </p:cBhvr>
                                      <p:tavLst>
                                        <p:tav tm="0">
                                          <p:val>
                                            <p:strVal val="#ppt_y"/>
                                          </p:val>
                                        </p:tav>
                                        <p:tav tm="100000">
                                          <p:val>
                                            <p:strVal val="#ppt_y"/>
                                          </p:val>
                                        </p:tav>
                                      </p:tavLst>
                                    </p:anim>
                                  </p:childTnLst>
                                </p:cTn>
                              </p:par>
                              <p:par>
                                <p:cTn id="60" presetID="37"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900" decel="100000" fill="hold"/>
                                        <p:tgtEl>
                                          <p:spTgt spid="15"/>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1000"/>
                                        <p:tgtEl>
                                          <p:spTgt spid="14"/>
                                        </p:tgtEl>
                                      </p:cBhvr>
                                    </p:animEffect>
                                    <p:anim calcmode="lin" valueType="num">
                                      <p:cBhvr>
                                        <p:cTn id="69" dur="1000" fill="hold"/>
                                        <p:tgtEl>
                                          <p:spTgt spid="14"/>
                                        </p:tgtEl>
                                        <p:attrNameLst>
                                          <p:attrName>ppt_x</p:attrName>
                                        </p:attrNameLst>
                                      </p:cBhvr>
                                      <p:tavLst>
                                        <p:tav tm="0">
                                          <p:val>
                                            <p:strVal val="#ppt_x"/>
                                          </p:val>
                                        </p:tav>
                                        <p:tav tm="100000">
                                          <p:val>
                                            <p:strVal val="#ppt_x"/>
                                          </p:val>
                                        </p:tav>
                                      </p:tavLst>
                                    </p:anim>
                                    <p:anim calcmode="lin" valueType="num">
                                      <p:cBhvr>
                                        <p:cTn id="70" dur="900" decel="100000" fill="hold"/>
                                        <p:tgtEl>
                                          <p:spTgt spid="14"/>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72" presetID="22" presetClass="entr" presetSubtype="4" fill="hold" nodeType="with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í$1íḍe">
            <a:extLst>
              <a:ext uri="{FF2B5EF4-FFF2-40B4-BE49-F238E27FC236}">
                <a16:creationId xmlns="" xmlns:a16="http://schemas.microsoft.com/office/drawing/2014/main" id="{484B7636-5EB9-40C8-B631-39F81335F904}"/>
              </a:ext>
            </a:extLst>
          </p:cNvPr>
          <p:cNvGrpSpPr/>
          <p:nvPr>
            <p:custDataLst>
              <p:tags r:id="rId1"/>
            </p:custDataLst>
          </p:nvPr>
        </p:nvGrpSpPr>
        <p:grpSpPr>
          <a:xfrm>
            <a:off x="624974" y="3441288"/>
            <a:ext cx="342386" cy="342386"/>
            <a:chOff x="673100" y="3467357"/>
            <a:chExt cx="342386" cy="342386"/>
          </a:xfrm>
        </p:grpSpPr>
        <p:sp>
          <p:nvSpPr>
            <p:cNvPr id="3" name="PA-îšḷïḓè">
              <a:extLst>
                <a:ext uri="{FF2B5EF4-FFF2-40B4-BE49-F238E27FC236}">
                  <a16:creationId xmlns="" xmlns:a16="http://schemas.microsoft.com/office/drawing/2014/main" id="{CCACFF07-1A55-4D9A-AA2A-CECED2C2D0F4}"/>
                </a:ext>
              </a:extLst>
            </p:cNvPr>
            <p:cNvSpPr/>
            <p:nvPr>
              <p:custDataLst>
                <p:tags r:id="rId25"/>
              </p:custDataLst>
            </p:nvPr>
          </p:nvSpPr>
          <p:spPr>
            <a:xfrm>
              <a:off x="673100" y="3467357"/>
              <a:ext cx="342386" cy="342386"/>
            </a:xfrm>
            <a:prstGeom prst="flowChartConnector">
              <a:avLst/>
            </a:prstGeom>
            <a:solidFill>
              <a:srgbClr val="97BEBC"/>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p>
              <a:pPr algn="ctr" defTabSz="914354"/>
              <a:endParaRPr lang="zh-CN" altLang="en-US" sz="2000" b="1" dirty="0">
                <a:solidFill>
                  <a:schemeClr val="tx1"/>
                </a:solidFill>
                <a:latin typeface="华文细黑" panose="02010600040101010101" pitchFamily="2" charset="-122"/>
                <a:ea typeface="华文细黑" panose="02010600040101010101" pitchFamily="2" charset="-122"/>
              </a:endParaRPr>
            </a:p>
          </p:txBody>
        </p:sp>
        <p:sp>
          <p:nvSpPr>
            <p:cNvPr id="4" name="PA-ïş1ïḋé">
              <a:extLst>
                <a:ext uri="{FF2B5EF4-FFF2-40B4-BE49-F238E27FC236}">
                  <a16:creationId xmlns="" xmlns:a16="http://schemas.microsoft.com/office/drawing/2014/main" id="{1746B4D8-2D8D-49A4-9313-FF8A373E5ABE}"/>
                </a:ext>
              </a:extLst>
            </p:cNvPr>
            <p:cNvSpPr/>
            <p:nvPr>
              <p:custDataLst>
                <p:tags r:id="rId26"/>
              </p:custDataLst>
            </p:nvPr>
          </p:nvSpPr>
          <p:spPr bwMode="auto">
            <a:xfrm flipH="1">
              <a:off x="777141"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pPr algn="ctr"/>
              <a:endParaRPr lang="zh-CN" altLang="en-US" dirty="0">
                <a:latin typeface="华文细黑" panose="02010600040101010101" pitchFamily="2" charset="-122"/>
                <a:ea typeface="华文细黑" panose="02010600040101010101" pitchFamily="2" charset="-122"/>
              </a:endParaRPr>
            </a:p>
          </p:txBody>
        </p:sp>
      </p:grpSp>
      <p:grpSp>
        <p:nvGrpSpPr>
          <p:cNvPr id="5" name="PA-ïṣḻiďê">
            <a:extLst>
              <a:ext uri="{FF2B5EF4-FFF2-40B4-BE49-F238E27FC236}">
                <a16:creationId xmlns="" xmlns:a16="http://schemas.microsoft.com/office/drawing/2014/main" id="{B198AC7E-03F8-4FE2-8664-C10E48887862}"/>
              </a:ext>
            </a:extLst>
          </p:cNvPr>
          <p:cNvGrpSpPr/>
          <p:nvPr>
            <p:custDataLst>
              <p:tags r:id="rId2"/>
            </p:custDataLst>
          </p:nvPr>
        </p:nvGrpSpPr>
        <p:grpSpPr>
          <a:xfrm>
            <a:off x="11128388" y="3441288"/>
            <a:ext cx="342386" cy="342386"/>
            <a:chOff x="11176514" y="3467357"/>
            <a:chExt cx="342386" cy="342386"/>
          </a:xfrm>
        </p:grpSpPr>
        <p:sp>
          <p:nvSpPr>
            <p:cNvPr id="6" name="PA-íṩ1íḓé">
              <a:extLst>
                <a:ext uri="{FF2B5EF4-FFF2-40B4-BE49-F238E27FC236}">
                  <a16:creationId xmlns="" xmlns:a16="http://schemas.microsoft.com/office/drawing/2014/main" id="{CDCC5A25-C28F-49F3-A49C-8330EC1992A0}"/>
                </a:ext>
              </a:extLst>
            </p:cNvPr>
            <p:cNvSpPr/>
            <p:nvPr>
              <p:custDataLst>
                <p:tags r:id="rId23"/>
              </p:custDataLst>
            </p:nvPr>
          </p:nvSpPr>
          <p:spPr>
            <a:xfrm>
              <a:off x="11176514" y="3467357"/>
              <a:ext cx="342386" cy="342386"/>
            </a:xfrm>
            <a:prstGeom prst="flowChartConnector">
              <a:avLst/>
            </a:prstGeom>
            <a:solidFill>
              <a:srgbClr val="97BEBC"/>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p>
              <a:pPr algn="ctr" defTabSz="914354"/>
              <a:endParaRPr lang="zh-CN" altLang="en-US" sz="2000" b="1" dirty="0">
                <a:solidFill>
                  <a:schemeClr val="tx1"/>
                </a:solidFill>
                <a:latin typeface="华文细黑" panose="02010600040101010101" pitchFamily="2" charset="-122"/>
                <a:ea typeface="华文细黑" panose="02010600040101010101" pitchFamily="2" charset="-122"/>
              </a:endParaRPr>
            </a:p>
          </p:txBody>
        </p:sp>
        <p:sp>
          <p:nvSpPr>
            <p:cNvPr id="7" name="PA-íş1ídè">
              <a:extLst>
                <a:ext uri="{FF2B5EF4-FFF2-40B4-BE49-F238E27FC236}">
                  <a16:creationId xmlns="" xmlns:a16="http://schemas.microsoft.com/office/drawing/2014/main" id="{B516383C-3FBF-4368-960A-9BB6622008FF}"/>
                </a:ext>
              </a:extLst>
            </p:cNvPr>
            <p:cNvSpPr/>
            <p:nvPr>
              <p:custDataLst>
                <p:tags r:id="rId24"/>
              </p:custDataLst>
            </p:nvPr>
          </p:nvSpPr>
          <p:spPr bwMode="auto">
            <a:xfrm>
              <a:off x="11280555"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pPr algn="ctr"/>
              <a:endParaRPr lang="zh-CN" altLang="en-US" dirty="0">
                <a:latin typeface="华文细黑" panose="02010600040101010101" pitchFamily="2" charset="-122"/>
                <a:ea typeface="华文细黑" panose="02010600040101010101" pitchFamily="2" charset="-122"/>
              </a:endParaRPr>
            </a:p>
          </p:txBody>
        </p:sp>
      </p:grpSp>
      <p:grpSp>
        <p:nvGrpSpPr>
          <p:cNvPr id="8" name="PA-íṣ1îḑe">
            <a:extLst>
              <a:ext uri="{FF2B5EF4-FFF2-40B4-BE49-F238E27FC236}">
                <a16:creationId xmlns="" xmlns:a16="http://schemas.microsoft.com/office/drawing/2014/main" id="{CDC04990-84B8-4FA6-B1A2-A186065E7795}"/>
              </a:ext>
            </a:extLst>
          </p:cNvPr>
          <p:cNvGrpSpPr/>
          <p:nvPr>
            <p:custDataLst>
              <p:tags r:id="rId3"/>
            </p:custDataLst>
          </p:nvPr>
        </p:nvGrpSpPr>
        <p:grpSpPr>
          <a:xfrm>
            <a:off x="4550911" y="1640806"/>
            <a:ext cx="3034821" cy="3943350"/>
            <a:chOff x="4578590" y="1666875"/>
            <a:chExt cx="3034821" cy="3943350"/>
          </a:xfrm>
        </p:grpSpPr>
        <p:sp>
          <p:nvSpPr>
            <p:cNvPr id="9" name="PA-işļïḑe">
              <a:extLst>
                <a:ext uri="{FF2B5EF4-FFF2-40B4-BE49-F238E27FC236}">
                  <a16:creationId xmlns="" xmlns:a16="http://schemas.microsoft.com/office/drawing/2014/main" id="{E8D7E54B-A85E-4983-9903-B2FC35ECBF06}"/>
                </a:ext>
              </a:extLst>
            </p:cNvPr>
            <p:cNvSpPr/>
            <p:nvPr>
              <p:custDataLst>
                <p:tags r:id="rId17"/>
              </p:custDataLst>
            </p:nvPr>
          </p:nvSpPr>
          <p:spPr>
            <a:xfrm>
              <a:off x="4578590" y="1666875"/>
              <a:ext cx="3034821" cy="3943350"/>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spcBef>
                  <a:spcPct val="0"/>
                </a:spcBef>
              </a:pPr>
              <a:endParaRPr lang="zh-CN" altLang="en-US" dirty="0">
                <a:latin typeface="华文细黑" panose="02010600040101010101" pitchFamily="2" charset="-122"/>
                <a:ea typeface="华文细黑" panose="02010600040101010101" pitchFamily="2" charset="-122"/>
              </a:endParaRPr>
            </a:p>
          </p:txBody>
        </p:sp>
        <p:sp>
          <p:nvSpPr>
            <p:cNvPr id="10" name="PA-íṥḷïḋé">
              <a:extLst>
                <a:ext uri="{FF2B5EF4-FFF2-40B4-BE49-F238E27FC236}">
                  <a16:creationId xmlns="" xmlns:a16="http://schemas.microsoft.com/office/drawing/2014/main" id="{2BFBEC8B-0B90-4ABC-A803-78A8F67EF40F}"/>
                </a:ext>
              </a:extLst>
            </p:cNvPr>
            <p:cNvSpPr/>
            <p:nvPr>
              <p:custDataLst>
                <p:tags r:id="rId18"/>
              </p:custDataLst>
            </p:nvPr>
          </p:nvSpPr>
          <p:spPr>
            <a:xfrm>
              <a:off x="5835942" y="2520734"/>
              <a:ext cx="520116" cy="540000"/>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tx1">
                <a:lumMod val="85000"/>
                <a:lumOff val="15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tx1"/>
                </a:solidFill>
                <a:latin typeface="华文细黑" panose="02010600040101010101" pitchFamily="2" charset="-122"/>
                <a:ea typeface="华文细黑" panose="02010600040101010101" pitchFamily="2" charset="-122"/>
              </a:endParaRPr>
            </a:p>
          </p:txBody>
        </p:sp>
        <p:sp>
          <p:nvSpPr>
            <p:cNvPr id="11" name="PA-ïṡḻîďe">
              <a:extLst>
                <a:ext uri="{FF2B5EF4-FFF2-40B4-BE49-F238E27FC236}">
                  <a16:creationId xmlns="" xmlns:a16="http://schemas.microsoft.com/office/drawing/2014/main" id="{9A9069F8-A9E4-4853-9D4C-6E0E4D79C81C}"/>
                </a:ext>
              </a:extLst>
            </p:cNvPr>
            <p:cNvSpPr/>
            <p:nvPr>
              <p:custDataLst>
                <p:tags r:id="rId19"/>
              </p:custDataLst>
            </p:nvPr>
          </p:nvSpPr>
          <p:spPr>
            <a:xfrm>
              <a:off x="4578590" y="1666875"/>
              <a:ext cx="3034821" cy="715478"/>
            </a:xfrm>
            <a:prstGeom prst="roundRect">
              <a:avLst/>
            </a:prstGeom>
            <a:solidFill>
              <a:schemeClr val="bg1"/>
            </a:solidFill>
            <a:ln w="3175">
              <a:solidFill>
                <a:schemeClr val="tx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20000"/>
                </a:lnSpc>
              </a:pPr>
              <a:r>
                <a:rPr lang="en-US" altLang="zh-CN" sz="2000" b="1" u="sng" dirty="0">
                  <a:solidFill>
                    <a:srgbClr val="B84970"/>
                  </a:solidFill>
                  <a:latin typeface="华文细黑" panose="02010600040101010101" pitchFamily="2" charset="-122"/>
                  <a:ea typeface="华文细黑" panose="02010600040101010101" pitchFamily="2" charset="-122"/>
                </a:rPr>
                <a:t>2018</a:t>
              </a:r>
            </a:p>
          </p:txBody>
        </p:sp>
        <p:grpSp>
          <p:nvGrpSpPr>
            <p:cNvPr id="12" name="íş1iďe">
              <a:extLst>
                <a:ext uri="{FF2B5EF4-FFF2-40B4-BE49-F238E27FC236}">
                  <a16:creationId xmlns="" xmlns:a16="http://schemas.microsoft.com/office/drawing/2014/main" id="{E09CB74D-62D2-45B6-B1EF-528F3487DD33}"/>
                </a:ext>
              </a:extLst>
            </p:cNvPr>
            <p:cNvGrpSpPr/>
            <p:nvPr/>
          </p:nvGrpSpPr>
          <p:grpSpPr>
            <a:xfrm>
              <a:off x="4805251" y="3155836"/>
              <a:ext cx="2581498" cy="2282007"/>
              <a:chOff x="4805251" y="3155836"/>
              <a:chExt cx="2581498" cy="2282007"/>
            </a:xfrm>
          </p:grpSpPr>
          <p:sp>
            <p:nvSpPr>
              <p:cNvPr id="13" name="PA-iṣḷíďe">
                <a:extLst>
                  <a:ext uri="{FF2B5EF4-FFF2-40B4-BE49-F238E27FC236}">
                    <a16:creationId xmlns="" xmlns:a16="http://schemas.microsoft.com/office/drawing/2014/main" id="{FE7A4C0A-7D67-4668-AE65-CAF069347052}"/>
                  </a:ext>
                </a:extLst>
              </p:cNvPr>
              <p:cNvSpPr txBox="1"/>
              <p:nvPr>
                <p:custDataLst>
                  <p:tags r:id="rId20"/>
                </p:custDataLst>
              </p:nvPr>
            </p:nvSpPr>
            <p:spPr bwMode="auto">
              <a:xfrm>
                <a:off x="4805251" y="3155836"/>
                <a:ext cx="2581498" cy="42144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输入标题</a:t>
                </a:r>
              </a:p>
            </p:txBody>
          </p:sp>
          <p:sp>
            <p:nvSpPr>
              <p:cNvPr id="14" name="PA-îšlidê">
                <a:extLst>
                  <a:ext uri="{FF2B5EF4-FFF2-40B4-BE49-F238E27FC236}">
                    <a16:creationId xmlns="" xmlns:a16="http://schemas.microsoft.com/office/drawing/2014/main" id="{8183A8BA-27D8-4AD5-893D-585CA0E40624}"/>
                  </a:ext>
                </a:extLst>
              </p:cNvPr>
              <p:cNvSpPr/>
              <p:nvPr>
                <p:custDataLst>
                  <p:tags r:id="rId21"/>
                </p:custDataLst>
              </p:nvPr>
            </p:nvSpPr>
            <p:spPr bwMode="auto">
              <a:xfrm>
                <a:off x="4805251" y="3691433"/>
                <a:ext cx="2581498" cy="9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您的内容打在这里您的内容打在这里您的内容打在这里您的内容打在这里</a:t>
                </a:r>
                <a:endPar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endParaRPr>
              </a:p>
              <a:p>
                <a:pPr algn="ctr">
                  <a:lnSpc>
                    <a:spcPct val="15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endParaRPr>
              </a:p>
            </p:txBody>
          </p:sp>
          <p:sp>
            <p:nvSpPr>
              <p:cNvPr id="15" name="PA-íṡḷíḓé">
                <a:extLst>
                  <a:ext uri="{FF2B5EF4-FFF2-40B4-BE49-F238E27FC236}">
                    <a16:creationId xmlns="" xmlns:a16="http://schemas.microsoft.com/office/drawing/2014/main" id="{9F228866-CBEC-404C-8627-1B91C6E706EA}"/>
                  </a:ext>
                </a:extLst>
              </p:cNvPr>
              <p:cNvSpPr/>
              <p:nvPr>
                <p:custDataLst>
                  <p:tags r:id="rId22"/>
                </p:custDataLst>
              </p:nvPr>
            </p:nvSpPr>
            <p:spPr bwMode="auto">
              <a:xfrm>
                <a:off x="5119755" y="4478447"/>
                <a:ext cx="2001651" cy="9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您的内容打在这里您的内容打在这里您的内容打在这里您的内容打在这里</a:t>
                </a:r>
              </a:p>
            </p:txBody>
          </p:sp>
        </p:grpSp>
      </p:grpSp>
      <p:sp>
        <p:nvSpPr>
          <p:cNvPr id="16" name="PA-ïSlïḑê">
            <a:extLst>
              <a:ext uri="{FF2B5EF4-FFF2-40B4-BE49-F238E27FC236}">
                <a16:creationId xmlns="" xmlns:a16="http://schemas.microsoft.com/office/drawing/2014/main" id="{63BE5B84-9565-4EAB-B0DD-44FAFBA932F8}"/>
              </a:ext>
            </a:extLst>
          </p:cNvPr>
          <p:cNvSpPr/>
          <p:nvPr>
            <p:custDataLst>
              <p:tags r:id="rId4"/>
            </p:custDataLst>
          </p:nvPr>
        </p:nvSpPr>
        <p:spPr>
          <a:xfrm>
            <a:off x="1849674" y="1920065"/>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dirty="0">
              <a:latin typeface="华文细黑" panose="02010600040101010101" pitchFamily="2" charset="-122"/>
              <a:ea typeface="华文细黑" panose="02010600040101010101" pitchFamily="2" charset="-122"/>
            </a:endParaRPr>
          </a:p>
        </p:txBody>
      </p:sp>
      <p:sp>
        <p:nvSpPr>
          <p:cNvPr id="17" name="PA-ïṥlíḑè">
            <a:extLst>
              <a:ext uri="{FF2B5EF4-FFF2-40B4-BE49-F238E27FC236}">
                <a16:creationId xmlns="" xmlns:a16="http://schemas.microsoft.com/office/drawing/2014/main" id="{95DA03B6-5C00-41C4-9FD6-4AA6BD4C0FD2}"/>
              </a:ext>
            </a:extLst>
          </p:cNvPr>
          <p:cNvSpPr/>
          <p:nvPr>
            <p:custDataLst>
              <p:tags r:id="rId5"/>
            </p:custDataLst>
          </p:nvPr>
        </p:nvSpPr>
        <p:spPr>
          <a:xfrm>
            <a:off x="1849674" y="1920065"/>
            <a:ext cx="2604984" cy="614141"/>
          </a:xfrm>
          <a:prstGeom prst="roundRect">
            <a:avLst/>
          </a:prstGeom>
          <a:solidFill>
            <a:srgbClr val="4D6D78"/>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lnSpc>
                <a:spcPct val="120000"/>
              </a:lnSpc>
            </a:pPr>
            <a:r>
              <a:rPr lang="en-US" altLang="zh-CN" b="1" u="sng" dirty="0">
                <a:latin typeface="华文细黑" panose="02010600040101010101" pitchFamily="2" charset="-122"/>
                <a:ea typeface="华文细黑" panose="02010600040101010101" pitchFamily="2" charset="-122"/>
              </a:rPr>
              <a:t>2017</a:t>
            </a:r>
          </a:p>
        </p:txBody>
      </p:sp>
      <p:sp>
        <p:nvSpPr>
          <p:cNvPr id="18" name="PA-ïṧ1ïdè">
            <a:extLst>
              <a:ext uri="{FF2B5EF4-FFF2-40B4-BE49-F238E27FC236}">
                <a16:creationId xmlns="" xmlns:a16="http://schemas.microsoft.com/office/drawing/2014/main" id="{D662C92D-8F91-4EF6-ACC8-E3FDBA0DEDC8}"/>
              </a:ext>
            </a:extLst>
          </p:cNvPr>
          <p:cNvSpPr/>
          <p:nvPr>
            <p:custDataLst>
              <p:tags r:id="rId6"/>
            </p:custDataLst>
          </p:nvPr>
        </p:nvSpPr>
        <p:spPr>
          <a:xfrm>
            <a:off x="2920408" y="2906663"/>
            <a:ext cx="463517" cy="376819"/>
          </a:xfrm>
          <a:custGeom>
            <a:avLst/>
            <a:gdLst>
              <a:gd name="connsiteX0" fmla="*/ 390482 w 564166"/>
              <a:gd name="connsiteY0" fmla="*/ 307997 h 458643"/>
              <a:gd name="connsiteX1" fmla="*/ 403395 w 564166"/>
              <a:gd name="connsiteY1" fmla="*/ 307997 h 458643"/>
              <a:gd name="connsiteX2" fmla="*/ 439265 w 564166"/>
              <a:gd name="connsiteY2" fmla="*/ 353908 h 458643"/>
              <a:gd name="connsiteX3" fmla="*/ 434961 w 564166"/>
              <a:gd name="connsiteY3" fmla="*/ 361082 h 458643"/>
              <a:gd name="connsiteX4" fmla="*/ 419178 w 564166"/>
              <a:gd name="connsiteY4" fmla="*/ 361082 h 458643"/>
              <a:gd name="connsiteX5" fmla="*/ 492353 w 564166"/>
              <a:gd name="connsiteY5" fmla="*/ 419905 h 458643"/>
              <a:gd name="connsiteX6" fmla="*/ 512440 w 564166"/>
              <a:gd name="connsiteY6" fmla="*/ 438557 h 458643"/>
              <a:gd name="connsiteX7" fmla="*/ 492353 w 564166"/>
              <a:gd name="connsiteY7" fmla="*/ 458643 h 458643"/>
              <a:gd name="connsiteX8" fmla="*/ 379004 w 564166"/>
              <a:gd name="connsiteY8" fmla="*/ 361082 h 458643"/>
              <a:gd name="connsiteX9" fmla="*/ 358916 w 564166"/>
              <a:gd name="connsiteY9" fmla="*/ 361082 h 458643"/>
              <a:gd name="connsiteX10" fmla="*/ 354612 w 564166"/>
              <a:gd name="connsiteY10" fmla="*/ 353908 h 458643"/>
              <a:gd name="connsiteX11" fmla="*/ 277051 w 564166"/>
              <a:gd name="connsiteY11" fmla="*/ 307997 h 458643"/>
              <a:gd name="connsiteX12" fmla="*/ 288553 w 564166"/>
              <a:gd name="connsiteY12" fmla="*/ 307997 h 458643"/>
              <a:gd name="connsiteX13" fmla="*/ 324497 w 564166"/>
              <a:gd name="connsiteY13" fmla="*/ 353908 h 458643"/>
              <a:gd name="connsiteX14" fmla="*/ 320183 w 564166"/>
              <a:gd name="connsiteY14" fmla="*/ 361082 h 458643"/>
              <a:gd name="connsiteX15" fmla="*/ 301493 w 564166"/>
              <a:gd name="connsiteY15" fmla="*/ 361082 h 458643"/>
              <a:gd name="connsiteX16" fmla="*/ 301493 w 564166"/>
              <a:gd name="connsiteY16" fmla="*/ 438557 h 458643"/>
              <a:gd name="connsiteX17" fmla="*/ 282802 w 564166"/>
              <a:gd name="connsiteY17" fmla="*/ 458643 h 458643"/>
              <a:gd name="connsiteX18" fmla="*/ 262673 w 564166"/>
              <a:gd name="connsiteY18" fmla="*/ 438557 h 458643"/>
              <a:gd name="connsiteX19" fmla="*/ 262673 w 564166"/>
              <a:gd name="connsiteY19" fmla="*/ 361082 h 458643"/>
              <a:gd name="connsiteX20" fmla="*/ 243982 w 564166"/>
              <a:gd name="connsiteY20" fmla="*/ 361082 h 458643"/>
              <a:gd name="connsiteX21" fmla="*/ 239669 w 564166"/>
              <a:gd name="connsiteY21" fmla="*/ 353908 h 458643"/>
              <a:gd name="connsiteX22" fmla="*/ 162189 w 564166"/>
              <a:gd name="connsiteY22" fmla="*/ 307997 h 458643"/>
              <a:gd name="connsiteX23" fmla="*/ 173671 w 564166"/>
              <a:gd name="connsiteY23" fmla="*/ 307997 h 458643"/>
              <a:gd name="connsiteX24" fmla="*/ 209554 w 564166"/>
              <a:gd name="connsiteY24" fmla="*/ 353908 h 458643"/>
              <a:gd name="connsiteX25" fmla="*/ 205248 w 564166"/>
              <a:gd name="connsiteY25" fmla="*/ 361082 h 458643"/>
              <a:gd name="connsiteX26" fmla="*/ 185154 w 564166"/>
              <a:gd name="connsiteY26" fmla="*/ 361082 h 458643"/>
              <a:gd name="connsiteX27" fmla="*/ 71765 w 564166"/>
              <a:gd name="connsiteY27" fmla="*/ 458643 h 458643"/>
              <a:gd name="connsiteX28" fmla="*/ 53106 w 564166"/>
              <a:gd name="connsiteY28" fmla="*/ 438557 h 458643"/>
              <a:gd name="connsiteX29" fmla="*/ 71765 w 564166"/>
              <a:gd name="connsiteY29" fmla="*/ 419905 h 458643"/>
              <a:gd name="connsiteX30" fmla="*/ 146401 w 564166"/>
              <a:gd name="connsiteY30" fmla="*/ 361082 h 458643"/>
              <a:gd name="connsiteX31" fmla="*/ 129177 w 564166"/>
              <a:gd name="connsiteY31" fmla="*/ 361082 h 458643"/>
              <a:gd name="connsiteX32" fmla="*/ 124871 w 564166"/>
              <a:gd name="connsiteY32" fmla="*/ 353908 h 458643"/>
              <a:gd name="connsiteX33" fmla="*/ 340222 w 564166"/>
              <a:gd name="connsiteY33" fmla="*/ 0 h 458643"/>
              <a:gd name="connsiteX34" fmla="*/ 453630 w 564166"/>
              <a:gd name="connsiteY34" fmla="*/ 118973 h 458643"/>
              <a:gd name="connsiteX35" fmla="*/ 525407 w 564166"/>
              <a:gd name="connsiteY35" fmla="*/ 179176 h 458643"/>
              <a:gd name="connsiteX36" fmla="*/ 564166 w 564166"/>
              <a:gd name="connsiteY36" fmla="*/ 232212 h 458643"/>
              <a:gd name="connsiteX37" fmla="*/ 518229 w 564166"/>
              <a:gd name="connsiteY37" fmla="*/ 286681 h 458643"/>
              <a:gd name="connsiteX38" fmla="*/ 45937 w 564166"/>
              <a:gd name="connsiteY38" fmla="*/ 286681 h 458643"/>
              <a:gd name="connsiteX39" fmla="*/ 0 w 564166"/>
              <a:gd name="connsiteY39" fmla="*/ 232212 h 458643"/>
              <a:gd name="connsiteX40" fmla="*/ 45937 w 564166"/>
              <a:gd name="connsiteY40" fmla="*/ 179176 h 458643"/>
              <a:gd name="connsiteX41" fmla="*/ 111972 w 564166"/>
              <a:gd name="connsiteY41" fmla="*/ 103205 h 458643"/>
              <a:gd name="connsiteX42" fmla="*/ 134941 w 564166"/>
              <a:gd name="connsiteY42" fmla="*/ 107505 h 458643"/>
              <a:gd name="connsiteX43" fmla="*/ 209589 w 564166"/>
              <a:gd name="connsiteY43" fmla="*/ 22934 h 458643"/>
              <a:gd name="connsiteX44" fmla="*/ 256961 w 564166"/>
              <a:gd name="connsiteY44" fmla="*/ 43002 h 458643"/>
              <a:gd name="connsiteX45" fmla="*/ 340222 w 564166"/>
              <a:gd name="connsiteY45" fmla="*/ 0 h 45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4166" h="458643">
                <a:moveTo>
                  <a:pt x="390482" y="307997"/>
                </a:moveTo>
                <a:cubicBezTo>
                  <a:pt x="394786" y="303693"/>
                  <a:pt x="399091" y="303693"/>
                  <a:pt x="403395" y="307997"/>
                </a:cubicBezTo>
                <a:lnTo>
                  <a:pt x="439265" y="353908"/>
                </a:lnTo>
                <a:cubicBezTo>
                  <a:pt x="442135" y="358212"/>
                  <a:pt x="440700" y="361082"/>
                  <a:pt x="434961" y="361082"/>
                </a:cubicBezTo>
                <a:lnTo>
                  <a:pt x="419178" y="361082"/>
                </a:lnTo>
                <a:cubicBezTo>
                  <a:pt x="426352" y="394081"/>
                  <a:pt x="456483" y="419905"/>
                  <a:pt x="492353" y="419905"/>
                </a:cubicBezTo>
                <a:cubicBezTo>
                  <a:pt x="503831" y="419905"/>
                  <a:pt x="512440" y="428514"/>
                  <a:pt x="512440" y="438557"/>
                </a:cubicBezTo>
                <a:cubicBezTo>
                  <a:pt x="512440" y="450035"/>
                  <a:pt x="503831" y="458643"/>
                  <a:pt x="492353" y="458643"/>
                </a:cubicBezTo>
                <a:cubicBezTo>
                  <a:pt x="434961" y="458643"/>
                  <a:pt x="387612" y="415601"/>
                  <a:pt x="379004" y="361082"/>
                </a:cubicBezTo>
                <a:lnTo>
                  <a:pt x="358916" y="361082"/>
                </a:lnTo>
                <a:cubicBezTo>
                  <a:pt x="353177" y="361082"/>
                  <a:pt x="351742" y="358212"/>
                  <a:pt x="354612" y="353908"/>
                </a:cubicBezTo>
                <a:close/>
                <a:moveTo>
                  <a:pt x="277051" y="307997"/>
                </a:moveTo>
                <a:cubicBezTo>
                  <a:pt x="279926" y="303693"/>
                  <a:pt x="285677" y="303693"/>
                  <a:pt x="288553" y="307997"/>
                </a:cubicBezTo>
                <a:lnTo>
                  <a:pt x="324497" y="353908"/>
                </a:lnTo>
                <a:cubicBezTo>
                  <a:pt x="327372" y="358212"/>
                  <a:pt x="325934" y="361082"/>
                  <a:pt x="320183" y="361082"/>
                </a:cubicBezTo>
                <a:lnTo>
                  <a:pt x="301493" y="361082"/>
                </a:lnTo>
                <a:lnTo>
                  <a:pt x="301493" y="438557"/>
                </a:lnTo>
                <a:cubicBezTo>
                  <a:pt x="301493" y="450035"/>
                  <a:pt x="292866" y="458643"/>
                  <a:pt x="282802" y="458643"/>
                </a:cubicBezTo>
                <a:cubicBezTo>
                  <a:pt x="271300" y="458643"/>
                  <a:pt x="262673" y="450035"/>
                  <a:pt x="262673" y="438557"/>
                </a:cubicBezTo>
                <a:lnTo>
                  <a:pt x="262673" y="361082"/>
                </a:lnTo>
                <a:lnTo>
                  <a:pt x="243982" y="361082"/>
                </a:lnTo>
                <a:cubicBezTo>
                  <a:pt x="238231" y="361082"/>
                  <a:pt x="236793" y="358212"/>
                  <a:pt x="239669" y="353908"/>
                </a:cubicBezTo>
                <a:close/>
                <a:moveTo>
                  <a:pt x="162189" y="307997"/>
                </a:moveTo>
                <a:cubicBezTo>
                  <a:pt x="165059" y="303693"/>
                  <a:pt x="169365" y="303693"/>
                  <a:pt x="173671" y="307997"/>
                </a:cubicBezTo>
                <a:lnTo>
                  <a:pt x="209554" y="353908"/>
                </a:lnTo>
                <a:cubicBezTo>
                  <a:pt x="212424" y="358212"/>
                  <a:pt x="210989" y="361082"/>
                  <a:pt x="205248" y="361082"/>
                </a:cubicBezTo>
                <a:lnTo>
                  <a:pt x="185154" y="361082"/>
                </a:lnTo>
                <a:cubicBezTo>
                  <a:pt x="176542" y="415601"/>
                  <a:pt x="129177" y="458643"/>
                  <a:pt x="71765" y="458643"/>
                </a:cubicBezTo>
                <a:cubicBezTo>
                  <a:pt x="61718" y="458643"/>
                  <a:pt x="53106" y="450035"/>
                  <a:pt x="53106" y="438557"/>
                </a:cubicBezTo>
                <a:cubicBezTo>
                  <a:pt x="53106" y="428514"/>
                  <a:pt x="61718" y="419905"/>
                  <a:pt x="71765" y="419905"/>
                </a:cubicBezTo>
                <a:cubicBezTo>
                  <a:pt x="107648" y="419905"/>
                  <a:pt x="137789" y="394081"/>
                  <a:pt x="146401" y="361082"/>
                </a:cubicBezTo>
                <a:lnTo>
                  <a:pt x="129177" y="361082"/>
                </a:lnTo>
                <a:cubicBezTo>
                  <a:pt x="123436" y="361082"/>
                  <a:pt x="122001" y="358212"/>
                  <a:pt x="124871" y="353908"/>
                </a:cubicBezTo>
                <a:close/>
                <a:moveTo>
                  <a:pt x="340222" y="0"/>
                </a:moveTo>
                <a:cubicBezTo>
                  <a:pt x="399079" y="0"/>
                  <a:pt x="447888" y="51603"/>
                  <a:pt x="453630" y="118973"/>
                </a:cubicBezTo>
                <a:cubicBezTo>
                  <a:pt x="488083" y="118973"/>
                  <a:pt x="515358" y="144774"/>
                  <a:pt x="525407" y="179176"/>
                </a:cubicBezTo>
                <a:cubicBezTo>
                  <a:pt x="546940" y="183476"/>
                  <a:pt x="564166" y="204977"/>
                  <a:pt x="564166" y="232212"/>
                </a:cubicBezTo>
                <a:cubicBezTo>
                  <a:pt x="564166" y="262313"/>
                  <a:pt x="544069" y="286681"/>
                  <a:pt x="518229" y="286681"/>
                </a:cubicBezTo>
                <a:lnTo>
                  <a:pt x="45937" y="286681"/>
                </a:lnTo>
                <a:cubicBezTo>
                  <a:pt x="20097" y="286681"/>
                  <a:pt x="0" y="262313"/>
                  <a:pt x="0" y="232212"/>
                </a:cubicBezTo>
                <a:cubicBezTo>
                  <a:pt x="0" y="202110"/>
                  <a:pt x="20097" y="179176"/>
                  <a:pt x="45937" y="179176"/>
                </a:cubicBezTo>
                <a:cubicBezTo>
                  <a:pt x="45937" y="136173"/>
                  <a:pt x="76084" y="103205"/>
                  <a:pt x="111972" y="103205"/>
                </a:cubicBezTo>
                <a:cubicBezTo>
                  <a:pt x="119150" y="103205"/>
                  <a:pt x="127763" y="104639"/>
                  <a:pt x="134941" y="107505"/>
                </a:cubicBezTo>
                <a:cubicBezTo>
                  <a:pt x="134941" y="60203"/>
                  <a:pt x="169394" y="22934"/>
                  <a:pt x="209589" y="22934"/>
                </a:cubicBezTo>
                <a:cubicBezTo>
                  <a:pt x="228251" y="22934"/>
                  <a:pt x="244042" y="30102"/>
                  <a:pt x="256961" y="43002"/>
                </a:cubicBezTo>
                <a:cubicBezTo>
                  <a:pt x="278494" y="15767"/>
                  <a:pt x="307205" y="0"/>
                  <a:pt x="340222" y="0"/>
                </a:cubicBezTo>
                <a:close/>
              </a:path>
            </a:pathLst>
          </a:custGeom>
          <a:solidFill>
            <a:schemeClr val="tx1">
              <a:lumMod val="85000"/>
              <a:lumOff val="15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tx1"/>
              </a:solidFill>
              <a:latin typeface="华文细黑" panose="02010600040101010101" pitchFamily="2" charset="-122"/>
              <a:ea typeface="华文细黑" panose="02010600040101010101" pitchFamily="2" charset="-122"/>
            </a:endParaRPr>
          </a:p>
        </p:txBody>
      </p:sp>
      <p:grpSp>
        <p:nvGrpSpPr>
          <p:cNvPr id="19" name="PA-îṣḷíḍè">
            <a:extLst>
              <a:ext uri="{FF2B5EF4-FFF2-40B4-BE49-F238E27FC236}">
                <a16:creationId xmlns="" xmlns:a16="http://schemas.microsoft.com/office/drawing/2014/main" id="{803DD1E6-B709-4342-BE9B-4C3451130983}"/>
              </a:ext>
            </a:extLst>
          </p:cNvPr>
          <p:cNvGrpSpPr/>
          <p:nvPr>
            <p:custDataLst>
              <p:tags r:id="rId7"/>
            </p:custDataLst>
          </p:nvPr>
        </p:nvGrpSpPr>
        <p:grpSpPr>
          <a:xfrm>
            <a:off x="2044233" y="3397782"/>
            <a:ext cx="2215867" cy="1347794"/>
            <a:chOff x="2120594" y="3224205"/>
            <a:chExt cx="2215867" cy="1347794"/>
          </a:xfrm>
        </p:grpSpPr>
        <p:sp>
          <p:nvSpPr>
            <p:cNvPr id="20" name="PA-îṣḻíḋê">
              <a:extLst>
                <a:ext uri="{FF2B5EF4-FFF2-40B4-BE49-F238E27FC236}">
                  <a16:creationId xmlns="" xmlns:a16="http://schemas.microsoft.com/office/drawing/2014/main" id="{D2E23E1F-AF57-4A09-817E-F542CFE6A36C}"/>
                </a:ext>
              </a:extLst>
            </p:cNvPr>
            <p:cNvSpPr txBox="1"/>
            <p:nvPr>
              <p:custDataLst>
                <p:tags r:id="rId15"/>
              </p:custDataLst>
            </p:nvPr>
          </p:nvSpPr>
          <p:spPr bwMode="auto">
            <a:xfrm>
              <a:off x="2120594" y="3224205"/>
              <a:ext cx="2215867" cy="3617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600" b="1"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输入标题</a:t>
              </a:r>
            </a:p>
          </p:txBody>
        </p:sp>
        <p:sp>
          <p:nvSpPr>
            <p:cNvPr id="21" name="PA-ïṡľïḑê">
              <a:extLst>
                <a:ext uri="{FF2B5EF4-FFF2-40B4-BE49-F238E27FC236}">
                  <a16:creationId xmlns="" xmlns:a16="http://schemas.microsoft.com/office/drawing/2014/main" id="{ECFED395-B518-4D2F-B46F-23390BECC27E}"/>
                </a:ext>
              </a:extLst>
            </p:cNvPr>
            <p:cNvSpPr/>
            <p:nvPr>
              <p:custDataLst>
                <p:tags r:id="rId16"/>
              </p:custDataLst>
            </p:nvPr>
          </p:nvSpPr>
          <p:spPr bwMode="auto">
            <a:xfrm>
              <a:off x="2120594" y="3683942"/>
              <a:ext cx="2215867" cy="888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您的内容打在这里您的内容打在这里您的内容打在这里您的内容打在这里</a:t>
              </a:r>
            </a:p>
          </p:txBody>
        </p:sp>
      </p:grpSp>
      <p:sp>
        <p:nvSpPr>
          <p:cNvPr id="22" name="PA-ïṩļiďê">
            <a:extLst>
              <a:ext uri="{FF2B5EF4-FFF2-40B4-BE49-F238E27FC236}">
                <a16:creationId xmlns="" xmlns:a16="http://schemas.microsoft.com/office/drawing/2014/main" id="{FE81732B-769A-4B77-B408-562A5F4B8AA8}"/>
              </a:ext>
            </a:extLst>
          </p:cNvPr>
          <p:cNvSpPr/>
          <p:nvPr>
            <p:custDataLst>
              <p:tags r:id="rId8"/>
            </p:custDataLst>
          </p:nvPr>
        </p:nvSpPr>
        <p:spPr>
          <a:xfrm>
            <a:off x="7641090" y="1920065"/>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dirty="0">
              <a:latin typeface="华文细黑" panose="02010600040101010101" pitchFamily="2" charset="-122"/>
              <a:ea typeface="华文细黑" panose="02010600040101010101" pitchFamily="2" charset="-122"/>
            </a:endParaRPr>
          </a:p>
        </p:txBody>
      </p:sp>
      <p:sp>
        <p:nvSpPr>
          <p:cNvPr id="23" name="PA-ï$1ïḑè">
            <a:extLst>
              <a:ext uri="{FF2B5EF4-FFF2-40B4-BE49-F238E27FC236}">
                <a16:creationId xmlns="" xmlns:a16="http://schemas.microsoft.com/office/drawing/2014/main" id="{7903FCC1-8AEE-4715-88B2-8EF9ECB03123}"/>
              </a:ext>
            </a:extLst>
          </p:cNvPr>
          <p:cNvSpPr/>
          <p:nvPr>
            <p:custDataLst>
              <p:tags r:id="rId9"/>
            </p:custDataLst>
          </p:nvPr>
        </p:nvSpPr>
        <p:spPr>
          <a:xfrm>
            <a:off x="7641090" y="1920065"/>
            <a:ext cx="2604984" cy="614141"/>
          </a:xfrm>
          <a:prstGeom prst="roundRect">
            <a:avLst/>
          </a:prstGeom>
          <a:solidFill>
            <a:srgbClr val="4D6D78"/>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lnSpc>
                <a:spcPct val="120000"/>
              </a:lnSpc>
            </a:pPr>
            <a:r>
              <a:rPr lang="en-US" altLang="zh-CN" b="1" u="sng" dirty="0">
                <a:latin typeface="华文细黑" panose="02010600040101010101" pitchFamily="2" charset="-122"/>
                <a:ea typeface="华文细黑" panose="02010600040101010101" pitchFamily="2" charset="-122"/>
              </a:rPr>
              <a:t>2019</a:t>
            </a:r>
          </a:p>
        </p:txBody>
      </p:sp>
      <p:sp>
        <p:nvSpPr>
          <p:cNvPr id="24" name="PA-ï$lïḋè">
            <a:extLst>
              <a:ext uri="{FF2B5EF4-FFF2-40B4-BE49-F238E27FC236}">
                <a16:creationId xmlns="" xmlns:a16="http://schemas.microsoft.com/office/drawing/2014/main" id="{B3FAD7A0-D1BB-4E18-A3D9-AF5AEDB669E1}"/>
              </a:ext>
            </a:extLst>
          </p:cNvPr>
          <p:cNvSpPr/>
          <p:nvPr>
            <p:custDataLst>
              <p:tags r:id="rId10"/>
            </p:custDataLst>
          </p:nvPr>
        </p:nvSpPr>
        <p:spPr>
          <a:xfrm>
            <a:off x="8711824" y="2875473"/>
            <a:ext cx="463517" cy="408009"/>
          </a:xfrm>
          <a:custGeom>
            <a:avLst/>
            <a:gdLst>
              <a:gd name="connsiteX0" fmla="*/ 18335 w 604256"/>
              <a:gd name="connsiteY0" fmla="*/ 334272 h 531895"/>
              <a:gd name="connsiteX1" fmla="*/ 37988 w 604256"/>
              <a:gd name="connsiteY1" fmla="*/ 336249 h 531895"/>
              <a:gd name="connsiteX2" fmla="*/ 302130 w 604256"/>
              <a:gd name="connsiteY2" fmla="*/ 476833 h 531895"/>
              <a:gd name="connsiteX3" fmla="*/ 566126 w 604256"/>
              <a:gd name="connsiteY3" fmla="*/ 336249 h 531895"/>
              <a:gd name="connsiteX4" fmla="*/ 601178 w 604256"/>
              <a:gd name="connsiteY4" fmla="*/ 346793 h 531895"/>
              <a:gd name="connsiteX5" fmla="*/ 590619 w 604256"/>
              <a:gd name="connsiteY5" fmla="*/ 381793 h 531895"/>
              <a:gd name="connsiteX6" fmla="*/ 314303 w 604256"/>
              <a:gd name="connsiteY6" fmla="*/ 528820 h 531895"/>
              <a:gd name="connsiteX7" fmla="*/ 302130 w 604256"/>
              <a:gd name="connsiteY7" fmla="*/ 531895 h 531895"/>
              <a:gd name="connsiteX8" fmla="*/ 289957 w 604256"/>
              <a:gd name="connsiteY8" fmla="*/ 528820 h 531895"/>
              <a:gd name="connsiteX9" fmla="*/ 13641 w 604256"/>
              <a:gd name="connsiteY9" fmla="*/ 381793 h 531895"/>
              <a:gd name="connsiteX10" fmla="*/ 3082 w 604256"/>
              <a:gd name="connsiteY10" fmla="*/ 346793 h 531895"/>
              <a:gd name="connsiteX11" fmla="*/ 18335 w 604256"/>
              <a:gd name="connsiteY11" fmla="*/ 334272 h 531895"/>
              <a:gd name="connsiteX12" fmla="*/ 18335 w 604256"/>
              <a:gd name="connsiteY12" fmla="*/ 233364 h 531895"/>
              <a:gd name="connsiteX13" fmla="*/ 37988 w 604256"/>
              <a:gd name="connsiteY13" fmla="*/ 235341 h 531895"/>
              <a:gd name="connsiteX14" fmla="*/ 302130 w 604256"/>
              <a:gd name="connsiteY14" fmla="*/ 375925 h 531895"/>
              <a:gd name="connsiteX15" fmla="*/ 566126 w 604256"/>
              <a:gd name="connsiteY15" fmla="*/ 235341 h 531895"/>
              <a:gd name="connsiteX16" fmla="*/ 601178 w 604256"/>
              <a:gd name="connsiteY16" fmla="*/ 245885 h 531895"/>
              <a:gd name="connsiteX17" fmla="*/ 590619 w 604256"/>
              <a:gd name="connsiteY17" fmla="*/ 280885 h 531895"/>
              <a:gd name="connsiteX18" fmla="*/ 314303 w 604256"/>
              <a:gd name="connsiteY18" fmla="*/ 428058 h 531895"/>
              <a:gd name="connsiteX19" fmla="*/ 302130 w 604256"/>
              <a:gd name="connsiteY19" fmla="*/ 430987 h 531895"/>
              <a:gd name="connsiteX20" fmla="*/ 289957 w 604256"/>
              <a:gd name="connsiteY20" fmla="*/ 428058 h 531895"/>
              <a:gd name="connsiteX21" fmla="*/ 13641 w 604256"/>
              <a:gd name="connsiteY21" fmla="*/ 280885 h 531895"/>
              <a:gd name="connsiteX22" fmla="*/ 3082 w 604256"/>
              <a:gd name="connsiteY22" fmla="*/ 245885 h 531895"/>
              <a:gd name="connsiteX23" fmla="*/ 18335 w 604256"/>
              <a:gd name="connsiteY23" fmla="*/ 233364 h 531895"/>
              <a:gd name="connsiteX24" fmla="*/ 291571 w 604256"/>
              <a:gd name="connsiteY24" fmla="*/ 2196 h 531895"/>
              <a:gd name="connsiteX25" fmla="*/ 312689 w 604256"/>
              <a:gd name="connsiteY25" fmla="*/ 2196 h 531895"/>
              <a:gd name="connsiteX26" fmla="*/ 588846 w 604256"/>
              <a:gd name="connsiteY26" fmla="*/ 125214 h 531895"/>
              <a:gd name="connsiteX27" fmla="*/ 604245 w 604256"/>
              <a:gd name="connsiteY27" fmla="*/ 147914 h 531895"/>
              <a:gd name="connsiteX28" fmla="*/ 590605 w 604256"/>
              <a:gd name="connsiteY28" fmla="*/ 171639 h 531895"/>
              <a:gd name="connsiteX29" fmla="*/ 314303 w 604256"/>
              <a:gd name="connsiteY29" fmla="*/ 318676 h 531895"/>
              <a:gd name="connsiteX30" fmla="*/ 302130 w 604256"/>
              <a:gd name="connsiteY30" fmla="*/ 321751 h 531895"/>
              <a:gd name="connsiteX31" fmla="*/ 289957 w 604256"/>
              <a:gd name="connsiteY31" fmla="*/ 318676 h 531895"/>
              <a:gd name="connsiteX32" fmla="*/ 13654 w 604256"/>
              <a:gd name="connsiteY32" fmla="*/ 171639 h 531895"/>
              <a:gd name="connsiteX33" fmla="*/ 15 w 604256"/>
              <a:gd name="connsiteY33" fmla="*/ 147914 h 531895"/>
              <a:gd name="connsiteX34" fmla="*/ 15414 w 604256"/>
              <a:gd name="connsiteY34" fmla="*/ 125214 h 5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4256" h="531895">
                <a:moveTo>
                  <a:pt x="18335" y="334272"/>
                </a:moveTo>
                <a:cubicBezTo>
                  <a:pt x="24642" y="332369"/>
                  <a:pt x="31682" y="332881"/>
                  <a:pt x="37988" y="336249"/>
                </a:cubicBezTo>
                <a:lnTo>
                  <a:pt x="302130" y="476833"/>
                </a:lnTo>
                <a:lnTo>
                  <a:pt x="566126" y="336249"/>
                </a:lnTo>
                <a:cubicBezTo>
                  <a:pt x="578739" y="329513"/>
                  <a:pt x="594432" y="334199"/>
                  <a:pt x="601178" y="346793"/>
                </a:cubicBezTo>
                <a:cubicBezTo>
                  <a:pt x="607925" y="359387"/>
                  <a:pt x="603085" y="375056"/>
                  <a:pt x="590619" y="381793"/>
                </a:cubicBezTo>
                <a:lnTo>
                  <a:pt x="314303" y="528820"/>
                </a:lnTo>
                <a:cubicBezTo>
                  <a:pt x="310490" y="530870"/>
                  <a:pt x="306383" y="531895"/>
                  <a:pt x="302130" y="531895"/>
                </a:cubicBezTo>
                <a:cubicBezTo>
                  <a:pt x="297877" y="531895"/>
                  <a:pt x="293770" y="530870"/>
                  <a:pt x="289957" y="528820"/>
                </a:cubicBezTo>
                <a:lnTo>
                  <a:pt x="13641" y="381793"/>
                </a:lnTo>
                <a:cubicBezTo>
                  <a:pt x="1028" y="375056"/>
                  <a:pt x="-3665" y="359387"/>
                  <a:pt x="3082" y="346793"/>
                </a:cubicBezTo>
                <a:cubicBezTo>
                  <a:pt x="6455" y="340496"/>
                  <a:pt x="12028" y="336176"/>
                  <a:pt x="18335" y="334272"/>
                </a:cubicBezTo>
                <a:close/>
                <a:moveTo>
                  <a:pt x="18335" y="233364"/>
                </a:moveTo>
                <a:cubicBezTo>
                  <a:pt x="24642" y="231461"/>
                  <a:pt x="31682" y="231973"/>
                  <a:pt x="37988" y="235341"/>
                </a:cubicBezTo>
                <a:lnTo>
                  <a:pt x="302130" y="375925"/>
                </a:lnTo>
                <a:lnTo>
                  <a:pt x="566126" y="235341"/>
                </a:lnTo>
                <a:cubicBezTo>
                  <a:pt x="578739" y="228605"/>
                  <a:pt x="594432" y="233291"/>
                  <a:pt x="601178" y="245885"/>
                </a:cubicBezTo>
                <a:cubicBezTo>
                  <a:pt x="607925" y="258479"/>
                  <a:pt x="603085" y="274148"/>
                  <a:pt x="590619" y="280885"/>
                </a:cubicBezTo>
                <a:lnTo>
                  <a:pt x="314303" y="428058"/>
                </a:lnTo>
                <a:cubicBezTo>
                  <a:pt x="310490" y="430108"/>
                  <a:pt x="306383" y="430987"/>
                  <a:pt x="302130" y="430987"/>
                </a:cubicBezTo>
                <a:cubicBezTo>
                  <a:pt x="297877" y="430987"/>
                  <a:pt x="293770" y="430108"/>
                  <a:pt x="289957" y="428058"/>
                </a:cubicBezTo>
                <a:lnTo>
                  <a:pt x="13641" y="280885"/>
                </a:lnTo>
                <a:cubicBezTo>
                  <a:pt x="1028" y="274148"/>
                  <a:pt x="-3665" y="258479"/>
                  <a:pt x="3082" y="245885"/>
                </a:cubicBezTo>
                <a:cubicBezTo>
                  <a:pt x="6455" y="239588"/>
                  <a:pt x="12028" y="235268"/>
                  <a:pt x="18335" y="233364"/>
                </a:cubicBezTo>
                <a:close/>
                <a:moveTo>
                  <a:pt x="291571" y="2196"/>
                </a:moveTo>
                <a:cubicBezTo>
                  <a:pt x="298317" y="-733"/>
                  <a:pt x="305943" y="-733"/>
                  <a:pt x="312689" y="2196"/>
                </a:cubicBezTo>
                <a:lnTo>
                  <a:pt x="588846" y="125214"/>
                </a:lnTo>
                <a:cubicBezTo>
                  <a:pt x="597938" y="129315"/>
                  <a:pt x="603805" y="138102"/>
                  <a:pt x="604245" y="147914"/>
                </a:cubicBezTo>
                <a:cubicBezTo>
                  <a:pt x="604538" y="157726"/>
                  <a:pt x="599258" y="166953"/>
                  <a:pt x="590605" y="171639"/>
                </a:cubicBezTo>
                <a:lnTo>
                  <a:pt x="314303" y="318676"/>
                </a:lnTo>
                <a:cubicBezTo>
                  <a:pt x="310489" y="320726"/>
                  <a:pt x="306383" y="321751"/>
                  <a:pt x="302130" y="321751"/>
                </a:cubicBezTo>
                <a:cubicBezTo>
                  <a:pt x="297877" y="321751"/>
                  <a:pt x="293771" y="320726"/>
                  <a:pt x="289957" y="318676"/>
                </a:cubicBezTo>
                <a:lnTo>
                  <a:pt x="13654" y="171639"/>
                </a:lnTo>
                <a:cubicBezTo>
                  <a:pt x="5002" y="166953"/>
                  <a:pt x="-278" y="157726"/>
                  <a:pt x="15" y="147914"/>
                </a:cubicBezTo>
                <a:cubicBezTo>
                  <a:pt x="309" y="138102"/>
                  <a:pt x="6322" y="129315"/>
                  <a:pt x="15414" y="125214"/>
                </a:cubicBezTo>
                <a:close/>
              </a:path>
            </a:pathLst>
          </a:custGeom>
          <a:solidFill>
            <a:schemeClr val="tx1">
              <a:lumMod val="85000"/>
              <a:lumOff val="15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tx1"/>
              </a:solidFill>
              <a:latin typeface="华文细黑" panose="02010600040101010101" pitchFamily="2" charset="-122"/>
              <a:ea typeface="华文细黑" panose="02010600040101010101" pitchFamily="2" charset="-122"/>
            </a:endParaRPr>
          </a:p>
        </p:txBody>
      </p:sp>
      <p:grpSp>
        <p:nvGrpSpPr>
          <p:cNvPr id="25" name="PA-iṡlïḓè">
            <a:extLst>
              <a:ext uri="{FF2B5EF4-FFF2-40B4-BE49-F238E27FC236}">
                <a16:creationId xmlns="" xmlns:a16="http://schemas.microsoft.com/office/drawing/2014/main" id="{471C1625-EC4B-4398-8960-4EF32D76ACFF}"/>
              </a:ext>
            </a:extLst>
          </p:cNvPr>
          <p:cNvGrpSpPr/>
          <p:nvPr>
            <p:custDataLst>
              <p:tags r:id="rId11"/>
            </p:custDataLst>
          </p:nvPr>
        </p:nvGrpSpPr>
        <p:grpSpPr>
          <a:xfrm>
            <a:off x="7835649" y="3397782"/>
            <a:ext cx="2215867" cy="1347794"/>
            <a:chOff x="7855538" y="3224205"/>
            <a:chExt cx="2215867" cy="1347794"/>
          </a:xfrm>
        </p:grpSpPr>
        <p:sp>
          <p:nvSpPr>
            <p:cNvPr id="26" name="PA-ïṩlíḓe">
              <a:extLst>
                <a:ext uri="{FF2B5EF4-FFF2-40B4-BE49-F238E27FC236}">
                  <a16:creationId xmlns="" xmlns:a16="http://schemas.microsoft.com/office/drawing/2014/main" id="{C8ED8BEF-55A9-43C5-A5D1-2EFD712C70F5}"/>
                </a:ext>
              </a:extLst>
            </p:cNvPr>
            <p:cNvSpPr txBox="1"/>
            <p:nvPr>
              <p:custDataLst>
                <p:tags r:id="rId13"/>
              </p:custDataLst>
            </p:nvPr>
          </p:nvSpPr>
          <p:spPr bwMode="auto">
            <a:xfrm>
              <a:off x="7855538" y="3224205"/>
              <a:ext cx="2215867" cy="3617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600" b="1"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输入标题</a:t>
              </a:r>
            </a:p>
          </p:txBody>
        </p:sp>
        <p:sp>
          <p:nvSpPr>
            <p:cNvPr id="27" name="PA-ïṩḷîdè">
              <a:extLst>
                <a:ext uri="{FF2B5EF4-FFF2-40B4-BE49-F238E27FC236}">
                  <a16:creationId xmlns="" xmlns:a16="http://schemas.microsoft.com/office/drawing/2014/main" id="{08AD2BE4-F231-43EF-A85D-3210904B603C}"/>
                </a:ext>
              </a:extLst>
            </p:cNvPr>
            <p:cNvSpPr/>
            <p:nvPr>
              <p:custDataLst>
                <p:tags r:id="rId14"/>
              </p:custDataLst>
            </p:nvPr>
          </p:nvSpPr>
          <p:spPr bwMode="auto">
            <a:xfrm>
              <a:off x="7855538" y="3683942"/>
              <a:ext cx="2215867" cy="888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sym typeface="Century Gothic" panose="020B0502020202020204" pitchFamily="34" charset="0"/>
                </a:rPr>
                <a:t>您的内容打在这里您的内容打在这里您的内容打在这里您的内容打在这里</a:t>
              </a:r>
            </a:p>
          </p:txBody>
        </p:sp>
      </p:grpSp>
      <p:sp>
        <p:nvSpPr>
          <p:cNvPr id="37" name="PA-文本框 44_1">
            <a:extLst>
              <a:ext uri="{FF2B5EF4-FFF2-40B4-BE49-F238E27FC236}">
                <a16:creationId xmlns="" xmlns:a16="http://schemas.microsoft.com/office/drawing/2014/main" id="{EAB2CD40-8350-445A-82FE-89C36942BFB3}"/>
              </a:ext>
            </a:extLst>
          </p:cNvPr>
          <p:cNvSpPr txBox="1"/>
          <p:nvPr>
            <p:custDataLst>
              <p:tags r:id="rId12"/>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02   /    </a:t>
            </a:r>
            <a:r>
              <a:rPr lang="zh-CN" altLang="en-US" sz="2400" dirty="0">
                <a:solidFill>
                  <a:srgbClr val="F2F2F2"/>
                </a:solidFill>
                <a:latin typeface="华文细黑" panose="02010600040101010101" pitchFamily="2" charset="-122"/>
                <a:ea typeface="华文细黑" panose="02010600040101010101" pitchFamily="2" charset="-122"/>
                <a:sym typeface="+mn-ea"/>
              </a:rPr>
              <a:t>研究思路与方法</a:t>
            </a:r>
          </a:p>
        </p:txBody>
      </p:sp>
    </p:spTree>
    <p:extLst>
      <p:ext uri="{BB962C8B-B14F-4D97-AF65-F5344CB8AC3E}">
        <p14:creationId xmlns:p14="http://schemas.microsoft.com/office/powerpoint/2010/main" val="357298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inVertical)">
                                      <p:cBhvr>
                                        <p:cTn id="19" dur="500"/>
                                        <p:tgtEl>
                                          <p:spTgt spid="1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arn(inVertical)">
                                      <p:cBhvr>
                                        <p:cTn id="25" dur="500"/>
                                        <p:tgtEl>
                                          <p:spTgt spid="1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inVertical)">
                                      <p:cBhvr>
                                        <p:cTn id="28" dur="500"/>
                                        <p:tgtEl>
                                          <p:spTgt spid="2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arn(inVertical)">
                                      <p:cBhvr>
                                        <p:cTn id="31" dur="500"/>
                                        <p:tgtEl>
                                          <p:spTgt spid="2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inVertical)">
                                      <p:cBhvr>
                                        <p:cTn id="34" dur="500"/>
                                        <p:tgtEl>
                                          <p:spTgt spid="24"/>
                                        </p:tgtEl>
                                      </p:cBhvr>
                                    </p:animEffect>
                                  </p:childTnLst>
                                </p:cTn>
                              </p:par>
                              <p:par>
                                <p:cTn id="35" presetID="16" presetClass="entr" presetSubtype="21"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arn(inVertical)">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2" grpId="0" animBg="1"/>
      <p:bldP spid="23"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矩形 11">
            <a:extLst>
              <a:ext uri="{FF2B5EF4-FFF2-40B4-BE49-F238E27FC236}">
                <a16:creationId xmlns="" xmlns:a16="http://schemas.microsoft.com/office/drawing/2014/main" id="{F5EDC48A-8A86-42B4-A04E-71D0462CBA84}"/>
              </a:ext>
            </a:extLst>
          </p:cNvPr>
          <p:cNvSpPr/>
          <p:nvPr>
            <p:custDataLst>
              <p:tags r:id="rId1"/>
            </p:custDataLst>
          </p:nvPr>
        </p:nvSpPr>
        <p:spPr>
          <a:xfrm>
            <a:off x="0" y="2517908"/>
            <a:ext cx="12192000" cy="1822184"/>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 name="PA-椭圆 2"/>
          <p:cNvSpPr/>
          <p:nvPr>
            <p:custDataLst>
              <p:tags r:id="rId2"/>
            </p:custDataLst>
          </p:nvPr>
        </p:nvSpPr>
        <p:spPr>
          <a:xfrm>
            <a:off x="2111940" y="2230755"/>
            <a:ext cx="2480310" cy="2396490"/>
          </a:xfrm>
          <a:prstGeom prst="ellipse">
            <a:avLst/>
          </a:prstGeom>
          <a:solidFill>
            <a:srgbClr val="F2F2F2"/>
          </a:solidFill>
          <a:ln w="4445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7" name="PA-组合 6"/>
          <p:cNvGrpSpPr/>
          <p:nvPr>
            <p:custDataLst>
              <p:tags r:id="rId3"/>
            </p:custDataLst>
          </p:nvPr>
        </p:nvGrpSpPr>
        <p:grpSpPr>
          <a:xfrm>
            <a:off x="2301041" y="2675534"/>
            <a:ext cx="2102109" cy="1384369"/>
            <a:chOff x="4546340" y="2594200"/>
            <a:chExt cx="2102109" cy="1384369"/>
          </a:xfrm>
        </p:grpSpPr>
        <p:sp>
          <p:nvSpPr>
            <p:cNvPr id="9" name="PA-文本框 8"/>
            <p:cNvSpPr txBox="1"/>
            <p:nvPr>
              <p:custDataLst>
                <p:tags r:id="rId6"/>
              </p:custDataLst>
            </p:nvPr>
          </p:nvSpPr>
          <p:spPr>
            <a:xfrm flipH="1">
              <a:off x="4980403" y="2594200"/>
              <a:ext cx="1322799" cy="1323439"/>
            </a:xfrm>
            <a:prstGeom prst="rect">
              <a:avLst/>
            </a:prstGeom>
            <a:noFill/>
          </p:spPr>
          <p:txBody>
            <a:bodyPr wrap="none" rtlCol="0">
              <a:spAutoFit/>
            </a:bodyPr>
            <a:lstStyle/>
            <a:p>
              <a:pPr algn="ctr"/>
              <a:r>
                <a:rPr lang="en-US" altLang="zh-CN" sz="8000" b="1" dirty="0">
                  <a:solidFill>
                    <a:srgbClr val="B84970"/>
                  </a:solidFill>
                  <a:latin typeface="华文细黑" panose="02010600040101010101" pitchFamily="2" charset="-122"/>
                  <a:ea typeface="华文细黑" panose="02010600040101010101" pitchFamily="2" charset="-122"/>
                  <a:cs typeface="Arial" panose="020B0604020202020204" pitchFamily="34" charset="0"/>
                </a:rPr>
                <a:t>03</a:t>
              </a:r>
            </a:p>
          </p:txBody>
        </p:sp>
        <p:sp>
          <p:nvSpPr>
            <p:cNvPr id="10" name="PA-文本框 9"/>
            <p:cNvSpPr txBox="1"/>
            <p:nvPr>
              <p:custDataLst>
                <p:tags r:id="rId7"/>
              </p:custDataLst>
            </p:nvPr>
          </p:nvSpPr>
          <p:spPr>
            <a:xfrm flipH="1">
              <a:off x="4546340" y="3579789"/>
              <a:ext cx="2102109" cy="398780"/>
            </a:xfrm>
            <a:prstGeom prst="rect">
              <a:avLst/>
            </a:prstGeom>
            <a:noFill/>
          </p:spPr>
          <p:txBody>
            <a:bodyPr wrap="square" rtlCol="0">
              <a:spAutoFit/>
            </a:bodyPr>
            <a:lstStyle/>
            <a:p>
              <a:pPr algn="ctr"/>
              <a:r>
                <a:rPr lang="en-US" altLang="zh-CN" sz="2000" dirty="0">
                  <a:solidFill>
                    <a:srgbClr val="B84970"/>
                  </a:solidFill>
                  <a:latin typeface="Arial" panose="020B0604020202020204" pitchFamily="34" charset="0"/>
                  <a:ea typeface="华文细黑" panose="02010600040101010101" pitchFamily="2" charset="-122"/>
                  <a:cs typeface="Arial" panose="020B0604020202020204" pitchFamily="34" charset="0"/>
                </a:rPr>
                <a:t>Part   three   </a:t>
              </a:r>
            </a:p>
          </p:txBody>
        </p:sp>
      </p:grpSp>
      <p:sp>
        <p:nvSpPr>
          <p:cNvPr id="11" name="PA-矩形 10"/>
          <p:cNvSpPr/>
          <p:nvPr>
            <p:custDataLst>
              <p:tags r:id="rId4"/>
            </p:custDataLst>
          </p:nvPr>
        </p:nvSpPr>
        <p:spPr>
          <a:xfrm>
            <a:off x="5074587" y="2583415"/>
            <a:ext cx="5005705" cy="922020"/>
          </a:xfrm>
          <a:prstGeom prst="rect">
            <a:avLst/>
          </a:prstGeom>
        </p:spPr>
        <p:txBody>
          <a:bodyPr wrap="none">
            <a:spAutoFit/>
          </a:bodyPr>
          <a:lstStyle/>
          <a:p>
            <a:r>
              <a:rPr lang="zh-CN" altLang="en-US" sz="5400" b="1" dirty="0">
                <a:solidFill>
                  <a:srgbClr val="F2F2F2"/>
                </a:solidFill>
                <a:latin typeface="华文细黑" panose="02010600040101010101" pitchFamily="2" charset="-122"/>
                <a:ea typeface="华文细黑" panose="02010600040101010101" pitchFamily="2" charset="-122"/>
              </a:rPr>
              <a:t>研究成果与应用</a:t>
            </a:r>
          </a:p>
        </p:txBody>
      </p:sp>
      <p:sp>
        <p:nvSpPr>
          <p:cNvPr id="16" name="PA-文本框 15"/>
          <p:cNvSpPr txBox="1"/>
          <p:nvPr>
            <p:custDataLst>
              <p:tags r:id="rId5"/>
            </p:custDataLst>
          </p:nvPr>
        </p:nvSpPr>
        <p:spPr>
          <a:xfrm>
            <a:off x="5855396" y="3537933"/>
            <a:ext cx="3443605" cy="521970"/>
          </a:xfrm>
          <a:prstGeom prst="rect">
            <a:avLst/>
          </a:prstGeom>
          <a:noFill/>
        </p:spPr>
        <p:txBody>
          <a:bodyPr wrap="square" rtlCol="0">
            <a:spAutoFit/>
          </a:bodyPr>
          <a:lstStyle/>
          <a:p>
            <a:r>
              <a:rPr lang="zh-CN" altLang="en-US" sz="2800" b="1" u="sng" dirty="0">
                <a:solidFill>
                  <a:srgbClr val="F2F2F2"/>
                </a:solidFill>
                <a:effectLst/>
                <a:latin typeface="华文细黑" panose="02010600040101010101" pitchFamily="2" charset="-122"/>
                <a:ea typeface="华文细黑" panose="02010600040101010101" pitchFamily="2" charset="-122"/>
                <a:sym typeface="+mn-ea"/>
              </a:rPr>
              <a:t>单击此处添加小标题</a:t>
            </a:r>
          </a:p>
        </p:txBody>
      </p:sp>
    </p:spTree>
    <p:extLst>
      <p:ext uri="{BB962C8B-B14F-4D97-AF65-F5344CB8AC3E}">
        <p14:creationId xmlns:p14="http://schemas.microsoft.com/office/powerpoint/2010/main" val="155111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PA-Chart 20"/>
          <p:cNvGraphicFramePr/>
          <p:nvPr>
            <p:custDataLst>
              <p:tags r:id="rId1"/>
            </p:custDataLst>
            <p:extLst>
              <p:ext uri="{D42A27DB-BD31-4B8C-83A1-F6EECF244321}">
                <p14:modId xmlns:p14="http://schemas.microsoft.com/office/powerpoint/2010/main" val="1510165659"/>
              </p:ext>
            </p:extLst>
          </p:nvPr>
        </p:nvGraphicFramePr>
        <p:xfrm>
          <a:off x="880271" y="1419394"/>
          <a:ext cx="10444898" cy="3548823"/>
        </p:xfrm>
        <a:graphic>
          <a:graphicData uri="http://schemas.openxmlformats.org/drawingml/2006/chart">
            <c:chart xmlns:c="http://schemas.openxmlformats.org/drawingml/2006/chart" xmlns:r="http://schemas.openxmlformats.org/officeDocument/2006/relationships" r:id="rId15"/>
          </a:graphicData>
        </a:graphic>
      </p:graphicFrame>
      <p:sp>
        <p:nvSpPr>
          <p:cNvPr id="4" name="PA-矩形 24"/>
          <p:cNvSpPr/>
          <p:nvPr>
            <p:custDataLst>
              <p:tags r:id="rId2"/>
            </p:custDataLst>
          </p:nvPr>
        </p:nvSpPr>
        <p:spPr>
          <a:xfrm>
            <a:off x="1954919" y="5630069"/>
            <a:ext cx="2434224" cy="511810"/>
          </a:xfrm>
          <a:prstGeom prst="rect">
            <a:avLst/>
          </a:prstGeom>
        </p:spPr>
        <p:txBody>
          <a:bodyPr wrap="square">
            <a:spAutoFit/>
          </a:bodyPr>
          <a:lstStyle/>
          <a:p>
            <a:pPr fontAlgn="auto">
              <a:lnSpc>
                <a:spcPct val="120000"/>
              </a:lnSpc>
              <a:spcBef>
                <a:spcPts val="0"/>
              </a:spcBef>
              <a:spcAft>
                <a:spcPts val="0"/>
              </a:spcAft>
              <a:defRPr/>
            </a:pPr>
            <a:r>
              <a:rPr lang="zh-CN" altLang="en-US" sz="1140" noProof="1">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rPr>
              <a:t>请替换文字内容，修改文字内容，也可以直接复制你的内容到此。</a:t>
            </a:r>
            <a:endParaRPr lang="zh-CN" altLang="en-US" sz="1140" dirty="0">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sp>
        <p:nvSpPr>
          <p:cNvPr id="5" name="PA-文本框 25"/>
          <p:cNvSpPr txBox="1"/>
          <p:nvPr>
            <p:custDataLst>
              <p:tags r:id="rId3"/>
            </p:custDataLst>
          </p:nvPr>
        </p:nvSpPr>
        <p:spPr>
          <a:xfrm>
            <a:off x="1954919" y="5314982"/>
            <a:ext cx="2434224" cy="406400"/>
          </a:xfrm>
          <a:prstGeom prst="rect">
            <a:avLst/>
          </a:prstGeom>
          <a:noFill/>
        </p:spPr>
        <p:txBody>
          <a:bodyPr wrap="square">
            <a:spAutoFit/>
          </a:bodyPr>
          <a:lstStyle/>
          <a:p>
            <a:pPr fontAlgn="auto">
              <a:lnSpc>
                <a:spcPct val="120000"/>
              </a:lnSpc>
              <a:spcBef>
                <a:spcPts val="0"/>
              </a:spcBef>
              <a:spcAft>
                <a:spcPts val="0"/>
              </a:spcAft>
              <a:defRPr/>
            </a:pPr>
            <a:r>
              <a:rPr lang="zh-CN" altLang="en-US" sz="1705" noProof="1">
                <a:solidFill>
                  <a:srgbClr val="C00000"/>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rPr>
              <a:t>请替换文字内容</a:t>
            </a:r>
            <a:endParaRPr lang="zh-CN" altLang="en-US" sz="1705" dirty="0">
              <a:solidFill>
                <a:srgbClr val="C00000"/>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grpSp>
        <p:nvGrpSpPr>
          <p:cNvPr id="2" name="PA-组合 1"/>
          <p:cNvGrpSpPr/>
          <p:nvPr>
            <p:custDataLst>
              <p:tags r:id="rId4"/>
            </p:custDataLst>
          </p:nvPr>
        </p:nvGrpSpPr>
        <p:grpSpPr>
          <a:xfrm>
            <a:off x="1084580" y="5314950"/>
            <a:ext cx="688340" cy="688340"/>
            <a:chOff x="1708" y="8370"/>
            <a:chExt cx="1084" cy="1084"/>
          </a:xfrm>
        </p:grpSpPr>
        <p:sp>
          <p:nvSpPr>
            <p:cNvPr id="6" name="PA-椭圆 26"/>
            <p:cNvSpPr/>
            <p:nvPr>
              <p:custDataLst>
                <p:tags r:id="rId11"/>
              </p:custDataLst>
            </p:nvPr>
          </p:nvSpPr>
          <p:spPr>
            <a:xfrm>
              <a:off x="1708" y="8370"/>
              <a:ext cx="1084" cy="1084"/>
            </a:xfrm>
            <a:prstGeom prst="ellipse">
              <a:avLst/>
            </a:prstGeom>
            <a:solidFill>
              <a:srgbClr val="B84970"/>
            </a:solidFill>
            <a:ln>
              <a:noFill/>
            </a:ln>
          </p:spPr>
          <p:style>
            <a:lnRef idx="2">
              <a:srgbClr val="C00000">
                <a:shade val="50000"/>
              </a:srgbClr>
            </a:lnRef>
            <a:fillRef idx="1">
              <a:srgbClr val="C00000"/>
            </a:fillRef>
            <a:effectRef idx="0">
              <a:srgbClr val="C00000"/>
            </a:effectRef>
            <a:fontRef idx="minor">
              <a:sysClr val="window" lastClr="FFFFFF"/>
            </a:fontRef>
          </p:style>
          <p:txBody>
            <a:bodyPr anchor="ctr"/>
            <a:lstStyle>
              <a:lvl1pPr>
                <a:defRPr>
                  <a:solidFill>
                    <a:sysClr val="windowText" lastClr="000000"/>
                  </a:solidFill>
                  <a:latin typeface="Calibri" panose="020F0502020204030204" charset="0"/>
                </a:defRPr>
              </a:lvl1pPr>
              <a:lvl2pPr marL="742950" indent="-285750">
                <a:defRPr>
                  <a:solidFill>
                    <a:sysClr val="windowText" lastClr="000000"/>
                  </a:solidFill>
                  <a:latin typeface="Calibri" panose="020F0502020204030204" charset="0"/>
                </a:defRPr>
              </a:lvl2pPr>
              <a:lvl3pPr marL="1143000" indent="-228600">
                <a:defRPr>
                  <a:solidFill>
                    <a:sysClr val="windowText" lastClr="000000"/>
                  </a:solidFill>
                  <a:latin typeface="Calibri" panose="020F0502020204030204" charset="0"/>
                </a:defRPr>
              </a:lvl3pPr>
              <a:lvl4pPr marL="1600200" indent="-228600">
                <a:defRPr>
                  <a:solidFill>
                    <a:sysClr val="windowText" lastClr="000000"/>
                  </a:solidFill>
                  <a:latin typeface="Calibri" panose="020F0502020204030204" charset="0"/>
                </a:defRPr>
              </a:lvl4pPr>
              <a:lvl5pPr marL="2057400" indent="-228600">
                <a:defRPr>
                  <a:solidFill>
                    <a:sysClr val="windowText" lastClr="000000"/>
                  </a:solidFill>
                  <a:latin typeface="Calibri" panose="020F0502020204030204" charset="0"/>
                </a:defRPr>
              </a:lvl5pPr>
              <a:lvl6pPr marL="2514600" indent="-228600" eaLnBrk="0" fontAlgn="base" hangingPunct="0">
                <a:spcBef>
                  <a:spcPct val="0"/>
                </a:spcBef>
                <a:spcAft>
                  <a:spcPct val="0"/>
                </a:spcAft>
                <a:defRPr>
                  <a:solidFill>
                    <a:sysClr val="windowText" lastClr="000000"/>
                  </a:solidFill>
                  <a:latin typeface="Calibri" panose="020F0502020204030204" charset="0"/>
                </a:defRPr>
              </a:lvl6pPr>
              <a:lvl7pPr marL="2971800" indent="-228600" eaLnBrk="0" fontAlgn="base" hangingPunct="0">
                <a:spcBef>
                  <a:spcPct val="0"/>
                </a:spcBef>
                <a:spcAft>
                  <a:spcPct val="0"/>
                </a:spcAft>
                <a:defRPr>
                  <a:solidFill>
                    <a:sysClr val="windowText" lastClr="000000"/>
                  </a:solidFill>
                  <a:latin typeface="Calibri" panose="020F0502020204030204" charset="0"/>
                </a:defRPr>
              </a:lvl7pPr>
              <a:lvl8pPr marL="3429000" indent="-228600" eaLnBrk="0" fontAlgn="base" hangingPunct="0">
                <a:spcBef>
                  <a:spcPct val="0"/>
                </a:spcBef>
                <a:spcAft>
                  <a:spcPct val="0"/>
                </a:spcAft>
                <a:defRPr>
                  <a:solidFill>
                    <a:sysClr val="windowText" lastClr="000000"/>
                  </a:solidFill>
                  <a:latin typeface="Calibri" panose="020F0502020204030204" charset="0"/>
                </a:defRPr>
              </a:lvl8pPr>
              <a:lvl9pPr marL="3886200" indent="-228600" eaLnBrk="0" fontAlgn="base" hangingPunct="0">
                <a:spcBef>
                  <a:spcPct val="0"/>
                </a:spcBef>
                <a:spcAft>
                  <a:spcPct val="0"/>
                </a:spcAft>
                <a:defRPr>
                  <a:solidFill>
                    <a:sysClr val="windowText" lastClr="000000"/>
                  </a:solidFill>
                  <a:latin typeface="Calibri" panose="020F0502020204030204" charset="0"/>
                </a:defRPr>
              </a:lvl9pPr>
            </a:lstStyle>
            <a:p>
              <a:pPr algn="ctr" eaLnBrk="1" hangingPunct="1">
                <a:lnSpc>
                  <a:spcPct val="120000"/>
                </a:lnSpc>
                <a:defRPr/>
              </a:pPr>
              <a:endParaRPr lang="zh-CN" altLang="zh-CN" sz="1705" dirty="0">
                <a:solidFill>
                  <a:srgbClr val="FFFFFF"/>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pic>
          <p:nvPicPr>
            <p:cNvPr id="7" name="PA-图片 27"/>
            <p:cNvPicPr>
              <a:picLocks noChangeAspect="1" noChangeArrowheads="1"/>
            </p:cNvPicPr>
            <p:nvPr>
              <p:custDataLst>
                <p:tags r:id="rId12"/>
              </p:custDataLst>
            </p:nvPr>
          </p:nvPicPr>
          <p:blipFill>
            <a:blip r:embed="rId16">
              <a:extLst>
                <a:ext uri="{28A0092B-C50C-407E-A947-70E740481C1C}">
                  <a14:useLocalDpi xmlns:a14="http://schemas.microsoft.com/office/drawing/2010/main" val="0"/>
                </a:ext>
              </a:extLst>
            </a:blip>
            <a:srcRect/>
            <a:stretch>
              <a:fillRect/>
            </a:stretch>
          </p:blipFill>
          <p:spPr bwMode="auto">
            <a:xfrm>
              <a:off x="2034" y="8688"/>
              <a:ext cx="452"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PA-矩形 24"/>
          <p:cNvSpPr/>
          <p:nvPr>
            <p:custDataLst>
              <p:tags r:id="rId5"/>
            </p:custDataLst>
          </p:nvPr>
        </p:nvSpPr>
        <p:spPr>
          <a:xfrm>
            <a:off x="7188388" y="5630069"/>
            <a:ext cx="2434224" cy="511810"/>
          </a:xfrm>
          <a:prstGeom prst="rect">
            <a:avLst/>
          </a:prstGeom>
        </p:spPr>
        <p:txBody>
          <a:bodyPr wrap="square">
            <a:spAutoFit/>
          </a:bodyPr>
          <a:lstStyle/>
          <a:p>
            <a:pPr fontAlgn="auto">
              <a:lnSpc>
                <a:spcPct val="120000"/>
              </a:lnSpc>
              <a:spcBef>
                <a:spcPts val="0"/>
              </a:spcBef>
              <a:spcAft>
                <a:spcPts val="0"/>
              </a:spcAft>
              <a:defRPr/>
            </a:pPr>
            <a:r>
              <a:rPr lang="zh-CN" altLang="en-US" sz="1140" noProof="1">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rPr>
              <a:t>请替换文字内容，修改文字内容，也可以直接复制你的内容到此。</a:t>
            </a:r>
            <a:endParaRPr lang="zh-CN" altLang="en-US" sz="1140" dirty="0">
              <a:solidFill>
                <a:sysClr val="windowText" lastClr="000000">
                  <a:lumMod val="75000"/>
                  <a:lumOff val="25000"/>
                </a:sysClr>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sp>
        <p:nvSpPr>
          <p:cNvPr id="9" name="PA-文本框 25"/>
          <p:cNvSpPr txBox="1"/>
          <p:nvPr>
            <p:custDataLst>
              <p:tags r:id="rId6"/>
            </p:custDataLst>
          </p:nvPr>
        </p:nvSpPr>
        <p:spPr>
          <a:xfrm>
            <a:off x="7188388" y="5314982"/>
            <a:ext cx="2434224" cy="406400"/>
          </a:xfrm>
          <a:prstGeom prst="rect">
            <a:avLst/>
          </a:prstGeom>
          <a:noFill/>
        </p:spPr>
        <p:txBody>
          <a:bodyPr wrap="square">
            <a:spAutoFit/>
          </a:bodyPr>
          <a:lstStyle/>
          <a:p>
            <a:pPr fontAlgn="auto">
              <a:lnSpc>
                <a:spcPct val="120000"/>
              </a:lnSpc>
              <a:spcBef>
                <a:spcPts val="0"/>
              </a:spcBef>
              <a:spcAft>
                <a:spcPts val="0"/>
              </a:spcAft>
              <a:defRPr/>
            </a:pPr>
            <a:r>
              <a:rPr lang="zh-CN" altLang="en-US" sz="1705" noProof="1">
                <a:solidFill>
                  <a:srgbClr val="595959"/>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rPr>
              <a:t>请替换文字内容</a:t>
            </a:r>
            <a:endParaRPr lang="zh-CN" altLang="en-US" sz="1705" dirty="0">
              <a:solidFill>
                <a:srgbClr val="595959"/>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grpSp>
        <p:nvGrpSpPr>
          <p:cNvPr id="12" name="PA-组合 11"/>
          <p:cNvGrpSpPr/>
          <p:nvPr>
            <p:custDataLst>
              <p:tags r:id="rId7"/>
            </p:custDataLst>
          </p:nvPr>
        </p:nvGrpSpPr>
        <p:grpSpPr>
          <a:xfrm>
            <a:off x="6317615" y="5314950"/>
            <a:ext cx="688340" cy="688340"/>
            <a:chOff x="9949" y="8370"/>
            <a:chExt cx="1084" cy="1084"/>
          </a:xfrm>
        </p:grpSpPr>
        <p:sp>
          <p:nvSpPr>
            <p:cNvPr id="10" name="PA-椭圆 26"/>
            <p:cNvSpPr/>
            <p:nvPr>
              <p:custDataLst>
                <p:tags r:id="rId9"/>
              </p:custDataLst>
            </p:nvPr>
          </p:nvSpPr>
          <p:spPr>
            <a:xfrm>
              <a:off x="9949" y="8370"/>
              <a:ext cx="1084" cy="1084"/>
            </a:xfrm>
            <a:prstGeom prst="ellipse">
              <a:avLst/>
            </a:prstGeom>
            <a:solidFill>
              <a:srgbClr val="4D6D78"/>
            </a:solidFill>
            <a:ln>
              <a:noFill/>
            </a:ln>
          </p:spPr>
          <p:style>
            <a:lnRef idx="2">
              <a:srgbClr val="C00000">
                <a:shade val="50000"/>
              </a:srgbClr>
            </a:lnRef>
            <a:fillRef idx="1">
              <a:srgbClr val="C00000"/>
            </a:fillRef>
            <a:effectRef idx="0">
              <a:srgbClr val="C00000"/>
            </a:effectRef>
            <a:fontRef idx="minor">
              <a:sysClr val="window" lastClr="FFFFFF"/>
            </a:fontRef>
          </p:style>
          <p:txBody>
            <a:bodyPr anchor="ctr"/>
            <a:lstStyle>
              <a:lvl1pPr>
                <a:defRPr>
                  <a:solidFill>
                    <a:sysClr val="windowText" lastClr="000000"/>
                  </a:solidFill>
                  <a:latin typeface="Calibri" panose="020F0502020204030204" charset="0"/>
                </a:defRPr>
              </a:lvl1pPr>
              <a:lvl2pPr marL="742950" indent="-285750">
                <a:defRPr>
                  <a:solidFill>
                    <a:sysClr val="windowText" lastClr="000000"/>
                  </a:solidFill>
                  <a:latin typeface="Calibri" panose="020F0502020204030204" charset="0"/>
                </a:defRPr>
              </a:lvl2pPr>
              <a:lvl3pPr marL="1143000" indent="-228600">
                <a:defRPr>
                  <a:solidFill>
                    <a:sysClr val="windowText" lastClr="000000"/>
                  </a:solidFill>
                  <a:latin typeface="Calibri" panose="020F0502020204030204" charset="0"/>
                </a:defRPr>
              </a:lvl3pPr>
              <a:lvl4pPr marL="1600200" indent="-228600">
                <a:defRPr>
                  <a:solidFill>
                    <a:sysClr val="windowText" lastClr="000000"/>
                  </a:solidFill>
                  <a:latin typeface="Calibri" panose="020F0502020204030204" charset="0"/>
                </a:defRPr>
              </a:lvl4pPr>
              <a:lvl5pPr marL="2057400" indent="-228600">
                <a:defRPr>
                  <a:solidFill>
                    <a:sysClr val="windowText" lastClr="000000"/>
                  </a:solidFill>
                  <a:latin typeface="Calibri" panose="020F0502020204030204" charset="0"/>
                </a:defRPr>
              </a:lvl5pPr>
              <a:lvl6pPr marL="2514600" indent="-228600" eaLnBrk="0" fontAlgn="base" hangingPunct="0">
                <a:spcBef>
                  <a:spcPct val="0"/>
                </a:spcBef>
                <a:spcAft>
                  <a:spcPct val="0"/>
                </a:spcAft>
                <a:defRPr>
                  <a:solidFill>
                    <a:sysClr val="windowText" lastClr="000000"/>
                  </a:solidFill>
                  <a:latin typeface="Calibri" panose="020F0502020204030204" charset="0"/>
                </a:defRPr>
              </a:lvl6pPr>
              <a:lvl7pPr marL="2971800" indent="-228600" eaLnBrk="0" fontAlgn="base" hangingPunct="0">
                <a:spcBef>
                  <a:spcPct val="0"/>
                </a:spcBef>
                <a:spcAft>
                  <a:spcPct val="0"/>
                </a:spcAft>
                <a:defRPr>
                  <a:solidFill>
                    <a:sysClr val="windowText" lastClr="000000"/>
                  </a:solidFill>
                  <a:latin typeface="Calibri" panose="020F0502020204030204" charset="0"/>
                </a:defRPr>
              </a:lvl7pPr>
              <a:lvl8pPr marL="3429000" indent="-228600" eaLnBrk="0" fontAlgn="base" hangingPunct="0">
                <a:spcBef>
                  <a:spcPct val="0"/>
                </a:spcBef>
                <a:spcAft>
                  <a:spcPct val="0"/>
                </a:spcAft>
                <a:defRPr>
                  <a:solidFill>
                    <a:sysClr val="windowText" lastClr="000000"/>
                  </a:solidFill>
                  <a:latin typeface="Calibri" panose="020F0502020204030204" charset="0"/>
                </a:defRPr>
              </a:lvl8pPr>
              <a:lvl9pPr marL="3886200" indent="-228600" eaLnBrk="0" fontAlgn="base" hangingPunct="0">
                <a:spcBef>
                  <a:spcPct val="0"/>
                </a:spcBef>
                <a:spcAft>
                  <a:spcPct val="0"/>
                </a:spcAft>
                <a:defRPr>
                  <a:solidFill>
                    <a:sysClr val="windowText" lastClr="000000"/>
                  </a:solidFill>
                  <a:latin typeface="Calibri" panose="020F0502020204030204" charset="0"/>
                </a:defRPr>
              </a:lvl9pPr>
            </a:lstStyle>
            <a:p>
              <a:pPr algn="ctr" eaLnBrk="1" hangingPunct="1">
                <a:lnSpc>
                  <a:spcPct val="120000"/>
                </a:lnSpc>
                <a:defRPr/>
              </a:pPr>
              <a:endParaRPr lang="zh-CN" altLang="zh-CN" sz="1705" dirty="0">
                <a:solidFill>
                  <a:srgbClr val="FFFFFF"/>
                </a:solidFill>
                <a:latin typeface="思源黑体 CN Bold" panose="020B0800000000000000" charset="-122"/>
                <a:ea typeface="思源黑体 CN Bold" panose="020B0800000000000000" charset="-122"/>
                <a:cs typeface="思源黑体 CN Bold" panose="020B0800000000000000" charset="-122"/>
                <a:sym typeface="Arial" panose="020B0604020202020204" pitchFamily="34" charset="0"/>
              </a:endParaRPr>
            </a:p>
          </p:txBody>
        </p:sp>
        <p:pic>
          <p:nvPicPr>
            <p:cNvPr id="11" name="PA-图片 27"/>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10276" y="8688"/>
              <a:ext cx="452"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PA-文本框 44">
            <a:extLst>
              <a:ext uri="{FF2B5EF4-FFF2-40B4-BE49-F238E27FC236}">
                <a16:creationId xmlns="" xmlns:a16="http://schemas.microsoft.com/office/drawing/2014/main" id="{9CE9288B-75BA-46C2-A88A-0354E5A41DE7}"/>
              </a:ext>
            </a:extLst>
          </p:cNvPr>
          <p:cNvSpPr txBox="1"/>
          <p:nvPr>
            <p:custDataLst>
              <p:tags r:id="rId8"/>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03   /    </a:t>
            </a:r>
            <a:r>
              <a:rPr lang="zh-CN" altLang="en-US" sz="2400" dirty="0">
                <a:solidFill>
                  <a:srgbClr val="F2F2F2"/>
                </a:solidFill>
                <a:latin typeface="华文细黑" panose="02010600040101010101" pitchFamily="2" charset="-122"/>
                <a:ea typeface="华文细黑" panose="02010600040101010101" pitchFamily="2" charset="-122"/>
                <a:sym typeface="+mn-ea"/>
              </a:rPr>
              <a:t>研究成果与应用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7" presetID="1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ppt_x</p:attrName>
                                        </p:attrNameLst>
                                      </p:cBhvr>
                                      <p:tavLst>
                                        <p:tav tm="0">
                                          <p:val>
                                            <p:strVal val="#ppt_x+#ppt_w*1.125000"/>
                                          </p:val>
                                        </p:tav>
                                        <p:tav tm="100000">
                                          <p:val>
                                            <p:strVal val="#ppt_x"/>
                                          </p:val>
                                        </p:tav>
                                      </p:tavLst>
                                    </p:anim>
                                    <p:animEffect transition="in" filter="wipe(left)">
                                      <p:cBhvr>
                                        <p:cTn id="20" dur="500"/>
                                        <p:tgtEl>
                                          <p:spTgt spid="5"/>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ppt_x</p:attrName>
                                        </p:attrNameLst>
                                      </p:cBhvr>
                                      <p:tavLst>
                                        <p:tav tm="0">
                                          <p:val>
                                            <p:strVal val="#ppt_x+#ppt_w*1.125000"/>
                                          </p:val>
                                        </p:tav>
                                        <p:tav tm="100000">
                                          <p:val>
                                            <p:strVal val="#ppt_x"/>
                                          </p:val>
                                        </p:tav>
                                      </p:tavLst>
                                    </p:anim>
                                    <p:animEffect transition="in" filter="wipe(left)">
                                      <p:cBhvr>
                                        <p:cTn id="24" dur="500"/>
                                        <p:tgtEl>
                                          <p:spTgt spid="4"/>
                                        </p:tgtEl>
                                      </p:cBhvr>
                                    </p:animEffect>
                                  </p:childTnLst>
                                </p:cTn>
                              </p:par>
                            </p:childTnLst>
                          </p:cTn>
                        </p:par>
                        <p:par>
                          <p:cTn id="25" fill="hold">
                            <p:stCondLst>
                              <p:cond delay="2000"/>
                            </p:stCondLst>
                            <p:childTnLst>
                              <p:par>
                                <p:cTn id="26" presetID="37"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900" decel="100000" fill="hold"/>
                                        <p:tgtEl>
                                          <p:spTgt spid="12"/>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2" presetID="12" presetClass="entr" presetSubtype="2"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p:tgtEl>
                                          <p:spTgt spid="9"/>
                                        </p:tgtEl>
                                        <p:attrNameLst>
                                          <p:attrName>ppt_x</p:attrName>
                                        </p:attrNameLst>
                                      </p:cBhvr>
                                      <p:tavLst>
                                        <p:tav tm="0">
                                          <p:val>
                                            <p:strVal val="#ppt_x+#ppt_w*1.125000"/>
                                          </p:val>
                                        </p:tav>
                                        <p:tav tm="100000">
                                          <p:val>
                                            <p:strVal val="#ppt_x"/>
                                          </p:val>
                                        </p:tav>
                                      </p:tavLst>
                                    </p:anim>
                                    <p:animEffect transition="in" filter="wipe(left)">
                                      <p:cBhvr>
                                        <p:cTn id="35" dur="500"/>
                                        <p:tgtEl>
                                          <p:spTgt spid="9"/>
                                        </p:tgtEl>
                                      </p:cBhvr>
                                    </p:animEffect>
                                  </p:childTnLst>
                                </p:cTn>
                              </p:par>
                              <p:par>
                                <p:cTn id="36" presetID="12" presetClass="entr" presetSubtype="2"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p:tgtEl>
                                          <p:spTgt spid="8"/>
                                        </p:tgtEl>
                                        <p:attrNameLst>
                                          <p:attrName>ppt_x</p:attrName>
                                        </p:attrNameLst>
                                      </p:cBhvr>
                                      <p:tavLst>
                                        <p:tav tm="0">
                                          <p:val>
                                            <p:strVal val="#ppt_x+#ppt_w*1.125000"/>
                                          </p:val>
                                        </p:tav>
                                        <p:tav tm="100000">
                                          <p:val>
                                            <p:strVal val="#ppt_x"/>
                                          </p:val>
                                        </p:tav>
                                      </p:tavLst>
                                    </p:anim>
                                    <p:animEffect transition="in" filter="wipe(left)">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5"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A-矩形 42"/>
          <p:cNvSpPr/>
          <p:nvPr>
            <p:custDataLst>
              <p:tags r:id="rId1"/>
            </p:custDataLst>
          </p:nvPr>
        </p:nvSpPr>
        <p:spPr>
          <a:xfrm>
            <a:off x="8434705" y="2502354"/>
            <a:ext cx="1842770" cy="386080"/>
          </a:xfrm>
          <a:prstGeom prst="rect">
            <a:avLst/>
          </a:prstGeom>
        </p:spPr>
        <p:txBody>
          <a:bodyPr wrap="none">
            <a:spAutoFit/>
          </a:bodyPr>
          <a:lstStyle/>
          <a:p>
            <a:pPr algn="just">
              <a:lnSpc>
                <a:spcPts val="2300"/>
              </a:lnSpc>
            </a:pPr>
            <a:r>
              <a:rPr lang="zh-CN" altLang="en-US" sz="2000" b="1" dirty="0">
                <a:solidFill>
                  <a:schemeClr val="tx1">
                    <a:lumMod val="75000"/>
                    <a:lumOff val="25000"/>
                  </a:schemeClr>
                </a:solidFill>
                <a:latin typeface="华文细黑" panose="02010600040101010101" pitchFamily="2" charset="-122"/>
                <a:ea typeface="华文细黑" panose="02010600040101010101" pitchFamily="2" charset="-122"/>
                <a:cs typeface="+mj-ea"/>
              </a:rPr>
              <a:t>输入您的标题 </a:t>
            </a:r>
          </a:p>
        </p:txBody>
      </p:sp>
      <p:sp>
        <p:nvSpPr>
          <p:cNvPr id="45" name="PA-矩形 44"/>
          <p:cNvSpPr/>
          <p:nvPr>
            <p:custDataLst>
              <p:tags r:id="rId2"/>
            </p:custDataLst>
          </p:nvPr>
        </p:nvSpPr>
        <p:spPr>
          <a:xfrm>
            <a:off x="8453439" y="3785505"/>
            <a:ext cx="1805302" cy="387286"/>
          </a:xfrm>
          <a:prstGeom prst="rect">
            <a:avLst/>
          </a:prstGeom>
        </p:spPr>
        <p:txBody>
          <a:bodyPr wrap="none">
            <a:spAutoFit/>
          </a:bodyPr>
          <a:lstStyle/>
          <a:p>
            <a:pPr algn="just">
              <a:lnSpc>
                <a:spcPts val="2300"/>
              </a:lnSpc>
            </a:pPr>
            <a:r>
              <a:rPr lang="zh-CN" altLang="en-US" sz="2000" b="1" dirty="0">
                <a:solidFill>
                  <a:schemeClr val="tx1">
                    <a:lumMod val="75000"/>
                    <a:lumOff val="25000"/>
                  </a:schemeClr>
                </a:solidFill>
                <a:latin typeface="华文细黑" panose="02010600040101010101" pitchFamily="2" charset="-122"/>
                <a:ea typeface="华文细黑" panose="02010600040101010101" pitchFamily="2" charset="-122"/>
                <a:cs typeface="+mj-ea"/>
              </a:rPr>
              <a:t>输入您的标题 </a:t>
            </a:r>
          </a:p>
        </p:txBody>
      </p:sp>
      <p:sp>
        <p:nvSpPr>
          <p:cNvPr id="47" name="PA-矩形 46"/>
          <p:cNvSpPr/>
          <p:nvPr>
            <p:custDataLst>
              <p:tags r:id="rId3"/>
            </p:custDataLst>
          </p:nvPr>
        </p:nvSpPr>
        <p:spPr>
          <a:xfrm>
            <a:off x="8453439" y="5100959"/>
            <a:ext cx="1805302" cy="387286"/>
          </a:xfrm>
          <a:prstGeom prst="rect">
            <a:avLst/>
          </a:prstGeom>
        </p:spPr>
        <p:txBody>
          <a:bodyPr wrap="none">
            <a:spAutoFit/>
          </a:bodyPr>
          <a:lstStyle/>
          <a:p>
            <a:pPr algn="just">
              <a:lnSpc>
                <a:spcPts val="2300"/>
              </a:lnSpc>
            </a:pPr>
            <a:r>
              <a:rPr lang="zh-CN" altLang="en-US" sz="2000" b="1" dirty="0">
                <a:solidFill>
                  <a:schemeClr val="tx1">
                    <a:lumMod val="75000"/>
                    <a:lumOff val="25000"/>
                  </a:schemeClr>
                </a:solidFill>
                <a:latin typeface="华文细黑" panose="02010600040101010101" pitchFamily="2" charset="-122"/>
                <a:ea typeface="华文细黑" panose="02010600040101010101" pitchFamily="2" charset="-122"/>
                <a:cs typeface="+mj-ea"/>
              </a:rPr>
              <a:t>输入您的标题 </a:t>
            </a:r>
          </a:p>
        </p:txBody>
      </p:sp>
      <p:sp>
        <p:nvSpPr>
          <p:cNvPr id="5" name="PA-文本框 4"/>
          <p:cNvSpPr txBox="1"/>
          <p:nvPr>
            <p:custDataLst>
              <p:tags r:id="rId4"/>
            </p:custDataLst>
          </p:nvPr>
        </p:nvSpPr>
        <p:spPr>
          <a:xfrm>
            <a:off x="8453755" y="2889885"/>
            <a:ext cx="2367915" cy="645160"/>
          </a:xfrm>
          <a:prstGeom prst="rect">
            <a:avLst/>
          </a:prstGeom>
          <a:noFill/>
        </p:spPr>
        <p:txBody>
          <a:bodyPr wrap="square" rtlCol="0">
            <a:spAutoFit/>
          </a:bodyPr>
          <a:lstStyle/>
          <a:p>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a:t>
            </a:r>
          </a:p>
        </p:txBody>
      </p:sp>
      <p:sp>
        <p:nvSpPr>
          <p:cNvPr id="8" name="PA-文本框 7"/>
          <p:cNvSpPr txBox="1"/>
          <p:nvPr>
            <p:custDataLst>
              <p:tags r:id="rId5"/>
            </p:custDataLst>
          </p:nvPr>
        </p:nvSpPr>
        <p:spPr>
          <a:xfrm>
            <a:off x="8453755" y="5488305"/>
            <a:ext cx="2367915" cy="645160"/>
          </a:xfrm>
          <a:prstGeom prst="rect">
            <a:avLst/>
          </a:prstGeom>
          <a:noFill/>
        </p:spPr>
        <p:txBody>
          <a:bodyPr wrap="square" rtlCol="0">
            <a:spAutoFit/>
          </a:bodyPr>
          <a:lstStyle/>
          <a:p>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a:t>
            </a:r>
          </a:p>
        </p:txBody>
      </p:sp>
      <p:sp>
        <p:nvSpPr>
          <p:cNvPr id="9" name="PA-文本框 8"/>
          <p:cNvSpPr txBox="1"/>
          <p:nvPr>
            <p:custDataLst>
              <p:tags r:id="rId6"/>
            </p:custDataLst>
          </p:nvPr>
        </p:nvSpPr>
        <p:spPr>
          <a:xfrm>
            <a:off x="8453755" y="4172585"/>
            <a:ext cx="2367915" cy="645160"/>
          </a:xfrm>
          <a:prstGeom prst="rect">
            <a:avLst/>
          </a:prstGeom>
          <a:noFill/>
        </p:spPr>
        <p:txBody>
          <a:bodyPr wrap="square" rtlCol="0">
            <a:spAutoFit/>
          </a:bodyPr>
          <a:lstStyle/>
          <a:p>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a:t>
            </a:r>
          </a:p>
        </p:txBody>
      </p:sp>
      <p:graphicFrame>
        <p:nvGraphicFramePr>
          <p:cNvPr id="13" name="PA-Chart 12"/>
          <p:cNvGraphicFramePr/>
          <p:nvPr>
            <p:custDataLst>
              <p:tags r:id="rId7"/>
            </p:custDataLst>
            <p:extLst>
              <p:ext uri="{D42A27DB-BD31-4B8C-83A1-F6EECF244321}">
                <p14:modId xmlns:p14="http://schemas.microsoft.com/office/powerpoint/2010/main" val="2375551071"/>
              </p:ext>
            </p:extLst>
          </p:nvPr>
        </p:nvGraphicFramePr>
        <p:xfrm>
          <a:off x="2151380" y="2038350"/>
          <a:ext cx="5624830" cy="4420870"/>
        </p:xfrm>
        <a:graphic>
          <a:graphicData uri="http://schemas.openxmlformats.org/drawingml/2006/chart">
            <c:chart xmlns:c="http://schemas.openxmlformats.org/drawingml/2006/chart" xmlns:r="http://schemas.openxmlformats.org/officeDocument/2006/relationships" r:id="rId10"/>
          </a:graphicData>
        </a:graphic>
      </p:graphicFrame>
      <p:sp>
        <p:nvSpPr>
          <p:cNvPr id="11" name="PA-文本框 44_1">
            <a:extLst>
              <a:ext uri="{FF2B5EF4-FFF2-40B4-BE49-F238E27FC236}">
                <a16:creationId xmlns="" xmlns:a16="http://schemas.microsoft.com/office/drawing/2014/main" id="{13ED9696-E565-4B39-A9B9-5F9E22B5DD3D}"/>
              </a:ext>
            </a:extLst>
          </p:cNvPr>
          <p:cNvSpPr txBox="1"/>
          <p:nvPr>
            <p:custDataLst>
              <p:tags r:id="rId8"/>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03   /    </a:t>
            </a:r>
            <a:r>
              <a:rPr lang="zh-CN" altLang="en-US" sz="2400" dirty="0">
                <a:solidFill>
                  <a:srgbClr val="F2F2F2"/>
                </a:solidFill>
                <a:latin typeface="华文细黑" panose="02010600040101010101" pitchFamily="2" charset="-122"/>
                <a:ea typeface="华文细黑" panose="02010600040101010101" pitchFamily="2" charset="-122"/>
                <a:sym typeface="+mn-ea"/>
              </a:rPr>
              <a:t>研究成果与应用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left)">
                                      <p:cBhvr>
                                        <p:cTn id="1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PA-组合 74"/>
          <p:cNvGrpSpPr/>
          <p:nvPr>
            <p:custDataLst>
              <p:tags r:id="rId1"/>
            </p:custDataLst>
          </p:nvPr>
        </p:nvGrpSpPr>
        <p:grpSpPr>
          <a:xfrm>
            <a:off x="4384675" y="1936115"/>
            <a:ext cx="1682750" cy="1659890"/>
            <a:chOff x="6905" y="3049"/>
            <a:chExt cx="2650" cy="2614"/>
          </a:xfrm>
        </p:grpSpPr>
        <p:sp>
          <p:nvSpPr>
            <p:cNvPr id="3" name="PA-任意多边形 2"/>
            <p:cNvSpPr/>
            <p:nvPr>
              <p:custDataLst>
                <p:tags r:id="rId60"/>
              </p:custDataLst>
            </p:nvPr>
          </p:nvSpPr>
          <p:spPr>
            <a:xfrm rot="5400000">
              <a:off x="6923" y="3031"/>
              <a:ext cx="2614" cy="2650"/>
            </a:xfrm>
            <a:custGeom>
              <a:avLst/>
              <a:gdLst>
                <a:gd name="connsiteX0" fmla="*/ 0 w 1659836"/>
                <a:gd name="connsiteY0" fmla="*/ 1683026 h 1683026"/>
                <a:gd name="connsiteX1" fmla="*/ 0 w 1659836"/>
                <a:gd name="connsiteY1" fmla="*/ 848139 h 1683026"/>
                <a:gd name="connsiteX2" fmla="*/ 347 w 1659836"/>
                <a:gd name="connsiteY2" fmla="*/ 848486 h 1683026"/>
                <a:gd name="connsiteX3" fmla="*/ 0 w 1659836"/>
                <a:gd name="connsiteY3" fmla="*/ 841513 h 1683026"/>
                <a:gd name="connsiteX4" fmla="*/ 829918 w 1659836"/>
                <a:gd name="connsiteY4" fmla="*/ 0 h 1683026"/>
                <a:gd name="connsiteX5" fmla="*/ 887533 w 1659836"/>
                <a:gd name="connsiteY5" fmla="*/ 2950 h 1683026"/>
                <a:gd name="connsiteX6" fmla="*/ 884583 w 1659836"/>
                <a:gd name="connsiteY6" fmla="*/ 0 h 1683026"/>
                <a:gd name="connsiteX7" fmla="*/ 1659835 w 1659836"/>
                <a:gd name="connsiteY7" fmla="*/ 0 h 1683026"/>
                <a:gd name="connsiteX8" fmla="*/ 1659835 w 1659836"/>
                <a:gd name="connsiteY8" fmla="*/ 775252 h 1683026"/>
                <a:gd name="connsiteX9" fmla="*/ 1656363 w 1659836"/>
                <a:gd name="connsiteY9" fmla="*/ 771780 h 1683026"/>
                <a:gd name="connsiteX10" fmla="*/ 1659836 w 1659836"/>
                <a:gd name="connsiteY10" fmla="*/ 841513 h 1683026"/>
                <a:gd name="connsiteX11" fmla="*/ 914772 w 1659836"/>
                <a:gd name="connsiteY11" fmla="*/ 1678682 h 1683026"/>
                <a:gd name="connsiteX12" fmla="*/ 834645 w 1659836"/>
                <a:gd name="connsiteY12" fmla="*/ 1682784 h 1683026"/>
                <a:gd name="connsiteX13" fmla="*/ 834887 w 1659836"/>
                <a:gd name="connsiteY13" fmla="*/ 1683026 h 1683026"/>
                <a:gd name="connsiteX14" fmla="*/ 829918 w 1659836"/>
                <a:gd name="connsiteY14" fmla="*/ 1683026 h 168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59836" h="1683026">
                  <a:moveTo>
                    <a:pt x="0" y="1683026"/>
                  </a:moveTo>
                  <a:lnTo>
                    <a:pt x="0" y="848139"/>
                  </a:lnTo>
                  <a:lnTo>
                    <a:pt x="347" y="848486"/>
                  </a:lnTo>
                  <a:lnTo>
                    <a:pt x="0" y="841513"/>
                  </a:lnTo>
                  <a:cubicBezTo>
                    <a:pt x="0" y="376758"/>
                    <a:pt x="371567" y="0"/>
                    <a:pt x="829918" y="0"/>
                  </a:cubicBezTo>
                  <a:lnTo>
                    <a:pt x="887533" y="2950"/>
                  </a:lnTo>
                  <a:lnTo>
                    <a:pt x="884583" y="0"/>
                  </a:lnTo>
                  <a:lnTo>
                    <a:pt x="1659835" y="0"/>
                  </a:lnTo>
                  <a:lnTo>
                    <a:pt x="1659835" y="775252"/>
                  </a:lnTo>
                  <a:lnTo>
                    <a:pt x="1656363" y="771780"/>
                  </a:lnTo>
                  <a:lnTo>
                    <a:pt x="1659836" y="841513"/>
                  </a:lnTo>
                  <a:cubicBezTo>
                    <a:pt x="1659836" y="1277221"/>
                    <a:pt x="1333264" y="1635588"/>
                    <a:pt x="914772" y="1678682"/>
                  </a:cubicBezTo>
                  <a:lnTo>
                    <a:pt x="834645" y="1682784"/>
                  </a:lnTo>
                  <a:lnTo>
                    <a:pt x="834887" y="1683026"/>
                  </a:lnTo>
                  <a:lnTo>
                    <a:pt x="829918" y="1683026"/>
                  </a:lnTo>
                  <a:close/>
                </a:path>
              </a:pathLst>
            </a:cu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sp>
          <p:nvSpPr>
            <p:cNvPr id="15" name="PA-文本框 14"/>
            <p:cNvSpPr txBox="1"/>
            <p:nvPr>
              <p:custDataLst>
                <p:tags r:id="rId61"/>
              </p:custDataLst>
            </p:nvPr>
          </p:nvSpPr>
          <p:spPr>
            <a:xfrm>
              <a:off x="7471" y="3314"/>
              <a:ext cx="1518" cy="2084"/>
            </a:xfrm>
            <a:prstGeom prst="rect">
              <a:avLst/>
            </a:prstGeom>
            <a:noFill/>
          </p:spPr>
          <p:txBody>
            <a:bodyPr wrap="square" rtlCol="0">
              <a:spAutoFit/>
            </a:bodyPr>
            <a:lstStyle/>
            <a:p>
              <a:pPr algn="ctr"/>
              <a:r>
                <a:rPr lang="en-US" altLang="zh-CN" sz="8000" dirty="0">
                  <a:solidFill>
                    <a:schemeClr val="bg1"/>
                  </a:solidFill>
                  <a:latin typeface="思源黑体 CN Bold" panose="020B0800000000000000" charset="-122"/>
                  <a:ea typeface="思源黑体 CN Bold" panose="020B0800000000000000" charset="-122"/>
                  <a:cs typeface="思源黑体 CN Bold" panose="020B0800000000000000" charset="-122"/>
                </a:rPr>
                <a:t>S</a:t>
              </a:r>
            </a:p>
          </p:txBody>
        </p:sp>
      </p:grpSp>
      <p:grpSp>
        <p:nvGrpSpPr>
          <p:cNvPr id="76" name="PA-组合 75"/>
          <p:cNvGrpSpPr/>
          <p:nvPr>
            <p:custDataLst>
              <p:tags r:id="rId2"/>
            </p:custDataLst>
          </p:nvPr>
        </p:nvGrpSpPr>
        <p:grpSpPr>
          <a:xfrm>
            <a:off x="6123940" y="1913255"/>
            <a:ext cx="1659890" cy="1682750"/>
            <a:chOff x="9644" y="3013"/>
            <a:chExt cx="2614" cy="2650"/>
          </a:xfrm>
        </p:grpSpPr>
        <p:sp>
          <p:nvSpPr>
            <p:cNvPr id="6" name="PA-任意多边形 5"/>
            <p:cNvSpPr/>
            <p:nvPr>
              <p:custDataLst>
                <p:tags r:id="rId58"/>
              </p:custDataLst>
            </p:nvPr>
          </p:nvSpPr>
          <p:spPr>
            <a:xfrm rot="10800000">
              <a:off x="9644" y="3013"/>
              <a:ext cx="2614" cy="2650"/>
            </a:xfrm>
            <a:custGeom>
              <a:avLst/>
              <a:gdLst>
                <a:gd name="connsiteX0" fmla="*/ 0 w 1659836"/>
                <a:gd name="connsiteY0" fmla="*/ 1683026 h 1683026"/>
                <a:gd name="connsiteX1" fmla="*/ 0 w 1659836"/>
                <a:gd name="connsiteY1" fmla="*/ 848139 h 1683026"/>
                <a:gd name="connsiteX2" fmla="*/ 347 w 1659836"/>
                <a:gd name="connsiteY2" fmla="*/ 848486 h 1683026"/>
                <a:gd name="connsiteX3" fmla="*/ 0 w 1659836"/>
                <a:gd name="connsiteY3" fmla="*/ 841513 h 1683026"/>
                <a:gd name="connsiteX4" fmla="*/ 829918 w 1659836"/>
                <a:gd name="connsiteY4" fmla="*/ 0 h 1683026"/>
                <a:gd name="connsiteX5" fmla="*/ 887533 w 1659836"/>
                <a:gd name="connsiteY5" fmla="*/ 2950 h 1683026"/>
                <a:gd name="connsiteX6" fmla="*/ 884583 w 1659836"/>
                <a:gd name="connsiteY6" fmla="*/ 0 h 1683026"/>
                <a:gd name="connsiteX7" fmla="*/ 1659835 w 1659836"/>
                <a:gd name="connsiteY7" fmla="*/ 0 h 1683026"/>
                <a:gd name="connsiteX8" fmla="*/ 1659835 w 1659836"/>
                <a:gd name="connsiteY8" fmla="*/ 775252 h 1683026"/>
                <a:gd name="connsiteX9" fmla="*/ 1656363 w 1659836"/>
                <a:gd name="connsiteY9" fmla="*/ 771780 h 1683026"/>
                <a:gd name="connsiteX10" fmla="*/ 1659836 w 1659836"/>
                <a:gd name="connsiteY10" fmla="*/ 841513 h 1683026"/>
                <a:gd name="connsiteX11" fmla="*/ 914772 w 1659836"/>
                <a:gd name="connsiteY11" fmla="*/ 1678682 h 1683026"/>
                <a:gd name="connsiteX12" fmla="*/ 834645 w 1659836"/>
                <a:gd name="connsiteY12" fmla="*/ 1682784 h 1683026"/>
                <a:gd name="connsiteX13" fmla="*/ 834887 w 1659836"/>
                <a:gd name="connsiteY13" fmla="*/ 1683026 h 1683026"/>
                <a:gd name="connsiteX14" fmla="*/ 829918 w 1659836"/>
                <a:gd name="connsiteY14" fmla="*/ 1683026 h 168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59836" h="1683026">
                  <a:moveTo>
                    <a:pt x="0" y="1683026"/>
                  </a:moveTo>
                  <a:lnTo>
                    <a:pt x="0" y="848139"/>
                  </a:lnTo>
                  <a:lnTo>
                    <a:pt x="347" y="848486"/>
                  </a:lnTo>
                  <a:lnTo>
                    <a:pt x="0" y="841513"/>
                  </a:lnTo>
                  <a:cubicBezTo>
                    <a:pt x="0" y="376758"/>
                    <a:pt x="371567" y="0"/>
                    <a:pt x="829918" y="0"/>
                  </a:cubicBezTo>
                  <a:lnTo>
                    <a:pt x="887533" y="2950"/>
                  </a:lnTo>
                  <a:lnTo>
                    <a:pt x="884583" y="0"/>
                  </a:lnTo>
                  <a:lnTo>
                    <a:pt x="1659835" y="0"/>
                  </a:lnTo>
                  <a:lnTo>
                    <a:pt x="1659835" y="775252"/>
                  </a:lnTo>
                  <a:lnTo>
                    <a:pt x="1656363" y="771780"/>
                  </a:lnTo>
                  <a:lnTo>
                    <a:pt x="1659836" y="841513"/>
                  </a:lnTo>
                  <a:cubicBezTo>
                    <a:pt x="1659836" y="1277221"/>
                    <a:pt x="1333264" y="1635588"/>
                    <a:pt x="914772" y="1678682"/>
                  </a:cubicBezTo>
                  <a:lnTo>
                    <a:pt x="834645" y="1682784"/>
                  </a:lnTo>
                  <a:lnTo>
                    <a:pt x="834887" y="1683026"/>
                  </a:lnTo>
                  <a:lnTo>
                    <a:pt x="829918" y="1683026"/>
                  </a:lnTo>
                  <a:close/>
                </a:path>
              </a:pathLst>
            </a:cu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16" name="PA-文本框 15"/>
            <p:cNvSpPr txBox="1"/>
            <p:nvPr>
              <p:custDataLst>
                <p:tags r:id="rId59"/>
              </p:custDataLst>
            </p:nvPr>
          </p:nvSpPr>
          <p:spPr>
            <a:xfrm>
              <a:off x="9930" y="3296"/>
              <a:ext cx="2043" cy="2084"/>
            </a:xfrm>
            <a:prstGeom prst="rect">
              <a:avLst/>
            </a:prstGeom>
            <a:noFill/>
          </p:spPr>
          <p:txBody>
            <a:bodyPr wrap="square" rtlCol="0">
              <a:spAutoFit/>
            </a:bodyPr>
            <a:lstStyle/>
            <a:p>
              <a:pPr algn="ctr"/>
              <a:r>
                <a:rPr lang="en-US" altLang="zh-CN" sz="8000" dirty="0">
                  <a:solidFill>
                    <a:schemeClr val="bg1"/>
                  </a:solidFill>
                  <a:latin typeface="思源黑体 CN Bold" panose="020B0800000000000000" charset="-122"/>
                  <a:ea typeface="思源黑体 CN Bold" panose="020B0800000000000000" charset="-122"/>
                  <a:cs typeface="思源黑体 CN Bold" panose="020B0800000000000000" charset="-122"/>
                </a:rPr>
                <a:t>W</a:t>
              </a:r>
            </a:p>
          </p:txBody>
        </p:sp>
      </p:grpSp>
      <p:grpSp>
        <p:nvGrpSpPr>
          <p:cNvPr id="78" name="PA-组合 77"/>
          <p:cNvGrpSpPr/>
          <p:nvPr>
            <p:custDataLst>
              <p:tags r:id="rId3"/>
            </p:custDataLst>
          </p:nvPr>
        </p:nvGrpSpPr>
        <p:grpSpPr>
          <a:xfrm>
            <a:off x="6120130" y="3655695"/>
            <a:ext cx="1682750" cy="1659890"/>
            <a:chOff x="9638" y="5757"/>
            <a:chExt cx="2650" cy="2614"/>
          </a:xfrm>
        </p:grpSpPr>
        <p:sp>
          <p:nvSpPr>
            <p:cNvPr id="5" name="PA-任意多边形 4"/>
            <p:cNvSpPr/>
            <p:nvPr>
              <p:custDataLst>
                <p:tags r:id="rId56"/>
              </p:custDataLst>
            </p:nvPr>
          </p:nvSpPr>
          <p:spPr>
            <a:xfrm rot="5400000">
              <a:off x="9656" y="5739"/>
              <a:ext cx="2614" cy="2650"/>
            </a:xfrm>
            <a:custGeom>
              <a:avLst/>
              <a:gdLst>
                <a:gd name="connsiteX0" fmla="*/ 0 w 1659836"/>
                <a:gd name="connsiteY0" fmla="*/ 1683026 h 1683026"/>
                <a:gd name="connsiteX1" fmla="*/ 0 w 1659836"/>
                <a:gd name="connsiteY1" fmla="*/ 848139 h 1683026"/>
                <a:gd name="connsiteX2" fmla="*/ 347 w 1659836"/>
                <a:gd name="connsiteY2" fmla="*/ 848486 h 1683026"/>
                <a:gd name="connsiteX3" fmla="*/ 0 w 1659836"/>
                <a:gd name="connsiteY3" fmla="*/ 841513 h 1683026"/>
                <a:gd name="connsiteX4" fmla="*/ 829918 w 1659836"/>
                <a:gd name="connsiteY4" fmla="*/ 0 h 1683026"/>
                <a:gd name="connsiteX5" fmla="*/ 887533 w 1659836"/>
                <a:gd name="connsiteY5" fmla="*/ 2950 h 1683026"/>
                <a:gd name="connsiteX6" fmla="*/ 884583 w 1659836"/>
                <a:gd name="connsiteY6" fmla="*/ 0 h 1683026"/>
                <a:gd name="connsiteX7" fmla="*/ 1659835 w 1659836"/>
                <a:gd name="connsiteY7" fmla="*/ 0 h 1683026"/>
                <a:gd name="connsiteX8" fmla="*/ 1659835 w 1659836"/>
                <a:gd name="connsiteY8" fmla="*/ 775252 h 1683026"/>
                <a:gd name="connsiteX9" fmla="*/ 1656363 w 1659836"/>
                <a:gd name="connsiteY9" fmla="*/ 771780 h 1683026"/>
                <a:gd name="connsiteX10" fmla="*/ 1659836 w 1659836"/>
                <a:gd name="connsiteY10" fmla="*/ 841513 h 1683026"/>
                <a:gd name="connsiteX11" fmla="*/ 914772 w 1659836"/>
                <a:gd name="connsiteY11" fmla="*/ 1678682 h 1683026"/>
                <a:gd name="connsiteX12" fmla="*/ 834645 w 1659836"/>
                <a:gd name="connsiteY12" fmla="*/ 1682784 h 1683026"/>
                <a:gd name="connsiteX13" fmla="*/ 834887 w 1659836"/>
                <a:gd name="connsiteY13" fmla="*/ 1683026 h 1683026"/>
                <a:gd name="connsiteX14" fmla="*/ 829918 w 1659836"/>
                <a:gd name="connsiteY14" fmla="*/ 1683026 h 168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59836" h="1683026">
                  <a:moveTo>
                    <a:pt x="0" y="1683026"/>
                  </a:moveTo>
                  <a:lnTo>
                    <a:pt x="0" y="848139"/>
                  </a:lnTo>
                  <a:lnTo>
                    <a:pt x="347" y="848486"/>
                  </a:lnTo>
                  <a:lnTo>
                    <a:pt x="0" y="841513"/>
                  </a:lnTo>
                  <a:cubicBezTo>
                    <a:pt x="0" y="376758"/>
                    <a:pt x="371567" y="0"/>
                    <a:pt x="829918" y="0"/>
                  </a:cubicBezTo>
                  <a:lnTo>
                    <a:pt x="887533" y="2950"/>
                  </a:lnTo>
                  <a:lnTo>
                    <a:pt x="884583" y="0"/>
                  </a:lnTo>
                  <a:lnTo>
                    <a:pt x="1659835" y="0"/>
                  </a:lnTo>
                  <a:lnTo>
                    <a:pt x="1659835" y="775252"/>
                  </a:lnTo>
                  <a:lnTo>
                    <a:pt x="1656363" y="771780"/>
                  </a:lnTo>
                  <a:lnTo>
                    <a:pt x="1659836" y="841513"/>
                  </a:lnTo>
                  <a:cubicBezTo>
                    <a:pt x="1659836" y="1277221"/>
                    <a:pt x="1333264" y="1635588"/>
                    <a:pt x="914772" y="1678682"/>
                  </a:cubicBezTo>
                  <a:lnTo>
                    <a:pt x="834645" y="1682784"/>
                  </a:lnTo>
                  <a:lnTo>
                    <a:pt x="834887" y="1683026"/>
                  </a:lnTo>
                  <a:lnTo>
                    <a:pt x="829918" y="1683026"/>
                  </a:lnTo>
                  <a:close/>
                </a:path>
              </a:pathLst>
            </a:cu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17" name="PA-文本框 16"/>
            <p:cNvSpPr txBox="1"/>
            <p:nvPr>
              <p:custDataLst>
                <p:tags r:id="rId57"/>
              </p:custDataLst>
            </p:nvPr>
          </p:nvSpPr>
          <p:spPr>
            <a:xfrm>
              <a:off x="10192" y="6022"/>
              <a:ext cx="1518" cy="2084"/>
            </a:xfrm>
            <a:prstGeom prst="rect">
              <a:avLst/>
            </a:prstGeom>
            <a:noFill/>
          </p:spPr>
          <p:txBody>
            <a:bodyPr wrap="square" rtlCol="0">
              <a:spAutoFit/>
            </a:bodyPr>
            <a:lstStyle/>
            <a:p>
              <a:pPr algn="ctr"/>
              <a:r>
                <a:rPr lang="en-US" altLang="zh-CN" sz="8000" dirty="0">
                  <a:solidFill>
                    <a:schemeClr val="bg1"/>
                  </a:solidFill>
                  <a:latin typeface="思源黑体 CN Bold" panose="020B0800000000000000" charset="-122"/>
                  <a:ea typeface="思源黑体 CN Bold" panose="020B0800000000000000" charset="-122"/>
                  <a:cs typeface="思源黑体 CN Bold" panose="020B0800000000000000" charset="-122"/>
                </a:rPr>
                <a:t>T</a:t>
              </a:r>
            </a:p>
          </p:txBody>
        </p:sp>
      </p:grpSp>
      <p:grpSp>
        <p:nvGrpSpPr>
          <p:cNvPr id="77" name="PA-组合 76"/>
          <p:cNvGrpSpPr/>
          <p:nvPr>
            <p:custDataLst>
              <p:tags r:id="rId4"/>
            </p:custDataLst>
          </p:nvPr>
        </p:nvGrpSpPr>
        <p:grpSpPr>
          <a:xfrm>
            <a:off x="4408170" y="3655695"/>
            <a:ext cx="1659890" cy="1682750"/>
            <a:chOff x="6942" y="5757"/>
            <a:chExt cx="2614" cy="2650"/>
          </a:xfrm>
        </p:grpSpPr>
        <p:sp>
          <p:nvSpPr>
            <p:cNvPr id="4" name="PA-任意多边形 3"/>
            <p:cNvSpPr/>
            <p:nvPr>
              <p:custDataLst>
                <p:tags r:id="rId54"/>
              </p:custDataLst>
            </p:nvPr>
          </p:nvSpPr>
          <p:spPr>
            <a:xfrm rot="10800000">
              <a:off x="6942" y="5757"/>
              <a:ext cx="2614" cy="2650"/>
            </a:xfrm>
            <a:custGeom>
              <a:avLst/>
              <a:gdLst>
                <a:gd name="connsiteX0" fmla="*/ 0 w 1659836"/>
                <a:gd name="connsiteY0" fmla="*/ 1683026 h 1683026"/>
                <a:gd name="connsiteX1" fmla="*/ 0 w 1659836"/>
                <a:gd name="connsiteY1" fmla="*/ 848139 h 1683026"/>
                <a:gd name="connsiteX2" fmla="*/ 347 w 1659836"/>
                <a:gd name="connsiteY2" fmla="*/ 848486 h 1683026"/>
                <a:gd name="connsiteX3" fmla="*/ 0 w 1659836"/>
                <a:gd name="connsiteY3" fmla="*/ 841513 h 1683026"/>
                <a:gd name="connsiteX4" fmla="*/ 829918 w 1659836"/>
                <a:gd name="connsiteY4" fmla="*/ 0 h 1683026"/>
                <a:gd name="connsiteX5" fmla="*/ 887533 w 1659836"/>
                <a:gd name="connsiteY5" fmla="*/ 2950 h 1683026"/>
                <a:gd name="connsiteX6" fmla="*/ 884583 w 1659836"/>
                <a:gd name="connsiteY6" fmla="*/ 0 h 1683026"/>
                <a:gd name="connsiteX7" fmla="*/ 1659835 w 1659836"/>
                <a:gd name="connsiteY7" fmla="*/ 0 h 1683026"/>
                <a:gd name="connsiteX8" fmla="*/ 1659835 w 1659836"/>
                <a:gd name="connsiteY8" fmla="*/ 775252 h 1683026"/>
                <a:gd name="connsiteX9" fmla="*/ 1656363 w 1659836"/>
                <a:gd name="connsiteY9" fmla="*/ 771780 h 1683026"/>
                <a:gd name="connsiteX10" fmla="*/ 1659836 w 1659836"/>
                <a:gd name="connsiteY10" fmla="*/ 841513 h 1683026"/>
                <a:gd name="connsiteX11" fmla="*/ 914772 w 1659836"/>
                <a:gd name="connsiteY11" fmla="*/ 1678682 h 1683026"/>
                <a:gd name="connsiteX12" fmla="*/ 834645 w 1659836"/>
                <a:gd name="connsiteY12" fmla="*/ 1682784 h 1683026"/>
                <a:gd name="connsiteX13" fmla="*/ 834887 w 1659836"/>
                <a:gd name="connsiteY13" fmla="*/ 1683026 h 1683026"/>
                <a:gd name="connsiteX14" fmla="*/ 829918 w 1659836"/>
                <a:gd name="connsiteY14" fmla="*/ 1683026 h 168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59836" h="1683026">
                  <a:moveTo>
                    <a:pt x="0" y="1683026"/>
                  </a:moveTo>
                  <a:lnTo>
                    <a:pt x="0" y="848139"/>
                  </a:lnTo>
                  <a:lnTo>
                    <a:pt x="347" y="848486"/>
                  </a:lnTo>
                  <a:lnTo>
                    <a:pt x="0" y="841513"/>
                  </a:lnTo>
                  <a:cubicBezTo>
                    <a:pt x="0" y="376758"/>
                    <a:pt x="371567" y="0"/>
                    <a:pt x="829918" y="0"/>
                  </a:cubicBezTo>
                  <a:lnTo>
                    <a:pt x="887533" y="2950"/>
                  </a:lnTo>
                  <a:lnTo>
                    <a:pt x="884583" y="0"/>
                  </a:lnTo>
                  <a:lnTo>
                    <a:pt x="1659835" y="0"/>
                  </a:lnTo>
                  <a:lnTo>
                    <a:pt x="1659835" y="775252"/>
                  </a:lnTo>
                  <a:lnTo>
                    <a:pt x="1656363" y="771780"/>
                  </a:lnTo>
                  <a:lnTo>
                    <a:pt x="1659836" y="841513"/>
                  </a:lnTo>
                  <a:cubicBezTo>
                    <a:pt x="1659836" y="1277221"/>
                    <a:pt x="1333264" y="1635588"/>
                    <a:pt x="914772" y="1678682"/>
                  </a:cubicBezTo>
                  <a:lnTo>
                    <a:pt x="834645" y="1682784"/>
                  </a:lnTo>
                  <a:lnTo>
                    <a:pt x="834887" y="1683026"/>
                  </a:lnTo>
                  <a:lnTo>
                    <a:pt x="829918" y="1683026"/>
                  </a:lnTo>
                  <a:close/>
                </a:path>
              </a:pathLst>
            </a:cu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sp>
          <p:nvSpPr>
            <p:cNvPr id="18" name="PA-文本框 17"/>
            <p:cNvSpPr txBox="1"/>
            <p:nvPr>
              <p:custDataLst>
                <p:tags r:id="rId55"/>
              </p:custDataLst>
            </p:nvPr>
          </p:nvSpPr>
          <p:spPr>
            <a:xfrm>
              <a:off x="7490" y="6040"/>
              <a:ext cx="1518" cy="2084"/>
            </a:xfrm>
            <a:prstGeom prst="rect">
              <a:avLst/>
            </a:prstGeom>
            <a:noFill/>
          </p:spPr>
          <p:txBody>
            <a:bodyPr wrap="square" rtlCol="0">
              <a:spAutoFit/>
            </a:bodyPr>
            <a:lstStyle/>
            <a:p>
              <a:pPr algn="ctr"/>
              <a:r>
                <a:rPr lang="en-US" altLang="zh-CN" sz="8000" dirty="0">
                  <a:solidFill>
                    <a:schemeClr val="bg1"/>
                  </a:solidFill>
                  <a:latin typeface="思源黑体 CN Bold" panose="020B0800000000000000" charset="-122"/>
                  <a:ea typeface="思源黑体 CN Bold" panose="020B0800000000000000" charset="-122"/>
                  <a:cs typeface="思源黑体 CN Bold" panose="020B0800000000000000" charset="-122"/>
                </a:rPr>
                <a:t>O</a:t>
              </a:r>
            </a:p>
          </p:txBody>
        </p:sp>
      </p:grpSp>
      <p:grpSp>
        <p:nvGrpSpPr>
          <p:cNvPr id="87" name="PA-组合 86"/>
          <p:cNvGrpSpPr/>
          <p:nvPr>
            <p:custDataLst>
              <p:tags r:id="rId5"/>
            </p:custDataLst>
          </p:nvPr>
        </p:nvGrpSpPr>
        <p:grpSpPr>
          <a:xfrm>
            <a:off x="1073150" y="2445385"/>
            <a:ext cx="2394585" cy="941070"/>
            <a:chOff x="1690" y="3851"/>
            <a:chExt cx="3771" cy="1482"/>
          </a:xfrm>
        </p:grpSpPr>
        <p:grpSp>
          <p:nvGrpSpPr>
            <p:cNvPr id="85" name="组合 84"/>
            <p:cNvGrpSpPr/>
            <p:nvPr/>
          </p:nvGrpSpPr>
          <p:grpSpPr>
            <a:xfrm>
              <a:off x="2773" y="3851"/>
              <a:ext cx="2688" cy="1483"/>
              <a:chOff x="2773" y="3851"/>
              <a:chExt cx="2688" cy="1483"/>
            </a:xfrm>
          </p:grpSpPr>
          <p:sp>
            <p:nvSpPr>
              <p:cNvPr id="23" name="PA-文本框 22"/>
              <p:cNvSpPr txBox="1"/>
              <p:nvPr>
                <p:custDataLst>
                  <p:tags r:id="rId52"/>
                </p:custDataLst>
              </p:nvPr>
            </p:nvSpPr>
            <p:spPr>
              <a:xfrm>
                <a:off x="2773" y="3851"/>
                <a:ext cx="1920" cy="533"/>
              </a:xfrm>
              <a:prstGeom prst="rect">
                <a:avLst/>
              </a:prstGeom>
              <a:noFill/>
            </p:spPr>
            <p:txBody>
              <a:bodyPr wrap="square" rtlCol="0">
                <a:spAutoFit/>
              </a:bodyPr>
              <a:lstStyle/>
              <a:p>
                <a:r>
                  <a:rPr lang="zh-CN" altLang="en-US" sz="16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24" name="PA-文本框 23"/>
              <p:cNvSpPr txBox="1"/>
              <p:nvPr>
                <p:custDataLst>
                  <p:tags r:id="rId53"/>
                </p:custDataLst>
              </p:nvPr>
            </p:nvSpPr>
            <p:spPr>
              <a:xfrm>
                <a:off x="2773" y="4274"/>
                <a:ext cx="2688" cy="106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a:t>
                </a:r>
              </a:p>
            </p:txBody>
          </p:sp>
        </p:grpSp>
        <p:grpSp>
          <p:nvGrpSpPr>
            <p:cNvPr id="80" name="组合 79"/>
            <p:cNvGrpSpPr/>
            <p:nvPr/>
          </p:nvGrpSpPr>
          <p:grpSpPr>
            <a:xfrm>
              <a:off x="1690" y="3970"/>
              <a:ext cx="1032" cy="1032"/>
              <a:chOff x="1690" y="3970"/>
              <a:chExt cx="1032" cy="1032"/>
            </a:xfrm>
          </p:grpSpPr>
          <p:sp>
            <p:nvSpPr>
              <p:cNvPr id="19" name="PA-椭圆 18"/>
              <p:cNvSpPr/>
              <p:nvPr>
                <p:custDataLst>
                  <p:tags r:id="rId49"/>
                </p:custDataLst>
              </p:nvPr>
            </p:nvSpPr>
            <p:spPr>
              <a:xfrm>
                <a:off x="1690" y="3970"/>
                <a:ext cx="1033" cy="1033"/>
              </a:xfrm>
              <a:prstGeom prst="ellipse">
                <a:avLst/>
              </a:pr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33" name="组合 32"/>
              <p:cNvGrpSpPr/>
              <p:nvPr/>
            </p:nvGrpSpPr>
            <p:grpSpPr>
              <a:xfrm>
                <a:off x="1945" y="4219"/>
                <a:ext cx="524" cy="536"/>
                <a:chOff x="8343593" y="3199601"/>
                <a:chExt cx="444000" cy="453979"/>
              </a:xfrm>
              <a:solidFill>
                <a:schemeClr val="bg1"/>
              </a:solidFill>
            </p:grpSpPr>
            <p:sp>
              <p:nvSpPr>
                <p:cNvPr id="31" name="PA-任意多边形 345"/>
                <p:cNvSpPr>
                  <a:spLocks noEditPoints="1"/>
                </p:cNvSpPr>
                <p:nvPr>
                  <p:custDataLst>
                    <p:tags r:id="rId50"/>
                  </p:custDataLst>
                </p:nvPr>
              </p:nvSpPr>
              <p:spPr bwMode="auto">
                <a:xfrm>
                  <a:off x="8343593" y="3372545"/>
                  <a:ext cx="196225" cy="281035"/>
                </a:xfrm>
                <a:custGeom>
                  <a:avLst/>
                  <a:gdLst>
                    <a:gd name="T0" fmla="*/ 65 w 118"/>
                    <a:gd name="T1" fmla="*/ 15 h 169"/>
                    <a:gd name="T2" fmla="*/ 101 w 118"/>
                    <a:gd name="T3" fmla="*/ 139 h 169"/>
                    <a:gd name="T4" fmla="*/ 53 w 118"/>
                    <a:gd name="T5" fmla="*/ 153 h 169"/>
                    <a:gd name="T6" fmla="*/ 16 w 118"/>
                    <a:gd name="T7" fmla="*/ 30 h 169"/>
                    <a:gd name="T8" fmla="*/ 65 w 118"/>
                    <a:gd name="T9" fmla="*/ 15 h 169"/>
                    <a:gd name="T10" fmla="*/ 74 w 118"/>
                    <a:gd name="T11" fmla="*/ 0 h 169"/>
                    <a:gd name="T12" fmla="*/ 63 w 118"/>
                    <a:gd name="T13" fmla="*/ 2 h 169"/>
                    <a:gd name="T14" fmla="*/ 12 w 118"/>
                    <a:gd name="T15" fmla="*/ 17 h 169"/>
                    <a:gd name="T16" fmla="*/ 0 w 118"/>
                    <a:gd name="T17" fmla="*/ 21 h 169"/>
                    <a:gd name="T18" fmla="*/ 4 w 118"/>
                    <a:gd name="T19" fmla="*/ 34 h 169"/>
                    <a:gd name="T20" fmla="*/ 40 w 118"/>
                    <a:gd name="T21" fmla="*/ 157 h 169"/>
                    <a:gd name="T22" fmla="*/ 44 w 118"/>
                    <a:gd name="T23" fmla="*/ 169 h 169"/>
                    <a:gd name="T24" fmla="*/ 56 w 118"/>
                    <a:gd name="T25" fmla="*/ 165 h 169"/>
                    <a:gd name="T26" fmla="*/ 105 w 118"/>
                    <a:gd name="T27" fmla="*/ 150 h 169"/>
                    <a:gd name="T28" fmla="*/ 118 w 118"/>
                    <a:gd name="T29" fmla="*/ 148 h 169"/>
                    <a:gd name="T30" fmla="*/ 114 w 118"/>
                    <a:gd name="T31" fmla="*/ 135 h 169"/>
                    <a:gd name="T32" fmla="*/ 78 w 118"/>
                    <a:gd name="T33" fmla="*/ 11 h 169"/>
                    <a:gd name="T34" fmla="*/ 74 w 118"/>
                    <a:gd name="T35" fmla="*/ 0 h 169"/>
                    <a:gd name="T36" fmla="*/ 74 w 118"/>
                    <a:gd name="T3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8" h="169">
                      <a:moveTo>
                        <a:pt x="65" y="15"/>
                      </a:moveTo>
                      <a:lnTo>
                        <a:pt x="101" y="139"/>
                      </a:lnTo>
                      <a:lnTo>
                        <a:pt x="53" y="153"/>
                      </a:lnTo>
                      <a:lnTo>
                        <a:pt x="16" y="30"/>
                      </a:lnTo>
                      <a:lnTo>
                        <a:pt x="65" y="15"/>
                      </a:lnTo>
                      <a:close/>
                      <a:moveTo>
                        <a:pt x="74" y="0"/>
                      </a:moveTo>
                      <a:lnTo>
                        <a:pt x="63" y="2"/>
                      </a:lnTo>
                      <a:lnTo>
                        <a:pt x="12" y="17"/>
                      </a:lnTo>
                      <a:lnTo>
                        <a:pt x="0" y="21"/>
                      </a:lnTo>
                      <a:lnTo>
                        <a:pt x="4" y="34"/>
                      </a:lnTo>
                      <a:lnTo>
                        <a:pt x="40" y="157"/>
                      </a:lnTo>
                      <a:lnTo>
                        <a:pt x="44" y="169"/>
                      </a:lnTo>
                      <a:lnTo>
                        <a:pt x="56" y="165"/>
                      </a:lnTo>
                      <a:lnTo>
                        <a:pt x="105" y="150"/>
                      </a:lnTo>
                      <a:lnTo>
                        <a:pt x="118" y="148"/>
                      </a:lnTo>
                      <a:lnTo>
                        <a:pt x="114" y="135"/>
                      </a:lnTo>
                      <a:lnTo>
                        <a:pt x="78" y="11"/>
                      </a:lnTo>
                      <a:lnTo>
                        <a:pt x="74" y="0"/>
                      </a:lnTo>
                      <a:lnTo>
                        <a:pt x="74"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2" name="PA-任意多边形 347"/>
                <p:cNvSpPr/>
                <p:nvPr>
                  <p:custDataLst>
                    <p:tags r:id="rId51"/>
                  </p:custDataLst>
                </p:nvPr>
              </p:nvSpPr>
              <p:spPr bwMode="auto">
                <a:xfrm>
                  <a:off x="8474963" y="3199601"/>
                  <a:ext cx="312630" cy="355866"/>
                </a:xfrm>
                <a:custGeom>
                  <a:avLst/>
                  <a:gdLst>
                    <a:gd name="T0" fmla="*/ 144 w 150"/>
                    <a:gd name="T1" fmla="*/ 121 h 171"/>
                    <a:gd name="T2" fmla="*/ 135 w 150"/>
                    <a:gd name="T3" fmla="*/ 136 h 171"/>
                    <a:gd name="T4" fmla="*/ 135 w 150"/>
                    <a:gd name="T5" fmla="*/ 140 h 171"/>
                    <a:gd name="T6" fmla="*/ 122 w 150"/>
                    <a:gd name="T7" fmla="*/ 157 h 171"/>
                    <a:gd name="T8" fmla="*/ 121 w 150"/>
                    <a:gd name="T9" fmla="*/ 163 h 171"/>
                    <a:gd name="T10" fmla="*/ 102 w 150"/>
                    <a:gd name="T11" fmla="*/ 171 h 171"/>
                    <a:gd name="T12" fmla="*/ 95 w 150"/>
                    <a:gd name="T13" fmla="*/ 171 h 171"/>
                    <a:gd name="T14" fmla="*/ 54 w 150"/>
                    <a:gd name="T15" fmla="*/ 167 h 171"/>
                    <a:gd name="T16" fmla="*/ 40 w 150"/>
                    <a:gd name="T17" fmla="*/ 166 h 171"/>
                    <a:gd name="T18" fmla="*/ 21 w 150"/>
                    <a:gd name="T19" fmla="*/ 168 h 171"/>
                    <a:gd name="T20" fmla="*/ 0 w 150"/>
                    <a:gd name="T21" fmla="*/ 96 h 171"/>
                    <a:gd name="T22" fmla="*/ 45 w 150"/>
                    <a:gd name="T23" fmla="*/ 45 h 171"/>
                    <a:gd name="T24" fmla="*/ 48 w 150"/>
                    <a:gd name="T25" fmla="*/ 8 h 171"/>
                    <a:gd name="T26" fmla="*/ 63 w 150"/>
                    <a:gd name="T27" fmla="*/ 0 h 171"/>
                    <a:gd name="T28" fmla="*/ 78 w 150"/>
                    <a:gd name="T29" fmla="*/ 40 h 171"/>
                    <a:gd name="T30" fmla="*/ 76 w 150"/>
                    <a:gd name="T31" fmla="*/ 52 h 171"/>
                    <a:gd name="T32" fmla="*/ 75 w 150"/>
                    <a:gd name="T33" fmla="*/ 62 h 171"/>
                    <a:gd name="T34" fmla="*/ 123 w 150"/>
                    <a:gd name="T35" fmla="*/ 73 h 171"/>
                    <a:gd name="T36" fmla="*/ 127 w 150"/>
                    <a:gd name="T37" fmla="*/ 72 h 171"/>
                    <a:gd name="T38" fmla="*/ 150 w 150"/>
                    <a:gd name="T39" fmla="*/ 95 h 171"/>
                    <a:gd name="T40" fmla="*/ 143 w 150"/>
                    <a:gd name="T41" fmla="*/ 112 h 171"/>
                    <a:gd name="T42" fmla="*/ 144 w 150"/>
                    <a:gd name="T43"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 h="171">
                      <a:moveTo>
                        <a:pt x="144" y="121"/>
                      </a:moveTo>
                      <a:cubicBezTo>
                        <a:pt x="144" y="127"/>
                        <a:pt x="140" y="133"/>
                        <a:pt x="135" y="136"/>
                      </a:cubicBezTo>
                      <a:cubicBezTo>
                        <a:pt x="135" y="137"/>
                        <a:pt x="135" y="139"/>
                        <a:pt x="135" y="140"/>
                      </a:cubicBezTo>
                      <a:cubicBezTo>
                        <a:pt x="135" y="148"/>
                        <a:pt x="129" y="155"/>
                        <a:pt x="122" y="157"/>
                      </a:cubicBezTo>
                      <a:cubicBezTo>
                        <a:pt x="122" y="159"/>
                        <a:pt x="122" y="161"/>
                        <a:pt x="121" y="163"/>
                      </a:cubicBezTo>
                      <a:cubicBezTo>
                        <a:pt x="118" y="169"/>
                        <a:pt x="110" y="171"/>
                        <a:pt x="102" y="171"/>
                      </a:cubicBezTo>
                      <a:cubicBezTo>
                        <a:pt x="100" y="171"/>
                        <a:pt x="97" y="171"/>
                        <a:pt x="95" y="171"/>
                      </a:cubicBezTo>
                      <a:cubicBezTo>
                        <a:pt x="87" y="170"/>
                        <a:pt x="71" y="169"/>
                        <a:pt x="54" y="167"/>
                      </a:cubicBezTo>
                      <a:cubicBezTo>
                        <a:pt x="49" y="167"/>
                        <a:pt x="44" y="166"/>
                        <a:pt x="40" y="166"/>
                      </a:cubicBezTo>
                      <a:cubicBezTo>
                        <a:pt x="31" y="166"/>
                        <a:pt x="25" y="167"/>
                        <a:pt x="21" y="168"/>
                      </a:cubicBezTo>
                      <a:cubicBezTo>
                        <a:pt x="0" y="96"/>
                        <a:pt x="0" y="96"/>
                        <a:pt x="0" y="96"/>
                      </a:cubicBezTo>
                      <a:cubicBezTo>
                        <a:pt x="14" y="85"/>
                        <a:pt x="37" y="59"/>
                        <a:pt x="45" y="45"/>
                      </a:cubicBezTo>
                      <a:cubicBezTo>
                        <a:pt x="50" y="30"/>
                        <a:pt x="48" y="12"/>
                        <a:pt x="48" y="8"/>
                      </a:cubicBezTo>
                      <a:cubicBezTo>
                        <a:pt x="47" y="1"/>
                        <a:pt x="61" y="0"/>
                        <a:pt x="63" y="0"/>
                      </a:cubicBezTo>
                      <a:cubicBezTo>
                        <a:pt x="71" y="0"/>
                        <a:pt x="80" y="14"/>
                        <a:pt x="78" y="40"/>
                      </a:cubicBezTo>
                      <a:cubicBezTo>
                        <a:pt x="77" y="43"/>
                        <a:pt x="76" y="48"/>
                        <a:pt x="76" y="52"/>
                      </a:cubicBezTo>
                      <a:cubicBezTo>
                        <a:pt x="76" y="56"/>
                        <a:pt x="76" y="59"/>
                        <a:pt x="75" y="62"/>
                      </a:cubicBezTo>
                      <a:cubicBezTo>
                        <a:pt x="75" y="72"/>
                        <a:pt x="111" y="73"/>
                        <a:pt x="123" y="73"/>
                      </a:cubicBezTo>
                      <a:cubicBezTo>
                        <a:pt x="126" y="73"/>
                        <a:pt x="127" y="72"/>
                        <a:pt x="127" y="72"/>
                      </a:cubicBezTo>
                      <a:cubicBezTo>
                        <a:pt x="140" y="72"/>
                        <a:pt x="150" y="83"/>
                        <a:pt x="150" y="95"/>
                      </a:cubicBezTo>
                      <a:cubicBezTo>
                        <a:pt x="150" y="102"/>
                        <a:pt x="147" y="108"/>
                        <a:pt x="143" y="112"/>
                      </a:cubicBezTo>
                      <a:cubicBezTo>
                        <a:pt x="144" y="115"/>
                        <a:pt x="144" y="118"/>
                        <a:pt x="144" y="121"/>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grpSp>
        <p:nvGrpSpPr>
          <p:cNvPr id="88" name="PA-组合 87"/>
          <p:cNvGrpSpPr/>
          <p:nvPr>
            <p:custDataLst>
              <p:tags r:id="rId6"/>
            </p:custDataLst>
          </p:nvPr>
        </p:nvGrpSpPr>
        <p:grpSpPr>
          <a:xfrm>
            <a:off x="1093470" y="4228465"/>
            <a:ext cx="2374265" cy="941070"/>
            <a:chOff x="1722" y="6659"/>
            <a:chExt cx="3739" cy="1482"/>
          </a:xfrm>
        </p:grpSpPr>
        <p:grpSp>
          <p:nvGrpSpPr>
            <p:cNvPr id="79" name="组合 78"/>
            <p:cNvGrpSpPr/>
            <p:nvPr/>
          </p:nvGrpSpPr>
          <p:grpSpPr>
            <a:xfrm>
              <a:off x="1722" y="6787"/>
              <a:ext cx="1032" cy="1032"/>
              <a:chOff x="1722" y="6787"/>
              <a:chExt cx="1032" cy="1032"/>
            </a:xfrm>
          </p:grpSpPr>
          <p:sp>
            <p:nvSpPr>
              <p:cNvPr id="22" name="PA-椭圆 21"/>
              <p:cNvSpPr/>
              <p:nvPr>
                <p:custDataLst>
                  <p:tags r:id="rId37"/>
                </p:custDataLst>
              </p:nvPr>
            </p:nvSpPr>
            <p:spPr>
              <a:xfrm>
                <a:off x="1722" y="6787"/>
                <a:ext cx="1033" cy="1033"/>
              </a:xfrm>
              <a:prstGeom prst="ellipse">
                <a:avLst/>
              </a:pr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52" name="组合 51"/>
              <p:cNvGrpSpPr/>
              <p:nvPr/>
            </p:nvGrpSpPr>
            <p:grpSpPr>
              <a:xfrm>
                <a:off x="1951" y="6997"/>
                <a:ext cx="575" cy="613"/>
                <a:chOff x="6025477" y="5703965"/>
                <a:chExt cx="522158" cy="557080"/>
              </a:xfrm>
              <a:solidFill>
                <a:schemeClr val="bg1"/>
              </a:solidFill>
            </p:grpSpPr>
            <p:sp>
              <p:nvSpPr>
                <p:cNvPr id="53" name="PA-任意多边形 348"/>
                <p:cNvSpPr/>
                <p:nvPr>
                  <p:custDataLst>
                    <p:tags r:id="rId38"/>
                  </p:custDataLst>
                </p:nvPr>
              </p:nvSpPr>
              <p:spPr bwMode="auto">
                <a:xfrm>
                  <a:off x="6278241" y="5703965"/>
                  <a:ext cx="31596" cy="78158"/>
                </a:xfrm>
                <a:custGeom>
                  <a:avLst/>
                  <a:gdLst>
                    <a:gd name="T0" fmla="*/ 8 w 15"/>
                    <a:gd name="T1" fmla="*/ 38 h 38"/>
                    <a:gd name="T2" fmla="*/ 0 w 15"/>
                    <a:gd name="T3" fmla="*/ 30 h 38"/>
                    <a:gd name="T4" fmla="*/ 0 w 15"/>
                    <a:gd name="T5" fmla="*/ 7 h 38"/>
                    <a:gd name="T6" fmla="*/ 8 w 15"/>
                    <a:gd name="T7" fmla="*/ 0 h 38"/>
                    <a:gd name="T8" fmla="*/ 15 w 15"/>
                    <a:gd name="T9" fmla="*/ 7 h 38"/>
                    <a:gd name="T10" fmla="*/ 15 w 15"/>
                    <a:gd name="T11" fmla="*/ 30 h 38"/>
                    <a:gd name="T12" fmla="*/ 8 w 15"/>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5" h="38">
                      <a:moveTo>
                        <a:pt x="8" y="38"/>
                      </a:moveTo>
                      <a:cubicBezTo>
                        <a:pt x="4" y="38"/>
                        <a:pt x="0" y="34"/>
                        <a:pt x="0" y="30"/>
                      </a:cubicBezTo>
                      <a:cubicBezTo>
                        <a:pt x="0" y="7"/>
                        <a:pt x="0" y="7"/>
                        <a:pt x="0" y="7"/>
                      </a:cubicBezTo>
                      <a:cubicBezTo>
                        <a:pt x="0" y="3"/>
                        <a:pt x="4" y="0"/>
                        <a:pt x="8" y="0"/>
                      </a:cubicBezTo>
                      <a:cubicBezTo>
                        <a:pt x="12" y="0"/>
                        <a:pt x="15" y="3"/>
                        <a:pt x="15" y="7"/>
                      </a:cubicBezTo>
                      <a:cubicBezTo>
                        <a:pt x="15" y="30"/>
                        <a:pt x="15" y="30"/>
                        <a:pt x="15" y="30"/>
                      </a:cubicBezTo>
                      <a:cubicBezTo>
                        <a:pt x="15" y="34"/>
                        <a:pt x="12" y="38"/>
                        <a:pt x="8" y="38"/>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4" name="PA-任意多边形 349"/>
                <p:cNvSpPr/>
                <p:nvPr>
                  <p:custDataLst>
                    <p:tags r:id="rId39"/>
                  </p:custDataLst>
                </p:nvPr>
              </p:nvSpPr>
              <p:spPr bwMode="auto">
                <a:xfrm>
                  <a:off x="6153521" y="5730572"/>
                  <a:ext cx="58203" cy="73169"/>
                </a:xfrm>
                <a:custGeom>
                  <a:avLst/>
                  <a:gdLst>
                    <a:gd name="T0" fmla="*/ 20 w 28"/>
                    <a:gd name="T1" fmla="*/ 35 h 35"/>
                    <a:gd name="T2" fmla="*/ 13 w 28"/>
                    <a:gd name="T3" fmla="*/ 32 h 35"/>
                    <a:gd name="T4" fmla="*/ 2 w 28"/>
                    <a:gd name="T5" fmla="*/ 12 h 35"/>
                    <a:gd name="T6" fmla="*/ 4 w 28"/>
                    <a:gd name="T7" fmla="*/ 2 h 35"/>
                    <a:gd name="T8" fmla="*/ 14 w 28"/>
                    <a:gd name="T9" fmla="*/ 5 h 35"/>
                    <a:gd name="T10" fmla="*/ 26 w 28"/>
                    <a:gd name="T11" fmla="*/ 25 h 35"/>
                    <a:gd name="T12" fmla="*/ 23 w 28"/>
                    <a:gd name="T13" fmla="*/ 35 h 35"/>
                    <a:gd name="T14" fmla="*/ 20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20" y="35"/>
                      </a:moveTo>
                      <a:cubicBezTo>
                        <a:pt x="17" y="35"/>
                        <a:pt x="15" y="34"/>
                        <a:pt x="13" y="32"/>
                      </a:cubicBezTo>
                      <a:cubicBezTo>
                        <a:pt x="2" y="12"/>
                        <a:pt x="2" y="12"/>
                        <a:pt x="2" y="12"/>
                      </a:cubicBezTo>
                      <a:cubicBezTo>
                        <a:pt x="0" y="8"/>
                        <a:pt x="1" y="4"/>
                        <a:pt x="4" y="2"/>
                      </a:cubicBezTo>
                      <a:cubicBezTo>
                        <a:pt x="8" y="0"/>
                        <a:pt x="12" y="1"/>
                        <a:pt x="14" y="5"/>
                      </a:cubicBezTo>
                      <a:cubicBezTo>
                        <a:pt x="26" y="25"/>
                        <a:pt x="26" y="25"/>
                        <a:pt x="26" y="25"/>
                      </a:cubicBezTo>
                      <a:cubicBezTo>
                        <a:pt x="28" y="28"/>
                        <a:pt x="27" y="33"/>
                        <a:pt x="23" y="35"/>
                      </a:cubicBezTo>
                      <a:cubicBezTo>
                        <a:pt x="22" y="35"/>
                        <a:pt x="21" y="35"/>
                        <a:pt x="20" y="35"/>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5" name="PA-任意多边形 350"/>
                <p:cNvSpPr/>
                <p:nvPr>
                  <p:custDataLst>
                    <p:tags r:id="rId40"/>
                  </p:custDataLst>
                </p:nvPr>
              </p:nvSpPr>
              <p:spPr bwMode="auto">
                <a:xfrm>
                  <a:off x="6060397" y="5818707"/>
                  <a:ext cx="76495" cy="56539"/>
                </a:xfrm>
                <a:custGeom>
                  <a:avLst/>
                  <a:gdLst>
                    <a:gd name="T0" fmla="*/ 28 w 37"/>
                    <a:gd name="T1" fmla="*/ 27 h 27"/>
                    <a:gd name="T2" fmla="*/ 25 w 37"/>
                    <a:gd name="T3" fmla="*/ 26 h 27"/>
                    <a:gd name="T4" fmla="*/ 5 w 37"/>
                    <a:gd name="T5" fmla="*/ 14 h 27"/>
                    <a:gd name="T6" fmla="*/ 2 w 37"/>
                    <a:gd name="T7" fmla="*/ 5 h 27"/>
                    <a:gd name="T8" fmla="*/ 12 w 37"/>
                    <a:gd name="T9" fmla="*/ 2 h 27"/>
                    <a:gd name="T10" fmla="*/ 32 w 37"/>
                    <a:gd name="T11" fmla="*/ 14 h 27"/>
                    <a:gd name="T12" fmla="*/ 35 w 37"/>
                    <a:gd name="T13" fmla="*/ 23 h 27"/>
                    <a:gd name="T14" fmla="*/ 2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8" y="27"/>
                      </a:moveTo>
                      <a:cubicBezTo>
                        <a:pt x="27" y="27"/>
                        <a:pt x="26" y="27"/>
                        <a:pt x="25" y="26"/>
                      </a:cubicBezTo>
                      <a:cubicBezTo>
                        <a:pt x="5" y="14"/>
                        <a:pt x="5" y="14"/>
                        <a:pt x="5" y="14"/>
                      </a:cubicBezTo>
                      <a:cubicBezTo>
                        <a:pt x="1" y="12"/>
                        <a:pt x="0" y="8"/>
                        <a:pt x="2" y="5"/>
                      </a:cubicBezTo>
                      <a:cubicBezTo>
                        <a:pt x="4" y="1"/>
                        <a:pt x="9" y="0"/>
                        <a:pt x="12" y="2"/>
                      </a:cubicBezTo>
                      <a:cubicBezTo>
                        <a:pt x="32" y="14"/>
                        <a:pt x="32" y="14"/>
                        <a:pt x="32" y="14"/>
                      </a:cubicBezTo>
                      <a:cubicBezTo>
                        <a:pt x="35" y="16"/>
                        <a:pt x="37" y="20"/>
                        <a:pt x="35" y="23"/>
                      </a:cubicBezTo>
                      <a:cubicBezTo>
                        <a:pt x="33" y="26"/>
                        <a:pt x="31" y="27"/>
                        <a:pt x="28"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6" name="PA-任意多边形 351"/>
                <p:cNvSpPr/>
                <p:nvPr>
                  <p:custDataLst>
                    <p:tags r:id="rId41"/>
                  </p:custDataLst>
                </p:nvPr>
              </p:nvSpPr>
              <p:spPr bwMode="auto">
                <a:xfrm>
                  <a:off x="6025477" y="5943426"/>
                  <a:ext cx="78158" cy="28270"/>
                </a:xfrm>
                <a:custGeom>
                  <a:avLst/>
                  <a:gdLst>
                    <a:gd name="T0" fmla="*/ 31 w 38"/>
                    <a:gd name="T1" fmla="*/ 14 h 14"/>
                    <a:gd name="T2" fmla="*/ 8 w 38"/>
                    <a:gd name="T3" fmla="*/ 14 h 14"/>
                    <a:gd name="T4" fmla="*/ 0 w 38"/>
                    <a:gd name="T5" fmla="*/ 7 h 14"/>
                    <a:gd name="T6" fmla="*/ 8 w 38"/>
                    <a:gd name="T7" fmla="*/ 0 h 14"/>
                    <a:gd name="T8" fmla="*/ 31 w 38"/>
                    <a:gd name="T9" fmla="*/ 0 h 14"/>
                    <a:gd name="T10" fmla="*/ 38 w 38"/>
                    <a:gd name="T11" fmla="*/ 7 h 14"/>
                    <a:gd name="T12" fmla="*/ 31 w 38"/>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8" h="14">
                      <a:moveTo>
                        <a:pt x="31" y="14"/>
                      </a:moveTo>
                      <a:cubicBezTo>
                        <a:pt x="8" y="14"/>
                        <a:pt x="8" y="14"/>
                        <a:pt x="8" y="14"/>
                      </a:cubicBezTo>
                      <a:cubicBezTo>
                        <a:pt x="4" y="14"/>
                        <a:pt x="0" y="11"/>
                        <a:pt x="0" y="7"/>
                      </a:cubicBezTo>
                      <a:cubicBezTo>
                        <a:pt x="0" y="3"/>
                        <a:pt x="4" y="0"/>
                        <a:pt x="8" y="0"/>
                      </a:cubicBezTo>
                      <a:cubicBezTo>
                        <a:pt x="31" y="0"/>
                        <a:pt x="31" y="0"/>
                        <a:pt x="31" y="0"/>
                      </a:cubicBezTo>
                      <a:cubicBezTo>
                        <a:pt x="35" y="0"/>
                        <a:pt x="38" y="3"/>
                        <a:pt x="38" y="7"/>
                      </a:cubicBezTo>
                      <a:cubicBezTo>
                        <a:pt x="38" y="11"/>
                        <a:pt x="35" y="14"/>
                        <a:pt x="31" y="1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7" name="PA-任意多边形 352"/>
                <p:cNvSpPr/>
                <p:nvPr>
                  <p:custDataLst>
                    <p:tags r:id="rId42"/>
                  </p:custDataLst>
                </p:nvPr>
              </p:nvSpPr>
              <p:spPr bwMode="auto">
                <a:xfrm>
                  <a:off x="6052083" y="6041539"/>
                  <a:ext cx="76495" cy="56539"/>
                </a:xfrm>
                <a:custGeom>
                  <a:avLst/>
                  <a:gdLst>
                    <a:gd name="T0" fmla="*/ 9 w 37"/>
                    <a:gd name="T1" fmla="*/ 27 h 27"/>
                    <a:gd name="T2" fmla="*/ 2 w 37"/>
                    <a:gd name="T3" fmla="*/ 23 h 27"/>
                    <a:gd name="T4" fmla="*/ 5 w 37"/>
                    <a:gd name="T5" fmla="*/ 13 h 27"/>
                    <a:gd name="T6" fmla="*/ 25 w 37"/>
                    <a:gd name="T7" fmla="*/ 2 h 27"/>
                    <a:gd name="T8" fmla="*/ 35 w 37"/>
                    <a:gd name="T9" fmla="*/ 4 h 27"/>
                    <a:gd name="T10" fmla="*/ 32 w 37"/>
                    <a:gd name="T11" fmla="*/ 14 h 27"/>
                    <a:gd name="T12" fmla="*/ 12 w 37"/>
                    <a:gd name="T13" fmla="*/ 26 h 27"/>
                    <a:gd name="T14" fmla="*/ 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9" y="27"/>
                      </a:moveTo>
                      <a:cubicBezTo>
                        <a:pt x="6" y="27"/>
                        <a:pt x="4" y="25"/>
                        <a:pt x="2" y="23"/>
                      </a:cubicBezTo>
                      <a:cubicBezTo>
                        <a:pt x="0" y="20"/>
                        <a:pt x="2" y="15"/>
                        <a:pt x="5" y="13"/>
                      </a:cubicBezTo>
                      <a:cubicBezTo>
                        <a:pt x="25" y="2"/>
                        <a:pt x="25" y="2"/>
                        <a:pt x="25" y="2"/>
                      </a:cubicBezTo>
                      <a:cubicBezTo>
                        <a:pt x="29" y="0"/>
                        <a:pt x="33" y="1"/>
                        <a:pt x="35" y="4"/>
                      </a:cubicBezTo>
                      <a:cubicBezTo>
                        <a:pt x="37" y="8"/>
                        <a:pt x="36" y="12"/>
                        <a:pt x="32" y="14"/>
                      </a:cubicBezTo>
                      <a:cubicBezTo>
                        <a:pt x="12" y="26"/>
                        <a:pt x="12" y="26"/>
                        <a:pt x="12" y="26"/>
                      </a:cubicBezTo>
                      <a:cubicBezTo>
                        <a:pt x="11" y="26"/>
                        <a:pt x="10" y="27"/>
                        <a:pt x="9"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8" name="PA-任意多边形 353"/>
                <p:cNvSpPr/>
                <p:nvPr>
                  <p:custDataLst>
                    <p:tags r:id="rId43"/>
                  </p:custDataLst>
                </p:nvPr>
              </p:nvSpPr>
              <p:spPr bwMode="auto">
                <a:xfrm>
                  <a:off x="6437882" y="6053179"/>
                  <a:ext cx="76495" cy="56539"/>
                </a:xfrm>
                <a:custGeom>
                  <a:avLst/>
                  <a:gdLst>
                    <a:gd name="T0" fmla="*/ 29 w 37"/>
                    <a:gd name="T1" fmla="*/ 27 h 27"/>
                    <a:gd name="T2" fmla="*/ 25 w 37"/>
                    <a:gd name="T3" fmla="*/ 26 h 27"/>
                    <a:gd name="T4" fmla="*/ 5 w 37"/>
                    <a:gd name="T5" fmla="*/ 15 h 27"/>
                    <a:gd name="T6" fmla="*/ 2 w 37"/>
                    <a:gd name="T7" fmla="*/ 5 h 27"/>
                    <a:gd name="T8" fmla="*/ 12 w 37"/>
                    <a:gd name="T9" fmla="*/ 2 h 27"/>
                    <a:gd name="T10" fmla="*/ 32 w 37"/>
                    <a:gd name="T11" fmla="*/ 14 h 27"/>
                    <a:gd name="T12" fmla="*/ 35 w 37"/>
                    <a:gd name="T13" fmla="*/ 23 h 27"/>
                    <a:gd name="T14" fmla="*/ 2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9" y="27"/>
                      </a:moveTo>
                      <a:cubicBezTo>
                        <a:pt x="27" y="27"/>
                        <a:pt x="26" y="27"/>
                        <a:pt x="25" y="26"/>
                      </a:cubicBezTo>
                      <a:cubicBezTo>
                        <a:pt x="5" y="15"/>
                        <a:pt x="5" y="15"/>
                        <a:pt x="5" y="15"/>
                      </a:cubicBezTo>
                      <a:cubicBezTo>
                        <a:pt x="1" y="13"/>
                        <a:pt x="0" y="8"/>
                        <a:pt x="2" y="5"/>
                      </a:cubicBezTo>
                      <a:cubicBezTo>
                        <a:pt x="4" y="1"/>
                        <a:pt x="9" y="0"/>
                        <a:pt x="12" y="2"/>
                      </a:cubicBezTo>
                      <a:cubicBezTo>
                        <a:pt x="32" y="14"/>
                        <a:pt x="32" y="14"/>
                        <a:pt x="32" y="14"/>
                      </a:cubicBezTo>
                      <a:cubicBezTo>
                        <a:pt x="36" y="16"/>
                        <a:pt x="37" y="20"/>
                        <a:pt x="35" y="23"/>
                      </a:cubicBezTo>
                      <a:cubicBezTo>
                        <a:pt x="34" y="26"/>
                        <a:pt x="31" y="27"/>
                        <a:pt x="29"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9" name="PA-任意多边形 354"/>
                <p:cNvSpPr/>
                <p:nvPr>
                  <p:custDataLst>
                    <p:tags r:id="rId44"/>
                  </p:custDataLst>
                </p:nvPr>
              </p:nvSpPr>
              <p:spPr bwMode="auto">
                <a:xfrm>
                  <a:off x="6471140" y="5958393"/>
                  <a:ext cx="76495" cy="28270"/>
                </a:xfrm>
                <a:custGeom>
                  <a:avLst/>
                  <a:gdLst>
                    <a:gd name="T0" fmla="*/ 30 w 37"/>
                    <a:gd name="T1" fmla="*/ 14 h 14"/>
                    <a:gd name="T2" fmla="*/ 7 w 37"/>
                    <a:gd name="T3" fmla="*/ 14 h 14"/>
                    <a:gd name="T4" fmla="*/ 0 w 37"/>
                    <a:gd name="T5" fmla="*/ 7 h 14"/>
                    <a:gd name="T6" fmla="*/ 7 w 37"/>
                    <a:gd name="T7" fmla="*/ 0 h 14"/>
                    <a:gd name="T8" fmla="*/ 30 w 37"/>
                    <a:gd name="T9" fmla="*/ 0 h 14"/>
                    <a:gd name="T10" fmla="*/ 37 w 37"/>
                    <a:gd name="T11" fmla="*/ 7 h 14"/>
                    <a:gd name="T12" fmla="*/ 30 w 37"/>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30" y="14"/>
                      </a:moveTo>
                      <a:cubicBezTo>
                        <a:pt x="7" y="14"/>
                        <a:pt x="7" y="14"/>
                        <a:pt x="7" y="14"/>
                      </a:cubicBezTo>
                      <a:cubicBezTo>
                        <a:pt x="3" y="14"/>
                        <a:pt x="0" y="11"/>
                        <a:pt x="0" y="7"/>
                      </a:cubicBezTo>
                      <a:cubicBezTo>
                        <a:pt x="0" y="3"/>
                        <a:pt x="3" y="0"/>
                        <a:pt x="7" y="0"/>
                      </a:cubicBezTo>
                      <a:cubicBezTo>
                        <a:pt x="30" y="0"/>
                        <a:pt x="30" y="0"/>
                        <a:pt x="30" y="0"/>
                      </a:cubicBezTo>
                      <a:cubicBezTo>
                        <a:pt x="34" y="0"/>
                        <a:pt x="37" y="3"/>
                        <a:pt x="37" y="7"/>
                      </a:cubicBezTo>
                      <a:cubicBezTo>
                        <a:pt x="37" y="11"/>
                        <a:pt x="34" y="14"/>
                        <a:pt x="30" y="1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0" name="PA-任意多边形 355"/>
                <p:cNvSpPr/>
                <p:nvPr>
                  <p:custDataLst>
                    <p:tags r:id="rId45"/>
                  </p:custDataLst>
                </p:nvPr>
              </p:nvSpPr>
              <p:spPr bwMode="auto">
                <a:xfrm>
                  <a:off x="6446196" y="5830347"/>
                  <a:ext cx="76495" cy="56539"/>
                </a:xfrm>
                <a:custGeom>
                  <a:avLst/>
                  <a:gdLst>
                    <a:gd name="T0" fmla="*/ 8 w 37"/>
                    <a:gd name="T1" fmla="*/ 27 h 27"/>
                    <a:gd name="T2" fmla="*/ 2 w 37"/>
                    <a:gd name="T3" fmla="*/ 24 h 27"/>
                    <a:gd name="T4" fmla="*/ 5 w 37"/>
                    <a:gd name="T5" fmla="*/ 14 h 27"/>
                    <a:gd name="T6" fmla="*/ 25 w 37"/>
                    <a:gd name="T7" fmla="*/ 2 h 27"/>
                    <a:gd name="T8" fmla="*/ 35 w 37"/>
                    <a:gd name="T9" fmla="*/ 5 h 27"/>
                    <a:gd name="T10" fmla="*/ 32 w 37"/>
                    <a:gd name="T11" fmla="*/ 15 h 27"/>
                    <a:gd name="T12" fmla="*/ 12 w 37"/>
                    <a:gd name="T13" fmla="*/ 26 h 27"/>
                    <a:gd name="T14" fmla="*/ 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8" y="27"/>
                      </a:moveTo>
                      <a:cubicBezTo>
                        <a:pt x="6" y="27"/>
                        <a:pt x="3" y="26"/>
                        <a:pt x="2" y="24"/>
                      </a:cubicBezTo>
                      <a:cubicBezTo>
                        <a:pt x="0" y="20"/>
                        <a:pt x="1" y="16"/>
                        <a:pt x="5" y="14"/>
                      </a:cubicBezTo>
                      <a:cubicBezTo>
                        <a:pt x="25" y="2"/>
                        <a:pt x="25" y="2"/>
                        <a:pt x="25" y="2"/>
                      </a:cubicBezTo>
                      <a:cubicBezTo>
                        <a:pt x="28" y="0"/>
                        <a:pt x="33" y="1"/>
                        <a:pt x="35" y="5"/>
                      </a:cubicBezTo>
                      <a:cubicBezTo>
                        <a:pt x="37" y="8"/>
                        <a:pt x="35" y="13"/>
                        <a:pt x="32" y="15"/>
                      </a:cubicBezTo>
                      <a:cubicBezTo>
                        <a:pt x="12" y="26"/>
                        <a:pt x="12" y="26"/>
                        <a:pt x="12" y="26"/>
                      </a:cubicBezTo>
                      <a:cubicBezTo>
                        <a:pt x="11" y="27"/>
                        <a:pt x="9" y="27"/>
                        <a:pt x="8"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1" name="PA-任意多边形 356"/>
                <p:cNvSpPr/>
                <p:nvPr>
                  <p:custDataLst>
                    <p:tags r:id="rId46"/>
                  </p:custDataLst>
                </p:nvPr>
              </p:nvSpPr>
              <p:spPr bwMode="auto">
                <a:xfrm>
                  <a:off x="6376353" y="5738887"/>
                  <a:ext cx="59865" cy="73169"/>
                </a:xfrm>
                <a:custGeom>
                  <a:avLst/>
                  <a:gdLst>
                    <a:gd name="T0" fmla="*/ 8 w 28"/>
                    <a:gd name="T1" fmla="*/ 35 h 35"/>
                    <a:gd name="T2" fmla="*/ 4 w 28"/>
                    <a:gd name="T3" fmla="*/ 34 h 35"/>
                    <a:gd name="T4" fmla="*/ 2 w 28"/>
                    <a:gd name="T5" fmla="*/ 24 h 35"/>
                    <a:gd name="T6" fmla="*/ 13 w 28"/>
                    <a:gd name="T7" fmla="*/ 4 h 35"/>
                    <a:gd name="T8" fmla="*/ 23 w 28"/>
                    <a:gd name="T9" fmla="*/ 2 h 35"/>
                    <a:gd name="T10" fmla="*/ 26 w 28"/>
                    <a:gd name="T11" fmla="*/ 11 h 35"/>
                    <a:gd name="T12" fmla="*/ 14 w 28"/>
                    <a:gd name="T13" fmla="*/ 32 h 35"/>
                    <a:gd name="T14" fmla="*/ 8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8" y="35"/>
                      </a:moveTo>
                      <a:cubicBezTo>
                        <a:pt x="7" y="35"/>
                        <a:pt x="5" y="35"/>
                        <a:pt x="4" y="34"/>
                      </a:cubicBezTo>
                      <a:cubicBezTo>
                        <a:pt x="1" y="32"/>
                        <a:pt x="0" y="28"/>
                        <a:pt x="2" y="24"/>
                      </a:cubicBezTo>
                      <a:cubicBezTo>
                        <a:pt x="13" y="4"/>
                        <a:pt x="13" y="4"/>
                        <a:pt x="13" y="4"/>
                      </a:cubicBezTo>
                      <a:cubicBezTo>
                        <a:pt x="15" y="1"/>
                        <a:pt x="19" y="0"/>
                        <a:pt x="23" y="2"/>
                      </a:cubicBezTo>
                      <a:cubicBezTo>
                        <a:pt x="26" y="4"/>
                        <a:pt x="28" y="8"/>
                        <a:pt x="26" y="11"/>
                      </a:cubicBezTo>
                      <a:cubicBezTo>
                        <a:pt x="14" y="32"/>
                        <a:pt x="14" y="32"/>
                        <a:pt x="14" y="32"/>
                      </a:cubicBezTo>
                      <a:cubicBezTo>
                        <a:pt x="13" y="34"/>
                        <a:pt x="10" y="35"/>
                        <a:pt x="8" y="35"/>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2" name="PA-任意多边形 357"/>
                <p:cNvSpPr>
                  <a:spLocks noEditPoints="1"/>
                </p:cNvSpPr>
                <p:nvPr>
                  <p:custDataLst>
                    <p:tags r:id="rId47"/>
                  </p:custDataLst>
                </p:nvPr>
              </p:nvSpPr>
              <p:spPr bwMode="auto">
                <a:xfrm>
                  <a:off x="6146870" y="5828685"/>
                  <a:ext cx="281035" cy="337574"/>
                </a:xfrm>
                <a:custGeom>
                  <a:avLst/>
                  <a:gdLst>
                    <a:gd name="T0" fmla="*/ 67 w 134"/>
                    <a:gd name="T1" fmla="*/ 0 h 162"/>
                    <a:gd name="T2" fmla="*/ 0 w 134"/>
                    <a:gd name="T3" fmla="*/ 73 h 162"/>
                    <a:gd name="T4" fmla="*/ 31 w 134"/>
                    <a:gd name="T5" fmla="*/ 162 h 162"/>
                    <a:gd name="T6" fmla="*/ 71 w 134"/>
                    <a:gd name="T7" fmla="*/ 162 h 162"/>
                    <a:gd name="T8" fmla="*/ 107 w 134"/>
                    <a:gd name="T9" fmla="*/ 132 h 162"/>
                    <a:gd name="T10" fmla="*/ 134 w 134"/>
                    <a:gd name="T11" fmla="*/ 67 h 162"/>
                    <a:gd name="T12" fmla="*/ 59 w 134"/>
                    <a:gd name="T13" fmla="*/ 118 h 162"/>
                    <a:gd name="T14" fmla="*/ 45 w 134"/>
                    <a:gd name="T15" fmla="*/ 91 h 162"/>
                    <a:gd name="T16" fmla="*/ 54 w 134"/>
                    <a:gd name="T17" fmla="*/ 87 h 162"/>
                    <a:gd name="T18" fmla="*/ 73 w 134"/>
                    <a:gd name="T19" fmla="*/ 87 h 162"/>
                    <a:gd name="T20" fmla="*/ 80 w 134"/>
                    <a:gd name="T21" fmla="*/ 92 h 162"/>
                    <a:gd name="T22" fmla="*/ 84 w 134"/>
                    <a:gd name="T23" fmla="*/ 91 h 162"/>
                    <a:gd name="T24" fmla="*/ 71 w 134"/>
                    <a:gd name="T25" fmla="*/ 118 h 162"/>
                    <a:gd name="T26" fmla="*/ 59 w 134"/>
                    <a:gd name="T27" fmla="*/ 150 h 162"/>
                    <a:gd name="T28" fmla="*/ 55 w 134"/>
                    <a:gd name="T29" fmla="*/ 72 h 162"/>
                    <a:gd name="T30" fmla="*/ 57 w 134"/>
                    <a:gd name="T31" fmla="*/ 74 h 162"/>
                    <a:gd name="T32" fmla="*/ 55 w 134"/>
                    <a:gd name="T33" fmla="*/ 72 h 162"/>
                    <a:gd name="T34" fmla="*/ 75 w 134"/>
                    <a:gd name="T35" fmla="*/ 70 h 162"/>
                    <a:gd name="T36" fmla="*/ 76 w 134"/>
                    <a:gd name="T37" fmla="*/ 70 h 162"/>
                    <a:gd name="T38" fmla="*/ 74 w 134"/>
                    <a:gd name="T39" fmla="*/ 71 h 162"/>
                    <a:gd name="T40" fmla="*/ 121 w 134"/>
                    <a:gd name="T41" fmla="*/ 77 h 162"/>
                    <a:gd name="T42" fmla="*/ 98 w 134"/>
                    <a:gd name="T43" fmla="*/ 125 h 162"/>
                    <a:gd name="T44" fmla="*/ 79 w 134"/>
                    <a:gd name="T45" fmla="*/ 150 h 162"/>
                    <a:gd name="T46" fmla="*/ 94 w 134"/>
                    <a:gd name="T47" fmla="*/ 90 h 162"/>
                    <a:gd name="T48" fmla="*/ 87 w 134"/>
                    <a:gd name="T49" fmla="*/ 86 h 162"/>
                    <a:gd name="T50" fmla="*/ 77 w 134"/>
                    <a:gd name="T51" fmla="*/ 85 h 162"/>
                    <a:gd name="T52" fmla="*/ 75 w 134"/>
                    <a:gd name="T53" fmla="*/ 83 h 162"/>
                    <a:gd name="T54" fmla="*/ 75 w 134"/>
                    <a:gd name="T55" fmla="*/ 66 h 162"/>
                    <a:gd name="T56" fmla="*/ 71 w 134"/>
                    <a:gd name="T57" fmla="*/ 82 h 162"/>
                    <a:gd name="T58" fmla="*/ 57 w 134"/>
                    <a:gd name="T59" fmla="*/ 84 h 162"/>
                    <a:gd name="T60" fmla="*/ 57 w 134"/>
                    <a:gd name="T61" fmla="*/ 68 h 162"/>
                    <a:gd name="T62" fmla="*/ 51 w 134"/>
                    <a:gd name="T63" fmla="*/ 81 h 162"/>
                    <a:gd name="T64" fmla="*/ 47 w 134"/>
                    <a:gd name="T65" fmla="*/ 87 h 162"/>
                    <a:gd name="T66" fmla="*/ 43 w 134"/>
                    <a:gd name="T67" fmla="*/ 86 h 162"/>
                    <a:gd name="T68" fmla="*/ 37 w 134"/>
                    <a:gd name="T69" fmla="*/ 84 h 162"/>
                    <a:gd name="T70" fmla="*/ 37 w 134"/>
                    <a:gd name="T71" fmla="*/ 84 h 162"/>
                    <a:gd name="T72" fmla="*/ 37 w 134"/>
                    <a:gd name="T73" fmla="*/ 84 h 162"/>
                    <a:gd name="T74" fmla="*/ 51 w 134"/>
                    <a:gd name="T75" fmla="*/ 119 h 162"/>
                    <a:gd name="T76" fmla="*/ 43 w 134"/>
                    <a:gd name="T77" fmla="*/ 150 h 162"/>
                    <a:gd name="T78" fmla="*/ 12 w 134"/>
                    <a:gd name="T79" fmla="*/ 77 h 162"/>
                    <a:gd name="T80" fmla="*/ 11 w 134"/>
                    <a:gd name="T81" fmla="*/ 69 h 162"/>
                    <a:gd name="T82" fmla="*/ 67 w 134"/>
                    <a:gd name="T83" fmla="*/ 11 h 162"/>
                    <a:gd name="T84" fmla="*/ 122 w 134"/>
                    <a:gd name="T85" fmla="*/ 6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162">
                      <a:moveTo>
                        <a:pt x="134" y="67"/>
                      </a:moveTo>
                      <a:cubicBezTo>
                        <a:pt x="134" y="30"/>
                        <a:pt x="104" y="0"/>
                        <a:pt x="67" y="0"/>
                      </a:cubicBezTo>
                      <a:cubicBezTo>
                        <a:pt x="30" y="0"/>
                        <a:pt x="0" y="30"/>
                        <a:pt x="0" y="67"/>
                      </a:cubicBezTo>
                      <a:cubicBezTo>
                        <a:pt x="0" y="69"/>
                        <a:pt x="0" y="71"/>
                        <a:pt x="0" y="73"/>
                      </a:cubicBezTo>
                      <a:cubicBezTo>
                        <a:pt x="0" y="74"/>
                        <a:pt x="1" y="100"/>
                        <a:pt x="26" y="132"/>
                      </a:cubicBezTo>
                      <a:cubicBezTo>
                        <a:pt x="34" y="142"/>
                        <a:pt x="31" y="162"/>
                        <a:pt x="31" y="162"/>
                      </a:cubicBezTo>
                      <a:cubicBezTo>
                        <a:pt x="41" y="162"/>
                        <a:pt x="51" y="162"/>
                        <a:pt x="62" y="162"/>
                      </a:cubicBezTo>
                      <a:cubicBezTo>
                        <a:pt x="65" y="162"/>
                        <a:pt x="68" y="162"/>
                        <a:pt x="71" y="162"/>
                      </a:cubicBezTo>
                      <a:cubicBezTo>
                        <a:pt x="82" y="162"/>
                        <a:pt x="92" y="162"/>
                        <a:pt x="102" y="162"/>
                      </a:cubicBezTo>
                      <a:cubicBezTo>
                        <a:pt x="102" y="162"/>
                        <a:pt x="99" y="142"/>
                        <a:pt x="107" y="132"/>
                      </a:cubicBezTo>
                      <a:cubicBezTo>
                        <a:pt x="132" y="100"/>
                        <a:pt x="134" y="74"/>
                        <a:pt x="133" y="73"/>
                      </a:cubicBezTo>
                      <a:cubicBezTo>
                        <a:pt x="133" y="71"/>
                        <a:pt x="134" y="69"/>
                        <a:pt x="134" y="67"/>
                      </a:cubicBezTo>
                      <a:close/>
                      <a:moveTo>
                        <a:pt x="59" y="150"/>
                      </a:moveTo>
                      <a:cubicBezTo>
                        <a:pt x="59" y="118"/>
                        <a:pt x="59" y="118"/>
                        <a:pt x="59" y="118"/>
                      </a:cubicBezTo>
                      <a:cubicBezTo>
                        <a:pt x="59" y="117"/>
                        <a:pt x="59" y="117"/>
                        <a:pt x="58" y="116"/>
                      </a:cubicBezTo>
                      <a:cubicBezTo>
                        <a:pt x="45" y="91"/>
                        <a:pt x="45" y="91"/>
                        <a:pt x="45" y="91"/>
                      </a:cubicBezTo>
                      <a:cubicBezTo>
                        <a:pt x="46" y="91"/>
                        <a:pt x="47" y="91"/>
                        <a:pt x="48" y="90"/>
                      </a:cubicBezTo>
                      <a:cubicBezTo>
                        <a:pt x="50" y="90"/>
                        <a:pt x="52" y="88"/>
                        <a:pt x="54" y="87"/>
                      </a:cubicBezTo>
                      <a:cubicBezTo>
                        <a:pt x="56" y="89"/>
                        <a:pt x="59" y="91"/>
                        <a:pt x="61" y="91"/>
                      </a:cubicBezTo>
                      <a:cubicBezTo>
                        <a:pt x="65" y="92"/>
                        <a:pt x="69" y="90"/>
                        <a:pt x="73" y="87"/>
                      </a:cubicBezTo>
                      <a:cubicBezTo>
                        <a:pt x="73" y="87"/>
                        <a:pt x="73" y="87"/>
                        <a:pt x="73" y="88"/>
                      </a:cubicBezTo>
                      <a:cubicBezTo>
                        <a:pt x="75" y="91"/>
                        <a:pt x="78" y="92"/>
                        <a:pt x="80" y="92"/>
                      </a:cubicBezTo>
                      <a:cubicBezTo>
                        <a:pt x="81" y="92"/>
                        <a:pt x="81" y="92"/>
                        <a:pt x="81" y="92"/>
                      </a:cubicBezTo>
                      <a:cubicBezTo>
                        <a:pt x="82" y="92"/>
                        <a:pt x="83" y="92"/>
                        <a:pt x="84" y="91"/>
                      </a:cubicBezTo>
                      <a:cubicBezTo>
                        <a:pt x="71" y="116"/>
                        <a:pt x="71" y="116"/>
                        <a:pt x="71" y="116"/>
                      </a:cubicBezTo>
                      <a:cubicBezTo>
                        <a:pt x="71" y="117"/>
                        <a:pt x="71" y="117"/>
                        <a:pt x="71" y="118"/>
                      </a:cubicBezTo>
                      <a:cubicBezTo>
                        <a:pt x="71" y="150"/>
                        <a:pt x="71" y="150"/>
                        <a:pt x="71" y="150"/>
                      </a:cubicBezTo>
                      <a:lnTo>
                        <a:pt x="59" y="150"/>
                      </a:lnTo>
                      <a:close/>
                      <a:moveTo>
                        <a:pt x="55" y="72"/>
                      </a:moveTo>
                      <a:cubicBezTo>
                        <a:pt x="55" y="72"/>
                        <a:pt x="55" y="72"/>
                        <a:pt x="55" y="72"/>
                      </a:cubicBezTo>
                      <a:cubicBezTo>
                        <a:pt x="55" y="72"/>
                        <a:pt x="55" y="72"/>
                        <a:pt x="56" y="72"/>
                      </a:cubicBezTo>
                      <a:cubicBezTo>
                        <a:pt x="57" y="72"/>
                        <a:pt x="57" y="72"/>
                        <a:pt x="57" y="74"/>
                      </a:cubicBezTo>
                      <a:cubicBezTo>
                        <a:pt x="57" y="75"/>
                        <a:pt x="56" y="77"/>
                        <a:pt x="55" y="80"/>
                      </a:cubicBezTo>
                      <a:cubicBezTo>
                        <a:pt x="54" y="76"/>
                        <a:pt x="54" y="73"/>
                        <a:pt x="55" y="72"/>
                      </a:cubicBezTo>
                      <a:close/>
                      <a:moveTo>
                        <a:pt x="74" y="71"/>
                      </a:moveTo>
                      <a:cubicBezTo>
                        <a:pt x="74" y="70"/>
                        <a:pt x="75" y="70"/>
                        <a:pt x="75" y="70"/>
                      </a:cubicBezTo>
                      <a:cubicBezTo>
                        <a:pt x="75" y="70"/>
                        <a:pt x="75" y="70"/>
                        <a:pt x="75" y="70"/>
                      </a:cubicBezTo>
                      <a:cubicBezTo>
                        <a:pt x="76" y="70"/>
                        <a:pt x="76" y="70"/>
                        <a:pt x="76" y="70"/>
                      </a:cubicBezTo>
                      <a:cubicBezTo>
                        <a:pt x="76" y="71"/>
                        <a:pt x="76" y="74"/>
                        <a:pt x="74" y="78"/>
                      </a:cubicBezTo>
                      <a:cubicBezTo>
                        <a:pt x="73" y="75"/>
                        <a:pt x="73" y="72"/>
                        <a:pt x="74" y="71"/>
                      </a:cubicBezTo>
                      <a:close/>
                      <a:moveTo>
                        <a:pt x="122" y="69"/>
                      </a:moveTo>
                      <a:cubicBezTo>
                        <a:pt x="121" y="77"/>
                        <a:pt x="121" y="77"/>
                        <a:pt x="121" y="77"/>
                      </a:cubicBezTo>
                      <a:cubicBezTo>
                        <a:pt x="121" y="77"/>
                        <a:pt x="121" y="77"/>
                        <a:pt x="121" y="77"/>
                      </a:cubicBezTo>
                      <a:cubicBezTo>
                        <a:pt x="120" y="84"/>
                        <a:pt x="115" y="103"/>
                        <a:pt x="98" y="125"/>
                      </a:cubicBezTo>
                      <a:cubicBezTo>
                        <a:pt x="92" y="132"/>
                        <a:pt x="90" y="142"/>
                        <a:pt x="90" y="150"/>
                      </a:cubicBezTo>
                      <a:cubicBezTo>
                        <a:pt x="79" y="150"/>
                        <a:pt x="79" y="150"/>
                        <a:pt x="79" y="150"/>
                      </a:cubicBezTo>
                      <a:cubicBezTo>
                        <a:pt x="79" y="119"/>
                        <a:pt x="79" y="119"/>
                        <a:pt x="79" y="119"/>
                      </a:cubicBezTo>
                      <a:cubicBezTo>
                        <a:pt x="94" y="90"/>
                        <a:pt x="94" y="90"/>
                        <a:pt x="94" y="90"/>
                      </a:cubicBezTo>
                      <a:cubicBezTo>
                        <a:pt x="95" y="88"/>
                        <a:pt x="94" y="85"/>
                        <a:pt x="92" y="84"/>
                      </a:cubicBezTo>
                      <a:cubicBezTo>
                        <a:pt x="90" y="83"/>
                        <a:pt x="88" y="84"/>
                        <a:pt x="87" y="86"/>
                      </a:cubicBezTo>
                      <a:cubicBezTo>
                        <a:pt x="85" y="87"/>
                        <a:pt x="83" y="88"/>
                        <a:pt x="81" y="88"/>
                      </a:cubicBezTo>
                      <a:cubicBezTo>
                        <a:pt x="79" y="88"/>
                        <a:pt x="78" y="87"/>
                        <a:pt x="77" y="85"/>
                      </a:cubicBezTo>
                      <a:cubicBezTo>
                        <a:pt x="76" y="85"/>
                        <a:pt x="76" y="84"/>
                        <a:pt x="75" y="83"/>
                      </a:cubicBezTo>
                      <a:cubicBezTo>
                        <a:pt x="75" y="83"/>
                        <a:pt x="75" y="83"/>
                        <a:pt x="75" y="83"/>
                      </a:cubicBezTo>
                      <a:cubicBezTo>
                        <a:pt x="79" y="78"/>
                        <a:pt x="81" y="72"/>
                        <a:pt x="79" y="68"/>
                      </a:cubicBezTo>
                      <a:cubicBezTo>
                        <a:pt x="79" y="66"/>
                        <a:pt x="77" y="65"/>
                        <a:pt x="75" y="66"/>
                      </a:cubicBezTo>
                      <a:cubicBezTo>
                        <a:pt x="73" y="66"/>
                        <a:pt x="71" y="67"/>
                        <a:pt x="70" y="69"/>
                      </a:cubicBezTo>
                      <a:cubicBezTo>
                        <a:pt x="69" y="72"/>
                        <a:pt x="69" y="78"/>
                        <a:pt x="71" y="82"/>
                      </a:cubicBezTo>
                      <a:cubicBezTo>
                        <a:pt x="68" y="85"/>
                        <a:pt x="65" y="88"/>
                        <a:pt x="62" y="87"/>
                      </a:cubicBezTo>
                      <a:cubicBezTo>
                        <a:pt x="60" y="87"/>
                        <a:pt x="58" y="86"/>
                        <a:pt x="57" y="84"/>
                      </a:cubicBezTo>
                      <a:cubicBezTo>
                        <a:pt x="60" y="80"/>
                        <a:pt x="61" y="77"/>
                        <a:pt x="61" y="73"/>
                      </a:cubicBezTo>
                      <a:cubicBezTo>
                        <a:pt x="61" y="71"/>
                        <a:pt x="60" y="68"/>
                        <a:pt x="57" y="68"/>
                      </a:cubicBezTo>
                      <a:cubicBezTo>
                        <a:pt x="55" y="67"/>
                        <a:pt x="53" y="68"/>
                        <a:pt x="52" y="69"/>
                      </a:cubicBezTo>
                      <a:cubicBezTo>
                        <a:pt x="49" y="72"/>
                        <a:pt x="50" y="77"/>
                        <a:pt x="51" y="81"/>
                      </a:cubicBezTo>
                      <a:cubicBezTo>
                        <a:pt x="51" y="82"/>
                        <a:pt x="51" y="83"/>
                        <a:pt x="52" y="83"/>
                      </a:cubicBezTo>
                      <a:cubicBezTo>
                        <a:pt x="50" y="85"/>
                        <a:pt x="48" y="86"/>
                        <a:pt x="47" y="87"/>
                      </a:cubicBezTo>
                      <a:cubicBezTo>
                        <a:pt x="45" y="87"/>
                        <a:pt x="44" y="87"/>
                        <a:pt x="43" y="87"/>
                      </a:cubicBezTo>
                      <a:cubicBezTo>
                        <a:pt x="43" y="86"/>
                        <a:pt x="43" y="86"/>
                        <a:pt x="43" y="86"/>
                      </a:cubicBezTo>
                      <a:cubicBezTo>
                        <a:pt x="42" y="84"/>
                        <a:pt x="40" y="83"/>
                        <a:pt x="38" y="84"/>
                      </a:cubicBezTo>
                      <a:cubicBezTo>
                        <a:pt x="38" y="84"/>
                        <a:pt x="38" y="84"/>
                        <a:pt x="37" y="84"/>
                      </a:cubicBezTo>
                      <a:cubicBezTo>
                        <a:pt x="37" y="84"/>
                        <a:pt x="37" y="84"/>
                        <a:pt x="37" y="84"/>
                      </a:cubicBezTo>
                      <a:cubicBezTo>
                        <a:pt x="37" y="84"/>
                        <a:pt x="37" y="84"/>
                        <a:pt x="37" y="84"/>
                      </a:cubicBezTo>
                      <a:cubicBezTo>
                        <a:pt x="37" y="84"/>
                        <a:pt x="37" y="84"/>
                        <a:pt x="37" y="84"/>
                      </a:cubicBezTo>
                      <a:cubicBezTo>
                        <a:pt x="37" y="84"/>
                        <a:pt x="37" y="84"/>
                        <a:pt x="37" y="84"/>
                      </a:cubicBezTo>
                      <a:cubicBezTo>
                        <a:pt x="35" y="85"/>
                        <a:pt x="35" y="88"/>
                        <a:pt x="36" y="90"/>
                      </a:cubicBezTo>
                      <a:cubicBezTo>
                        <a:pt x="51" y="119"/>
                        <a:pt x="51" y="119"/>
                        <a:pt x="51" y="119"/>
                      </a:cubicBezTo>
                      <a:cubicBezTo>
                        <a:pt x="51" y="150"/>
                        <a:pt x="51" y="150"/>
                        <a:pt x="51" y="150"/>
                      </a:cubicBezTo>
                      <a:cubicBezTo>
                        <a:pt x="43" y="150"/>
                        <a:pt x="43" y="150"/>
                        <a:pt x="43" y="150"/>
                      </a:cubicBezTo>
                      <a:cubicBezTo>
                        <a:pt x="43" y="142"/>
                        <a:pt x="41" y="132"/>
                        <a:pt x="36" y="125"/>
                      </a:cubicBezTo>
                      <a:cubicBezTo>
                        <a:pt x="18" y="103"/>
                        <a:pt x="13" y="84"/>
                        <a:pt x="12" y="77"/>
                      </a:cubicBezTo>
                      <a:cubicBezTo>
                        <a:pt x="12" y="77"/>
                        <a:pt x="12" y="77"/>
                        <a:pt x="12" y="77"/>
                      </a:cubicBezTo>
                      <a:cubicBezTo>
                        <a:pt x="11" y="69"/>
                        <a:pt x="11" y="69"/>
                        <a:pt x="11" y="69"/>
                      </a:cubicBezTo>
                      <a:cubicBezTo>
                        <a:pt x="11" y="68"/>
                        <a:pt x="11" y="67"/>
                        <a:pt x="11" y="67"/>
                      </a:cubicBezTo>
                      <a:cubicBezTo>
                        <a:pt x="11" y="36"/>
                        <a:pt x="36" y="11"/>
                        <a:pt x="67" y="11"/>
                      </a:cubicBezTo>
                      <a:cubicBezTo>
                        <a:pt x="97" y="11"/>
                        <a:pt x="122" y="36"/>
                        <a:pt x="122" y="67"/>
                      </a:cubicBezTo>
                      <a:cubicBezTo>
                        <a:pt x="122" y="67"/>
                        <a:pt x="122" y="68"/>
                        <a:pt x="122" y="69"/>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63" name="PA-任意多边形 358"/>
                <p:cNvSpPr/>
                <p:nvPr>
                  <p:custDataLst>
                    <p:tags r:id="rId48"/>
                  </p:custDataLst>
                </p:nvPr>
              </p:nvSpPr>
              <p:spPr bwMode="auto">
                <a:xfrm>
                  <a:off x="6211724" y="6176235"/>
                  <a:ext cx="148001" cy="84810"/>
                </a:xfrm>
                <a:custGeom>
                  <a:avLst/>
                  <a:gdLst>
                    <a:gd name="T0" fmla="*/ 0 w 71"/>
                    <a:gd name="T1" fmla="*/ 6 h 40"/>
                    <a:gd name="T2" fmla="*/ 3 w 71"/>
                    <a:gd name="T3" fmla="*/ 6 h 40"/>
                    <a:gd name="T4" fmla="*/ 3 w 71"/>
                    <a:gd name="T5" fmla="*/ 11 h 40"/>
                    <a:gd name="T6" fmla="*/ 0 w 71"/>
                    <a:gd name="T7" fmla="*/ 11 h 40"/>
                    <a:gd name="T8" fmla="*/ 0 w 71"/>
                    <a:gd name="T9" fmla="*/ 17 h 40"/>
                    <a:gd name="T10" fmla="*/ 3 w 71"/>
                    <a:gd name="T11" fmla="*/ 17 h 40"/>
                    <a:gd name="T12" fmla="*/ 3 w 71"/>
                    <a:gd name="T13" fmla="*/ 22 h 40"/>
                    <a:gd name="T14" fmla="*/ 0 w 71"/>
                    <a:gd name="T15" fmla="*/ 22 h 40"/>
                    <a:gd name="T16" fmla="*/ 16 w 71"/>
                    <a:gd name="T17" fmla="*/ 34 h 40"/>
                    <a:gd name="T18" fmla="*/ 24 w 71"/>
                    <a:gd name="T19" fmla="*/ 40 h 40"/>
                    <a:gd name="T20" fmla="*/ 47 w 71"/>
                    <a:gd name="T21" fmla="*/ 40 h 40"/>
                    <a:gd name="T22" fmla="*/ 56 w 71"/>
                    <a:gd name="T23" fmla="*/ 34 h 40"/>
                    <a:gd name="T24" fmla="*/ 71 w 71"/>
                    <a:gd name="T25" fmla="*/ 22 h 40"/>
                    <a:gd name="T26" fmla="*/ 68 w 71"/>
                    <a:gd name="T27" fmla="*/ 22 h 40"/>
                    <a:gd name="T28" fmla="*/ 68 w 71"/>
                    <a:gd name="T29" fmla="*/ 17 h 40"/>
                    <a:gd name="T30" fmla="*/ 71 w 71"/>
                    <a:gd name="T31" fmla="*/ 17 h 40"/>
                    <a:gd name="T32" fmla="*/ 71 w 71"/>
                    <a:gd name="T33" fmla="*/ 11 h 40"/>
                    <a:gd name="T34" fmla="*/ 68 w 71"/>
                    <a:gd name="T35" fmla="*/ 11 h 40"/>
                    <a:gd name="T36" fmla="*/ 68 w 71"/>
                    <a:gd name="T37" fmla="*/ 6 h 40"/>
                    <a:gd name="T38" fmla="*/ 71 w 71"/>
                    <a:gd name="T39" fmla="*/ 6 h 40"/>
                    <a:gd name="T40" fmla="*/ 71 w 71"/>
                    <a:gd name="T41" fmla="*/ 0 h 40"/>
                    <a:gd name="T42" fmla="*/ 0 w 71"/>
                    <a:gd name="T43" fmla="*/ 0 h 40"/>
                    <a:gd name="T44" fmla="*/ 0 w 71"/>
                    <a:gd name="T45"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40">
                      <a:moveTo>
                        <a:pt x="0" y="6"/>
                      </a:moveTo>
                      <a:cubicBezTo>
                        <a:pt x="3" y="6"/>
                        <a:pt x="3" y="6"/>
                        <a:pt x="3" y="6"/>
                      </a:cubicBezTo>
                      <a:cubicBezTo>
                        <a:pt x="3" y="11"/>
                        <a:pt x="3" y="11"/>
                        <a:pt x="3" y="11"/>
                      </a:cubicBezTo>
                      <a:cubicBezTo>
                        <a:pt x="0" y="11"/>
                        <a:pt x="0" y="11"/>
                        <a:pt x="0" y="11"/>
                      </a:cubicBezTo>
                      <a:cubicBezTo>
                        <a:pt x="0" y="17"/>
                        <a:pt x="0" y="17"/>
                        <a:pt x="0" y="17"/>
                      </a:cubicBezTo>
                      <a:cubicBezTo>
                        <a:pt x="3" y="17"/>
                        <a:pt x="3" y="17"/>
                        <a:pt x="3" y="17"/>
                      </a:cubicBezTo>
                      <a:cubicBezTo>
                        <a:pt x="3" y="22"/>
                        <a:pt x="3" y="22"/>
                        <a:pt x="3" y="22"/>
                      </a:cubicBezTo>
                      <a:cubicBezTo>
                        <a:pt x="0" y="22"/>
                        <a:pt x="0" y="22"/>
                        <a:pt x="0" y="22"/>
                      </a:cubicBezTo>
                      <a:cubicBezTo>
                        <a:pt x="1" y="28"/>
                        <a:pt x="7" y="34"/>
                        <a:pt x="16" y="34"/>
                      </a:cubicBezTo>
                      <a:cubicBezTo>
                        <a:pt x="17" y="38"/>
                        <a:pt x="20" y="40"/>
                        <a:pt x="24" y="40"/>
                      </a:cubicBezTo>
                      <a:cubicBezTo>
                        <a:pt x="47" y="40"/>
                        <a:pt x="47" y="40"/>
                        <a:pt x="47" y="40"/>
                      </a:cubicBezTo>
                      <a:cubicBezTo>
                        <a:pt x="51" y="40"/>
                        <a:pt x="54" y="38"/>
                        <a:pt x="56" y="34"/>
                      </a:cubicBezTo>
                      <a:cubicBezTo>
                        <a:pt x="64" y="34"/>
                        <a:pt x="70" y="28"/>
                        <a:pt x="71" y="22"/>
                      </a:cubicBezTo>
                      <a:cubicBezTo>
                        <a:pt x="68" y="22"/>
                        <a:pt x="68" y="22"/>
                        <a:pt x="68" y="22"/>
                      </a:cubicBezTo>
                      <a:cubicBezTo>
                        <a:pt x="68" y="17"/>
                        <a:pt x="68" y="17"/>
                        <a:pt x="68" y="17"/>
                      </a:cubicBezTo>
                      <a:cubicBezTo>
                        <a:pt x="71" y="17"/>
                        <a:pt x="71" y="17"/>
                        <a:pt x="71" y="17"/>
                      </a:cubicBezTo>
                      <a:cubicBezTo>
                        <a:pt x="71" y="11"/>
                        <a:pt x="71" y="11"/>
                        <a:pt x="71" y="11"/>
                      </a:cubicBezTo>
                      <a:cubicBezTo>
                        <a:pt x="68" y="11"/>
                        <a:pt x="68" y="11"/>
                        <a:pt x="68" y="11"/>
                      </a:cubicBezTo>
                      <a:cubicBezTo>
                        <a:pt x="68" y="6"/>
                        <a:pt x="68" y="6"/>
                        <a:pt x="68" y="6"/>
                      </a:cubicBezTo>
                      <a:cubicBezTo>
                        <a:pt x="71" y="6"/>
                        <a:pt x="71" y="6"/>
                        <a:pt x="71" y="6"/>
                      </a:cubicBezTo>
                      <a:cubicBezTo>
                        <a:pt x="71" y="0"/>
                        <a:pt x="71" y="0"/>
                        <a:pt x="71" y="0"/>
                      </a:cubicBezTo>
                      <a:cubicBezTo>
                        <a:pt x="0" y="0"/>
                        <a:pt x="0" y="0"/>
                        <a:pt x="0" y="0"/>
                      </a:cubicBezTo>
                      <a:lnTo>
                        <a:pt x="0" y="6"/>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86" name="组合 85"/>
            <p:cNvGrpSpPr/>
            <p:nvPr/>
          </p:nvGrpSpPr>
          <p:grpSpPr>
            <a:xfrm>
              <a:off x="2773" y="6659"/>
              <a:ext cx="2688" cy="1483"/>
              <a:chOff x="2773" y="6659"/>
              <a:chExt cx="2688" cy="1483"/>
            </a:xfrm>
          </p:grpSpPr>
          <p:sp>
            <p:nvSpPr>
              <p:cNvPr id="64" name="PA-文本框 63"/>
              <p:cNvSpPr txBox="1"/>
              <p:nvPr>
                <p:custDataLst>
                  <p:tags r:id="rId35"/>
                </p:custDataLst>
              </p:nvPr>
            </p:nvSpPr>
            <p:spPr>
              <a:xfrm>
                <a:off x="2773" y="6659"/>
                <a:ext cx="1920" cy="533"/>
              </a:xfrm>
              <a:prstGeom prst="rect">
                <a:avLst/>
              </a:prstGeom>
              <a:noFill/>
            </p:spPr>
            <p:txBody>
              <a:bodyPr wrap="square" rtlCol="0">
                <a:spAutoFit/>
              </a:bodyPr>
              <a:lstStyle/>
              <a:p>
                <a:r>
                  <a:rPr lang="zh-CN" altLang="en-US" sz="16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65" name="PA-文本框 64"/>
              <p:cNvSpPr txBox="1"/>
              <p:nvPr>
                <p:custDataLst>
                  <p:tags r:id="rId36"/>
                </p:custDataLst>
              </p:nvPr>
            </p:nvSpPr>
            <p:spPr>
              <a:xfrm>
                <a:off x="2773" y="7082"/>
                <a:ext cx="2688" cy="106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a:t>
                </a:r>
              </a:p>
            </p:txBody>
          </p:sp>
        </p:grpSp>
      </p:grpSp>
      <p:grpSp>
        <p:nvGrpSpPr>
          <p:cNvPr id="90" name="PA-组合 89"/>
          <p:cNvGrpSpPr/>
          <p:nvPr>
            <p:custDataLst>
              <p:tags r:id="rId7"/>
            </p:custDataLst>
          </p:nvPr>
        </p:nvGrpSpPr>
        <p:grpSpPr>
          <a:xfrm>
            <a:off x="8488045" y="4228465"/>
            <a:ext cx="2417445" cy="941070"/>
            <a:chOff x="13367" y="6659"/>
            <a:chExt cx="3807" cy="1482"/>
          </a:xfrm>
        </p:grpSpPr>
        <p:grpSp>
          <p:nvGrpSpPr>
            <p:cNvPr id="82" name="组合 81"/>
            <p:cNvGrpSpPr/>
            <p:nvPr/>
          </p:nvGrpSpPr>
          <p:grpSpPr>
            <a:xfrm>
              <a:off x="13367" y="6772"/>
              <a:ext cx="1032" cy="1032"/>
              <a:chOff x="13367" y="6772"/>
              <a:chExt cx="1032" cy="1032"/>
            </a:xfrm>
          </p:grpSpPr>
          <p:sp>
            <p:nvSpPr>
              <p:cNvPr id="21" name="PA-椭圆 20"/>
              <p:cNvSpPr/>
              <p:nvPr>
                <p:custDataLst>
                  <p:tags r:id="rId17"/>
                </p:custDataLst>
              </p:nvPr>
            </p:nvSpPr>
            <p:spPr>
              <a:xfrm>
                <a:off x="13367" y="6772"/>
                <a:ext cx="1033" cy="1033"/>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34" name="组合 33"/>
              <p:cNvGrpSpPr/>
              <p:nvPr/>
            </p:nvGrpSpPr>
            <p:grpSpPr>
              <a:xfrm>
                <a:off x="13585" y="7000"/>
                <a:ext cx="503" cy="576"/>
                <a:chOff x="9477707" y="1892543"/>
                <a:chExt cx="427372" cy="488900"/>
              </a:xfrm>
              <a:solidFill>
                <a:schemeClr val="bg1"/>
              </a:solidFill>
            </p:grpSpPr>
            <p:sp>
              <p:nvSpPr>
                <p:cNvPr id="35" name="PA-椭圆 194"/>
                <p:cNvSpPr>
                  <a:spLocks noChangeArrowheads="1"/>
                </p:cNvSpPr>
                <p:nvPr>
                  <p:custDataLst>
                    <p:tags r:id="rId18"/>
                  </p:custDataLst>
                </p:nvPr>
              </p:nvSpPr>
              <p:spPr bwMode="auto">
                <a:xfrm>
                  <a:off x="9604090" y="2291645"/>
                  <a:ext cx="89798" cy="89798"/>
                </a:xfrm>
                <a:prstGeom prst="ellipse">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6" name="PA-椭圆 195"/>
                <p:cNvSpPr>
                  <a:spLocks noChangeArrowheads="1"/>
                </p:cNvSpPr>
                <p:nvPr>
                  <p:custDataLst>
                    <p:tags r:id="rId19"/>
                  </p:custDataLst>
                </p:nvPr>
              </p:nvSpPr>
              <p:spPr bwMode="auto">
                <a:xfrm>
                  <a:off x="9772044" y="2291645"/>
                  <a:ext cx="86472" cy="89798"/>
                </a:xfrm>
                <a:prstGeom prst="ellipse">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7" name="PA-任意多边形 196"/>
                <p:cNvSpPr/>
                <p:nvPr>
                  <p:custDataLst>
                    <p:tags r:id="rId20"/>
                  </p:custDataLst>
                </p:nvPr>
              </p:nvSpPr>
              <p:spPr bwMode="auto">
                <a:xfrm>
                  <a:off x="9477707" y="1939105"/>
                  <a:ext cx="392450" cy="330922"/>
                </a:xfrm>
                <a:custGeom>
                  <a:avLst/>
                  <a:gdLst>
                    <a:gd name="T0" fmla="*/ 180 w 188"/>
                    <a:gd name="T1" fmla="*/ 158 h 158"/>
                    <a:gd name="T2" fmla="*/ 180 w 188"/>
                    <a:gd name="T3" fmla="*/ 158 h 158"/>
                    <a:gd name="T4" fmla="*/ 66 w 188"/>
                    <a:gd name="T5" fmla="*/ 157 h 158"/>
                    <a:gd name="T6" fmla="*/ 59 w 188"/>
                    <a:gd name="T7" fmla="*/ 151 h 158"/>
                    <a:gd name="T8" fmla="*/ 31 w 188"/>
                    <a:gd name="T9" fmla="*/ 23 h 158"/>
                    <a:gd name="T10" fmla="*/ 7 w 188"/>
                    <a:gd name="T11" fmla="*/ 17 h 158"/>
                    <a:gd name="T12" fmla="*/ 2 w 188"/>
                    <a:gd name="T13" fmla="*/ 7 h 158"/>
                    <a:gd name="T14" fmla="*/ 12 w 188"/>
                    <a:gd name="T15" fmla="*/ 1 h 158"/>
                    <a:gd name="T16" fmla="*/ 40 w 188"/>
                    <a:gd name="T17" fmla="*/ 9 h 158"/>
                    <a:gd name="T18" fmla="*/ 46 w 188"/>
                    <a:gd name="T19" fmla="*/ 15 h 158"/>
                    <a:gd name="T20" fmla="*/ 73 w 188"/>
                    <a:gd name="T21" fmla="*/ 141 h 158"/>
                    <a:gd name="T22" fmla="*/ 180 w 188"/>
                    <a:gd name="T23" fmla="*/ 141 h 158"/>
                    <a:gd name="T24" fmla="*/ 188 w 188"/>
                    <a:gd name="T25" fmla="*/ 149 h 158"/>
                    <a:gd name="T26" fmla="*/ 180 w 188"/>
                    <a:gd name="T2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158">
                      <a:moveTo>
                        <a:pt x="180" y="158"/>
                      </a:moveTo>
                      <a:cubicBezTo>
                        <a:pt x="180" y="158"/>
                        <a:pt x="180" y="158"/>
                        <a:pt x="180" y="158"/>
                      </a:cubicBezTo>
                      <a:cubicBezTo>
                        <a:pt x="66" y="157"/>
                        <a:pt x="66" y="157"/>
                        <a:pt x="66" y="157"/>
                      </a:cubicBezTo>
                      <a:cubicBezTo>
                        <a:pt x="63" y="157"/>
                        <a:pt x="59" y="154"/>
                        <a:pt x="59" y="151"/>
                      </a:cubicBezTo>
                      <a:cubicBezTo>
                        <a:pt x="31" y="23"/>
                        <a:pt x="31" y="23"/>
                        <a:pt x="31" y="23"/>
                      </a:cubicBezTo>
                      <a:cubicBezTo>
                        <a:pt x="7" y="17"/>
                        <a:pt x="7" y="17"/>
                        <a:pt x="7" y="17"/>
                      </a:cubicBezTo>
                      <a:cubicBezTo>
                        <a:pt x="3" y="15"/>
                        <a:pt x="0" y="11"/>
                        <a:pt x="2" y="7"/>
                      </a:cubicBezTo>
                      <a:cubicBezTo>
                        <a:pt x="3" y="2"/>
                        <a:pt x="7" y="0"/>
                        <a:pt x="12" y="1"/>
                      </a:cubicBezTo>
                      <a:cubicBezTo>
                        <a:pt x="40" y="9"/>
                        <a:pt x="40" y="9"/>
                        <a:pt x="40" y="9"/>
                      </a:cubicBezTo>
                      <a:cubicBezTo>
                        <a:pt x="43" y="10"/>
                        <a:pt x="45" y="12"/>
                        <a:pt x="46" y="15"/>
                      </a:cubicBezTo>
                      <a:cubicBezTo>
                        <a:pt x="73" y="141"/>
                        <a:pt x="73" y="141"/>
                        <a:pt x="73" y="141"/>
                      </a:cubicBezTo>
                      <a:cubicBezTo>
                        <a:pt x="180" y="141"/>
                        <a:pt x="180" y="141"/>
                        <a:pt x="180" y="141"/>
                      </a:cubicBezTo>
                      <a:cubicBezTo>
                        <a:pt x="184" y="141"/>
                        <a:pt x="188" y="145"/>
                        <a:pt x="188" y="149"/>
                      </a:cubicBezTo>
                      <a:cubicBezTo>
                        <a:pt x="188" y="154"/>
                        <a:pt x="184" y="158"/>
                        <a:pt x="180" y="158"/>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8" name="PA-任意多边形 197"/>
                <p:cNvSpPr/>
                <p:nvPr>
                  <p:custDataLst>
                    <p:tags r:id="rId21"/>
                  </p:custDataLst>
                </p:nvPr>
              </p:nvSpPr>
              <p:spPr bwMode="auto">
                <a:xfrm>
                  <a:off x="9574157" y="2028903"/>
                  <a:ext cx="330922" cy="171282"/>
                </a:xfrm>
                <a:custGeom>
                  <a:avLst/>
                  <a:gdLst>
                    <a:gd name="T0" fmla="*/ 148 w 159"/>
                    <a:gd name="T1" fmla="*/ 75 h 82"/>
                    <a:gd name="T2" fmla="*/ 141 w 159"/>
                    <a:gd name="T3" fmla="*/ 82 h 82"/>
                    <a:gd name="T4" fmla="*/ 18 w 159"/>
                    <a:gd name="T5" fmla="*/ 82 h 82"/>
                    <a:gd name="T6" fmla="*/ 12 w 159"/>
                    <a:gd name="T7" fmla="*/ 75 h 82"/>
                    <a:gd name="T8" fmla="*/ 0 w 159"/>
                    <a:gd name="T9" fmla="*/ 6 h 82"/>
                    <a:gd name="T10" fmla="*/ 6 w 159"/>
                    <a:gd name="T11" fmla="*/ 0 h 82"/>
                    <a:gd name="T12" fmla="*/ 159 w 159"/>
                    <a:gd name="T13" fmla="*/ 15 h 82"/>
                    <a:gd name="T14" fmla="*/ 148 w 159"/>
                    <a:gd name="T15" fmla="*/ 75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82">
                      <a:moveTo>
                        <a:pt x="148" y="75"/>
                      </a:moveTo>
                      <a:cubicBezTo>
                        <a:pt x="148" y="79"/>
                        <a:pt x="145" y="82"/>
                        <a:pt x="141" y="82"/>
                      </a:cubicBezTo>
                      <a:cubicBezTo>
                        <a:pt x="18" y="82"/>
                        <a:pt x="18" y="82"/>
                        <a:pt x="18" y="82"/>
                      </a:cubicBezTo>
                      <a:cubicBezTo>
                        <a:pt x="15" y="82"/>
                        <a:pt x="12" y="79"/>
                        <a:pt x="12" y="75"/>
                      </a:cubicBezTo>
                      <a:cubicBezTo>
                        <a:pt x="0" y="6"/>
                        <a:pt x="0" y="6"/>
                        <a:pt x="0" y="6"/>
                      </a:cubicBezTo>
                      <a:cubicBezTo>
                        <a:pt x="0" y="3"/>
                        <a:pt x="3" y="0"/>
                        <a:pt x="6" y="0"/>
                      </a:cubicBezTo>
                      <a:cubicBezTo>
                        <a:pt x="159" y="15"/>
                        <a:pt x="159" y="15"/>
                        <a:pt x="159" y="15"/>
                      </a:cubicBezTo>
                      <a:lnTo>
                        <a:pt x="148" y="75"/>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9" name="PA-任意多边形 198"/>
                <p:cNvSpPr/>
                <p:nvPr>
                  <p:custDataLst>
                    <p:tags r:id="rId22"/>
                  </p:custDataLst>
                </p:nvPr>
              </p:nvSpPr>
              <p:spPr bwMode="auto">
                <a:xfrm>
                  <a:off x="9725483" y="1892543"/>
                  <a:ext cx="44899" cy="34922"/>
                </a:xfrm>
                <a:custGeom>
                  <a:avLst/>
                  <a:gdLst>
                    <a:gd name="T0" fmla="*/ 23 w 27"/>
                    <a:gd name="T1" fmla="*/ 0 h 21"/>
                    <a:gd name="T2" fmla="*/ 18 w 27"/>
                    <a:gd name="T3" fmla="*/ 0 h 21"/>
                    <a:gd name="T4" fmla="*/ 6 w 27"/>
                    <a:gd name="T5" fmla="*/ 0 h 21"/>
                    <a:gd name="T6" fmla="*/ 3 w 27"/>
                    <a:gd name="T7" fmla="*/ 0 h 21"/>
                    <a:gd name="T8" fmla="*/ 0 w 27"/>
                    <a:gd name="T9" fmla="*/ 21 h 21"/>
                    <a:gd name="T10" fmla="*/ 8 w 27"/>
                    <a:gd name="T11" fmla="*/ 21 h 21"/>
                    <a:gd name="T12" fmla="*/ 19 w 27"/>
                    <a:gd name="T13" fmla="*/ 21 h 21"/>
                    <a:gd name="T14" fmla="*/ 27 w 27"/>
                    <a:gd name="T15" fmla="*/ 21 h 21"/>
                    <a:gd name="T16" fmla="*/ 23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3" y="0"/>
                      </a:moveTo>
                      <a:lnTo>
                        <a:pt x="18" y="0"/>
                      </a:lnTo>
                      <a:lnTo>
                        <a:pt x="6" y="0"/>
                      </a:lnTo>
                      <a:lnTo>
                        <a:pt x="3" y="0"/>
                      </a:lnTo>
                      <a:lnTo>
                        <a:pt x="0" y="21"/>
                      </a:lnTo>
                      <a:lnTo>
                        <a:pt x="8" y="21"/>
                      </a:lnTo>
                      <a:lnTo>
                        <a:pt x="19" y="21"/>
                      </a:lnTo>
                      <a:lnTo>
                        <a:pt x="27" y="21"/>
                      </a:lnTo>
                      <a:lnTo>
                        <a:pt x="23"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0" name="PA-任意多边形 199"/>
                <p:cNvSpPr/>
                <p:nvPr>
                  <p:custDataLst>
                    <p:tags r:id="rId23"/>
                  </p:custDataLst>
                </p:nvPr>
              </p:nvSpPr>
              <p:spPr bwMode="auto">
                <a:xfrm>
                  <a:off x="9665617" y="1902520"/>
                  <a:ext cx="51551" cy="49888"/>
                </a:xfrm>
                <a:custGeom>
                  <a:avLst/>
                  <a:gdLst>
                    <a:gd name="T0" fmla="*/ 16 w 31"/>
                    <a:gd name="T1" fmla="*/ 0 h 30"/>
                    <a:gd name="T2" fmla="*/ 12 w 31"/>
                    <a:gd name="T3" fmla="*/ 1 h 30"/>
                    <a:gd name="T4" fmla="*/ 4 w 31"/>
                    <a:gd name="T5" fmla="*/ 7 h 30"/>
                    <a:gd name="T6" fmla="*/ 0 w 31"/>
                    <a:gd name="T7" fmla="*/ 10 h 30"/>
                    <a:gd name="T8" fmla="*/ 9 w 31"/>
                    <a:gd name="T9" fmla="*/ 30 h 30"/>
                    <a:gd name="T10" fmla="*/ 15 w 31"/>
                    <a:gd name="T11" fmla="*/ 25 h 30"/>
                    <a:gd name="T12" fmla="*/ 24 w 31"/>
                    <a:gd name="T13" fmla="*/ 20 h 30"/>
                    <a:gd name="T14" fmla="*/ 31 w 31"/>
                    <a:gd name="T15" fmla="*/ 15 h 30"/>
                    <a:gd name="T16" fmla="*/ 16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6" y="0"/>
                      </a:moveTo>
                      <a:lnTo>
                        <a:pt x="12" y="1"/>
                      </a:lnTo>
                      <a:lnTo>
                        <a:pt x="4" y="7"/>
                      </a:lnTo>
                      <a:lnTo>
                        <a:pt x="0" y="10"/>
                      </a:lnTo>
                      <a:lnTo>
                        <a:pt x="9" y="30"/>
                      </a:lnTo>
                      <a:lnTo>
                        <a:pt x="15" y="25"/>
                      </a:lnTo>
                      <a:lnTo>
                        <a:pt x="24" y="20"/>
                      </a:lnTo>
                      <a:lnTo>
                        <a:pt x="31" y="15"/>
                      </a:lnTo>
                      <a:lnTo>
                        <a:pt x="16"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1" name="PA-任意多边形 200"/>
                <p:cNvSpPr/>
                <p:nvPr>
                  <p:custDataLst>
                    <p:tags r:id="rId24"/>
                  </p:custDataLst>
                </p:nvPr>
              </p:nvSpPr>
              <p:spPr bwMode="auto">
                <a:xfrm>
                  <a:off x="9622381" y="1944094"/>
                  <a:ext cx="49888" cy="51551"/>
                </a:xfrm>
                <a:custGeom>
                  <a:avLst/>
                  <a:gdLst>
                    <a:gd name="T0" fmla="*/ 10 w 30"/>
                    <a:gd name="T1" fmla="*/ 0 h 31"/>
                    <a:gd name="T2" fmla="*/ 7 w 30"/>
                    <a:gd name="T3" fmla="*/ 4 h 31"/>
                    <a:gd name="T4" fmla="*/ 2 w 30"/>
                    <a:gd name="T5" fmla="*/ 14 h 31"/>
                    <a:gd name="T6" fmla="*/ 0 w 30"/>
                    <a:gd name="T7" fmla="*/ 17 h 31"/>
                    <a:gd name="T8" fmla="*/ 17 w 30"/>
                    <a:gd name="T9" fmla="*/ 31 h 31"/>
                    <a:gd name="T10" fmla="*/ 21 w 30"/>
                    <a:gd name="T11" fmla="*/ 24 h 31"/>
                    <a:gd name="T12" fmla="*/ 26 w 30"/>
                    <a:gd name="T13" fmla="*/ 14 h 31"/>
                    <a:gd name="T14" fmla="*/ 30 w 30"/>
                    <a:gd name="T15" fmla="*/ 7 h 31"/>
                    <a:gd name="T16" fmla="*/ 10 w 3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10" y="0"/>
                      </a:moveTo>
                      <a:lnTo>
                        <a:pt x="7" y="4"/>
                      </a:lnTo>
                      <a:lnTo>
                        <a:pt x="2" y="14"/>
                      </a:lnTo>
                      <a:lnTo>
                        <a:pt x="0" y="17"/>
                      </a:lnTo>
                      <a:lnTo>
                        <a:pt x="17" y="31"/>
                      </a:lnTo>
                      <a:lnTo>
                        <a:pt x="21" y="24"/>
                      </a:lnTo>
                      <a:lnTo>
                        <a:pt x="26" y="14"/>
                      </a:lnTo>
                      <a:lnTo>
                        <a:pt x="30" y="7"/>
                      </a:lnTo>
                      <a:lnTo>
                        <a:pt x="10"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2" name="PA-任意多边形 201"/>
                <p:cNvSpPr/>
                <p:nvPr>
                  <p:custDataLst>
                    <p:tags r:id="rId25"/>
                  </p:custDataLst>
                </p:nvPr>
              </p:nvSpPr>
              <p:spPr bwMode="auto">
                <a:xfrm>
                  <a:off x="9610741" y="2002296"/>
                  <a:ext cx="38248" cy="43236"/>
                </a:xfrm>
                <a:custGeom>
                  <a:avLst/>
                  <a:gdLst>
                    <a:gd name="T0" fmla="*/ 0 w 23"/>
                    <a:gd name="T1" fmla="*/ 5 h 26"/>
                    <a:gd name="T2" fmla="*/ 0 w 23"/>
                    <a:gd name="T3" fmla="*/ 9 h 26"/>
                    <a:gd name="T4" fmla="*/ 2 w 23"/>
                    <a:gd name="T5" fmla="*/ 20 h 26"/>
                    <a:gd name="T6" fmla="*/ 2 w 23"/>
                    <a:gd name="T7" fmla="*/ 25 h 26"/>
                    <a:gd name="T8" fmla="*/ 23 w 23"/>
                    <a:gd name="T9" fmla="*/ 26 h 26"/>
                    <a:gd name="T10" fmla="*/ 22 w 23"/>
                    <a:gd name="T11" fmla="*/ 19 h 26"/>
                    <a:gd name="T12" fmla="*/ 22 w 23"/>
                    <a:gd name="T13" fmla="*/ 9 h 26"/>
                    <a:gd name="T14" fmla="*/ 22 w 23"/>
                    <a:gd name="T15" fmla="*/ 0 h 26"/>
                    <a:gd name="T16" fmla="*/ 0 w 23"/>
                    <a:gd name="T1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6">
                      <a:moveTo>
                        <a:pt x="0" y="5"/>
                      </a:moveTo>
                      <a:lnTo>
                        <a:pt x="0" y="9"/>
                      </a:lnTo>
                      <a:lnTo>
                        <a:pt x="2" y="20"/>
                      </a:lnTo>
                      <a:lnTo>
                        <a:pt x="2" y="25"/>
                      </a:lnTo>
                      <a:lnTo>
                        <a:pt x="23" y="26"/>
                      </a:lnTo>
                      <a:lnTo>
                        <a:pt x="22" y="19"/>
                      </a:lnTo>
                      <a:lnTo>
                        <a:pt x="22" y="9"/>
                      </a:lnTo>
                      <a:lnTo>
                        <a:pt x="22" y="0"/>
                      </a:lnTo>
                      <a:lnTo>
                        <a:pt x="0" y="5"/>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3" name="PA-任意多边形 202"/>
                <p:cNvSpPr/>
                <p:nvPr>
                  <p:custDataLst>
                    <p:tags r:id="rId26"/>
                  </p:custDataLst>
                </p:nvPr>
              </p:nvSpPr>
              <p:spPr bwMode="auto">
                <a:xfrm>
                  <a:off x="9622381" y="2057173"/>
                  <a:ext cx="49888" cy="51551"/>
                </a:xfrm>
                <a:custGeom>
                  <a:avLst/>
                  <a:gdLst>
                    <a:gd name="T0" fmla="*/ 0 w 30"/>
                    <a:gd name="T1" fmla="*/ 13 h 31"/>
                    <a:gd name="T2" fmla="*/ 2 w 30"/>
                    <a:gd name="T3" fmla="*/ 17 h 31"/>
                    <a:gd name="T4" fmla="*/ 7 w 30"/>
                    <a:gd name="T5" fmla="*/ 27 h 31"/>
                    <a:gd name="T6" fmla="*/ 10 w 30"/>
                    <a:gd name="T7" fmla="*/ 31 h 31"/>
                    <a:gd name="T8" fmla="*/ 30 w 30"/>
                    <a:gd name="T9" fmla="*/ 22 h 31"/>
                    <a:gd name="T10" fmla="*/ 26 w 30"/>
                    <a:gd name="T11" fmla="*/ 16 h 31"/>
                    <a:gd name="T12" fmla="*/ 20 w 30"/>
                    <a:gd name="T13" fmla="*/ 6 h 31"/>
                    <a:gd name="T14" fmla="*/ 16 w 30"/>
                    <a:gd name="T15" fmla="*/ 0 h 31"/>
                    <a:gd name="T16" fmla="*/ 0 w 30"/>
                    <a:gd name="T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0" y="13"/>
                      </a:moveTo>
                      <a:lnTo>
                        <a:pt x="2" y="17"/>
                      </a:lnTo>
                      <a:lnTo>
                        <a:pt x="7" y="27"/>
                      </a:lnTo>
                      <a:lnTo>
                        <a:pt x="10" y="31"/>
                      </a:lnTo>
                      <a:lnTo>
                        <a:pt x="30" y="22"/>
                      </a:lnTo>
                      <a:lnTo>
                        <a:pt x="26" y="16"/>
                      </a:lnTo>
                      <a:lnTo>
                        <a:pt x="20" y="6"/>
                      </a:lnTo>
                      <a:lnTo>
                        <a:pt x="16" y="0"/>
                      </a:lnTo>
                      <a:lnTo>
                        <a:pt x="0" y="13"/>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4" name="PA-任意多边形 203"/>
                <p:cNvSpPr/>
                <p:nvPr>
                  <p:custDataLst>
                    <p:tags r:id="rId27"/>
                  </p:custDataLst>
                </p:nvPr>
              </p:nvSpPr>
              <p:spPr bwMode="auto">
                <a:xfrm>
                  <a:off x="9665617" y="2102071"/>
                  <a:ext cx="49888" cy="48225"/>
                </a:xfrm>
                <a:custGeom>
                  <a:avLst/>
                  <a:gdLst>
                    <a:gd name="T0" fmla="*/ 0 w 30"/>
                    <a:gd name="T1" fmla="*/ 20 h 29"/>
                    <a:gd name="T2" fmla="*/ 4 w 30"/>
                    <a:gd name="T3" fmla="*/ 22 h 29"/>
                    <a:gd name="T4" fmla="*/ 14 w 30"/>
                    <a:gd name="T5" fmla="*/ 28 h 29"/>
                    <a:gd name="T6" fmla="*/ 17 w 30"/>
                    <a:gd name="T7" fmla="*/ 29 h 29"/>
                    <a:gd name="T8" fmla="*/ 30 w 30"/>
                    <a:gd name="T9" fmla="*/ 12 h 29"/>
                    <a:gd name="T10" fmla="*/ 22 w 30"/>
                    <a:gd name="T11" fmla="*/ 9 h 29"/>
                    <a:gd name="T12" fmla="*/ 14 w 30"/>
                    <a:gd name="T13" fmla="*/ 4 h 29"/>
                    <a:gd name="T14" fmla="*/ 6 w 30"/>
                    <a:gd name="T15" fmla="*/ 0 h 29"/>
                    <a:gd name="T16" fmla="*/ 0 w 30"/>
                    <a:gd name="T17"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9">
                      <a:moveTo>
                        <a:pt x="0" y="20"/>
                      </a:moveTo>
                      <a:lnTo>
                        <a:pt x="4" y="22"/>
                      </a:lnTo>
                      <a:lnTo>
                        <a:pt x="14" y="28"/>
                      </a:lnTo>
                      <a:lnTo>
                        <a:pt x="17" y="29"/>
                      </a:lnTo>
                      <a:lnTo>
                        <a:pt x="30" y="12"/>
                      </a:lnTo>
                      <a:lnTo>
                        <a:pt x="22" y="9"/>
                      </a:lnTo>
                      <a:lnTo>
                        <a:pt x="14" y="4"/>
                      </a:lnTo>
                      <a:lnTo>
                        <a:pt x="6" y="0"/>
                      </a:lnTo>
                      <a:lnTo>
                        <a:pt x="0" y="2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5" name="PA-任意多边形 204"/>
                <p:cNvSpPr/>
                <p:nvPr>
                  <p:custDataLst>
                    <p:tags r:id="rId28"/>
                  </p:custDataLst>
                </p:nvPr>
              </p:nvSpPr>
              <p:spPr bwMode="auto">
                <a:xfrm>
                  <a:off x="9723820" y="2125352"/>
                  <a:ext cx="43236" cy="34922"/>
                </a:xfrm>
                <a:custGeom>
                  <a:avLst/>
                  <a:gdLst>
                    <a:gd name="T0" fmla="*/ 4 w 26"/>
                    <a:gd name="T1" fmla="*/ 21 h 21"/>
                    <a:gd name="T2" fmla="*/ 9 w 26"/>
                    <a:gd name="T3" fmla="*/ 21 h 21"/>
                    <a:gd name="T4" fmla="*/ 19 w 26"/>
                    <a:gd name="T5" fmla="*/ 21 h 21"/>
                    <a:gd name="T6" fmla="*/ 24 w 26"/>
                    <a:gd name="T7" fmla="*/ 21 h 21"/>
                    <a:gd name="T8" fmla="*/ 26 w 26"/>
                    <a:gd name="T9" fmla="*/ 0 h 21"/>
                    <a:gd name="T10" fmla="*/ 19 w 26"/>
                    <a:gd name="T11" fmla="*/ 0 h 21"/>
                    <a:gd name="T12" fmla="*/ 7 w 26"/>
                    <a:gd name="T13" fmla="*/ 0 h 21"/>
                    <a:gd name="T14" fmla="*/ 0 w 26"/>
                    <a:gd name="T15" fmla="*/ 1 h 21"/>
                    <a:gd name="T16" fmla="*/ 4 w 26"/>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1">
                      <a:moveTo>
                        <a:pt x="4" y="21"/>
                      </a:moveTo>
                      <a:lnTo>
                        <a:pt x="9" y="21"/>
                      </a:lnTo>
                      <a:lnTo>
                        <a:pt x="19" y="21"/>
                      </a:lnTo>
                      <a:lnTo>
                        <a:pt x="24" y="21"/>
                      </a:lnTo>
                      <a:lnTo>
                        <a:pt x="26" y="0"/>
                      </a:lnTo>
                      <a:lnTo>
                        <a:pt x="19" y="0"/>
                      </a:lnTo>
                      <a:lnTo>
                        <a:pt x="7" y="0"/>
                      </a:lnTo>
                      <a:lnTo>
                        <a:pt x="0" y="1"/>
                      </a:lnTo>
                      <a:lnTo>
                        <a:pt x="4" y="21"/>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6" name="PA-任意多边形 206"/>
                <p:cNvSpPr/>
                <p:nvPr>
                  <p:custDataLst>
                    <p:tags r:id="rId29"/>
                  </p:custDataLst>
                </p:nvPr>
              </p:nvSpPr>
              <p:spPr bwMode="auto">
                <a:xfrm>
                  <a:off x="9775370" y="2102071"/>
                  <a:ext cx="53214" cy="49888"/>
                </a:xfrm>
                <a:custGeom>
                  <a:avLst/>
                  <a:gdLst>
                    <a:gd name="T0" fmla="*/ 15 w 32"/>
                    <a:gd name="T1" fmla="*/ 30 h 30"/>
                    <a:gd name="T2" fmla="*/ 18 w 32"/>
                    <a:gd name="T3" fmla="*/ 28 h 30"/>
                    <a:gd name="T4" fmla="*/ 28 w 32"/>
                    <a:gd name="T5" fmla="*/ 22 h 30"/>
                    <a:gd name="T6" fmla="*/ 32 w 32"/>
                    <a:gd name="T7" fmla="*/ 19 h 30"/>
                    <a:gd name="T8" fmla="*/ 23 w 32"/>
                    <a:gd name="T9" fmla="*/ 0 h 30"/>
                    <a:gd name="T10" fmla="*/ 17 w 32"/>
                    <a:gd name="T11" fmla="*/ 4 h 30"/>
                    <a:gd name="T12" fmla="*/ 7 w 32"/>
                    <a:gd name="T13" fmla="*/ 10 h 30"/>
                    <a:gd name="T14" fmla="*/ 0 w 32"/>
                    <a:gd name="T15" fmla="*/ 14 h 30"/>
                    <a:gd name="T16" fmla="*/ 15 w 32"/>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15" y="30"/>
                      </a:moveTo>
                      <a:lnTo>
                        <a:pt x="18" y="28"/>
                      </a:lnTo>
                      <a:lnTo>
                        <a:pt x="28" y="22"/>
                      </a:lnTo>
                      <a:lnTo>
                        <a:pt x="32" y="19"/>
                      </a:lnTo>
                      <a:lnTo>
                        <a:pt x="23" y="0"/>
                      </a:lnTo>
                      <a:lnTo>
                        <a:pt x="17" y="4"/>
                      </a:lnTo>
                      <a:lnTo>
                        <a:pt x="7" y="10"/>
                      </a:lnTo>
                      <a:lnTo>
                        <a:pt x="0" y="14"/>
                      </a:lnTo>
                      <a:lnTo>
                        <a:pt x="15" y="3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7" name="PA-任意多边形 207"/>
                <p:cNvSpPr/>
                <p:nvPr>
                  <p:custDataLst>
                    <p:tags r:id="rId30"/>
                  </p:custDataLst>
                </p:nvPr>
              </p:nvSpPr>
              <p:spPr bwMode="auto">
                <a:xfrm>
                  <a:off x="9821932" y="2058835"/>
                  <a:ext cx="49888" cy="49888"/>
                </a:xfrm>
                <a:custGeom>
                  <a:avLst/>
                  <a:gdLst>
                    <a:gd name="T0" fmla="*/ 20 w 30"/>
                    <a:gd name="T1" fmla="*/ 30 h 30"/>
                    <a:gd name="T2" fmla="*/ 22 w 30"/>
                    <a:gd name="T3" fmla="*/ 26 h 30"/>
                    <a:gd name="T4" fmla="*/ 27 w 30"/>
                    <a:gd name="T5" fmla="*/ 16 h 30"/>
                    <a:gd name="T6" fmla="*/ 30 w 30"/>
                    <a:gd name="T7" fmla="*/ 12 h 30"/>
                    <a:gd name="T8" fmla="*/ 12 w 30"/>
                    <a:gd name="T9" fmla="*/ 0 h 30"/>
                    <a:gd name="T10" fmla="*/ 9 w 30"/>
                    <a:gd name="T11" fmla="*/ 6 h 30"/>
                    <a:gd name="T12" fmla="*/ 4 w 30"/>
                    <a:gd name="T13" fmla="*/ 16 h 30"/>
                    <a:gd name="T14" fmla="*/ 0 w 30"/>
                    <a:gd name="T15" fmla="*/ 22 h 30"/>
                    <a:gd name="T16" fmla="*/ 20 w 30"/>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20" y="30"/>
                      </a:moveTo>
                      <a:lnTo>
                        <a:pt x="22" y="26"/>
                      </a:lnTo>
                      <a:lnTo>
                        <a:pt x="27" y="16"/>
                      </a:lnTo>
                      <a:lnTo>
                        <a:pt x="30" y="12"/>
                      </a:lnTo>
                      <a:lnTo>
                        <a:pt x="12" y="0"/>
                      </a:lnTo>
                      <a:lnTo>
                        <a:pt x="9" y="6"/>
                      </a:lnTo>
                      <a:lnTo>
                        <a:pt x="4" y="16"/>
                      </a:lnTo>
                      <a:lnTo>
                        <a:pt x="0" y="22"/>
                      </a:lnTo>
                      <a:lnTo>
                        <a:pt x="20" y="3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8" name="PA-任意多边形 208"/>
                <p:cNvSpPr/>
                <p:nvPr>
                  <p:custDataLst>
                    <p:tags r:id="rId31"/>
                  </p:custDataLst>
                </p:nvPr>
              </p:nvSpPr>
              <p:spPr bwMode="auto">
                <a:xfrm>
                  <a:off x="9845213" y="2007285"/>
                  <a:ext cx="36584" cy="43236"/>
                </a:xfrm>
                <a:custGeom>
                  <a:avLst/>
                  <a:gdLst>
                    <a:gd name="T0" fmla="*/ 22 w 22"/>
                    <a:gd name="T1" fmla="*/ 22 h 26"/>
                    <a:gd name="T2" fmla="*/ 22 w 22"/>
                    <a:gd name="T3" fmla="*/ 17 h 26"/>
                    <a:gd name="T4" fmla="*/ 21 w 22"/>
                    <a:gd name="T5" fmla="*/ 6 h 26"/>
                    <a:gd name="T6" fmla="*/ 21 w 22"/>
                    <a:gd name="T7" fmla="*/ 2 h 26"/>
                    <a:gd name="T8" fmla="*/ 0 w 22"/>
                    <a:gd name="T9" fmla="*/ 0 h 26"/>
                    <a:gd name="T10" fmla="*/ 0 w 22"/>
                    <a:gd name="T11" fmla="*/ 7 h 26"/>
                    <a:gd name="T12" fmla="*/ 1 w 22"/>
                    <a:gd name="T13" fmla="*/ 18 h 26"/>
                    <a:gd name="T14" fmla="*/ 1 w 22"/>
                    <a:gd name="T15" fmla="*/ 26 h 26"/>
                    <a:gd name="T16" fmla="*/ 22 w 22"/>
                    <a:gd name="T1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22"/>
                      </a:moveTo>
                      <a:lnTo>
                        <a:pt x="22" y="17"/>
                      </a:lnTo>
                      <a:lnTo>
                        <a:pt x="21" y="6"/>
                      </a:lnTo>
                      <a:lnTo>
                        <a:pt x="21" y="2"/>
                      </a:lnTo>
                      <a:lnTo>
                        <a:pt x="0" y="0"/>
                      </a:lnTo>
                      <a:lnTo>
                        <a:pt x="0" y="7"/>
                      </a:lnTo>
                      <a:lnTo>
                        <a:pt x="1" y="18"/>
                      </a:lnTo>
                      <a:lnTo>
                        <a:pt x="1" y="26"/>
                      </a:lnTo>
                      <a:lnTo>
                        <a:pt x="22" y="22"/>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9" name="PA-任意多边形 209"/>
                <p:cNvSpPr/>
                <p:nvPr>
                  <p:custDataLst>
                    <p:tags r:id="rId32"/>
                  </p:custDataLst>
                </p:nvPr>
              </p:nvSpPr>
              <p:spPr bwMode="auto">
                <a:xfrm>
                  <a:off x="9821932" y="1945756"/>
                  <a:ext cx="49888" cy="49888"/>
                </a:xfrm>
                <a:custGeom>
                  <a:avLst/>
                  <a:gdLst>
                    <a:gd name="T0" fmla="*/ 30 w 30"/>
                    <a:gd name="T1" fmla="*/ 16 h 30"/>
                    <a:gd name="T2" fmla="*/ 27 w 30"/>
                    <a:gd name="T3" fmla="*/ 13 h 30"/>
                    <a:gd name="T4" fmla="*/ 21 w 30"/>
                    <a:gd name="T5" fmla="*/ 4 h 30"/>
                    <a:gd name="T6" fmla="*/ 20 w 30"/>
                    <a:gd name="T7" fmla="*/ 0 h 30"/>
                    <a:gd name="T8" fmla="*/ 0 w 30"/>
                    <a:gd name="T9" fmla="*/ 8 h 30"/>
                    <a:gd name="T10" fmla="*/ 4 w 30"/>
                    <a:gd name="T11" fmla="*/ 15 h 30"/>
                    <a:gd name="T12" fmla="*/ 10 w 30"/>
                    <a:gd name="T13" fmla="*/ 24 h 30"/>
                    <a:gd name="T14" fmla="*/ 14 w 30"/>
                    <a:gd name="T15" fmla="*/ 30 h 30"/>
                    <a:gd name="T16" fmla="*/ 30 w 30"/>
                    <a:gd name="T1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16"/>
                      </a:moveTo>
                      <a:lnTo>
                        <a:pt x="27" y="13"/>
                      </a:lnTo>
                      <a:lnTo>
                        <a:pt x="21" y="4"/>
                      </a:lnTo>
                      <a:lnTo>
                        <a:pt x="20" y="0"/>
                      </a:lnTo>
                      <a:lnTo>
                        <a:pt x="0" y="8"/>
                      </a:lnTo>
                      <a:lnTo>
                        <a:pt x="4" y="15"/>
                      </a:lnTo>
                      <a:lnTo>
                        <a:pt x="10" y="24"/>
                      </a:lnTo>
                      <a:lnTo>
                        <a:pt x="14" y="30"/>
                      </a:lnTo>
                      <a:lnTo>
                        <a:pt x="30" y="16"/>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0" name="PA-任意多边形 210"/>
                <p:cNvSpPr/>
                <p:nvPr>
                  <p:custDataLst>
                    <p:tags r:id="rId33"/>
                  </p:custDataLst>
                </p:nvPr>
              </p:nvSpPr>
              <p:spPr bwMode="auto">
                <a:xfrm>
                  <a:off x="9778696" y="1902520"/>
                  <a:ext cx="49888" cy="49888"/>
                </a:xfrm>
                <a:custGeom>
                  <a:avLst/>
                  <a:gdLst>
                    <a:gd name="T0" fmla="*/ 30 w 30"/>
                    <a:gd name="T1" fmla="*/ 9 h 30"/>
                    <a:gd name="T2" fmla="*/ 26 w 30"/>
                    <a:gd name="T3" fmla="*/ 7 h 30"/>
                    <a:gd name="T4" fmla="*/ 16 w 30"/>
                    <a:gd name="T5" fmla="*/ 2 h 30"/>
                    <a:gd name="T6" fmla="*/ 12 w 30"/>
                    <a:gd name="T7" fmla="*/ 0 h 30"/>
                    <a:gd name="T8" fmla="*/ 0 w 30"/>
                    <a:gd name="T9" fmla="*/ 17 h 30"/>
                    <a:gd name="T10" fmla="*/ 6 w 30"/>
                    <a:gd name="T11" fmla="*/ 21 h 30"/>
                    <a:gd name="T12" fmla="*/ 16 w 30"/>
                    <a:gd name="T13" fmla="*/ 26 h 30"/>
                    <a:gd name="T14" fmla="*/ 23 w 30"/>
                    <a:gd name="T15" fmla="*/ 30 h 30"/>
                    <a:gd name="T16" fmla="*/ 30 w 30"/>
                    <a:gd name="T17"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9"/>
                      </a:moveTo>
                      <a:lnTo>
                        <a:pt x="26" y="7"/>
                      </a:lnTo>
                      <a:lnTo>
                        <a:pt x="16" y="2"/>
                      </a:lnTo>
                      <a:lnTo>
                        <a:pt x="12" y="0"/>
                      </a:lnTo>
                      <a:lnTo>
                        <a:pt x="0" y="17"/>
                      </a:lnTo>
                      <a:lnTo>
                        <a:pt x="6" y="21"/>
                      </a:lnTo>
                      <a:lnTo>
                        <a:pt x="16" y="26"/>
                      </a:lnTo>
                      <a:lnTo>
                        <a:pt x="23" y="30"/>
                      </a:lnTo>
                      <a:lnTo>
                        <a:pt x="30" y="9"/>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1" name="PA-任意多边形 211"/>
                <p:cNvSpPr>
                  <a:spLocks noEditPoints="1"/>
                </p:cNvSpPr>
                <p:nvPr>
                  <p:custDataLst>
                    <p:tags r:id="rId34"/>
                  </p:custDataLst>
                </p:nvPr>
              </p:nvSpPr>
              <p:spPr bwMode="auto">
                <a:xfrm>
                  <a:off x="9632359" y="1912498"/>
                  <a:ext cx="229484" cy="226158"/>
                </a:xfrm>
                <a:custGeom>
                  <a:avLst/>
                  <a:gdLst>
                    <a:gd name="T0" fmla="*/ 55 w 110"/>
                    <a:gd name="T1" fmla="*/ 108 h 108"/>
                    <a:gd name="T2" fmla="*/ 1 w 110"/>
                    <a:gd name="T3" fmla="*/ 57 h 108"/>
                    <a:gd name="T4" fmla="*/ 53 w 110"/>
                    <a:gd name="T5" fmla="*/ 1 h 108"/>
                    <a:gd name="T6" fmla="*/ 109 w 110"/>
                    <a:gd name="T7" fmla="*/ 52 h 108"/>
                    <a:gd name="T8" fmla="*/ 57 w 110"/>
                    <a:gd name="T9" fmla="*/ 108 h 108"/>
                    <a:gd name="T10" fmla="*/ 55 w 110"/>
                    <a:gd name="T11" fmla="*/ 108 h 108"/>
                    <a:gd name="T12" fmla="*/ 55 w 110"/>
                    <a:gd name="T13" fmla="*/ 16 h 108"/>
                    <a:gd name="T14" fmla="*/ 53 w 110"/>
                    <a:gd name="T15" fmla="*/ 16 h 108"/>
                    <a:gd name="T16" fmla="*/ 16 w 110"/>
                    <a:gd name="T17" fmla="*/ 56 h 108"/>
                    <a:gd name="T18" fmla="*/ 57 w 110"/>
                    <a:gd name="T19" fmla="*/ 94 h 108"/>
                    <a:gd name="T20" fmla="*/ 94 w 110"/>
                    <a:gd name="T21" fmla="*/ 53 h 108"/>
                    <a:gd name="T22" fmla="*/ 55 w 110"/>
                    <a:gd name="T23"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08">
                      <a:moveTo>
                        <a:pt x="55" y="108"/>
                      </a:moveTo>
                      <a:cubicBezTo>
                        <a:pt x="26" y="108"/>
                        <a:pt x="2" y="86"/>
                        <a:pt x="1" y="57"/>
                      </a:cubicBezTo>
                      <a:cubicBezTo>
                        <a:pt x="0" y="27"/>
                        <a:pt x="23" y="2"/>
                        <a:pt x="53" y="1"/>
                      </a:cubicBezTo>
                      <a:cubicBezTo>
                        <a:pt x="83" y="0"/>
                        <a:pt x="108" y="23"/>
                        <a:pt x="109" y="52"/>
                      </a:cubicBezTo>
                      <a:cubicBezTo>
                        <a:pt x="110" y="82"/>
                        <a:pt x="87" y="107"/>
                        <a:pt x="57" y="108"/>
                      </a:cubicBezTo>
                      <a:cubicBezTo>
                        <a:pt x="56" y="108"/>
                        <a:pt x="56" y="108"/>
                        <a:pt x="55" y="108"/>
                      </a:cubicBezTo>
                      <a:close/>
                      <a:moveTo>
                        <a:pt x="55" y="16"/>
                      </a:moveTo>
                      <a:cubicBezTo>
                        <a:pt x="54" y="16"/>
                        <a:pt x="54" y="16"/>
                        <a:pt x="53" y="16"/>
                      </a:cubicBezTo>
                      <a:cubicBezTo>
                        <a:pt x="32" y="16"/>
                        <a:pt x="15" y="35"/>
                        <a:pt x="16" y="56"/>
                      </a:cubicBezTo>
                      <a:cubicBezTo>
                        <a:pt x="17" y="78"/>
                        <a:pt x="35" y="94"/>
                        <a:pt x="57" y="94"/>
                      </a:cubicBezTo>
                      <a:cubicBezTo>
                        <a:pt x="78" y="93"/>
                        <a:pt x="95" y="75"/>
                        <a:pt x="94" y="53"/>
                      </a:cubicBezTo>
                      <a:cubicBezTo>
                        <a:pt x="93" y="32"/>
                        <a:pt x="76" y="16"/>
                        <a:pt x="55" y="16"/>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84" name="组合 83"/>
            <p:cNvGrpSpPr/>
            <p:nvPr/>
          </p:nvGrpSpPr>
          <p:grpSpPr>
            <a:xfrm>
              <a:off x="14486" y="6659"/>
              <a:ext cx="2688" cy="1483"/>
              <a:chOff x="14486" y="6659"/>
              <a:chExt cx="2688" cy="1483"/>
            </a:xfrm>
          </p:grpSpPr>
          <p:sp>
            <p:nvSpPr>
              <p:cNvPr id="66" name="PA-文本框 65"/>
              <p:cNvSpPr txBox="1"/>
              <p:nvPr>
                <p:custDataLst>
                  <p:tags r:id="rId15"/>
                </p:custDataLst>
              </p:nvPr>
            </p:nvSpPr>
            <p:spPr>
              <a:xfrm>
                <a:off x="14486" y="6659"/>
                <a:ext cx="1920" cy="533"/>
              </a:xfrm>
              <a:prstGeom prst="rect">
                <a:avLst/>
              </a:prstGeom>
              <a:noFill/>
            </p:spPr>
            <p:txBody>
              <a:bodyPr wrap="square" rtlCol="0">
                <a:spAutoFit/>
              </a:bodyPr>
              <a:lstStyle/>
              <a:p>
                <a:r>
                  <a:rPr lang="zh-CN" altLang="en-US" sz="16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67" name="PA-文本框 66"/>
              <p:cNvSpPr txBox="1"/>
              <p:nvPr>
                <p:custDataLst>
                  <p:tags r:id="rId16"/>
                </p:custDataLst>
              </p:nvPr>
            </p:nvSpPr>
            <p:spPr>
              <a:xfrm>
                <a:off x="14486" y="7082"/>
                <a:ext cx="2688" cy="106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a:t>
                </a:r>
              </a:p>
            </p:txBody>
          </p:sp>
        </p:grpSp>
      </p:grpSp>
      <p:grpSp>
        <p:nvGrpSpPr>
          <p:cNvPr id="89" name="PA-组合 88"/>
          <p:cNvGrpSpPr/>
          <p:nvPr>
            <p:custDataLst>
              <p:tags r:id="rId8"/>
            </p:custDataLst>
          </p:nvPr>
        </p:nvGrpSpPr>
        <p:grpSpPr>
          <a:xfrm>
            <a:off x="8488045" y="2441575"/>
            <a:ext cx="2417445" cy="941070"/>
            <a:chOff x="13367" y="3845"/>
            <a:chExt cx="3807" cy="1482"/>
          </a:xfrm>
        </p:grpSpPr>
        <p:grpSp>
          <p:nvGrpSpPr>
            <p:cNvPr id="81" name="组合 80"/>
            <p:cNvGrpSpPr/>
            <p:nvPr/>
          </p:nvGrpSpPr>
          <p:grpSpPr>
            <a:xfrm>
              <a:off x="13367" y="3970"/>
              <a:ext cx="1032" cy="1032"/>
              <a:chOff x="13367" y="3970"/>
              <a:chExt cx="1032" cy="1032"/>
            </a:xfrm>
          </p:grpSpPr>
          <p:sp>
            <p:nvSpPr>
              <p:cNvPr id="20" name="PA-椭圆 19"/>
              <p:cNvSpPr/>
              <p:nvPr>
                <p:custDataLst>
                  <p:tags r:id="rId12"/>
                </p:custDataLst>
              </p:nvPr>
            </p:nvSpPr>
            <p:spPr>
              <a:xfrm>
                <a:off x="13367" y="3970"/>
                <a:ext cx="1033" cy="1033"/>
              </a:xfrm>
              <a:prstGeom prst="ellipse">
                <a:avLst/>
              </a:pr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8" name="组合 27"/>
              <p:cNvGrpSpPr/>
              <p:nvPr/>
            </p:nvGrpSpPr>
            <p:grpSpPr>
              <a:xfrm>
                <a:off x="13632" y="4240"/>
                <a:ext cx="503" cy="494"/>
                <a:chOff x="6487719" y="4216206"/>
                <a:chExt cx="496474" cy="487056"/>
              </a:xfrm>
              <a:solidFill>
                <a:schemeClr val="bg1"/>
              </a:solidFill>
            </p:grpSpPr>
            <p:sp>
              <p:nvSpPr>
                <p:cNvPr id="29" name="PA-任意多边形 269"/>
                <p:cNvSpPr>
                  <a:spLocks noEditPoints="1"/>
                </p:cNvSpPr>
                <p:nvPr>
                  <p:custDataLst>
                    <p:tags r:id="rId13"/>
                  </p:custDataLst>
                </p:nvPr>
              </p:nvSpPr>
              <p:spPr bwMode="auto">
                <a:xfrm>
                  <a:off x="6487719" y="4216206"/>
                  <a:ext cx="496474" cy="487056"/>
                </a:xfrm>
                <a:custGeom>
                  <a:avLst/>
                  <a:gdLst>
                    <a:gd name="T0" fmla="*/ 221 w 235"/>
                    <a:gd name="T1" fmla="*/ 117 h 230"/>
                    <a:gd name="T2" fmla="*/ 139 w 235"/>
                    <a:gd name="T3" fmla="*/ 35 h 230"/>
                    <a:gd name="T4" fmla="*/ 108 w 235"/>
                    <a:gd name="T5" fmla="*/ 5 h 230"/>
                    <a:gd name="T6" fmla="*/ 67 w 235"/>
                    <a:gd name="T7" fmla="*/ 0 h 230"/>
                    <a:gd name="T8" fmla="*/ 37 w 235"/>
                    <a:gd name="T9" fmla="*/ 0 h 230"/>
                    <a:gd name="T10" fmla="*/ 0 w 235"/>
                    <a:gd name="T11" fmla="*/ 35 h 230"/>
                    <a:gd name="T12" fmla="*/ 0 w 235"/>
                    <a:gd name="T13" fmla="*/ 65 h 230"/>
                    <a:gd name="T14" fmla="*/ 5 w 235"/>
                    <a:gd name="T15" fmla="*/ 106 h 230"/>
                    <a:gd name="T16" fmla="*/ 36 w 235"/>
                    <a:gd name="T17" fmla="*/ 137 h 230"/>
                    <a:gd name="T18" fmla="*/ 118 w 235"/>
                    <a:gd name="T19" fmla="*/ 219 h 230"/>
                    <a:gd name="T20" fmla="*/ 144 w 235"/>
                    <a:gd name="T21" fmla="*/ 230 h 230"/>
                    <a:gd name="T22" fmla="*/ 170 w 235"/>
                    <a:gd name="T23" fmla="*/ 219 h 230"/>
                    <a:gd name="T24" fmla="*/ 221 w 235"/>
                    <a:gd name="T25" fmla="*/ 168 h 230"/>
                    <a:gd name="T26" fmla="*/ 221 w 235"/>
                    <a:gd name="T27" fmla="*/ 117 h 230"/>
                    <a:gd name="T28" fmla="*/ 205 w 235"/>
                    <a:gd name="T29" fmla="*/ 153 h 230"/>
                    <a:gd name="T30" fmla="*/ 154 w 235"/>
                    <a:gd name="T31" fmla="*/ 204 h 230"/>
                    <a:gd name="T32" fmla="*/ 144 w 235"/>
                    <a:gd name="T33" fmla="*/ 208 h 230"/>
                    <a:gd name="T34" fmla="*/ 134 w 235"/>
                    <a:gd name="T35" fmla="*/ 204 h 230"/>
                    <a:gd name="T36" fmla="*/ 52 w 235"/>
                    <a:gd name="T37" fmla="*/ 122 h 230"/>
                    <a:gd name="T38" fmla="*/ 24 w 235"/>
                    <a:gd name="T39" fmla="*/ 94 h 230"/>
                    <a:gd name="T40" fmla="*/ 22 w 235"/>
                    <a:gd name="T41" fmla="*/ 65 h 230"/>
                    <a:gd name="T42" fmla="*/ 22 w 235"/>
                    <a:gd name="T43" fmla="*/ 35 h 230"/>
                    <a:gd name="T44" fmla="*/ 37 w 235"/>
                    <a:gd name="T45" fmla="*/ 22 h 230"/>
                    <a:gd name="T46" fmla="*/ 65 w 235"/>
                    <a:gd name="T47" fmla="*/ 22 h 230"/>
                    <a:gd name="T48" fmla="*/ 67 w 235"/>
                    <a:gd name="T49" fmla="*/ 22 h 230"/>
                    <a:gd name="T50" fmla="*/ 96 w 235"/>
                    <a:gd name="T51" fmla="*/ 23 h 230"/>
                    <a:gd name="T52" fmla="*/ 124 w 235"/>
                    <a:gd name="T53" fmla="*/ 50 h 230"/>
                    <a:gd name="T54" fmla="*/ 205 w 235"/>
                    <a:gd name="T55" fmla="*/ 132 h 230"/>
                    <a:gd name="T56" fmla="*/ 205 w 235"/>
                    <a:gd name="T57" fmla="*/ 15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230">
                      <a:moveTo>
                        <a:pt x="221" y="117"/>
                      </a:moveTo>
                      <a:cubicBezTo>
                        <a:pt x="139" y="35"/>
                        <a:pt x="139" y="35"/>
                        <a:pt x="139" y="35"/>
                      </a:cubicBezTo>
                      <a:cubicBezTo>
                        <a:pt x="125" y="21"/>
                        <a:pt x="111" y="7"/>
                        <a:pt x="108" y="5"/>
                      </a:cubicBezTo>
                      <a:cubicBezTo>
                        <a:pt x="105" y="2"/>
                        <a:pt x="87" y="0"/>
                        <a:pt x="67" y="0"/>
                      </a:cubicBezTo>
                      <a:cubicBezTo>
                        <a:pt x="37" y="0"/>
                        <a:pt x="37" y="0"/>
                        <a:pt x="37" y="0"/>
                      </a:cubicBezTo>
                      <a:cubicBezTo>
                        <a:pt x="17" y="0"/>
                        <a:pt x="0" y="15"/>
                        <a:pt x="0" y="35"/>
                      </a:cubicBezTo>
                      <a:cubicBezTo>
                        <a:pt x="0" y="65"/>
                        <a:pt x="0" y="65"/>
                        <a:pt x="0" y="65"/>
                      </a:cubicBezTo>
                      <a:cubicBezTo>
                        <a:pt x="0" y="85"/>
                        <a:pt x="3" y="104"/>
                        <a:pt x="5" y="106"/>
                      </a:cubicBezTo>
                      <a:cubicBezTo>
                        <a:pt x="8" y="109"/>
                        <a:pt x="22" y="123"/>
                        <a:pt x="36" y="137"/>
                      </a:cubicBezTo>
                      <a:cubicBezTo>
                        <a:pt x="118" y="219"/>
                        <a:pt x="118" y="219"/>
                        <a:pt x="118" y="219"/>
                      </a:cubicBezTo>
                      <a:cubicBezTo>
                        <a:pt x="125" y="226"/>
                        <a:pt x="135" y="230"/>
                        <a:pt x="144" y="230"/>
                      </a:cubicBezTo>
                      <a:cubicBezTo>
                        <a:pt x="153" y="230"/>
                        <a:pt x="163" y="226"/>
                        <a:pt x="170" y="219"/>
                      </a:cubicBezTo>
                      <a:cubicBezTo>
                        <a:pt x="221" y="168"/>
                        <a:pt x="221" y="168"/>
                        <a:pt x="221" y="168"/>
                      </a:cubicBezTo>
                      <a:cubicBezTo>
                        <a:pt x="235" y="154"/>
                        <a:pt x="235" y="131"/>
                        <a:pt x="221" y="117"/>
                      </a:cubicBezTo>
                      <a:close/>
                      <a:moveTo>
                        <a:pt x="205" y="153"/>
                      </a:moveTo>
                      <a:cubicBezTo>
                        <a:pt x="154" y="204"/>
                        <a:pt x="154" y="204"/>
                        <a:pt x="154" y="204"/>
                      </a:cubicBezTo>
                      <a:cubicBezTo>
                        <a:pt x="152" y="206"/>
                        <a:pt x="148" y="208"/>
                        <a:pt x="144" y="208"/>
                      </a:cubicBezTo>
                      <a:cubicBezTo>
                        <a:pt x="140" y="208"/>
                        <a:pt x="137" y="206"/>
                        <a:pt x="134" y="204"/>
                      </a:cubicBezTo>
                      <a:cubicBezTo>
                        <a:pt x="52" y="122"/>
                        <a:pt x="52" y="122"/>
                        <a:pt x="52" y="122"/>
                      </a:cubicBezTo>
                      <a:cubicBezTo>
                        <a:pt x="24" y="94"/>
                        <a:pt x="24" y="94"/>
                        <a:pt x="24" y="94"/>
                      </a:cubicBezTo>
                      <a:cubicBezTo>
                        <a:pt x="23" y="89"/>
                        <a:pt x="22" y="79"/>
                        <a:pt x="22" y="65"/>
                      </a:cubicBezTo>
                      <a:cubicBezTo>
                        <a:pt x="22" y="35"/>
                        <a:pt x="22" y="35"/>
                        <a:pt x="22" y="35"/>
                      </a:cubicBezTo>
                      <a:cubicBezTo>
                        <a:pt x="22" y="27"/>
                        <a:pt x="29" y="22"/>
                        <a:pt x="37" y="22"/>
                      </a:cubicBezTo>
                      <a:cubicBezTo>
                        <a:pt x="65" y="22"/>
                        <a:pt x="65" y="22"/>
                        <a:pt x="65" y="22"/>
                      </a:cubicBezTo>
                      <a:cubicBezTo>
                        <a:pt x="67" y="22"/>
                        <a:pt x="67" y="22"/>
                        <a:pt x="67" y="22"/>
                      </a:cubicBezTo>
                      <a:cubicBezTo>
                        <a:pt x="81" y="22"/>
                        <a:pt x="91" y="22"/>
                        <a:pt x="96" y="23"/>
                      </a:cubicBezTo>
                      <a:cubicBezTo>
                        <a:pt x="124" y="50"/>
                        <a:pt x="124" y="50"/>
                        <a:pt x="124" y="50"/>
                      </a:cubicBezTo>
                      <a:cubicBezTo>
                        <a:pt x="205" y="132"/>
                        <a:pt x="205" y="132"/>
                        <a:pt x="205" y="132"/>
                      </a:cubicBezTo>
                      <a:cubicBezTo>
                        <a:pt x="211" y="138"/>
                        <a:pt x="211" y="147"/>
                        <a:pt x="205" y="153"/>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0" name="PA-任意多边形 270"/>
                <p:cNvSpPr>
                  <a:spLocks noEditPoints="1"/>
                </p:cNvSpPr>
                <p:nvPr>
                  <p:custDataLst>
                    <p:tags r:id="rId14"/>
                  </p:custDataLst>
                </p:nvPr>
              </p:nvSpPr>
              <p:spPr bwMode="auto">
                <a:xfrm>
                  <a:off x="6579210" y="4298279"/>
                  <a:ext cx="122437" cy="129164"/>
                </a:xfrm>
                <a:custGeom>
                  <a:avLst/>
                  <a:gdLst>
                    <a:gd name="T0" fmla="*/ 9 w 58"/>
                    <a:gd name="T1" fmla="*/ 11 h 61"/>
                    <a:gd name="T2" fmla="*/ 0 w 58"/>
                    <a:gd name="T3" fmla="*/ 32 h 61"/>
                    <a:gd name="T4" fmla="*/ 9 w 58"/>
                    <a:gd name="T5" fmla="*/ 52 h 61"/>
                    <a:gd name="T6" fmla="*/ 29 w 58"/>
                    <a:gd name="T7" fmla="*/ 61 h 61"/>
                    <a:gd name="T8" fmla="*/ 50 w 58"/>
                    <a:gd name="T9" fmla="*/ 52 h 61"/>
                    <a:gd name="T10" fmla="*/ 58 w 58"/>
                    <a:gd name="T11" fmla="*/ 32 h 61"/>
                    <a:gd name="T12" fmla="*/ 50 w 58"/>
                    <a:gd name="T13" fmla="*/ 11 h 61"/>
                    <a:gd name="T14" fmla="*/ 9 w 58"/>
                    <a:gd name="T15" fmla="*/ 11 h 61"/>
                    <a:gd name="T16" fmla="*/ 40 w 58"/>
                    <a:gd name="T17" fmla="*/ 42 h 61"/>
                    <a:gd name="T18" fmla="*/ 19 w 58"/>
                    <a:gd name="T19" fmla="*/ 42 h 61"/>
                    <a:gd name="T20" fmla="*/ 15 w 58"/>
                    <a:gd name="T21" fmla="*/ 32 h 61"/>
                    <a:gd name="T22" fmla="*/ 19 w 58"/>
                    <a:gd name="T23" fmla="*/ 21 h 61"/>
                    <a:gd name="T24" fmla="*/ 29 w 58"/>
                    <a:gd name="T25" fmla="*/ 17 h 61"/>
                    <a:gd name="T26" fmla="*/ 40 w 58"/>
                    <a:gd name="T27" fmla="*/ 21 h 61"/>
                    <a:gd name="T28" fmla="*/ 44 w 58"/>
                    <a:gd name="T29" fmla="*/ 32 h 61"/>
                    <a:gd name="T30" fmla="*/ 40 w 58"/>
                    <a:gd name="T31"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1">
                      <a:moveTo>
                        <a:pt x="9" y="11"/>
                      </a:moveTo>
                      <a:cubicBezTo>
                        <a:pt x="3" y="17"/>
                        <a:pt x="0" y="24"/>
                        <a:pt x="0" y="32"/>
                      </a:cubicBezTo>
                      <a:cubicBezTo>
                        <a:pt x="0" y="39"/>
                        <a:pt x="3" y="47"/>
                        <a:pt x="9" y="52"/>
                      </a:cubicBezTo>
                      <a:cubicBezTo>
                        <a:pt x="14" y="58"/>
                        <a:pt x="22" y="61"/>
                        <a:pt x="29" y="61"/>
                      </a:cubicBezTo>
                      <a:cubicBezTo>
                        <a:pt x="37" y="61"/>
                        <a:pt x="44" y="58"/>
                        <a:pt x="50" y="52"/>
                      </a:cubicBezTo>
                      <a:cubicBezTo>
                        <a:pt x="55" y="47"/>
                        <a:pt x="58" y="39"/>
                        <a:pt x="58" y="32"/>
                      </a:cubicBezTo>
                      <a:cubicBezTo>
                        <a:pt x="58" y="24"/>
                        <a:pt x="55" y="17"/>
                        <a:pt x="50" y="11"/>
                      </a:cubicBezTo>
                      <a:cubicBezTo>
                        <a:pt x="39" y="0"/>
                        <a:pt x="20" y="0"/>
                        <a:pt x="9" y="11"/>
                      </a:cubicBezTo>
                      <a:close/>
                      <a:moveTo>
                        <a:pt x="40" y="42"/>
                      </a:moveTo>
                      <a:cubicBezTo>
                        <a:pt x="34" y="47"/>
                        <a:pt x="25" y="47"/>
                        <a:pt x="19" y="42"/>
                      </a:cubicBezTo>
                      <a:cubicBezTo>
                        <a:pt x="16" y="39"/>
                        <a:pt x="15" y="35"/>
                        <a:pt x="15" y="32"/>
                      </a:cubicBezTo>
                      <a:cubicBezTo>
                        <a:pt x="15" y="28"/>
                        <a:pt x="16" y="24"/>
                        <a:pt x="19" y="21"/>
                      </a:cubicBezTo>
                      <a:cubicBezTo>
                        <a:pt x="22" y="19"/>
                        <a:pt x="26" y="17"/>
                        <a:pt x="29" y="17"/>
                      </a:cubicBezTo>
                      <a:cubicBezTo>
                        <a:pt x="33" y="17"/>
                        <a:pt x="37" y="19"/>
                        <a:pt x="40" y="21"/>
                      </a:cubicBezTo>
                      <a:cubicBezTo>
                        <a:pt x="42" y="24"/>
                        <a:pt x="44" y="28"/>
                        <a:pt x="44" y="32"/>
                      </a:cubicBezTo>
                      <a:cubicBezTo>
                        <a:pt x="44" y="35"/>
                        <a:pt x="42" y="39"/>
                        <a:pt x="40" y="42"/>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83" name="组合 82"/>
            <p:cNvGrpSpPr/>
            <p:nvPr/>
          </p:nvGrpSpPr>
          <p:grpSpPr>
            <a:xfrm>
              <a:off x="14486" y="3845"/>
              <a:ext cx="2688" cy="1483"/>
              <a:chOff x="14486" y="3845"/>
              <a:chExt cx="2688" cy="1483"/>
            </a:xfrm>
          </p:grpSpPr>
          <p:sp>
            <p:nvSpPr>
              <p:cNvPr id="68" name="PA-文本框 67"/>
              <p:cNvSpPr txBox="1"/>
              <p:nvPr>
                <p:custDataLst>
                  <p:tags r:id="rId10"/>
                </p:custDataLst>
              </p:nvPr>
            </p:nvSpPr>
            <p:spPr>
              <a:xfrm>
                <a:off x="14486" y="3845"/>
                <a:ext cx="1920" cy="533"/>
              </a:xfrm>
              <a:prstGeom prst="rect">
                <a:avLst/>
              </a:prstGeom>
              <a:noFill/>
            </p:spPr>
            <p:txBody>
              <a:bodyPr wrap="square" rtlCol="0">
                <a:spAutoFit/>
              </a:bodyPr>
              <a:lstStyle/>
              <a:p>
                <a:r>
                  <a:rPr lang="zh-CN" altLang="en-US" sz="16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69" name="PA-文本框 68"/>
              <p:cNvSpPr txBox="1"/>
              <p:nvPr>
                <p:custDataLst>
                  <p:tags r:id="rId11"/>
                </p:custDataLst>
              </p:nvPr>
            </p:nvSpPr>
            <p:spPr>
              <a:xfrm>
                <a:off x="14486" y="4268"/>
                <a:ext cx="2688" cy="106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a:t>
                </a:r>
              </a:p>
            </p:txBody>
          </p:sp>
        </p:grpSp>
      </p:grpSp>
      <p:sp>
        <p:nvSpPr>
          <p:cNvPr id="91" name="PA-文本框 44_1">
            <a:extLst>
              <a:ext uri="{FF2B5EF4-FFF2-40B4-BE49-F238E27FC236}">
                <a16:creationId xmlns="" xmlns:a16="http://schemas.microsoft.com/office/drawing/2014/main" id="{A3123EC0-587F-420F-9389-1D3971F44D65}"/>
              </a:ext>
            </a:extLst>
          </p:cNvPr>
          <p:cNvSpPr txBox="1"/>
          <p:nvPr>
            <p:custDataLst>
              <p:tags r:id="rId9"/>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03   /    </a:t>
            </a:r>
            <a:r>
              <a:rPr lang="zh-CN" altLang="en-US" sz="2400" dirty="0">
                <a:solidFill>
                  <a:srgbClr val="F2F2F2"/>
                </a:solidFill>
                <a:latin typeface="华文细黑" panose="02010600040101010101" pitchFamily="2" charset="-122"/>
                <a:ea typeface="华文细黑" panose="02010600040101010101" pitchFamily="2" charset="-122"/>
                <a:sym typeface="+mn-ea"/>
              </a:rPr>
              <a:t>研究成果与应用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p:tgtEl>
                                          <p:spTgt spid="75"/>
                                        </p:tgtEl>
                                        <p:attrNameLst>
                                          <p:attrName>ppt_x</p:attrName>
                                        </p:attrNameLst>
                                      </p:cBhvr>
                                      <p:tavLst>
                                        <p:tav tm="0">
                                          <p:val>
                                            <p:strVal val="#ppt_x+#ppt_w*1.125000"/>
                                          </p:val>
                                        </p:tav>
                                        <p:tav tm="100000">
                                          <p:val>
                                            <p:strVal val="#ppt_x"/>
                                          </p:val>
                                        </p:tav>
                                      </p:tavLst>
                                    </p:anim>
                                    <p:animEffect transition="in" filter="wipe(left)">
                                      <p:cBhvr>
                                        <p:cTn id="8" dur="500"/>
                                        <p:tgtEl>
                                          <p:spTgt spid="75"/>
                                        </p:tgtEl>
                                      </p:cBhvr>
                                    </p:animEffect>
                                  </p:childTnLst>
                                </p:cTn>
                              </p:par>
                              <p:par>
                                <p:cTn id="9" presetID="12" presetClass="entr" presetSubtype="8" fill="hold"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p:tgtEl>
                                          <p:spTgt spid="87"/>
                                        </p:tgtEl>
                                        <p:attrNameLst>
                                          <p:attrName>ppt_x</p:attrName>
                                        </p:attrNameLst>
                                      </p:cBhvr>
                                      <p:tavLst>
                                        <p:tav tm="0">
                                          <p:val>
                                            <p:strVal val="#ppt_x-#ppt_w*1.125000"/>
                                          </p:val>
                                        </p:tav>
                                        <p:tav tm="100000">
                                          <p:val>
                                            <p:strVal val="#ppt_x"/>
                                          </p:val>
                                        </p:tav>
                                      </p:tavLst>
                                    </p:anim>
                                    <p:animEffect transition="in" filter="wipe(right)">
                                      <p:cBhvr>
                                        <p:cTn id="12" dur="500"/>
                                        <p:tgtEl>
                                          <p:spTgt spid="87"/>
                                        </p:tgtEl>
                                      </p:cBhvr>
                                    </p:animEffect>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76"/>
                                        </p:tgtEl>
                                        <p:attrNameLst>
                                          <p:attrName>style.visibility</p:attrName>
                                        </p:attrNameLst>
                                      </p:cBhvr>
                                      <p:to>
                                        <p:strVal val="visible"/>
                                      </p:to>
                                    </p:set>
                                    <p:anim calcmode="lin" valueType="num">
                                      <p:cBhvr additive="base">
                                        <p:cTn id="16" dur="500"/>
                                        <p:tgtEl>
                                          <p:spTgt spid="76"/>
                                        </p:tgtEl>
                                        <p:attrNameLst>
                                          <p:attrName>ppt_x</p:attrName>
                                        </p:attrNameLst>
                                      </p:cBhvr>
                                      <p:tavLst>
                                        <p:tav tm="0">
                                          <p:val>
                                            <p:strVal val="#ppt_x-#ppt_w*1.125000"/>
                                          </p:val>
                                        </p:tav>
                                        <p:tav tm="100000">
                                          <p:val>
                                            <p:strVal val="#ppt_x"/>
                                          </p:val>
                                        </p:tav>
                                      </p:tavLst>
                                    </p:anim>
                                    <p:animEffect transition="in" filter="wipe(right)">
                                      <p:cBhvr>
                                        <p:cTn id="17" dur="500"/>
                                        <p:tgtEl>
                                          <p:spTgt spid="76"/>
                                        </p:tgtEl>
                                      </p:cBhvr>
                                    </p:animEffect>
                                  </p:childTnLst>
                                </p:cTn>
                              </p:par>
                              <p:par>
                                <p:cTn id="18" presetID="12" presetClass="entr" presetSubtype="2" fill="hold" nodeType="withEffect">
                                  <p:stCondLst>
                                    <p:cond delay="0"/>
                                  </p:stCondLst>
                                  <p:childTnLst>
                                    <p:set>
                                      <p:cBhvr>
                                        <p:cTn id="19" dur="1" fill="hold">
                                          <p:stCondLst>
                                            <p:cond delay="0"/>
                                          </p:stCondLst>
                                        </p:cTn>
                                        <p:tgtEl>
                                          <p:spTgt spid="89"/>
                                        </p:tgtEl>
                                        <p:attrNameLst>
                                          <p:attrName>style.visibility</p:attrName>
                                        </p:attrNameLst>
                                      </p:cBhvr>
                                      <p:to>
                                        <p:strVal val="visible"/>
                                      </p:to>
                                    </p:set>
                                    <p:anim calcmode="lin" valueType="num">
                                      <p:cBhvr additive="base">
                                        <p:cTn id="20" dur="500"/>
                                        <p:tgtEl>
                                          <p:spTgt spid="89"/>
                                        </p:tgtEl>
                                        <p:attrNameLst>
                                          <p:attrName>ppt_x</p:attrName>
                                        </p:attrNameLst>
                                      </p:cBhvr>
                                      <p:tavLst>
                                        <p:tav tm="0">
                                          <p:val>
                                            <p:strVal val="#ppt_x+#ppt_w*1.125000"/>
                                          </p:val>
                                        </p:tav>
                                        <p:tav tm="100000">
                                          <p:val>
                                            <p:strVal val="#ppt_x"/>
                                          </p:val>
                                        </p:tav>
                                      </p:tavLst>
                                    </p:anim>
                                    <p:animEffect transition="in" filter="wipe(left)">
                                      <p:cBhvr>
                                        <p:cTn id="21" dur="500"/>
                                        <p:tgtEl>
                                          <p:spTgt spid="89"/>
                                        </p:tgtEl>
                                      </p:cBhvr>
                                    </p:animEffect>
                                  </p:childTnLst>
                                </p:cTn>
                              </p:par>
                            </p:childTnLst>
                          </p:cTn>
                        </p:par>
                        <p:par>
                          <p:cTn id="22" fill="hold">
                            <p:stCondLst>
                              <p:cond delay="1000"/>
                            </p:stCondLst>
                            <p:childTnLst>
                              <p:par>
                                <p:cTn id="23" presetID="12" presetClass="entr" presetSubtype="2"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additive="base">
                                        <p:cTn id="25" dur="500"/>
                                        <p:tgtEl>
                                          <p:spTgt spid="77"/>
                                        </p:tgtEl>
                                        <p:attrNameLst>
                                          <p:attrName>ppt_x</p:attrName>
                                        </p:attrNameLst>
                                      </p:cBhvr>
                                      <p:tavLst>
                                        <p:tav tm="0">
                                          <p:val>
                                            <p:strVal val="#ppt_x+#ppt_w*1.125000"/>
                                          </p:val>
                                        </p:tav>
                                        <p:tav tm="100000">
                                          <p:val>
                                            <p:strVal val="#ppt_x"/>
                                          </p:val>
                                        </p:tav>
                                      </p:tavLst>
                                    </p:anim>
                                    <p:animEffect transition="in" filter="wipe(left)">
                                      <p:cBhvr>
                                        <p:cTn id="26" dur="500"/>
                                        <p:tgtEl>
                                          <p:spTgt spid="77"/>
                                        </p:tgtEl>
                                      </p:cBhvr>
                                    </p:animEffect>
                                  </p:childTnLst>
                                </p:cTn>
                              </p:par>
                              <p:par>
                                <p:cTn id="27" presetID="12" presetClass="entr" presetSubtype="8" fill="hold" nodeType="withEffect">
                                  <p:stCondLst>
                                    <p:cond delay="0"/>
                                  </p:stCondLst>
                                  <p:childTnLst>
                                    <p:set>
                                      <p:cBhvr>
                                        <p:cTn id="28" dur="1" fill="hold">
                                          <p:stCondLst>
                                            <p:cond delay="0"/>
                                          </p:stCondLst>
                                        </p:cTn>
                                        <p:tgtEl>
                                          <p:spTgt spid="88"/>
                                        </p:tgtEl>
                                        <p:attrNameLst>
                                          <p:attrName>style.visibility</p:attrName>
                                        </p:attrNameLst>
                                      </p:cBhvr>
                                      <p:to>
                                        <p:strVal val="visible"/>
                                      </p:to>
                                    </p:set>
                                    <p:anim calcmode="lin" valueType="num">
                                      <p:cBhvr additive="base">
                                        <p:cTn id="29" dur="500"/>
                                        <p:tgtEl>
                                          <p:spTgt spid="88"/>
                                        </p:tgtEl>
                                        <p:attrNameLst>
                                          <p:attrName>ppt_x</p:attrName>
                                        </p:attrNameLst>
                                      </p:cBhvr>
                                      <p:tavLst>
                                        <p:tav tm="0">
                                          <p:val>
                                            <p:strVal val="#ppt_x-#ppt_w*1.125000"/>
                                          </p:val>
                                        </p:tav>
                                        <p:tav tm="100000">
                                          <p:val>
                                            <p:strVal val="#ppt_x"/>
                                          </p:val>
                                        </p:tav>
                                      </p:tavLst>
                                    </p:anim>
                                    <p:animEffect transition="in" filter="wipe(right)">
                                      <p:cBhvr>
                                        <p:cTn id="30" dur="500"/>
                                        <p:tgtEl>
                                          <p:spTgt spid="88"/>
                                        </p:tgtEl>
                                      </p:cBhvr>
                                    </p:animEffect>
                                  </p:childTnLst>
                                </p:cTn>
                              </p:par>
                            </p:childTnLst>
                          </p:cTn>
                        </p:par>
                        <p:par>
                          <p:cTn id="31" fill="hold">
                            <p:stCondLst>
                              <p:cond delay="1500"/>
                            </p:stCondLst>
                            <p:childTnLst>
                              <p:par>
                                <p:cTn id="32" presetID="12" presetClass="entr" presetSubtype="8" fill="hold" nodeType="after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additive="base">
                                        <p:cTn id="34" dur="500"/>
                                        <p:tgtEl>
                                          <p:spTgt spid="78"/>
                                        </p:tgtEl>
                                        <p:attrNameLst>
                                          <p:attrName>ppt_x</p:attrName>
                                        </p:attrNameLst>
                                      </p:cBhvr>
                                      <p:tavLst>
                                        <p:tav tm="0">
                                          <p:val>
                                            <p:strVal val="#ppt_x-#ppt_w*1.125000"/>
                                          </p:val>
                                        </p:tav>
                                        <p:tav tm="100000">
                                          <p:val>
                                            <p:strVal val="#ppt_x"/>
                                          </p:val>
                                        </p:tav>
                                      </p:tavLst>
                                    </p:anim>
                                    <p:animEffect transition="in" filter="wipe(right)">
                                      <p:cBhvr>
                                        <p:cTn id="35" dur="500"/>
                                        <p:tgtEl>
                                          <p:spTgt spid="78"/>
                                        </p:tgtEl>
                                      </p:cBhvr>
                                    </p:animEffect>
                                  </p:childTnLst>
                                </p:cTn>
                              </p:par>
                              <p:par>
                                <p:cTn id="36" presetID="12" presetClass="entr" presetSubtype="2" fill="hold" nodeType="with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p:tgtEl>
                                          <p:spTgt spid="90"/>
                                        </p:tgtEl>
                                        <p:attrNameLst>
                                          <p:attrName>ppt_x</p:attrName>
                                        </p:attrNameLst>
                                      </p:cBhvr>
                                      <p:tavLst>
                                        <p:tav tm="0">
                                          <p:val>
                                            <p:strVal val="#ppt_x+#ppt_w*1.125000"/>
                                          </p:val>
                                        </p:tav>
                                        <p:tav tm="100000">
                                          <p:val>
                                            <p:strVal val="#ppt_x"/>
                                          </p:val>
                                        </p:tav>
                                      </p:tavLst>
                                    </p:anim>
                                    <p:animEffect transition="in" filter="wipe(left)">
                                      <p:cBhvr>
                                        <p:cTn id="3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PA-组合 22"/>
          <p:cNvGrpSpPr/>
          <p:nvPr>
            <p:custDataLst>
              <p:tags r:id="rId1"/>
            </p:custDataLst>
          </p:nvPr>
        </p:nvGrpSpPr>
        <p:grpSpPr>
          <a:xfrm>
            <a:off x="2209" y="3771286"/>
            <a:ext cx="12187592" cy="285750"/>
            <a:chOff x="0" y="3771286"/>
            <a:chExt cx="12192000" cy="285750"/>
          </a:xfrm>
        </p:grpSpPr>
        <p:cxnSp>
          <p:nvCxnSpPr>
            <p:cNvPr id="24" name="PA-直接连接符 23"/>
            <p:cNvCxnSpPr/>
            <p:nvPr>
              <p:custDataLst>
                <p:tags r:id="rId19"/>
              </p:custDataLst>
            </p:nvPr>
          </p:nvCxnSpPr>
          <p:spPr>
            <a:xfrm>
              <a:off x="0" y="3914161"/>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PA-椭圆 24"/>
            <p:cNvSpPr/>
            <p:nvPr>
              <p:custDataLst>
                <p:tags r:id="rId20"/>
              </p:custDataLst>
            </p:nvPr>
          </p:nvSpPr>
          <p:spPr>
            <a:xfrm>
              <a:off x="1157987"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26" name="PA-椭圆 25"/>
            <p:cNvSpPr/>
            <p:nvPr>
              <p:custDataLst>
                <p:tags r:id="rId21"/>
              </p:custDataLst>
            </p:nvPr>
          </p:nvSpPr>
          <p:spPr>
            <a:xfrm>
              <a:off x="3817783"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27" name="PA-椭圆 26"/>
            <p:cNvSpPr/>
            <p:nvPr>
              <p:custDataLst>
                <p:tags r:id="rId22"/>
              </p:custDataLst>
            </p:nvPr>
          </p:nvSpPr>
          <p:spPr>
            <a:xfrm>
              <a:off x="6477579"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28" name="PA-椭圆 27"/>
            <p:cNvSpPr/>
            <p:nvPr>
              <p:custDataLst>
                <p:tags r:id="rId23"/>
              </p:custDataLst>
            </p:nvPr>
          </p:nvSpPr>
          <p:spPr>
            <a:xfrm>
              <a:off x="9137375" y="3771286"/>
              <a:ext cx="285750" cy="28575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grpSp>
      <p:grpSp>
        <p:nvGrpSpPr>
          <p:cNvPr id="2" name="PA-组合 1"/>
          <p:cNvGrpSpPr/>
          <p:nvPr>
            <p:custDataLst>
              <p:tags r:id="rId2"/>
            </p:custDataLst>
          </p:nvPr>
        </p:nvGrpSpPr>
        <p:grpSpPr>
          <a:xfrm>
            <a:off x="1111760" y="3143077"/>
            <a:ext cx="395552" cy="586237"/>
            <a:chOff x="976397" y="2745409"/>
            <a:chExt cx="648930" cy="961411"/>
          </a:xfrm>
          <a:solidFill>
            <a:schemeClr val="tx2">
              <a:lumMod val="75000"/>
            </a:schemeClr>
          </a:solidFill>
        </p:grpSpPr>
        <p:sp>
          <p:nvSpPr>
            <p:cNvPr id="32" name="PA-任意多边形 31"/>
            <p:cNvSpPr/>
            <p:nvPr>
              <p:custDataLst>
                <p:tags r:id="rId17"/>
              </p:custDataLst>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1" fmla="*/ 324464 w 648930"/>
                <a:gd name="connsiteY0-2" fmla="*/ 0 h 961411"/>
                <a:gd name="connsiteX1-3" fmla="*/ 324464 w 648930"/>
                <a:gd name="connsiteY1-4" fmla="*/ 0 h 961411"/>
                <a:gd name="connsiteX2-5" fmla="*/ 324465 w 648930"/>
                <a:gd name="connsiteY2-6" fmla="*/ 0 h 961411"/>
                <a:gd name="connsiteX3-7" fmla="*/ 648930 w 648930"/>
                <a:gd name="connsiteY3-8" fmla="*/ 324465 h 961411"/>
                <a:gd name="connsiteX4-9" fmla="*/ 593517 w 648930"/>
                <a:gd name="connsiteY4-10" fmla="*/ 505877 h 961411"/>
                <a:gd name="connsiteX5-11" fmla="*/ 583509 w 648930"/>
                <a:gd name="connsiteY5-12" fmla="*/ 518006 h 961411"/>
                <a:gd name="connsiteX6-13" fmla="*/ 324464 w 648930"/>
                <a:gd name="connsiteY6-14" fmla="*/ 961411 h 961411"/>
                <a:gd name="connsiteX7-15" fmla="*/ 65414 w 648930"/>
                <a:gd name="connsiteY7-16" fmla="*/ 517998 h 961411"/>
                <a:gd name="connsiteX8-17" fmla="*/ 55414 w 648930"/>
                <a:gd name="connsiteY8-18" fmla="*/ 505877 h 961411"/>
                <a:gd name="connsiteX9-19" fmla="*/ 0 w 648930"/>
                <a:gd name="connsiteY9-20" fmla="*/ 324465 h 961411"/>
                <a:gd name="connsiteX10-21" fmla="*/ 259074 w 648930"/>
                <a:gd name="connsiteY10-22" fmla="*/ 6592 h 961411"/>
                <a:gd name="connsiteX11-23" fmla="*/ 324464 w 648930"/>
                <a:gd name="connsiteY11-24" fmla="*/ 0 h 961411"/>
                <a:gd name="connsiteX0-25" fmla="*/ 324464 w 648930"/>
                <a:gd name="connsiteY0-26" fmla="*/ 0 h 961411"/>
                <a:gd name="connsiteX1-27" fmla="*/ 324464 w 648930"/>
                <a:gd name="connsiteY1-28" fmla="*/ 0 h 961411"/>
                <a:gd name="connsiteX2-29" fmla="*/ 324465 w 648930"/>
                <a:gd name="connsiteY2-30" fmla="*/ 0 h 961411"/>
                <a:gd name="connsiteX3-31" fmla="*/ 648930 w 648930"/>
                <a:gd name="connsiteY3-32" fmla="*/ 324465 h 961411"/>
                <a:gd name="connsiteX4-33" fmla="*/ 593517 w 648930"/>
                <a:gd name="connsiteY4-34" fmla="*/ 505877 h 961411"/>
                <a:gd name="connsiteX5-35" fmla="*/ 583509 w 648930"/>
                <a:gd name="connsiteY5-36" fmla="*/ 518006 h 961411"/>
                <a:gd name="connsiteX6-37" fmla="*/ 324464 w 648930"/>
                <a:gd name="connsiteY6-38" fmla="*/ 961411 h 961411"/>
                <a:gd name="connsiteX7-39" fmla="*/ 65414 w 648930"/>
                <a:gd name="connsiteY7-40" fmla="*/ 517998 h 961411"/>
                <a:gd name="connsiteX8-41" fmla="*/ 55414 w 648930"/>
                <a:gd name="connsiteY8-42" fmla="*/ 505877 h 961411"/>
                <a:gd name="connsiteX9-43" fmla="*/ 0 w 648930"/>
                <a:gd name="connsiteY9-44" fmla="*/ 324465 h 961411"/>
                <a:gd name="connsiteX10-45" fmla="*/ 259074 w 648930"/>
                <a:gd name="connsiteY10-46" fmla="*/ 6592 h 961411"/>
                <a:gd name="connsiteX11-47" fmla="*/ 324464 w 648930"/>
                <a:gd name="connsiteY11-48" fmla="*/ 0 h 961411"/>
                <a:gd name="connsiteX0-49" fmla="*/ 324464 w 648930"/>
                <a:gd name="connsiteY0-50" fmla="*/ 0 h 961411"/>
                <a:gd name="connsiteX1-51" fmla="*/ 324464 w 648930"/>
                <a:gd name="connsiteY1-52" fmla="*/ 0 h 961411"/>
                <a:gd name="connsiteX2-53" fmla="*/ 324465 w 648930"/>
                <a:gd name="connsiteY2-54" fmla="*/ 0 h 961411"/>
                <a:gd name="connsiteX3-55" fmla="*/ 648930 w 648930"/>
                <a:gd name="connsiteY3-56" fmla="*/ 324465 h 961411"/>
                <a:gd name="connsiteX4-57" fmla="*/ 593517 w 648930"/>
                <a:gd name="connsiteY4-58" fmla="*/ 505877 h 961411"/>
                <a:gd name="connsiteX5-59" fmla="*/ 583509 w 648930"/>
                <a:gd name="connsiteY5-60" fmla="*/ 518006 h 961411"/>
                <a:gd name="connsiteX6-61" fmla="*/ 324464 w 648930"/>
                <a:gd name="connsiteY6-62" fmla="*/ 961411 h 961411"/>
                <a:gd name="connsiteX7-63" fmla="*/ 65414 w 648930"/>
                <a:gd name="connsiteY7-64" fmla="*/ 517998 h 961411"/>
                <a:gd name="connsiteX8-65" fmla="*/ 55414 w 648930"/>
                <a:gd name="connsiteY8-66" fmla="*/ 505877 h 961411"/>
                <a:gd name="connsiteX9-67" fmla="*/ 0 w 648930"/>
                <a:gd name="connsiteY9-68" fmla="*/ 324465 h 961411"/>
                <a:gd name="connsiteX10-69" fmla="*/ 259074 w 648930"/>
                <a:gd name="connsiteY10-70" fmla="*/ 6592 h 961411"/>
                <a:gd name="connsiteX11-71" fmla="*/ 324464 w 648930"/>
                <a:gd name="connsiteY11-72" fmla="*/ 0 h 961411"/>
                <a:gd name="connsiteX0-73" fmla="*/ 324464 w 648930"/>
                <a:gd name="connsiteY0-74" fmla="*/ 0 h 961411"/>
                <a:gd name="connsiteX1-75" fmla="*/ 324464 w 648930"/>
                <a:gd name="connsiteY1-76" fmla="*/ 0 h 961411"/>
                <a:gd name="connsiteX2-77" fmla="*/ 324465 w 648930"/>
                <a:gd name="connsiteY2-78" fmla="*/ 0 h 961411"/>
                <a:gd name="connsiteX3-79" fmla="*/ 648930 w 648930"/>
                <a:gd name="connsiteY3-80" fmla="*/ 324465 h 961411"/>
                <a:gd name="connsiteX4-81" fmla="*/ 593517 w 648930"/>
                <a:gd name="connsiteY4-82" fmla="*/ 505877 h 961411"/>
                <a:gd name="connsiteX5-83" fmla="*/ 583509 w 648930"/>
                <a:gd name="connsiteY5-84" fmla="*/ 518006 h 961411"/>
                <a:gd name="connsiteX6-85" fmla="*/ 324464 w 648930"/>
                <a:gd name="connsiteY6-86" fmla="*/ 961411 h 961411"/>
                <a:gd name="connsiteX7-87" fmla="*/ 65414 w 648930"/>
                <a:gd name="connsiteY7-88" fmla="*/ 517998 h 961411"/>
                <a:gd name="connsiteX8-89" fmla="*/ 55414 w 648930"/>
                <a:gd name="connsiteY8-90" fmla="*/ 505877 h 961411"/>
                <a:gd name="connsiteX9-91" fmla="*/ 0 w 648930"/>
                <a:gd name="connsiteY9-92" fmla="*/ 324465 h 961411"/>
                <a:gd name="connsiteX10-93" fmla="*/ 259074 w 648930"/>
                <a:gd name="connsiteY10-94" fmla="*/ 6592 h 961411"/>
                <a:gd name="connsiteX11-95" fmla="*/ 324464 w 648930"/>
                <a:gd name="connsiteY11-96" fmla="*/ 0 h 9614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3" name="PA-椭圆 2"/>
            <p:cNvSpPr/>
            <p:nvPr>
              <p:custDataLst>
                <p:tags r:id="rId18"/>
              </p:custDataLst>
            </p:nvPr>
          </p:nvSpPr>
          <p:spPr>
            <a:xfrm>
              <a:off x="1108931" y="2887976"/>
              <a:ext cx="383862" cy="383862"/>
            </a:xfrm>
            <a:prstGeom prst="ellipse">
              <a:avLst/>
            </a:pr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grpSp>
      <p:grpSp>
        <p:nvGrpSpPr>
          <p:cNvPr id="35" name="PA-组合 34"/>
          <p:cNvGrpSpPr/>
          <p:nvPr>
            <p:custDataLst>
              <p:tags r:id="rId3"/>
            </p:custDataLst>
          </p:nvPr>
        </p:nvGrpSpPr>
        <p:grpSpPr>
          <a:xfrm>
            <a:off x="6422436" y="3143077"/>
            <a:ext cx="395552" cy="586237"/>
            <a:chOff x="976397" y="2745409"/>
            <a:chExt cx="648930" cy="961411"/>
          </a:xfrm>
          <a:solidFill>
            <a:schemeClr val="tx2">
              <a:lumMod val="75000"/>
            </a:schemeClr>
          </a:solidFill>
        </p:grpSpPr>
        <p:sp>
          <p:nvSpPr>
            <p:cNvPr id="36" name="PA-任意多边形 35"/>
            <p:cNvSpPr/>
            <p:nvPr>
              <p:custDataLst>
                <p:tags r:id="rId15"/>
              </p:custDataLst>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1" fmla="*/ 324464 w 648930"/>
                <a:gd name="connsiteY0-2" fmla="*/ 0 h 961411"/>
                <a:gd name="connsiteX1-3" fmla="*/ 324464 w 648930"/>
                <a:gd name="connsiteY1-4" fmla="*/ 0 h 961411"/>
                <a:gd name="connsiteX2-5" fmla="*/ 324465 w 648930"/>
                <a:gd name="connsiteY2-6" fmla="*/ 0 h 961411"/>
                <a:gd name="connsiteX3-7" fmla="*/ 648930 w 648930"/>
                <a:gd name="connsiteY3-8" fmla="*/ 324465 h 961411"/>
                <a:gd name="connsiteX4-9" fmla="*/ 593517 w 648930"/>
                <a:gd name="connsiteY4-10" fmla="*/ 505877 h 961411"/>
                <a:gd name="connsiteX5-11" fmla="*/ 583509 w 648930"/>
                <a:gd name="connsiteY5-12" fmla="*/ 518006 h 961411"/>
                <a:gd name="connsiteX6-13" fmla="*/ 324464 w 648930"/>
                <a:gd name="connsiteY6-14" fmla="*/ 961411 h 961411"/>
                <a:gd name="connsiteX7-15" fmla="*/ 65414 w 648930"/>
                <a:gd name="connsiteY7-16" fmla="*/ 517998 h 961411"/>
                <a:gd name="connsiteX8-17" fmla="*/ 55414 w 648930"/>
                <a:gd name="connsiteY8-18" fmla="*/ 505877 h 961411"/>
                <a:gd name="connsiteX9-19" fmla="*/ 0 w 648930"/>
                <a:gd name="connsiteY9-20" fmla="*/ 324465 h 961411"/>
                <a:gd name="connsiteX10-21" fmla="*/ 259074 w 648930"/>
                <a:gd name="connsiteY10-22" fmla="*/ 6592 h 961411"/>
                <a:gd name="connsiteX11-23" fmla="*/ 324464 w 648930"/>
                <a:gd name="connsiteY11-24" fmla="*/ 0 h 961411"/>
                <a:gd name="connsiteX0-25" fmla="*/ 324464 w 648930"/>
                <a:gd name="connsiteY0-26" fmla="*/ 0 h 961411"/>
                <a:gd name="connsiteX1-27" fmla="*/ 324464 w 648930"/>
                <a:gd name="connsiteY1-28" fmla="*/ 0 h 961411"/>
                <a:gd name="connsiteX2-29" fmla="*/ 324465 w 648930"/>
                <a:gd name="connsiteY2-30" fmla="*/ 0 h 961411"/>
                <a:gd name="connsiteX3-31" fmla="*/ 648930 w 648930"/>
                <a:gd name="connsiteY3-32" fmla="*/ 324465 h 961411"/>
                <a:gd name="connsiteX4-33" fmla="*/ 593517 w 648930"/>
                <a:gd name="connsiteY4-34" fmla="*/ 505877 h 961411"/>
                <a:gd name="connsiteX5-35" fmla="*/ 583509 w 648930"/>
                <a:gd name="connsiteY5-36" fmla="*/ 518006 h 961411"/>
                <a:gd name="connsiteX6-37" fmla="*/ 324464 w 648930"/>
                <a:gd name="connsiteY6-38" fmla="*/ 961411 h 961411"/>
                <a:gd name="connsiteX7-39" fmla="*/ 65414 w 648930"/>
                <a:gd name="connsiteY7-40" fmla="*/ 517998 h 961411"/>
                <a:gd name="connsiteX8-41" fmla="*/ 55414 w 648930"/>
                <a:gd name="connsiteY8-42" fmla="*/ 505877 h 961411"/>
                <a:gd name="connsiteX9-43" fmla="*/ 0 w 648930"/>
                <a:gd name="connsiteY9-44" fmla="*/ 324465 h 961411"/>
                <a:gd name="connsiteX10-45" fmla="*/ 259074 w 648930"/>
                <a:gd name="connsiteY10-46" fmla="*/ 6592 h 961411"/>
                <a:gd name="connsiteX11-47" fmla="*/ 324464 w 648930"/>
                <a:gd name="connsiteY11-48" fmla="*/ 0 h 961411"/>
                <a:gd name="connsiteX0-49" fmla="*/ 324464 w 648930"/>
                <a:gd name="connsiteY0-50" fmla="*/ 0 h 961411"/>
                <a:gd name="connsiteX1-51" fmla="*/ 324464 w 648930"/>
                <a:gd name="connsiteY1-52" fmla="*/ 0 h 961411"/>
                <a:gd name="connsiteX2-53" fmla="*/ 324465 w 648930"/>
                <a:gd name="connsiteY2-54" fmla="*/ 0 h 961411"/>
                <a:gd name="connsiteX3-55" fmla="*/ 648930 w 648930"/>
                <a:gd name="connsiteY3-56" fmla="*/ 324465 h 961411"/>
                <a:gd name="connsiteX4-57" fmla="*/ 593517 w 648930"/>
                <a:gd name="connsiteY4-58" fmla="*/ 505877 h 961411"/>
                <a:gd name="connsiteX5-59" fmla="*/ 583509 w 648930"/>
                <a:gd name="connsiteY5-60" fmla="*/ 518006 h 961411"/>
                <a:gd name="connsiteX6-61" fmla="*/ 324464 w 648930"/>
                <a:gd name="connsiteY6-62" fmla="*/ 961411 h 961411"/>
                <a:gd name="connsiteX7-63" fmla="*/ 65414 w 648930"/>
                <a:gd name="connsiteY7-64" fmla="*/ 517998 h 961411"/>
                <a:gd name="connsiteX8-65" fmla="*/ 55414 w 648930"/>
                <a:gd name="connsiteY8-66" fmla="*/ 505877 h 961411"/>
                <a:gd name="connsiteX9-67" fmla="*/ 0 w 648930"/>
                <a:gd name="connsiteY9-68" fmla="*/ 324465 h 961411"/>
                <a:gd name="connsiteX10-69" fmla="*/ 259074 w 648930"/>
                <a:gd name="connsiteY10-70" fmla="*/ 6592 h 961411"/>
                <a:gd name="connsiteX11-71" fmla="*/ 324464 w 648930"/>
                <a:gd name="connsiteY11-72" fmla="*/ 0 h 961411"/>
                <a:gd name="connsiteX0-73" fmla="*/ 324464 w 648930"/>
                <a:gd name="connsiteY0-74" fmla="*/ 0 h 961411"/>
                <a:gd name="connsiteX1-75" fmla="*/ 324464 w 648930"/>
                <a:gd name="connsiteY1-76" fmla="*/ 0 h 961411"/>
                <a:gd name="connsiteX2-77" fmla="*/ 324465 w 648930"/>
                <a:gd name="connsiteY2-78" fmla="*/ 0 h 961411"/>
                <a:gd name="connsiteX3-79" fmla="*/ 648930 w 648930"/>
                <a:gd name="connsiteY3-80" fmla="*/ 324465 h 961411"/>
                <a:gd name="connsiteX4-81" fmla="*/ 593517 w 648930"/>
                <a:gd name="connsiteY4-82" fmla="*/ 505877 h 961411"/>
                <a:gd name="connsiteX5-83" fmla="*/ 583509 w 648930"/>
                <a:gd name="connsiteY5-84" fmla="*/ 518006 h 961411"/>
                <a:gd name="connsiteX6-85" fmla="*/ 324464 w 648930"/>
                <a:gd name="connsiteY6-86" fmla="*/ 961411 h 961411"/>
                <a:gd name="connsiteX7-87" fmla="*/ 65414 w 648930"/>
                <a:gd name="connsiteY7-88" fmla="*/ 517998 h 961411"/>
                <a:gd name="connsiteX8-89" fmla="*/ 55414 w 648930"/>
                <a:gd name="connsiteY8-90" fmla="*/ 505877 h 961411"/>
                <a:gd name="connsiteX9-91" fmla="*/ 0 w 648930"/>
                <a:gd name="connsiteY9-92" fmla="*/ 324465 h 961411"/>
                <a:gd name="connsiteX10-93" fmla="*/ 259074 w 648930"/>
                <a:gd name="connsiteY10-94" fmla="*/ 6592 h 961411"/>
                <a:gd name="connsiteX11-95" fmla="*/ 324464 w 648930"/>
                <a:gd name="connsiteY11-96" fmla="*/ 0 h 9614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37" name="PA-椭圆 36"/>
            <p:cNvSpPr/>
            <p:nvPr>
              <p:custDataLst>
                <p:tags r:id="rId16"/>
              </p:custDataLst>
            </p:nvPr>
          </p:nvSpPr>
          <p:spPr>
            <a:xfrm>
              <a:off x="1108931" y="2887976"/>
              <a:ext cx="383862" cy="383862"/>
            </a:xfrm>
            <a:prstGeom prst="ellipse">
              <a:avLst/>
            </a:pr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grpSp>
      <p:grpSp>
        <p:nvGrpSpPr>
          <p:cNvPr id="38" name="PA-组合 37"/>
          <p:cNvGrpSpPr/>
          <p:nvPr>
            <p:custDataLst>
              <p:tags r:id="rId4"/>
            </p:custDataLst>
          </p:nvPr>
        </p:nvGrpSpPr>
        <p:grpSpPr>
          <a:xfrm flipV="1">
            <a:off x="3765784" y="4117420"/>
            <a:ext cx="395552" cy="586237"/>
            <a:chOff x="976397" y="2745409"/>
            <a:chExt cx="648930" cy="961411"/>
          </a:xfrm>
          <a:solidFill>
            <a:schemeClr val="tx2">
              <a:lumMod val="75000"/>
            </a:schemeClr>
          </a:solidFill>
        </p:grpSpPr>
        <p:sp>
          <p:nvSpPr>
            <p:cNvPr id="39" name="PA-任意多边形 38"/>
            <p:cNvSpPr/>
            <p:nvPr>
              <p:custDataLst>
                <p:tags r:id="rId13"/>
              </p:custDataLst>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1" fmla="*/ 324464 w 648930"/>
                <a:gd name="connsiteY0-2" fmla="*/ 0 h 961411"/>
                <a:gd name="connsiteX1-3" fmla="*/ 324464 w 648930"/>
                <a:gd name="connsiteY1-4" fmla="*/ 0 h 961411"/>
                <a:gd name="connsiteX2-5" fmla="*/ 324465 w 648930"/>
                <a:gd name="connsiteY2-6" fmla="*/ 0 h 961411"/>
                <a:gd name="connsiteX3-7" fmla="*/ 648930 w 648930"/>
                <a:gd name="connsiteY3-8" fmla="*/ 324465 h 961411"/>
                <a:gd name="connsiteX4-9" fmla="*/ 593517 w 648930"/>
                <a:gd name="connsiteY4-10" fmla="*/ 505877 h 961411"/>
                <a:gd name="connsiteX5-11" fmla="*/ 583509 w 648930"/>
                <a:gd name="connsiteY5-12" fmla="*/ 518006 h 961411"/>
                <a:gd name="connsiteX6-13" fmla="*/ 324464 w 648930"/>
                <a:gd name="connsiteY6-14" fmla="*/ 961411 h 961411"/>
                <a:gd name="connsiteX7-15" fmla="*/ 65414 w 648930"/>
                <a:gd name="connsiteY7-16" fmla="*/ 517998 h 961411"/>
                <a:gd name="connsiteX8-17" fmla="*/ 55414 w 648930"/>
                <a:gd name="connsiteY8-18" fmla="*/ 505877 h 961411"/>
                <a:gd name="connsiteX9-19" fmla="*/ 0 w 648930"/>
                <a:gd name="connsiteY9-20" fmla="*/ 324465 h 961411"/>
                <a:gd name="connsiteX10-21" fmla="*/ 259074 w 648930"/>
                <a:gd name="connsiteY10-22" fmla="*/ 6592 h 961411"/>
                <a:gd name="connsiteX11-23" fmla="*/ 324464 w 648930"/>
                <a:gd name="connsiteY11-24" fmla="*/ 0 h 961411"/>
                <a:gd name="connsiteX0-25" fmla="*/ 324464 w 648930"/>
                <a:gd name="connsiteY0-26" fmla="*/ 0 h 961411"/>
                <a:gd name="connsiteX1-27" fmla="*/ 324464 w 648930"/>
                <a:gd name="connsiteY1-28" fmla="*/ 0 h 961411"/>
                <a:gd name="connsiteX2-29" fmla="*/ 324465 w 648930"/>
                <a:gd name="connsiteY2-30" fmla="*/ 0 h 961411"/>
                <a:gd name="connsiteX3-31" fmla="*/ 648930 w 648930"/>
                <a:gd name="connsiteY3-32" fmla="*/ 324465 h 961411"/>
                <a:gd name="connsiteX4-33" fmla="*/ 593517 w 648930"/>
                <a:gd name="connsiteY4-34" fmla="*/ 505877 h 961411"/>
                <a:gd name="connsiteX5-35" fmla="*/ 583509 w 648930"/>
                <a:gd name="connsiteY5-36" fmla="*/ 518006 h 961411"/>
                <a:gd name="connsiteX6-37" fmla="*/ 324464 w 648930"/>
                <a:gd name="connsiteY6-38" fmla="*/ 961411 h 961411"/>
                <a:gd name="connsiteX7-39" fmla="*/ 65414 w 648930"/>
                <a:gd name="connsiteY7-40" fmla="*/ 517998 h 961411"/>
                <a:gd name="connsiteX8-41" fmla="*/ 55414 w 648930"/>
                <a:gd name="connsiteY8-42" fmla="*/ 505877 h 961411"/>
                <a:gd name="connsiteX9-43" fmla="*/ 0 w 648930"/>
                <a:gd name="connsiteY9-44" fmla="*/ 324465 h 961411"/>
                <a:gd name="connsiteX10-45" fmla="*/ 259074 w 648930"/>
                <a:gd name="connsiteY10-46" fmla="*/ 6592 h 961411"/>
                <a:gd name="connsiteX11-47" fmla="*/ 324464 w 648930"/>
                <a:gd name="connsiteY11-48" fmla="*/ 0 h 961411"/>
                <a:gd name="connsiteX0-49" fmla="*/ 324464 w 648930"/>
                <a:gd name="connsiteY0-50" fmla="*/ 0 h 961411"/>
                <a:gd name="connsiteX1-51" fmla="*/ 324464 w 648930"/>
                <a:gd name="connsiteY1-52" fmla="*/ 0 h 961411"/>
                <a:gd name="connsiteX2-53" fmla="*/ 324465 w 648930"/>
                <a:gd name="connsiteY2-54" fmla="*/ 0 h 961411"/>
                <a:gd name="connsiteX3-55" fmla="*/ 648930 w 648930"/>
                <a:gd name="connsiteY3-56" fmla="*/ 324465 h 961411"/>
                <a:gd name="connsiteX4-57" fmla="*/ 593517 w 648930"/>
                <a:gd name="connsiteY4-58" fmla="*/ 505877 h 961411"/>
                <a:gd name="connsiteX5-59" fmla="*/ 583509 w 648930"/>
                <a:gd name="connsiteY5-60" fmla="*/ 518006 h 961411"/>
                <a:gd name="connsiteX6-61" fmla="*/ 324464 w 648930"/>
                <a:gd name="connsiteY6-62" fmla="*/ 961411 h 961411"/>
                <a:gd name="connsiteX7-63" fmla="*/ 65414 w 648930"/>
                <a:gd name="connsiteY7-64" fmla="*/ 517998 h 961411"/>
                <a:gd name="connsiteX8-65" fmla="*/ 55414 w 648930"/>
                <a:gd name="connsiteY8-66" fmla="*/ 505877 h 961411"/>
                <a:gd name="connsiteX9-67" fmla="*/ 0 w 648930"/>
                <a:gd name="connsiteY9-68" fmla="*/ 324465 h 961411"/>
                <a:gd name="connsiteX10-69" fmla="*/ 259074 w 648930"/>
                <a:gd name="connsiteY10-70" fmla="*/ 6592 h 961411"/>
                <a:gd name="connsiteX11-71" fmla="*/ 324464 w 648930"/>
                <a:gd name="connsiteY11-72" fmla="*/ 0 h 961411"/>
                <a:gd name="connsiteX0-73" fmla="*/ 324464 w 648930"/>
                <a:gd name="connsiteY0-74" fmla="*/ 0 h 961411"/>
                <a:gd name="connsiteX1-75" fmla="*/ 324464 w 648930"/>
                <a:gd name="connsiteY1-76" fmla="*/ 0 h 961411"/>
                <a:gd name="connsiteX2-77" fmla="*/ 324465 w 648930"/>
                <a:gd name="connsiteY2-78" fmla="*/ 0 h 961411"/>
                <a:gd name="connsiteX3-79" fmla="*/ 648930 w 648930"/>
                <a:gd name="connsiteY3-80" fmla="*/ 324465 h 961411"/>
                <a:gd name="connsiteX4-81" fmla="*/ 593517 w 648930"/>
                <a:gd name="connsiteY4-82" fmla="*/ 505877 h 961411"/>
                <a:gd name="connsiteX5-83" fmla="*/ 583509 w 648930"/>
                <a:gd name="connsiteY5-84" fmla="*/ 518006 h 961411"/>
                <a:gd name="connsiteX6-85" fmla="*/ 324464 w 648930"/>
                <a:gd name="connsiteY6-86" fmla="*/ 961411 h 961411"/>
                <a:gd name="connsiteX7-87" fmla="*/ 65414 w 648930"/>
                <a:gd name="connsiteY7-88" fmla="*/ 517998 h 961411"/>
                <a:gd name="connsiteX8-89" fmla="*/ 55414 w 648930"/>
                <a:gd name="connsiteY8-90" fmla="*/ 505877 h 961411"/>
                <a:gd name="connsiteX9-91" fmla="*/ 0 w 648930"/>
                <a:gd name="connsiteY9-92" fmla="*/ 324465 h 961411"/>
                <a:gd name="connsiteX10-93" fmla="*/ 259074 w 648930"/>
                <a:gd name="connsiteY10-94" fmla="*/ 6592 h 961411"/>
                <a:gd name="connsiteX11-95" fmla="*/ 324464 w 648930"/>
                <a:gd name="connsiteY11-96" fmla="*/ 0 h 9614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40" name="PA-椭圆 39"/>
            <p:cNvSpPr/>
            <p:nvPr>
              <p:custDataLst>
                <p:tags r:id="rId14"/>
              </p:custDataLst>
            </p:nvPr>
          </p:nvSpPr>
          <p:spPr>
            <a:xfrm>
              <a:off x="1108931" y="2887976"/>
              <a:ext cx="383862" cy="383862"/>
            </a:xfrm>
            <a:prstGeom prst="ellipse">
              <a:avLst/>
            </a:pr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grpSp>
      <p:grpSp>
        <p:nvGrpSpPr>
          <p:cNvPr id="41" name="PA-组合 40"/>
          <p:cNvGrpSpPr/>
          <p:nvPr>
            <p:custDataLst>
              <p:tags r:id="rId5"/>
            </p:custDataLst>
          </p:nvPr>
        </p:nvGrpSpPr>
        <p:grpSpPr>
          <a:xfrm flipV="1">
            <a:off x="9106930" y="4117420"/>
            <a:ext cx="395552" cy="586237"/>
            <a:chOff x="976397" y="2745409"/>
            <a:chExt cx="648930" cy="961411"/>
          </a:xfrm>
          <a:solidFill>
            <a:schemeClr val="tx2">
              <a:lumMod val="75000"/>
            </a:schemeClr>
          </a:solidFill>
        </p:grpSpPr>
        <p:sp>
          <p:nvSpPr>
            <p:cNvPr id="42" name="PA-任意多边形 41"/>
            <p:cNvSpPr/>
            <p:nvPr>
              <p:custDataLst>
                <p:tags r:id="rId11"/>
              </p:custDataLst>
            </p:nvPr>
          </p:nvSpPr>
          <p:spPr>
            <a:xfrm>
              <a:off x="976397" y="2745409"/>
              <a:ext cx="648930" cy="961411"/>
            </a:xfrm>
            <a:custGeom>
              <a:avLst/>
              <a:gdLst>
                <a:gd name="connsiteX0" fmla="*/ 324464 w 648930"/>
                <a:gd name="connsiteY0" fmla="*/ 0 h 961411"/>
                <a:gd name="connsiteX1" fmla="*/ 324464 w 648930"/>
                <a:gd name="connsiteY1" fmla="*/ 0 h 961411"/>
                <a:gd name="connsiteX2" fmla="*/ 324465 w 648930"/>
                <a:gd name="connsiteY2" fmla="*/ 0 h 961411"/>
                <a:gd name="connsiteX3" fmla="*/ 648930 w 648930"/>
                <a:gd name="connsiteY3" fmla="*/ 324465 h 961411"/>
                <a:gd name="connsiteX4" fmla="*/ 593517 w 648930"/>
                <a:gd name="connsiteY4" fmla="*/ 505877 h 961411"/>
                <a:gd name="connsiteX5" fmla="*/ 583509 w 648930"/>
                <a:gd name="connsiteY5" fmla="*/ 518006 h 961411"/>
                <a:gd name="connsiteX6" fmla="*/ 324464 w 648930"/>
                <a:gd name="connsiteY6" fmla="*/ 961411 h 961411"/>
                <a:gd name="connsiteX7" fmla="*/ 65414 w 648930"/>
                <a:gd name="connsiteY7" fmla="*/ 517998 h 961411"/>
                <a:gd name="connsiteX8" fmla="*/ 55414 w 648930"/>
                <a:gd name="connsiteY8" fmla="*/ 505877 h 961411"/>
                <a:gd name="connsiteX9" fmla="*/ 0 w 648930"/>
                <a:gd name="connsiteY9" fmla="*/ 324465 h 961411"/>
                <a:gd name="connsiteX10" fmla="*/ 259074 w 648930"/>
                <a:gd name="connsiteY10" fmla="*/ 6592 h 961411"/>
                <a:gd name="connsiteX11" fmla="*/ 324464 w 648930"/>
                <a:gd name="connsiteY11" fmla="*/ 0 h 961411"/>
                <a:gd name="connsiteX0-1" fmla="*/ 324464 w 648930"/>
                <a:gd name="connsiteY0-2" fmla="*/ 0 h 961411"/>
                <a:gd name="connsiteX1-3" fmla="*/ 324464 w 648930"/>
                <a:gd name="connsiteY1-4" fmla="*/ 0 h 961411"/>
                <a:gd name="connsiteX2-5" fmla="*/ 324465 w 648930"/>
                <a:gd name="connsiteY2-6" fmla="*/ 0 h 961411"/>
                <a:gd name="connsiteX3-7" fmla="*/ 648930 w 648930"/>
                <a:gd name="connsiteY3-8" fmla="*/ 324465 h 961411"/>
                <a:gd name="connsiteX4-9" fmla="*/ 593517 w 648930"/>
                <a:gd name="connsiteY4-10" fmla="*/ 505877 h 961411"/>
                <a:gd name="connsiteX5-11" fmla="*/ 583509 w 648930"/>
                <a:gd name="connsiteY5-12" fmla="*/ 518006 h 961411"/>
                <a:gd name="connsiteX6-13" fmla="*/ 324464 w 648930"/>
                <a:gd name="connsiteY6-14" fmla="*/ 961411 h 961411"/>
                <a:gd name="connsiteX7-15" fmla="*/ 65414 w 648930"/>
                <a:gd name="connsiteY7-16" fmla="*/ 517998 h 961411"/>
                <a:gd name="connsiteX8-17" fmla="*/ 55414 w 648930"/>
                <a:gd name="connsiteY8-18" fmla="*/ 505877 h 961411"/>
                <a:gd name="connsiteX9-19" fmla="*/ 0 w 648930"/>
                <a:gd name="connsiteY9-20" fmla="*/ 324465 h 961411"/>
                <a:gd name="connsiteX10-21" fmla="*/ 259074 w 648930"/>
                <a:gd name="connsiteY10-22" fmla="*/ 6592 h 961411"/>
                <a:gd name="connsiteX11-23" fmla="*/ 324464 w 648930"/>
                <a:gd name="connsiteY11-24" fmla="*/ 0 h 961411"/>
                <a:gd name="connsiteX0-25" fmla="*/ 324464 w 648930"/>
                <a:gd name="connsiteY0-26" fmla="*/ 0 h 961411"/>
                <a:gd name="connsiteX1-27" fmla="*/ 324464 w 648930"/>
                <a:gd name="connsiteY1-28" fmla="*/ 0 h 961411"/>
                <a:gd name="connsiteX2-29" fmla="*/ 324465 w 648930"/>
                <a:gd name="connsiteY2-30" fmla="*/ 0 h 961411"/>
                <a:gd name="connsiteX3-31" fmla="*/ 648930 w 648930"/>
                <a:gd name="connsiteY3-32" fmla="*/ 324465 h 961411"/>
                <a:gd name="connsiteX4-33" fmla="*/ 593517 w 648930"/>
                <a:gd name="connsiteY4-34" fmla="*/ 505877 h 961411"/>
                <a:gd name="connsiteX5-35" fmla="*/ 583509 w 648930"/>
                <a:gd name="connsiteY5-36" fmla="*/ 518006 h 961411"/>
                <a:gd name="connsiteX6-37" fmla="*/ 324464 w 648930"/>
                <a:gd name="connsiteY6-38" fmla="*/ 961411 h 961411"/>
                <a:gd name="connsiteX7-39" fmla="*/ 65414 w 648930"/>
                <a:gd name="connsiteY7-40" fmla="*/ 517998 h 961411"/>
                <a:gd name="connsiteX8-41" fmla="*/ 55414 w 648930"/>
                <a:gd name="connsiteY8-42" fmla="*/ 505877 h 961411"/>
                <a:gd name="connsiteX9-43" fmla="*/ 0 w 648930"/>
                <a:gd name="connsiteY9-44" fmla="*/ 324465 h 961411"/>
                <a:gd name="connsiteX10-45" fmla="*/ 259074 w 648930"/>
                <a:gd name="connsiteY10-46" fmla="*/ 6592 h 961411"/>
                <a:gd name="connsiteX11-47" fmla="*/ 324464 w 648930"/>
                <a:gd name="connsiteY11-48" fmla="*/ 0 h 961411"/>
                <a:gd name="connsiteX0-49" fmla="*/ 324464 w 648930"/>
                <a:gd name="connsiteY0-50" fmla="*/ 0 h 961411"/>
                <a:gd name="connsiteX1-51" fmla="*/ 324464 w 648930"/>
                <a:gd name="connsiteY1-52" fmla="*/ 0 h 961411"/>
                <a:gd name="connsiteX2-53" fmla="*/ 324465 w 648930"/>
                <a:gd name="connsiteY2-54" fmla="*/ 0 h 961411"/>
                <a:gd name="connsiteX3-55" fmla="*/ 648930 w 648930"/>
                <a:gd name="connsiteY3-56" fmla="*/ 324465 h 961411"/>
                <a:gd name="connsiteX4-57" fmla="*/ 593517 w 648930"/>
                <a:gd name="connsiteY4-58" fmla="*/ 505877 h 961411"/>
                <a:gd name="connsiteX5-59" fmla="*/ 583509 w 648930"/>
                <a:gd name="connsiteY5-60" fmla="*/ 518006 h 961411"/>
                <a:gd name="connsiteX6-61" fmla="*/ 324464 w 648930"/>
                <a:gd name="connsiteY6-62" fmla="*/ 961411 h 961411"/>
                <a:gd name="connsiteX7-63" fmla="*/ 65414 w 648930"/>
                <a:gd name="connsiteY7-64" fmla="*/ 517998 h 961411"/>
                <a:gd name="connsiteX8-65" fmla="*/ 55414 w 648930"/>
                <a:gd name="connsiteY8-66" fmla="*/ 505877 h 961411"/>
                <a:gd name="connsiteX9-67" fmla="*/ 0 w 648930"/>
                <a:gd name="connsiteY9-68" fmla="*/ 324465 h 961411"/>
                <a:gd name="connsiteX10-69" fmla="*/ 259074 w 648930"/>
                <a:gd name="connsiteY10-70" fmla="*/ 6592 h 961411"/>
                <a:gd name="connsiteX11-71" fmla="*/ 324464 w 648930"/>
                <a:gd name="connsiteY11-72" fmla="*/ 0 h 961411"/>
                <a:gd name="connsiteX0-73" fmla="*/ 324464 w 648930"/>
                <a:gd name="connsiteY0-74" fmla="*/ 0 h 961411"/>
                <a:gd name="connsiteX1-75" fmla="*/ 324464 w 648930"/>
                <a:gd name="connsiteY1-76" fmla="*/ 0 h 961411"/>
                <a:gd name="connsiteX2-77" fmla="*/ 324465 w 648930"/>
                <a:gd name="connsiteY2-78" fmla="*/ 0 h 961411"/>
                <a:gd name="connsiteX3-79" fmla="*/ 648930 w 648930"/>
                <a:gd name="connsiteY3-80" fmla="*/ 324465 h 961411"/>
                <a:gd name="connsiteX4-81" fmla="*/ 593517 w 648930"/>
                <a:gd name="connsiteY4-82" fmla="*/ 505877 h 961411"/>
                <a:gd name="connsiteX5-83" fmla="*/ 583509 w 648930"/>
                <a:gd name="connsiteY5-84" fmla="*/ 518006 h 961411"/>
                <a:gd name="connsiteX6-85" fmla="*/ 324464 w 648930"/>
                <a:gd name="connsiteY6-86" fmla="*/ 961411 h 961411"/>
                <a:gd name="connsiteX7-87" fmla="*/ 65414 w 648930"/>
                <a:gd name="connsiteY7-88" fmla="*/ 517998 h 961411"/>
                <a:gd name="connsiteX8-89" fmla="*/ 55414 w 648930"/>
                <a:gd name="connsiteY8-90" fmla="*/ 505877 h 961411"/>
                <a:gd name="connsiteX9-91" fmla="*/ 0 w 648930"/>
                <a:gd name="connsiteY9-92" fmla="*/ 324465 h 961411"/>
                <a:gd name="connsiteX10-93" fmla="*/ 259074 w 648930"/>
                <a:gd name="connsiteY10-94" fmla="*/ 6592 h 961411"/>
                <a:gd name="connsiteX11-95" fmla="*/ 324464 w 648930"/>
                <a:gd name="connsiteY11-96" fmla="*/ 0 h 9614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48930" h="961411">
                  <a:moveTo>
                    <a:pt x="324464" y="0"/>
                  </a:moveTo>
                  <a:lnTo>
                    <a:pt x="324464" y="0"/>
                  </a:lnTo>
                  <a:lnTo>
                    <a:pt x="324465" y="0"/>
                  </a:lnTo>
                  <a:cubicBezTo>
                    <a:pt x="503662" y="0"/>
                    <a:pt x="648930" y="145268"/>
                    <a:pt x="648930" y="324465"/>
                  </a:cubicBezTo>
                  <a:cubicBezTo>
                    <a:pt x="648930" y="391664"/>
                    <a:pt x="628502" y="454092"/>
                    <a:pt x="593517" y="505877"/>
                  </a:cubicBezTo>
                  <a:lnTo>
                    <a:pt x="583509" y="518006"/>
                  </a:lnTo>
                  <a:cubicBezTo>
                    <a:pt x="497161" y="665808"/>
                    <a:pt x="404462" y="645334"/>
                    <a:pt x="324464" y="961411"/>
                  </a:cubicBezTo>
                  <a:cubicBezTo>
                    <a:pt x="234939" y="642157"/>
                    <a:pt x="151764" y="665802"/>
                    <a:pt x="65414" y="517998"/>
                  </a:cubicBezTo>
                  <a:lnTo>
                    <a:pt x="55414" y="505877"/>
                  </a:lnTo>
                  <a:cubicBezTo>
                    <a:pt x="20428" y="454092"/>
                    <a:pt x="0" y="391664"/>
                    <a:pt x="0" y="324465"/>
                  </a:cubicBezTo>
                  <a:cubicBezTo>
                    <a:pt x="0" y="167668"/>
                    <a:pt x="111221" y="36847"/>
                    <a:pt x="259074" y="6592"/>
                  </a:cubicBezTo>
                  <a:lnTo>
                    <a:pt x="324464" y="0"/>
                  </a:lnTo>
                  <a:close/>
                </a:path>
              </a:pathLst>
            </a:cu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sp>
          <p:nvSpPr>
            <p:cNvPr id="43" name="PA-椭圆 42"/>
            <p:cNvSpPr/>
            <p:nvPr>
              <p:custDataLst>
                <p:tags r:id="rId12"/>
              </p:custDataLst>
            </p:nvPr>
          </p:nvSpPr>
          <p:spPr>
            <a:xfrm>
              <a:off x="1108931" y="2887976"/>
              <a:ext cx="383862" cy="383862"/>
            </a:xfrm>
            <a:prstGeom prst="ellipse">
              <a:avLst/>
            </a:prstGeom>
            <a:solidFill>
              <a:srgbClr val="4C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latin typeface="华文细黑" panose="02010600040101010101" pitchFamily="2" charset="-122"/>
                <a:ea typeface="华文细黑" panose="02010600040101010101" pitchFamily="2" charset="-122"/>
              </a:endParaRPr>
            </a:p>
          </p:txBody>
        </p:sp>
      </p:grpSp>
      <p:sp>
        <p:nvSpPr>
          <p:cNvPr id="46" name="PA-矩形 45"/>
          <p:cNvSpPr/>
          <p:nvPr>
            <p:custDataLst>
              <p:tags r:id="rId6"/>
            </p:custDataLst>
          </p:nvPr>
        </p:nvSpPr>
        <p:spPr>
          <a:xfrm>
            <a:off x="1763395" y="2498725"/>
            <a:ext cx="2317115" cy="874278"/>
          </a:xfrm>
          <a:prstGeom prst="rect">
            <a:avLst/>
          </a:prstGeom>
        </p:spPr>
        <p:txBody>
          <a:bodyPr wrap="square">
            <a:spAutoFit/>
          </a:bodyPr>
          <a:lstStyle/>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49" name="PA-矩形 48"/>
          <p:cNvSpPr/>
          <p:nvPr>
            <p:custDataLst>
              <p:tags r:id="rId7"/>
            </p:custDataLst>
          </p:nvPr>
        </p:nvSpPr>
        <p:spPr>
          <a:xfrm>
            <a:off x="4231640" y="4676140"/>
            <a:ext cx="2268220" cy="874278"/>
          </a:xfrm>
          <a:prstGeom prst="rect">
            <a:avLst/>
          </a:prstGeom>
        </p:spPr>
        <p:txBody>
          <a:bodyPr wrap="square">
            <a:spAutoFit/>
          </a:bodyPr>
          <a:lstStyle/>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52" name="PA-矩形 51"/>
          <p:cNvSpPr/>
          <p:nvPr>
            <p:custDataLst>
              <p:tags r:id="rId8"/>
            </p:custDataLst>
          </p:nvPr>
        </p:nvSpPr>
        <p:spPr>
          <a:xfrm>
            <a:off x="9583420" y="4676140"/>
            <a:ext cx="2268220" cy="874278"/>
          </a:xfrm>
          <a:prstGeom prst="rect">
            <a:avLst/>
          </a:prstGeom>
        </p:spPr>
        <p:txBody>
          <a:bodyPr wrap="square">
            <a:spAutoFit/>
          </a:bodyPr>
          <a:lstStyle/>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55" name="PA-矩形 54"/>
          <p:cNvSpPr/>
          <p:nvPr>
            <p:custDataLst>
              <p:tags r:id="rId9"/>
            </p:custDataLst>
          </p:nvPr>
        </p:nvSpPr>
        <p:spPr>
          <a:xfrm>
            <a:off x="6983730" y="2498725"/>
            <a:ext cx="2268220" cy="874278"/>
          </a:xfrm>
          <a:prstGeom prst="rect">
            <a:avLst/>
          </a:prstGeom>
        </p:spPr>
        <p:txBody>
          <a:bodyPr wrap="square">
            <a:spAutoFit/>
          </a:bodyPr>
          <a:lstStyle/>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defTabSz="914400">
              <a:lnSpc>
                <a:spcPct val="150000"/>
              </a:lnSpc>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29" name="PA-文本框 44_1">
            <a:extLst>
              <a:ext uri="{FF2B5EF4-FFF2-40B4-BE49-F238E27FC236}">
                <a16:creationId xmlns="" xmlns:a16="http://schemas.microsoft.com/office/drawing/2014/main" id="{27EE743D-C8C2-4F1D-9879-A105EDE9A536}"/>
              </a:ext>
            </a:extLst>
          </p:cNvPr>
          <p:cNvSpPr txBox="1"/>
          <p:nvPr>
            <p:custDataLst>
              <p:tags r:id="rId10"/>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03   /    </a:t>
            </a:r>
            <a:r>
              <a:rPr lang="zh-CN" altLang="en-US" sz="2400" dirty="0">
                <a:solidFill>
                  <a:srgbClr val="F2F2F2"/>
                </a:solidFill>
                <a:latin typeface="华文细黑" panose="02010600040101010101" pitchFamily="2" charset="-122"/>
                <a:ea typeface="华文细黑" panose="02010600040101010101" pitchFamily="2" charset="-122"/>
                <a:sym typeface="+mn-ea"/>
              </a:rPr>
              <a:t>研究成果与应用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100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par>
                                <p:cTn id="12" presetID="22" presetClass="entr" presetSubtype="1" fill="hold" nodeType="withEffect">
                                  <p:stCondLst>
                                    <p:cond delay="1000"/>
                                  </p:stCondLst>
                                  <p:childTnLst>
                                    <p:set>
                                      <p:cBhvr>
                                        <p:cTn id="13" dur="1" fill="hold">
                                          <p:stCondLst>
                                            <p:cond delay="0"/>
                                          </p:stCondLst>
                                        </p:cTn>
                                        <p:tgtEl>
                                          <p:spTgt spid="38"/>
                                        </p:tgtEl>
                                        <p:attrNameLst>
                                          <p:attrName>style.visibility</p:attrName>
                                        </p:attrNameLst>
                                      </p:cBhvr>
                                      <p:to>
                                        <p:strVal val="visible"/>
                                      </p:to>
                                    </p:set>
                                    <p:animEffect transition="in" filter="wipe(up)">
                                      <p:cBhvr>
                                        <p:cTn id="14" dur="500"/>
                                        <p:tgtEl>
                                          <p:spTgt spid="38"/>
                                        </p:tgtEl>
                                      </p:cBhvr>
                                    </p:animEffect>
                                  </p:childTnLst>
                                </p:cTn>
                              </p:par>
                              <p:par>
                                <p:cTn id="15" presetID="22" presetClass="entr" presetSubtype="4" fill="hold" nodeType="withEffect">
                                  <p:stCondLst>
                                    <p:cond delay="1000"/>
                                  </p:stCondLst>
                                  <p:childTnLst>
                                    <p:set>
                                      <p:cBhvr>
                                        <p:cTn id="16" dur="1" fill="hold">
                                          <p:stCondLst>
                                            <p:cond delay="0"/>
                                          </p:stCondLst>
                                        </p:cTn>
                                        <p:tgtEl>
                                          <p:spTgt spid="35"/>
                                        </p:tgtEl>
                                        <p:attrNameLst>
                                          <p:attrName>style.visibility</p:attrName>
                                        </p:attrNameLst>
                                      </p:cBhvr>
                                      <p:to>
                                        <p:strVal val="visible"/>
                                      </p:to>
                                    </p:set>
                                    <p:animEffect transition="in" filter="wipe(down)">
                                      <p:cBhvr>
                                        <p:cTn id="17" dur="500"/>
                                        <p:tgtEl>
                                          <p:spTgt spid="35"/>
                                        </p:tgtEl>
                                      </p:cBhvr>
                                    </p:animEffect>
                                  </p:childTnLst>
                                </p:cTn>
                              </p:par>
                              <p:par>
                                <p:cTn id="18" presetID="22" presetClass="entr" presetSubtype="1" fill="hold" nodeType="withEffect">
                                  <p:stCondLst>
                                    <p:cond delay="1000"/>
                                  </p:stCondLst>
                                  <p:childTnLst>
                                    <p:set>
                                      <p:cBhvr>
                                        <p:cTn id="19" dur="1" fill="hold">
                                          <p:stCondLst>
                                            <p:cond delay="0"/>
                                          </p:stCondLst>
                                        </p:cTn>
                                        <p:tgtEl>
                                          <p:spTgt spid="41"/>
                                        </p:tgtEl>
                                        <p:attrNameLst>
                                          <p:attrName>style.visibility</p:attrName>
                                        </p:attrNameLst>
                                      </p:cBhvr>
                                      <p:to>
                                        <p:strVal val="visible"/>
                                      </p:to>
                                    </p:set>
                                    <p:animEffect transition="in" filter="wipe(up)">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椭圆 2"/>
          <p:cNvSpPr/>
          <p:nvPr>
            <p:custDataLst>
              <p:tags r:id="rId1"/>
            </p:custDataLst>
          </p:nvPr>
        </p:nvSpPr>
        <p:spPr>
          <a:xfrm>
            <a:off x="1340977" y="1909732"/>
            <a:ext cx="2587625" cy="2487930"/>
          </a:xfrm>
          <a:prstGeom prst="ellipse">
            <a:avLst/>
          </a:prstGeom>
          <a:noFill/>
          <a:ln w="4445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50" name="PA-组合 49"/>
          <p:cNvGrpSpPr/>
          <p:nvPr>
            <p:custDataLst>
              <p:tags r:id="rId2"/>
            </p:custDataLst>
          </p:nvPr>
        </p:nvGrpSpPr>
        <p:grpSpPr>
          <a:xfrm>
            <a:off x="1642843" y="2401637"/>
            <a:ext cx="2031325" cy="1569661"/>
            <a:chOff x="4665928" y="2600737"/>
            <a:chExt cx="2031325" cy="1569661"/>
          </a:xfrm>
        </p:grpSpPr>
        <p:sp>
          <p:nvSpPr>
            <p:cNvPr id="2" name="PA-文本框 1"/>
            <p:cNvSpPr txBox="1"/>
            <p:nvPr>
              <p:custDataLst>
                <p:tags r:id="rId12"/>
              </p:custDataLst>
            </p:nvPr>
          </p:nvSpPr>
          <p:spPr>
            <a:xfrm flipH="1">
              <a:off x="4665928" y="2600737"/>
              <a:ext cx="2031325" cy="1200329"/>
            </a:xfrm>
            <a:prstGeom prst="rect">
              <a:avLst/>
            </a:prstGeom>
            <a:noFill/>
          </p:spPr>
          <p:txBody>
            <a:bodyPr wrap="none" rtlCol="0">
              <a:spAutoFit/>
            </a:bodyPr>
            <a:lstStyle/>
            <a:p>
              <a:r>
                <a:rPr lang="zh-CN" altLang="en-US" sz="7200" b="1" dirty="0">
                  <a:solidFill>
                    <a:srgbClr val="B84970"/>
                  </a:solidFill>
                  <a:latin typeface="华文细黑" panose="02010600040101010101" pitchFamily="2" charset="-122"/>
                  <a:ea typeface="华文细黑" panose="02010600040101010101" pitchFamily="2" charset="-122"/>
                  <a:cs typeface="Arial" panose="020B0604020202020204" pitchFamily="34" charset="0"/>
                </a:rPr>
                <a:t>目录</a:t>
              </a:r>
            </a:p>
          </p:txBody>
        </p:sp>
        <p:sp>
          <p:nvSpPr>
            <p:cNvPr id="49" name="PA-文本框 48"/>
            <p:cNvSpPr txBox="1"/>
            <p:nvPr>
              <p:custDataLst>
                <p:tags r:id="rId13"/>
              </p:custDataLst>
            </p:nvPr>
          </p:nvSpPr>
          <p:spPr>
            <a:xfrm flipH="1">
              <a:off x="4749406" y="3801066"/>
              <a:ext cx="1851852" cy="369332"/>
            </a:xfrm>
            <a:prstGeom prst="rect">
              <a:avLst/>
            </a:prstGeom>
            <a:noFill/>
          </p:spPr>
          <p:txBody>
            <a:bodyPr wrap="square" rtlCol="0">
              <a:spAutoFit/>
            </a:bodyPr>
            <a:lstStyle/>
            <a:p>
              <a:pPr algn="dist"/>
              <a:r>
                <a:rPr lang="en-US" altLang="zh-CN" spc="-300" dirty="0">
                  <a:solidFill>
                    <a:srgbClr val="4C6D78"/>
                  </a:solidFill>
                  <a:latin typeface="Arial" panose="020B0604020202020204" pitchFamily="34" charset="0"/>
                  <a:ea typeface="华文细黑" panose="02010600040101010101" pitchFamily="2" charset="-122"/>
                  <a:cs typeface="Arial" panose="020B0604020202020204" pitchFamily="34" charset="0"/>
                </a:rPr>
                <a:t>CONTENTS</a:t>
              </a:r>
            </a:p>
          </p:txBody>
        </p:sp>
      </p:grpSp>
      <p:sp>
        <p:nvSpPr>
          <p:cNvPr id="22" name="PA-文本框 21"/>
          <p:cNvSpPr txBox="1"/>
          <p:nvPr>
            <p:custDataLst>
              <p:tags r:id="rId3"/>
            </p:custDataLst>
          </p:nvPr>
        </p:nvSpPr>
        <p:spPr>
          <a:xfrm>
            <a:off x="5685601" y="1350921"/>
            <a:ext cx="697627" cy="646331"/>
          </a:xfrm>
          <a:prstGeom prst="rect">
            <a:avLst/>
          </a:prstGeom>
          <a:noFill/>
          <a:ln w="25400" cap="flat" cmpd="sng" algn="ctr">
            <a:solidFill>
              <a:srgbClr val="4C6D78"/>
            </a:solidFill>
            <a:prstDash val="solid"/>
            <a:round/>
            <a:headEnd type="none" w="med" len="med"/>
            <a:tailEnd type="none" w="med" len="med"/>
          </a:ln>
        </p:spPr>
        <p:txBody>
          <a:bodyPr wrap="none" rtlCol="0">
            <a:spAutoFit/>
          </a:bodyPr>
          <a:lstStyle/>
          <a:p>
            <a:r>
              <a:rPr lang="en-US" altLang="zh-CN" sz="3600" dirty="0">
                <a:solidFill>
                  <a:srgbClr val="B84970"/>
                </a:solidFill>
                <a:latin typeface="华文细黑" panose="02010600040101010101" pitchFamily="2" charset="-122"/>
                <a:ea typeface="华文细黑" panose="02010600040101010101" pitchFamily="2" charset="-122"/>
              </a:rPr>
              <a:t>01</a:t>
            </a:r>
          </a:p>
        </p:txBody>
      </p:sp>
      <p:sp>
        <p:nvSpPr>
          <p:cNvPr id="6" name="PA-文本框 5"/>
          <p:cNvSpPr txBox="1"/>
          <p:nvPr>
            <p:custDataLst>
              <p:tags r:id="rId4"/>
            </p:custDataLst>
          </p:nvPr>
        </p:nvSpPr>
        <p:spPr>
          <a:xfrm>
            <a:off x="5689017" y="4812576"/>
            <a:ext cx="697627" cy="646331"/>
          </a:xfrm>
          <a:prstGeom prst="rect">
            <a:avLst/>
          </a:prstGeom>
          <a:noFill/>
          <a:ln w="25400" cap="flat" cmpd="sng" algn="ctr">
            <a:solidFill>
              <a:srgbClr val="4C6D78"/>
            </a:solidFill>
            <a:prstDash val="solid"/>
            <a:round/>
            <a:headEnd type="none" w="med" len="med"/>
            <a:tailEnd type="none" w="med" len="med"/>
          </a:ln>
        </p:spPr>
        <p:txBody>
          <a:bodyPr wrap="none" rtlCol="0">
            <a:spAutoFit/>
          </a:bodyPr>
          <a:lstStyle/>
          <a:p>
            <a:r>
              <a:rPr lang="en-US" altLang="zh-CN" sz="3600" dirty="0">
                <a:solidFill>
                  <a:srgbClr val="B84970"/>
                </a:solidFill>
                <a:latin typeface="华文细黑" panose="02010600040101010101" pitchFamily="2" charset="-122"/>
                <a:ea typeface="华文细黑" panose="02010600040101010101" pitchFamily="2" charset="-122"/>
              </a:rPr>
              <a:t>04</a:t>
            </a:r>
          </a:p>
        </p:txBody>
      </p:sp>
      <p:sp>
        <p:nvSpPr>
          <p:cNvPr id="8" name="PA-文本框 7"/>
          <p:cNvSpPr txBox="1"/>
          <p:nvPr>
            <p:custDataLst>
              <p:tags r:id="rId5"/>
            </p:custDataLst>
          </p:nvPr>
        </p:nvSpPr>
        <p:spPr>
          <a:xfrm>
            <a:off x="5689017" y="2518748"/>
            <a:ext cx="697627" cy="646331"/>
          </a:xfrm>
          <a:prstGeom prst="rect">
            <a:avLst/>
          </a:prstGeom>
          <a:noFill/>
          <a:ln w="25400" cap="flat" cmpd="sng" algn="ctr">
            <a:solidFill>
              <a:srgbClr val="4C6D78"/>
            </a:solidFill>
            <a:prstDash val="solid"/>
            <a:round/>
            <a:headEnd type="none" w="med" len="med"/>
            <a:tailEnd type="none" w="med" len="med"/>
          </a:ln>
        </p:spPr>
        <p:txBody>
          <a:bodyPr wrap="none" rtlCol="0">
            <a:spAutoFit/>
          </a:bodyPr>
          <a:lstStyle/>
          <a:p>
            <a:r>
              <a:rPr lang="en-US" altLang="zh-CN" sz="3600" dirty="0">
                <a:solidFill>
                  <a:srgbClr val="B84970"/>
                </a:solidFill>
                <a:latin typeface="华文细黑" panose="02010600040101010101" pitchFamily="2" charset="-122"/>
                <a:ea typeface="华文细黑" panose="02010600040101010101" pitchFamily="2" charset="-122"/>
              </a:rPr>
              <a:t>02</a:t>
            </a:r>
          </a:p>
        </p:txBody>
      </p:sp>
      <p:sp>
        <p:nvSpPr>
          <p:cNvPr id="5" name="PA-文本框 4"/>
          <p:cNvSpPr txBox="1"/>
          <p:nvPr>
            <p:custDataLst>
              <p:tags r:id="rId6"/>
            </p:custDataLst>
          </p:nvPr>
        </p:nvSpPr>
        <p:spPr>
          <a:xfrm>
            <a:off x="5688834" y="3675881"/>
            <a:ext cx="697627" cy="646331"/>
          </a:xfrm>
          <a:prstGeom prst="rect">
            <a:avLst/>
          </a:prstGeom>
          <a:noFill/>
          <a:ln w="25400" cap="flat" cmpd="sng" algn="ctr">
            <a:solidFill>
              <a:srgbClr val="4C6D78"/>
            </a:solidFill>
            <a:prstDash val="solid"/>
            <a:round/>
            <a:headEnd type="none" w="med" len="med"/>
            <a:tailEnd type="none" w="med" len="med"/>
          </a:ln>
        </p:spPr>
        <p:txBody>
          <a:bodyPr wrap="none" rtlCol="0">
            <a:spAutoFit/>
          </a:bodyPr>
          <a:lstStyle/>
          <a:p>
            <a:r>
              <a:rPr lang="en-US" altLang="zh-CN" sz="3600" dirty="0">
                <a:solidFill>
                  <a:srgbClr val="B84970"/>
                </a:solidFill>
                <a:latin typeface="华文细黑" panose="02010600040101010101" pitchFamily="2" charset="-122"/>
                <a:ea typeface="华文细黑" panose="02010600040101010101" pitchFamily="2" charset="-122"/>
              </a:rPr>
              <a:t>03</a:t>
            </a:r>
          </a:p>
        </p:txBody>
      </p:sp>
      <p:sp>
        <p:nvSpPr>
          <p:cNvPr id="12" name="PA-矩形 11"/>
          <p:cNvSpPr/>
          <p:nvPr>
            <p:custDataLst>
              <p:tags r:id="rId7"/>
            </p:custDataLst>
          </p:nvPr>
        </p:nvSpPr>
        <p:spPr>
          <a:xfrm>
            <a:off x="6775593" y="1351506"/>
            <a:ext cx="3396615" cy="645160"/>
          </a:xfrm>
          <a:prstGeom prst="rect">
            <a:avLst/>
          </a:prstGeom>
        </p:spPr>
        <p:txBody>
          <a:bodyPr wrap="none">
            <a:spAutoFit/>
          </a:bodyPr>
          <a:lstStyle/>
          <a:p>
            <a:r>
              <a:rPr lang="zh-CN" altLang="en-US" sz="3600" b="1" dirty="0">
                <a:solidFill>
                  <a:srgbClr val="4C6D78"/>
                </a:solidFill>
                <a:latin typeface="华文细黑" panose="02010600040101010101" pitchFamily="2" charset="-122"/>
                <a:ea typeface="华文细黑" panose="02010600040101010101" pitchFamily="2" charset="-122"/>
              </a:rPr>
              <a:t>选题背景及意义</a:t>
            </a:r>
          </a:p>
        </p:txBody>
      </p:sp>
      <p:sp>
        <p:nvSpPr>
          <p:cNvPr id="19" name="PA-矩形 18"/>
          <p:cNvSpPr/>
          <p:nvPr>
            <p:custDataLst>
              <p:tags r:id="rId8"/>
            </p:custDataLst>
          </p:nvPr>
        </p:nvSpPr>
        <p:spPr>
          <a:xfrm>
            <a:off x="6775593" y="2519333"/>
            <a:ext cx="3396615" cy="645160"/>
          </a:xfrm>
          <a:prstGeom prst="rect">
            <a:avLst/>
          </a:prstGeom>
        </p:spPr>
        <p:txBody>
          <a:bodyPr wrap="square">
            <a:spAutoFit/>
          </a:bodyPr>
          <a:lstStyle/>
          <a:p>
            <a:r>
              <a:rPr lang="zh-CN" altLang="en-US" sz="3600" b="1" dirty="0">
                <a:solidFill>
                  <a:srgbClr val="4C6D78"/>
                </a:solidFill>
                <a:latin typeface="华文细黑" panose="02010600040101010101" pitchFamily="2" charset="-122"/>
                <a:ea typeface="华文细黑" panose="02010600040101010101" pitchFamily="2" charset="-122"/>
              </a:rPr>
              <a:t>研究思路与方法</a:t>
            </a:r>
          </a:p>
        </p:txBody>
      </p:sp>
      <p:sp>
        <p:nvSpPr>
          <p:cNvPr id="25" name="PA-矩形 24"/>
          <p:cNvSpPr/>
          <p:nvPr>
            <p:custDataLst>
              <p:tags r:id="rId9"/>
            </p:custDataLst>
          </p:nvPr>
        </p:nvSpPr>
        <p:spPr>
          <a:xfrm>
            <a:off x="6775593" y="3676466"/>
            <a:ext cx="3396615" cy="645160"/>
          </a:xfrm>
          <a:prstGeom prst="rect">
            <a:avLst/>
          </a:prstGeom>
        </p:spPr>
        <p:txBody>
          <a:bodyPr wrap="none">
            <a:spAutoFit/>
          </a:bodyPr>
          <a:lstStyle/>
          <a:p>
            <a:r>
              <a:rPr lang="zh-CN" altLang="en-US" sz="3600" b="1" dirty="0">
                <a:solidFill>
                  <a:srgbClr val="4C6D78"/>
                </a:solidFill>
                <a:latin typeface="华文细黑" panose="02010600040101010101" pitchFamily="2" charset="-122"/>
                <a:ea typeface="华文细黑" panose="02010600040101010101" pitchFamily="2" charset="-122"/>
              </a:rPr>
              <a:t>研究成果与应用</a:t>
            </a:r>
          </a:p>
        </p:txBody>
      </p:sp>
      <p:sp>
        <p:nvSpPr>
          <p:cNvPr id="13" name="PA-文本框 12"/>
          <p:cNvSpPr txBox="1"/>
          <p:nvPr>
            <p:custDataLst>
              <p:tags r:id="rId10"/>
            </p:custDataLst>
          </p:nvPr>
        </p:nvSpPr>
        <p:spPr>
          <a:xfrm>
            <a:off x="6775593" y="4813161"/>
            <a:ext cx="3397250" cy="645160"/>
          </a:xfrm>
          <a:prstGeom prst="rect">
            <a:avLst/>
          </a:prstGeom>
          <a:noFill/>
        </p:spPr>
        <p:txBody>
          <a:bodyPr wrap="square" rtlCol="0">
            <a:spAutoFit/>
          </a:bodyPr>
          <a:lstStyle/>
          <a:p>
            <a:r>
              <a:rPr lang="zh-CN" altLang="en-US" sz="3600" b="1" dirty="0">
                <a:solidFill>
                  <a:srgbClr val="4C6D78"/>
                </a:solidFill>
                <a:latin typeface="华文细黑" panose="02010600040101010101" pitchFamily="2" charset="-122"/>
                <a:ea typeface="华文细黑" panose="02010600040101010101" pitchFamily="2" charset="-122"/>
              </a:rPr>
              <a:t>相关观点及总结</a:t>
            </a:r>
          </a:p>
        </p:txBody>
      </p:sp>
      <p:sp>
        <p:nvSpPr>
          <p:cNvPr id="15" name="PA-矩形 14">
            <a:extLst>
              <a:ext uri="{FF2B5EF4-FFF2-40B4-BE49-F238E27FC236}">
                <a16:creationId xmlns="" xmlns:a16="http://schemas.microsoft.com/office/drawing/2014/main" id="{2159009D-1F55-4D80-B186-A7801E123982}"/>
              </a:ext>
            </a:extLst>
          </p:cNvPr>
          <p:cNvSpPr/>
          <p:nvPr>
            <p:custDataLst>
              <p:tags r:id="rId11"/>
            </p:custDataLst>
          </p:nvPr>
        </p:nvSpPr>
        <p:spPr>
          <a:xfrm>
            <a:off x="0" y="6400594"/>
            <a:ext cx="12192000" cy="457406"/>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9"/>
                                        </p:tgtEl>
                                        <p:attrNameLst>
                                          <p:attrName>ppt_y</p:attrName>
                                        </p:attrNameLst>
                                      </p:cBhvr>
                                      <p:tavLst>
                                        <p:tav tm="0">
                                          <p:val>
                                            <p:strVal val="#ppt_y"/>
                                          </p:val>
                                        </p:tav>
                                        <p:tav tm="100000">
                                          <p:val>
                                            <p:strVal val="#ppt_y"/>
                                          </p:val>
                                        </p:tav>
                                      </p:tavLst>
                                    </p:anim>
                                    <p:anim calcmode="lin" valueType="num">
                                      <p:cBhvr>
                                        <p:cTn id="3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9"/>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3"/>
                                        </p:tgtEl>
                                        <p:attrNameLst>
                                          <p:attrName>ppt_y</p:attrName>
                                        </p:attrNameLst>
                                      </p:cBhvr>
                                      <p:tavLst>
                                        <p:tav tm="0">
                                          <p:val>
                                            <p:strVal val="#ppt_y"/>
                                          </p:val>
                                        </p:tav>
                                        <p:tav tm="100000">
                                          <p:val>
                                            <p:strVal val="#ppt_y"/>
                                          </p:val>
                                        </p:tav>
                                      </p:tavLst>
                                    </p:anim>
                                    <p:anim calcmode="lin" valueType="num">
                                      <p:cBhvr>
                                        <p:cTn id="4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6" grpId="0" bldLvl="0" animBg="1"/>
      <p:bldP spid="8" grpId="0" bldLvl="0" animBg="1"/>
      <p:bldP spid="5" grpId="0" bldLvl="0" animBg="1"/>
      <p:bldP spid="12" grpId="0"/>
      <p:bldP spid="19" grpId="0"/>
      <p:bldP spid="25"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矩形 11">
            <a:extLst>
              <a:ext uri="{FF2B5EF4-FFF2-40B4-BE49-F238E27FC236}">
                <a16:creationId xmlns="" xmlns:a16="http://schemas.microsoft.com/office/drawing/2014/main" id="{F5EDC48A-8A86-42B4-A04E-71D0462CBA84}"/>
              </a:ext>
            </a:extLst>
          </p:cNvPr>
          <p:cNvSpPr/>
          <p:nvPr>
            <p:custDataLst>
              <p:tags r:id="rId1"/>
            </p:custDataLst>
          </p:nvPr>
        </p:nvSpPr>
        <p:spPr>
          <a:xfrm>
            <a:off x="0" y="2517908"/>
            <a:ext cx="12192000" cy="1822184"/>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 name="PA-椭圆 2"/>
          <p:cNvSpPr/>
          <p:nvPr>
            <p:custDataLst>
              <p:tags r:id="rId2"/>
            </p:custDataLst>
          </p:nvPr>
        </p:nvSpPr>
        <p:spPr>
          <a:xfrm>
            <a:off x="2111940" y="2230755"/>
            <a:ext cx="2480310" cy="2396490"/>
          </a:xfrm>
          <a:prstGeom prst="ellipse">
            <a:avLst/>
          </a:prstGeom>
          <a:solidFill>
            <a:srgbClr val="F2F2F2"/>
          </a:solidFill>
          <a:ln w="4445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7" name="PA-组合 6"/>
          <p:cNvGrpSpPr/>
          <p:nvPr>
            <p:custDataLst>
              <p:tags r:id="rId3"/>
            </p:custDataLst>
          </p:nvPr>
        </p:nvGrpSpPr>
        <p:grpSpPr>
          <a:xfrm>
            <a:off x="2301041" y="2675534"/>
            <a:ext cx="2102109" cy="1384369"/>
            <a:chOff x="4546340" y="2594200"/>
            <a:chExt cx="2102109" cy="1384369"/>
          </a:xfrm>
        </p:grpSpPr>
        <p:sp>
          <p:nvSpPr>
            <p:cNvPr id="9" name="PA-文本框 8"/>
            <p:cNvSpPr txBox="1"/>
            <p:nvPr>
              <p:custDataLst>
                <p:tags r:id="rId6"/>
              </p:custDataLst>
            </p:nvPr>
          </p:nvSpPr>
          <p:spPr>
            <a:xfrm flipH="1">
              <a:off x="4980403" y="2594200"/>
              <a:ext cx="1322799" cy="1323439"/>
            </a:xfrm>
            <a:prstGeom prst="rect">
              <a:avLst/>
            </a:prstGeom>
            <a:noFill/>
          </p:spPr>
          <p:txBody>
            <a:bodyPr wrap="none" rtlCol="0">
              <a:spAutoFit/>
            </a:bodyPr>
            <a:lstStyle/>
            <a:p>
              <a:pPr algn="ctr"/>
              <a:r>
                <a:rPr lang="en-US" altLang="zh-CN" sz="8000" b="1" dirty="0">
                  <a:solidFill>
                    <a:srgbClr val="B84970"/>
                  </a:solidFill>
                  <a:latin typeface="华文细黑" panose="02010600040101010101" pitchFamily="2" charset="-122"/>
                  <a:ea typeface="华文细黑" panose="02010600040101010101" pitchFamily="2" charset="-122"/>
                  <a:cs typeface="Arial" panose="020B0604020202020204" pitchFamily="34" charset="0"/>
                </a:rPr>
                <a:t>04</a:t>
              </a:r>
            </a:p>
          </p:txBody>
        </p:sp>
        <p:sp>
          <p:nvSpPr>
            <p:cNvPr id="10" name="PA-文本框 9"/>
            <p:cNvSpPr txBox="1"/>
            <p:nvPr>
              <p:custDataLst>
                <p:tags r:id="rId7"/>
              </p:custDataLst>
            </p:nvPr>
          </p:nvSpPr>
          <p:spPr>
            <a:xfrm flipH="1">
              <a:off x="4546340" y="3579789"/>
              <a:ext cx="2102109" cy="398780"/>
            </a:xfrm>
            <a:prstGeom prst="rect">
              <a:avLst/>
            </a:prstGeom>
            <a:noFill/>
          </p:spPr>
          <p:txBody>
            <a:bodyPr wrap="square" rtlCol="0">
              <a:spAutoFit/>
            </a:bodyPr>
            <a:lstStyle/>
            <a:p>
              <a:pPr algn="ctr"/>
              <a:r>
                <a:rPr lang="en-US" altLang="zh-CN" sz="2000" dirty="0">
                  <a:solidFill>
                    <a:srgbClr val="B84970"/>
                  </a:solidFill>
                  <a:latin typeface="Arial" panose="020B0604020202020204" pitchFamily="34" charset="0"/>
                  <a:ea typeface="华文细黑" panose="02010600040101010101" pitchFamily="2" charset="-122"/>
                  <a:cs typeface="Arial" panose="020B0604020202020204" pitchFamily="34" charset="0"/>
                </a:rPr>
                <a:t>Part   four   </a:t>
              </a:r>
            </a:p>
          </p:txBody>
        </p:sp>
      </p:grpSp>
      <p:sp>
        <p:nvSpPr>
          <p:cNvPr id="11" name="PA-矩形 10"/>
          <p:cNvSpPr/>
          <p:nvPr>
            <p:custDataLst>
              <p:tags r:id="rId4"/>
            </p:custDataLst>
          </p:nvPr>
        </p:nvSpPr>
        <p:spPr>
          <a:xfrm>
            <a:off x="5074587" y="2583415"/>
            <a:ext cx="5005705" cy="922020"/>
          </a:xfrm>
          <a:prstGeom prst="rect">
            <a:avLst/>
          </a:prstGeom>
        </p:spPr>
        <p:txBody>
          <a:bodyPr wrap="none">
            <a:spAutoFit/>
          </a:bodyPr>
          <a:lstStyle/>
          <a:p>
            <a:r>
              <a:rPr lang="zh-CN" altLang="en-US" sz="5400" b="1" dirty="0">
                <a:solidFill>
                  <a:srgbClr val="F2F2F2"/>
                </a:solidFill>
                <a:latin typeface="华文细黑" panose="02010600040101010101" pitchFamily="2" charset="-122"/>
                <a:ea typeface="华文细黑" panose="02010600040101010101" pitchFamily="2" charset="-122"/>
              </a:rPr>
              <a:t>相关观点及总结</a:t>
            </a:r>
          </a:p>
        </p:txBody>
      </p:sp>
      <p:sp>
        <p:nvSpPr>
          <p:cNvPr id="16" name="PA-文本框 15"/>
          <p:cNvSpPr txBox="1"/>
          <p:nvPr>
            <p:custDataLst>
              <p:tags r:id="rId5"/>
            </p:custDataLst>
          </p:nvPr>
        </p:nvSpPr>
        <p:spPr>
          <a:xfrm>
            <a:off x="5855396" y="3537933"/>
            <a:ext cx="3443605" cy="521970"/>
          </a:xfrm>
          <a:prstGeom prst="rect">
            <a:avLst/>
          </a:prstGeom>
          <a:noFill/>
        </p:spPr>
        <p:txBody>
          <a:bodyPr wrap="square" rtlCol="0">
            <a:spAutoFit/>
          </a:bodyPr>
          <a:lstStyle/>
          <a:p>
            <a:r>
              <a:rPr lang="zh-CN" altLang="en-US" sz="2800" b="1" u="sng" dirty="0">
                <a:solidFill>
                  <a:srgbClr val="F2F2F2"/>
                </a:solidFill>
                <a:effectLst/>
                <a:latin typeface="华文细黑" panose="02010600040101010101" pitchFamily="2" charset="-122"/>
                <a:ea typeface="华文细黑" panose="02010600040101010101" pitchFamily="2" charset="-122"/>
                <a:sym typeface="+mn-ea"/>
              </a:rPr>
              <a:t>单击此处添加小标题</a:t>
            </a:r>
          </a:p>
        </p:txBody>
      </p:sp>
    </p:spTree>
    <p:extLst>
      <p:ext uri="{BB962C8B-B14F-4D97-AF65-F5344CB8AC3E}">
        <p14:creationId xmlns:p14="http://schemas.microsoft.com/office/powerpoint/2010/main" val="73399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Freeform: Shape 17">
            <a:extLst>
              <a:ext uri="{FF2B5EF4-FFF2-40B4-BE49-F238E27FC236}">
                <a16:creationId xmlns="" xmlns:a16="http://schemas.microsoft.com/office/drawing/2014/main" id="{9D7DD3DB-D0B1-4EB8-956D-B823E580A4C2}"/>
              </a:ext>
            </a:extLst>
          </p:cNvPr>
          <p:cNvSpPr>
            <a:spLocks/>
          </p:cNvSpPr>
          <p:nvPr>
            <p:custDataLst>
              <p:tags r:id="rId1"/>
            </p:custDataLst>
          </p:nvPr>
        </p:nvSpPr>
        <p:spPr bwMode="auto">
          <a:xfrm>
            <a:off x="1692251" y="3268963"/>
            <a:ext cx="2297574" cy="1267795"/>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4D6D78">
              <a:alpha val="80000"/>
            </a:srgbClr>
          </a:solidFill>
          <a:ln>
            <a:noFill/>
          </a:ln>
          <a:extLst/>
        </p:spPr>
        <p:txBody>
          <a:bodyPr anchor="ctr"/>
          <a:lstStyle/>
          <a:p>
            <a:pPr algn="ctr"/>
            <a:endParaRPr dirty="0">
              <a:latin typeface="思源黑体 CN Normal" panose="020B0400000000000000" pitchFamily="34" charset="-122"/>
              <a:ea typeface="思源黑体 CN Normal" panose="020B0400000000000000" pitchFamily="34" charset="-122"/>
            </a:endParaRPr>
          </a:p>
        </p:txBody>
      </p:sp>
      <p:sp>
        <p:nvSpPr>
          <p:cNvPr id="3" name="PA-矩形 18">
            <a:extLst>
              <a:ext uri="{FF2B5EF4-FFF2-40B4-BE49-F238E27FC236}">
                <a16:creationId xmlns="" xmlns:a16="http://schemas.microsoft.com/office/drawing/2014/main" id="{74195190-EC68-4AFD-8C6F-4E7E5E28E797}"/>
              </a:ext>
            </a:extLst>
          </p:cNvPr>
          <p:cNvSpPr>
            <a:spLocks/>
          </p:cNvSpPr>
          <p:nvPr>
            <p:custDataLst>
              <p:tags r:id="rId2"/>
            </p:custDataLst>
          </p:nvPr>
        </p:nvSpPr>
        <p:spPr bwMode="auto">
          <a:xfrm>
            <a:off x="2380067" y="1543931"/>
            <a:ext cx="903744" cy="2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Normal" panose="020B0400000000000000" pitchFamily="34" charset="-122"/>
                <a:ea typeface="思源黑体 CN Normal" panose="020B0400000000000000" pitchFamily="34" charset="-122"/>
              </a:rPr>
              <a:t>40%</a:t>
            </a:r>
          </a:p>
        </p:txBody>
      </p:sp>
      <p:cxnSp>
        <p:nvCxnSpPr>
          <p:cNvPr id="4" name="PA-直接连接符 16">
            <a:extLst>
              <a:ext uri="{FF2B5EF4-FFF2-40B4-BE49-F238E27FC236}">
                <a16:creationId xmlns="" xmlns:a16="http://schemas.microsoft.com/office/drawing/2014/main" id="{4641E595-CE60-4EEA-A569-FFE8A3AF4400}"/>
              </a:ext>
            </a:extLst>
          </p:cNvPr>
          <p:cNvCxnSpPr>
            <a:endCxn id="2" idx="2"/>
          </p:cNvCxnSpPr>
          <p:nvPr>
            <p:custDataLst>
              <p:tags r:id="rId3"/>
            </p:custDataLst>
          </p:nvPr>
        </p:nvCxnSpPr>
        <p:spPr>
          <a:xfrm>
            <a:off x="2814294" y="2014146"/>
            <a:ext cx="31957" cy="1254816"/>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5" name="PA-Freeform: Shape 22">
            <a:extLst>
              <a:ext uri="{FF2B5EF4-FFF2-40B4-BE49-F238E27FC236}">
                <a16:creationId xmlns="" xmlns:a16="http://schemas.microsoft.com/office/drawing/2014/main" id="{076FB948-767C-441B-BFEA-3F14763B04C7}"/>
              </a:ext>
            </a:extLst>
          </p:cNvPr>
          <p:cNvSpPr>
            <a:spLocks/>
          </p:cNvSpPr>
          <p:nvPr>
            <p:custDataLst>
              <p:tags r:id="rId4"/>
            </p:custDataLst>
          </p:nvPr>
        </p:nvSpPr>
        <p:spPr bwMode="auto">
          <a:xfrm>
            <a:off x="3314137" y="3697028"/>
            <a:ext cx="2297574" cy="8397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D5AFBC">
              <a:alpha val="80000"/>
            </a:srgbClr>
          </a:solidFill>
          <a:ln>
            <a:noFill/>
          </a:ln>
          <a:extLst/>
        </p:spPr>
        <p:txBody>
          <a:bodyPr anchor="ctr"/>
          <a:lstStyle/>
          <a:p>
            <a:pPr algn="ctr"/>
            <a:endParaRPr dirty="0">
              <a:latin typeface="思源黑体 CN Normal" panose="020B0400000000000000" pitchFamily="34" charset="-122"/>
              <a:ea typeface="思源黑体 CN Normal" panose="020B0400000000000000" pitchFamily="34" charset="-122"/>
            </a:endParaRPr>
          </a:p>
        </p:txBody>
      </p:sp>
      <p:sp>
        <p:nvSpPr>
          <p:cNvPr id="6" name="PA-矩形 23">
            <a:extLst>
              <a:ext uri="{FF2B5EF4-FFF2-40B4-BE49-F238E27FC236}">
                <a16:creationId xmlns="" xmlns:a16="http://schemas.microsoft.com/office/drawing/2014/main" id="{7FEA70F5-5AD9-45B8-9700-B0996A4C89A9}"/>
              </a:ext>
            </a:extLst>
          </p:cNvPr>
          <p:cNvSpPr>
            <a:spLocks/>
          </p:cNvSpPr>
          <p:nvPr>
            <p:custDataLst>
              <p:tags r:id="rId5"/>
            </p:custDataLst>
          </p:nvPr>
        </p:nvSpPr>
        <p:spPr bwMode="auto">
          <a:xfrm>
            <a:off x="3988610" y="1580365"/>
            <a:ext cx="903744" cy="23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Normal" panose="020B0400000000000000" pitchFamily="34" charset="-122"/>
                <a:ea typeface="思源黑体 CN Normal" panose="020B0400000000000000" pitchFamily="34" charset="-122"/>
              </a:rPr>
              <a:t>30%</a:t>
            </a:r>
          </a:p>
        </p:txBody>
      </p:sp>
      <p:cxnSp>
        <p:nvCxnSpPr>
          <p:cNvPr id="7" name="PA-直接连接符 21">
            <a:extLst>
              <a:ext uri="{FF2B5EF4-FFF2-40B4-BE49-F238E27FC236}">
                <a16:creationId xmlns="" xmlns:a16="http://schemas.microsoft.com/office/drawing/2014/main" id="{CC60E6CB-CE4D-41AA-9358-4A8D842A6A40}"/>
              </a:ext>
            </a:extLst>
          </p:cNvPr>
          <p:cNvCxnSpPr/>
          <p:nvPr>
            <p:custDataLst>
              <p:tags r:id="rId6"/>
            </p:custDataLst>
          </p:nvPr>
        </p:nvCxnSpPr>
        <p:spPr>
          <a:xfrm>
            <a:off x="4436672" y="2014146"/>
            <a:ext cx="31464" cy="1625496"/>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8" name="PA-Freeform: Shape 27">
            <a:extLst>
              <a:ext uri="{FF2B5EF4-FFF2-40B4-BE49-F238E27FC236}">
                <a16:creationId xmlns="" xmlns:a16="http://schemas.microsoft.com/office/drawing/2014/main" id="{E4D8B21F-B960-4F7A-A8A4-5F650C610C11}"/>
              </a:ext>
            </a:extLst>
          </p:cNvPr>
          <p:cNvSpPr>
            <a:spLocks/>
          </p:cNvSpPr>
          <p:nvPr>
            <p:custDataLst>
              <p:tags r:id="rId7"/>
            </p:custDataLst>
          </p:nvPr>
        </p:nvSpPr>
        <p:spPr bwMode="auto">
          <a:xfrm>
            <a:off x="6580289" y="3086174"/>
            <a:ext cx="2297574" cy="145058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97BEBC">
              <a:alpha val="80000"/>
            </a:srgbClr>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9" name="PA-矩形 28">
            <a:extLst>
              <a:ext uri="{FF2B5EF4-FFF2-40B4-BE49-F238E27FC236}">
                <a16:creationId xmlns="" xmlns:a16="http://schemas.microsoft.com/office/drawing/2014/main" id="{D1864734-B4AD-498D-B2C6-46761180678B}"/>
              </a:ext>
            </a:extLst>
          </p:cNvPr>
          <p:cNvSpPr>
            <a:spLocks/>
          </p:cNvSpPr>
          <p:nvPr>
            <p:custDataLst>
              <p:tags r:id="rId8"/>
            </p:custDataLst>
          </p:nvPr>
        </p:nvSpPr>
        <p:spPr bwMode="auto">
          <a:xfrm>
            <a:off x="7282123" y="1547052"/>
            <a:ext cx="903744" cy="2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Normal" panose="020B0400000000000000" pitchFamily="34" charset="-122"/>
                <a:ea typeface="思源黑体 CN Normal" panose="020B0400000000000000" pitchFamily="34" charset="-122"/>
              </a:rPr>
              <a:t>65%</a:t>
            </a:r>
          </a:p>
        </p:txBody>
      </p:sp>
      <p:cxnSp>
        <p:nvCxnSpPr>
          <p:cNvPr id="10" name="PA-直接连接符 26">
            <a:extLst>
              <a:ext uri="{FF2B5EF4-FFF2-40B4-BE49-F238E27FC236}">
                <a16:creationId xmlns="" xmlns:a16="http://schemas.microsoft.com/office/drawing/2014/main" id="{3289F1AF-C0A8-4F7E-B2F9-80CEF286270F}"/>
              </a:ext>
            </a:extLst>
          </p:cNvPr>
          <p:cNvCxnSpPr/>
          <p:nvPr>
            <p:custDataLst>
              <p:tags r:id="rId9"/>
            </p:custDataLst>
          </p:nvPr>
        </p:nvCxnSpPr>
        <p:spPr>
          <a:xfrm rot="5400000" flipV="1">
            <a:off x="7215803" y="2525003"/>
            <a:ext cx="1027892" cy="6180"/>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11" name="PA-Freeform: Shape 32">
            <a:extLst>
              <a:ext uri="{FF2B5EF4-FFF2-40B4-BE49-F238E27FC236}">
                <a16:creationId xmlns="" xmlns:a16="http://schemas.microsoft.com/office/drawing/2014/main" id="{3CB76C70-F809-407C-B8F6-348064D3489B}"/>
              </a:ext>
            </a:extLst>
          </p:cNvPr>
          <p:cNvSpPr>
            <a:spLocks/>
          </p:cNvSpPr>
          <p:nvPr>
            <p:custDataLst>
              <p:tags r:id="rId10"/>
            </p:custDataLst>
          </p:nvPr>
        </p:nvSpPr>
        <p:spPr bwMode="auto">
          <a:xfrm>
            <a:off x="4902058" y="2480777"/>
            <a:ext cx="2298786" cy="205598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4D6D78">
              <a:alpha val="80000"/>
            </a:srgbClr>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12" name="PA-矩形 33">
            <a:extLst>
              <a:ext uri="{FF2B5EF4-FFF2-40B4-BE49-F238E27FC236}">
                <a16:creationId xmlns="" xmlns:a16="http://schemas.microsoft.com/office/drawing/2014/main" id="{7EEFF5B6-2632-4FFC-A469-317B440FB193}"/>
              </a:ext>
            </a:extLst>
          </p:cNvPr>
          <p:cNvSpPr>
            <a:spLocks/>
          </p:cNvSpPr>
          <p:nvPr>
            <p:custDataLst>
              <p:tags r:id="rId11"/>
            </p:custDataLst>
          </p:nvPr>
        </p:nvSpPr>
        <p:spPr bwMode="auto">
          <a:xfrm>
            <a:off x="5593879" y="1542047"/>
            <a:ext cx="904222" cy="233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Normal" panose="020B0400000000000000" pitchFamily="34" charset="-122"/>
                <a:ea typeface="思源黑体 CN Normal" panose="020B0400000000000000" pitchFamily="34" charset="-122"/>
              </a:rPr>
              <a:t>85%</a:t>
            </a:r>
          </a:p>
        </p:txBody>
      </p:sp>
      <p:cxnSp>
        <p:nvCxnSpPr>
          <p:cNvPr id="13" name="PA-直接连接符 31">
            <a:extLst>
              <a:ext uri="{FF2B5EF4-FFF2-40B4-BE49-F238E27FC236}">
                <a16:creationId xmlns="" xmlns:a16="http://schemas.microsoft.com/office/drawing/2014/main" id="{EDBAEBA3-0E75-4493-9A8D-18C7E4115CD1}"/>
              </a:ext>
            </a:extLst>
          </p:cNvPr>
          <p:cNvCxnSpPr/>
          <p:nvPr>
            <p:custDataLst>
              <p:tags r:id="rId12"/>
            </p:custDataLst>
          </p:nvPr>
        </p:nvCxnSpPr>
        <p:spPr>
          <a:xfrm rot="5400000" flipV="1">
            <a:off x="5817313" y="2231320"/>
            <a:ext cx="440525" cy="6180"/>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14" name="PA-Freeform: Shape 37">
            <a:extLst>
              <a:ext uri="{FF2B5EF4-FFF2-40B4-BE49-F238E27FC236}">
                <a16:creationId xmlns="" xmlns:a16="http://schemas.microsoft.com/office/drawing/2014/main" id="{AFCD96E9-7DB3-4ED9-B3E9-58310CD20FD1}"/>
              </a:ext>
            </a:extLst>
          </p:cNvPr>
          <p:cNvSpPr>
            <a:spLocks/>
          </p:cNvSpPr>
          <p:nvPr>
            <p:custDataLst>
              <p:tags r:id="rId13"/>
            </p:custDataLst>
          </p:nvPr>
        </p:nvSpPr>
        <p:spPr bwMode="auto">
          <a:xfrm>
            <a:off x="8202175" y="3697028"/>
            <a:ext cx="2297574" cy="8397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B84970"/>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15" name="PA-矩形 38">
            <a:extLst>
              <a:ext uri="{FF2B5EF4-FFF2-40B4-BE49-F238E27FC236}">
                <a16:creationId xmlns="" xmlns:a16="http://schemas.microsoft.com/office/drawing/2014/main" id="{E6E6FFDE-F811-41EF-BCA7-B9A9D2BC5D7B}"/>
              </a:ext>
            </a:extLst>
          </p:cNvPr>
          <p:cNvSpPr>
            <a:spLocks/>
          </p:cNvSpPr>
          <p:nvPr>
            <p:custDataLst>
              <p:tags r:id="rId14"/>
            </p:custDataLst>
          </p:nvPr>
        </p:nvSpPr>
        <p:spPr bwMode="auto">
          <a:xfrm>
            <a:off x="8941618" y="1552216"/>
            <a:ext cx="903744" cy="23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Normal" panose="020B0400000000000000" pitchFamily="34" charset="-122"/>
                <a:ea typeface="思源黑体 CN Normal" panose="020B0400000000000000" pitchFamily="34" charset="-122"/>
              </a:rPr>
              <a:t>35%</a:t>
            </a:r>
          </a:p>
        </p:txBody>
      </p:sp>
      <p:cxnSp>
        <p:nvCxnSpPr>
          <p:cNvPr id="16" name="PA-直接连接符 36">
            <a:extLst>
              <a:ext uri="{FF2B5EF4-FFF2-40B4-BE49-F238E27FC236}">
                <a16:creationId xmlns="" xmlns:a16="http://schemas.microsoft.com/office/drawing/2014/main" id="{D77CF98D-FCE7-497B-99F8-B667E8C03A60}"/>
              </a:ext>
            </a:extLst>
          </p:cNvPr>
          <p:cNvCxnSpPr/>
          <p:nvPr>
            <p:custDataLst>
              <p:tags r:id="rId15"/>
            </p:custDataLst>
          </p:nvPr>
        </p:nvCxnSpPr>
        <p:spPr>
          <a:xfrm>
            <a:off x="9398527" y="2014146"/>
            <a:ext cx="0" cy="1625496"/>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17" name="PA-文本框 44">
            <a:extLst>
              <a:ext uri="{FF2B5EF4-FFF2-40B4-BE49-F238E27FC236}">
                <a16:creationId xmlns="" xmlns:a16="http://schemas.microsoft.com/office/drawing/2014/main" id="{4F105372-9D32-438B-82FE-B5DC112C4BAD}"/>
              </a:ext>
            </a:extLst>
          </p:cNvPr>
          <p:cNvSpPr txBox="1">
            <a:spLocks/>
          </p:cNvSpPr>
          <p:nvPr>
            <p:custDataLst>
              <p:tags r:id="rId16"/>
            </p:custDataLst>
          </p:nvPr>
        </p:nvSpPr>
        <p:spPr bwMode="auto">
          <a:xfrm>
            <a:off x="1521110" y="4802401"/>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18" name="PA-文本框 53">
            <a:extLst>
              <a:ext uri="{FF2B5EF4-FFF2-40B4-BE49-F238E27FC236}">
                <a16:creationId xmlns="" xmlns:a16="http://schemas.microsoft.com/office/drawing/2014/main" id="{55DA6E58-6838-4EAF-A238-BC20111CFBAF}"/>
              </a:ext>
            </a:extLst>
          </p:cNvPr>
          <p:cNvSpPr txBox="1">
            <a:spLocks/>
          </p:cNvSpPr>
          <p:nvPr>
            <p:custDataLst>
              <p:tags r:id="rId17"/>
            </p:custDataLst>
          </p:nvPr>
        </p:nvSpPr>
        <p:spPr bwMode="auto">
          <a:xfrm>
            <a:off x="1986998" y="4900922"/>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solidFill>
                  <a:schemeClr val="tx1">
                    <a:lumMod val="95000"/>
                    <a:lumOff val="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19" name="PA-文本框 44">
            <a:extLst>
              <a:ext uri="{FF2B5EF4-FFF2-40B4-BE49-F238E27FC236}">
                <a16:creationId xmlns="" xmlns:a16="http://schemas.microsoft.com/office/drawing/2014/main" id="{5D834620-EAA9-490B-8884-290C330356D9}"/>
              </a:ext>
            </a:extLst>
          </p:cNvPr>
          <p:cNvSpPr txBox="1">
            <a:spLocks/>
          </p:cNvSpPr>
          <p:nvPr>
            <p:custDataLst>
              <p:tags r:id="rId18"/>
            </p:custDataLst>
          </p:nvPr>
        </p:nvSpPr>
        <p:spPr bwMode="auto">
          <a:xfrm>
            <a:off x="3279668" y="4802401"/>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20" name="PA-文本框 53">
            <a:extLst>
              <a:ext uri="{FF2B5EF4-FFF2-40B4-BE49-F238E27FC236}">
                <a16:creationId xmlns="" xmlns:a16="http://schemas.microsoft.com/office/drawing/2014/main" id="{1E1FD297-9D4F-40F6-9E77-854A6418DD13}"/>
              </a:ext>
            </a:extLst>
          </p:cNvPr>
          <p:cNvSpPr txBox="1">
            <a:spLocks/>
          </p:cNvSpPr>
          <p:nvPr>
            <p:custDataLst>
              <p:tags r:id="rId19"/>
            </p:custDataLst>
          </p:nvPr>
        </p:nvSpPr>
        <p:spPr bwMode="auto">
          <a:xfrm>
            <a:off x="3745556" y="4900922"/>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solidFill>
                  <a:schemeClr val="tx1">
                    <a:lumMod val="95000"/>
                    <a:lumOff val="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21" name="PA-文本框 44">
            <a:extLst>
              <a:ext uri="{FF2B5EF4-FFF2-40B4-BE49-F238E27FC236}">
                <a16:creationId xmlns="" xmlns:a16="http://schemas.microsoft.com/office/drawing/2014/main" id="{82253140-2E57-475D-BAB5-F3A8AD27B957}"/>
              </a:ext>
            </a:extLst>
          </p:cNvPr>
          <p:cNvSpPr txBox="1">
            <a:spLocks/>
          </p:cNvSpPr>
          <p:nvPr>
            <p:custDataLst>
              <p:tags r:id="rId20"/>
            </p:custDataLst>
          </p:nvPr>
        </p:nvSpPr>
        <p:spPr bwMode="auto">
          <a:xfrm>
            <a:off x="4968115" y="4799280"/>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22" name="PA-文本框 53">
            <a:extLst>
              <a:ext uri="{FF2B5EF4-FFF2-40B4-BE49-F238E27FC236}">
                <a16:creationId xmlns="" xmlns:a16="http://schemas.microsoft.com/office/drawing/2014/main" id="{EEC6AF24-AE06-4A48-9C32-E46DF05A0915}"/>
              </a:ext>
            </a:extLst>
          </p:cNvPr>
          <p:cNvSpPr txBox="1">
            <a:spLocks/>
          </p:cNvSpPr>
          <p:nvPr>
            <p:custDataLst>
              <p:tags r:id="rId21"/>
            </p:custDataLst>
          </p:nvPr>
        </p:nvSpPr>
        <p:spPr bwMode="auto">
          <a:xfrm>
            <a:off x="5434003" y="4897801"/>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solidFill>
                  <a:schemeClr val="tx1">
                    <a:lumMod val="95000"/>
                    <a:lumOff val="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23" name="PA-文本框 44">
            <a:extLst>
              <a:ext uri="{FF2B5EF4-FFF2-40B4-BE49-F238E27FC236}">
                <a16:creationId xmlns="" xmlns:a16="http://schemas.microsoft.com/office/drawing/2014/main" id="{796BDC41-BE41-4840-BDEC-220278BA5EA5}"/>
              </a:ext>
            </a:extLst>
          </p:cNvPr>
          <p:cNvSpPr txBox="1">
            <a:spLocks/>
          </p:cNvSpPr>
          <p:nvPr>
            <p:custDataLst>
              <p:tags r:id="rId22"/>
            </p:custDataLst>
          </p:nvPr>
        </p:nvSpPr>
        <p:spPr bwMode="auto">
          <a:xfrm>
            <a:off x="6631745" y="4774967"/>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24" name="PA-文本框 53">
            <a:extLst>
              <a:ext uri="{FF2B5EF4-FFF2-40B4-BE49-F238E27FC236}">
                <a16:creationId xmlns="" xmlns:a16="http://schemas.microsoft.com/office/drawing/2014/main" id="{7C87BBBF-30DE-4D4E-9D02-23185F620502}"/>
              </a:ext>
            </a:extLst>
          </p:cNvPr>
          <p:cNvSpPr txBox="1">
            <a:spLocks/>
          </p:cNvSpPr>
          <p:nvPr>
            <p:custDataLst>
              <p:tags r:id="rId23"/>
            </p:custDataLst>
          </p:nvPr>
        </p:nvSpPr>
        <p:spPr bwMode="auto">
          <a:xfrm>
            <a:off x="7097633" y="4873488"/>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solidFill>
                  <a:schemeClr val="tx1">
                    <a:lumMod val="95000"/>
                    <a:lumOff val="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25" name="PA-文本框 44">
            <a:extLst>
              <a:ext uri="{FF2B5EF4-FFF2-40B4-BE49-F238E27FC236}">
                <a16:creationId xmlns="" xmlns:a16="http://schemas.microsoft.com/office/drawing/2014/main" id="{E668CAB4-FF3F-4879-A82F-CDB5852BEA23}"/>
              </a:ext>
            </a:extLst>
          </p:cNvPr>
          <p:cNvSpPr txBox="1">
            <a:spLocks/>
          </p:cNvSpPr>
          <p:nvPr>
            <p:custDataLst>
              <p:tags r:id="rId24"/>
            </p:custDataLst>
          </p:nvPr>
        </p:nvSpPr>
        <p:spPr bwMode="auto">
          <a:xfrm>
            <a:off x="8298616" y="4794116"/>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26" name="PA-文本框 53">
            <a:extLst>
              <a:ext uri="{FF2B5EF4-FFF2-40B4-BE49-F238E27FC236}">
                <a16:creationId xmlns="" xmlns:a16="http://schemas.microsoft.com/office/drawing/2014/main" id="{92BE47DA-5010-4E9F-B1B7-4C015E2C41D8}"/>
              </a:ext>
            </a:extLst>
          </p:cNvPr>
          <p:cNvSpPr txBox="1">
            <a:spLocks/>
          </p:cNvSpPr>
          <p:nvPr>
            <p:custDataLst>
              <p:tags r:id="rId25"/>
            </p:custDataLst>
          </p:nvPr>
        </p:nvSpPr>
        <p:spPr bwMode="auto">
          <a:xfrm>
            <a:off x="8764504" y="4892637"/>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solidFill>
                  <a:schemeClr val="tx1">
                    <a:lumMod val="95000"/>
                    <a:lumOff val="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36" name="PA-文本框 44">
            <a:extLst>
              <a:ext uri="{FF2B5EF4-FFF2-40B4-BE49-F238E27FC236}">
                <a16:creationId xmlns="" xmlns:a16="http://schemas.microsoft.com/office/drawing/2014/main" id="{31B0339E-3D83-4AE0-97ED-87BFD95ED3A2}"/>
              </a:ext>
            </a:extLst>
          </p:cNvPr>
          <p:cNvSpPr txBox="1"/>
          <p:nvPr>
            <p:custDataLst>
              <p:tags r:id="rId26"/>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Tree>
    <p:extLst>
      <p:ext uri="{BB962C8B-B14F-4D97-AF65-F5344CB8AC3E}">
        <p14:creationId xmlns:p14="http://schemas.microsoft.com/office/powerpoint/2010/main" val="123200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22" presetClass="entr" presetSubtype="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1"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par>
                                <p:cTn id="29" presetID="22" presetClass="entr" presetSubtype="1"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up)">
                                      <p:cBhvr>
                                        <p:cTn id="34" dur="500"/>
                                        <p:tgtEl>
                                          <p:spTgt spid="11"/>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par>
                                <p:cTn id="38" presetID="22" presetClass="entr" presetSubtype="1"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500"/>
                                        <p:tgtEl>
                                          <p:spTgt spid="1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up)">
                                      <p:cBhvr>
                                        <p:cTn id="46" dur="500"/>
                                        <p:tgtEl>
                                          <p:spTgt spid="15"/>
                                        </p:tgtEl>
                                      </p:cBhvr>
                                    </p:animEffect>
                                  </p:childTnLst>
                                </p:cTn>
                              </p:par>
                              <p:par>
                                <p:cTn id="47" presetID="22" presetClass="entr" presetSubtype="1"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up)">
                                      <p:cBhvr>
                                        <p:cTn id="49" dur="500"/>
                                        <p:tgtEl>
                                          <p:spTgt spid="16"/>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up)">
                                      <p:cBhvr>
                                        <p:cTn id="58" dur="500"/>
                                        <p:tgtEl>
                                          <p:spTgt spid="19"/>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up)">
                                      <p:cBhvr>
                                        <p:cTn id="61" dur="500"/>
                                        <p:tgtEl>
                                          <p:spTgt spid="20"/>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up)">
                                      <p:cBhvr>
                                        <p:cTn id="64" dur="500"/>
                                        <p:tgtEl>
                                          <p:spTgt spid="21"/>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up)">
                                      <p:cBhvr>
                                        <p:cTn id="67" dur="500"/>
                                        <p:tgtEl>
                                          <p:spTgt spid="2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up)">
                                      <p:cBhvr>
                                        <p:cTn id="73" dur="500"/>
                                        <p:tgtEl>
                                          <p:spTgt spid="24"/>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up)">
                                      <p:cBhvr>
                                        <p:cTn id="76" dur="500"/>
                                        <p:tgtEl>
                                          <p:spTgt spid="25"/>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up)">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p:bldP spid="8" grpId="0" animBg="1"/>
      <p:bldP spid="9" grpId="0"/>
      <p:bldP spid="11" grpId="0" animBg="1"/>
      <p:bldP spid="12" grpId="0"/>
      <p:bldP spid="14" grpId="0" animBg="1"/>
      <p:bldP spid="15" grpId="0"/>
      <p:bldP spid="17" grpId="0"/>
      <p:bldP spid="18" grpId="0"/>
      <p:bldP spid="19" grpId="0"/>
      <p:bldP spid="20" grpId="0"/>
      <p:bldP spid="21" grpId="0"/>
      <p:bldP spid="22" grpId="0"/>
      <p:bldP spid="23" grpId="0"/>
      <p:bldP spid="24"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任意多边形 3"/>
          <p:cNvSpPr/>
          <p:nvPr>
            <p:custDataLst>
              <p:tags r:id="rId1"/>
            </p:custDataLst>
          </p:nvPr>
        </p:nvSpPr>
        <p:spPr>
          <a:xfrm>
            <a:off x="1906804" y="3579682"/>
            <a:ext cx="8347401" cy="151456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noFill/>
          <a:ln w="57150" cmpd="sng">
            <a:solidFill>
              <a:srgbClr val="B8497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zh-CN" altLang="en-US" sz="2400" dirty="0">
              <a:solidFill>
                <a:prstClr val="black"/>
              </a:solidFill>
              <a:latin typeface="华文细黑" panose="02010600040101010101" pitchFamily="2" charset="-122"/>
              <a:ea typeface="华文细黑" panose="02010600040101010101" pitchFamily="2" charset="-122"/>
            </a:endParaRPr>
          </a:p>
        </p:txBody>
      </p:sp>
      <p:sp>
        <p:nvSpPr>
          <p:cNvPr id="35" name="PA-椭圆 34"/>
          <p:cNvSpPr/>
          <p:nvPr>
            <p:custDataLst>
              <p:tags r:id="rId2"/>
            </p:custDataLst>
          </p:nvPr>
        </p:nvSpPr>
        <p:spPr>
          <a:xfrm>
            <a:off x="3283051" y="3040380"/>
            <a:ext cx="1219200" cy="1234440"/>
          </a:xfrm>
          <a:prstGeom prst="ellipse">
            <a:avLst/>
          </a:prstGeom>
          <a:solidFill>
            <a:srgbClr val="F2F2F2"/>
          </a:solidFill>
          <a:ln w="47625" cmpd="sng">
            <a:solidFill>
              <a:srgbClr val="B8497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4C6D78"/>
                </a:solidFill>
                <a:latin typeface="华文细黑" panose="02010600040101010101" pitchFamily="2" charset="-122"/>
                <a:ea typeface="华文细黑" panose="02010600040101010101" pitchFamily="2" charset="-122"/>
              </a:rPr>
              <a:t>02</a:t>
            </a:r>
          </a:p>
        </p:txBody>
      </p:sp>
      <p:sp>
        <p:nvSpPr>
          <p:cNvPr id="40" name="PA-椭圆 39"/>
          <p:cNvSpPr/>
          <p:nvPr>
            <p:custDataLst>
              <p:tags r:id="rId3"/>
            </p:custDataLst>
          </p:nvPr>
        </p:nvSpPr>
        <p:spPr>
          <a:xfrm>
            <a:off x="1496796" y="4401820"/>
            <a:ext cx="1219200" cy="1234440"/>
          </a:xfrm>
          <a:prstGeom prst="ellipse">
            <a:avLst/>
          </a:prstGeom>
          <a:solidFill>
            <a:srgbClr val="F2F2F2"/>
          </a:solidFill>
          <a:ln w="47625" cmpd="sng">
            <a:solidFill>
              <a:srgbClr val="B8497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4C6D78"/>
                </a:solidFill>
                <a:latin typeface="华文细黑" panose="02010600040101010101" pitchFamily="2" charset="-122"/>
                <a:ea typeface="华文细黑" panose="02010600040101010101" pitchFamily="2" charset="-122"/>
              </a:rPr>
              <a:t>01</a:t>
            </a:r>
          </a:p>
        </p:txBody>
      </p:sp>
      <p:sp>
        <p:nvSpPr>
          <p:cNvPr id="41" name="PA-椭圆 40"/>
          <p:cNvSpPr/>
          <p:nvPr>
            <p:custDataLst>
              <p:tags r:id="rId4"/>
            </p:custDataLst>
          </p:nvPr>
        </p:nvSpPr>
        <p:spPr>
          <a:xfrm>
            <a:off x="9675596" y="4401820"/>
            <a:ext cx="1219200" cy="1234440"/>
          </a:xfrm>
          <a:prstGeom prst="ellipse">
            <a:avLst/>
          </a:prstGeom>
          <a:solidFill>
            <a:srgbClr val="F2F2F2"/>
          </a:solidFill>
          <a:ln w="47625" cmpd="sng">
            <a:solidFill>
              <a:srgbClr val="B8497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4C6D78"/>
                </a:solidFill>
                <a:latin typeface="华文细黑" panose="02010600040101010101" pitchFamily="2" charset="-122"/>
                <a:ea typeface="华文细黑" panose="02010600040101010101" pitchFamily="2" charset="-122"/>
              </a:rPr>
              <a:t>05</a:t>
            </a:r>
          </a:p>
        </p:txBody>
      </p:sp>
      <p:sp>
        <p:nvSpPr>
          <p:cNvPr id="42" name="PA-椭圆 41"/>
          <p:cNvSpPr/>
          <p:nvPr>
            <p:custDataLst>
              <p:tags r:id="rId5"/>
            </p:custDataLst>
          </p:nvPr>
        </p:nvSpPr>
        <p:spPr>
          <a:xfrm>
            <a:off x="5358231" y="4401820"/>
            <a:ext cx="1219200" cy="1234440"/>
          </a:xfrm>
          <a:prstGeom prst="ellipse">
            <a:avLst/>
          </a:prstGeom>
          <a:solidFill>
            <a:srgbClr val="F2F2F2"/>
          </a:solidFill>
          <a:ln w="47625" cmpd="sng">
            <a:solidFill>
              <a:srgbClr val="B8497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4C6D78"/>
                </a:solidFill>
                <a:latin typeface="华文细黑" panose="02010600040101010101" pitchFamily="2" charset="-122"/>
                <a:ea typeface="华文细黑" panose="02010600040101010101" pitchFamily="2" charset="-122"/>
              </a:rPr>
              <a:t>03</a:t>
            </a:r>
          </a:p>
        </p:txBody>
      </p:sp>
      <p:sp>
        <p:nvSpPr>
          <p:cNvPr id="43" name="PA-椭圆 42"/>
          <p:cNvSpPr/>
          <p:nvPr>
            <p:custDataLst>
              <p:tags r:id="rId6"/>
            </p:custDataLst>
          </p:nvPr>
        </p:nvSpPr>
        <p:spPr>
          <a:xfrm>
            <a:off x="7599146" y="3040380"/>
            <a:ext cx="1219200" cy="1234440"/>
          </a:xfrm>
          <a:prstGeom prst="ellipse">
            <a:avLst/>
          </a:prstGeom>
          <a:solidFill>
            <a:srgbClr val="F2F2F2"/>
          </a:solidFill>
          <a:ln w="47625" cmpd="sng">
            <a:solidFill>
              <a:srgbClr val="B8497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rgbClr val="4C6D78"/>
                </a:solidFill>
                <a:latin typeface="华文细黑" panose="02010600040101010101" pitchFamily="2" charset="-122"/>
                <a:ea typeface="华文细黑" panose="02010600040101010101" pitchFamily="2" charset="-122"/>
              </a:rPr>
              <a:t>04</a:t>
            </a:r>
          </a:p>
        </p:txBody>
      </p:sp>
      <p:sp>
        <p:nvSpPr>
          <p:cNvPr id="46" name="PA-文本框 45"/>
          <p:cNvSpPr txBox="1"/>
          <p:nvPr>
            <p:custDataLst>
              <p:tags r:id="rId7"/>
            </p:custDataLst>
          </p:nvPr>
        </p:nvSpPr>
        <p:spPr>
          <a:xfrm>
            <a:off x="938530" y="5818505"/>
            <a:ext cx="2367915" cy="706755"/>
          </a:xfrm>
          <a:prstGeom prst="rect">
            <a:avLst/>
          </a:prstGeom>
          <a:noFill/>
        </p:spPr>
        <p:txBody>
          <a:bodyPr wrap="square" rtlCol="0">
            <a:spAutoFit/>
          </a:bodyPr>
          <a:lstStyle/>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47" name="PA-文本框 46"/>
          <p:cNvSpPr txBox="1"/>
          <p:nvPr>
            <p:custDataLst>
              <p:tags r:id="rId8"/>
            </p:custDataLst>
          </p:nvPr>
        </p:nvSpPr>
        <p:spPr>
          <a:xfrm>
            <a:off x="2888615" y="2141220"/>
            <a:ext cx="2367915" cy="706755"/>
          </a:xfrm>
          <a:prstGeom prst="rect">
            <a:avLst/>
          </a:prstGeom>
          <a:noFill/>
        </p:spPr>
        <p:txBody>
          <a:bodyPr wrap="square" rtlCol="0">
            <a:spAutoFit/>
          </a:bodyPr>
          <a:lstStyle/>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48" name="PA-文本框 47"/>
          <p:cNvSpPr txBox="1"/>
          <p:nvPr>
            <p:custDataLst>
              <p:tags r:id="rId9"/>
            </p:custDataLst>
          </p:nvPr>
        </p:nvSpPr>
        <p:spPr>
          <a:xfrm>
            <a:off x="5022215" y="5818505"/>
            <a:ext cx="2367915" cy="706755"/>
          </a:xfrm>
          <a:prstGeom prst="rect">
            <a:avLst/>
          </a:prstGeom>
          <a:noFill/>
        </p:spPr>
        <p:txBody>
          <a:bodyPr wrap="square" rtlCol="0">
            <a:spAutoFit/>
          </a:bodyPr>
          <a:lstStyle/>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49" name="PA-文本框 48"/>
          <p:cNvSpPr txBox="1"/>
          <p:nvPr>
            <p:custDataLst>
              <p:tags r:id="rId10"/>
            </p:custDataLst>
          </p:nvPr>
        </p:nvSpPr>
        <p:spPr>
          <a:xfrm>
            <a:off x="7028815" y="2141220"/>
            <a:ext cx="2367915" cy="706755"/>
          </a:xfrm>
          <a:prstGeom prst="rect">
            <a:avLst/>
          </a:prstGeom>
          <a:noFill/>
        </p:spPr>
        <p:txBody>
          <a:bodyPr wrap="square" rtlCol="0">
            <a:spAutoFit/>
          </a:bodyPr>
          <a:lstStyle/>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r>
              <a:rPr lang="zh-CN" altLang="en-US" sz="20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50" name="PA-文本框 49"/>
          <p:cNvSpPr txBox="1"/>
          <p:nvPr>
            <p:custDataLst>
              <p:tags r:id="rId11"/>
            </p:custDataLst>
          </p:nvPr>
        </p:nvSpPr>
        <p:spPr>
          <a:xfrm>
            <a:off x="9196705" y="5833745"/>
            <a:ext cx="2367915" cy="645160"/>
          </a:xfrm>
          <a:prstGeom prst="rect">
            <a:avLst/>
          </a:prstGeom>
          <a:noFill/>
        </p:spPr>
        <p:txBody>
          <a:bodyPr wrap="square" rtlCol="0">
            <a:spAutoFit/>
          </a:bodyPr>
          <a:lstStyle/>
          <a:p>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5" name="PA-文本框 44_1">
            <a:extLst>
              <a:ext uri="{FF2B5EF4-FFF2-40B4-BE49-F238E27FC236}">
                <a16:creationId xmlns="" xmlns:a16="http://schemas.microsoft.com/office/drawing/2014/main" id="{A3CC4F17-FC5C-4F15-A855-0B4E3A72C946}"/>
              </a:ext>
            </a:extLst>
          </p:cNvPr>
          <p:cNvSpPr txBox="1"/>
          <p:nvPr>
            <p:custDataLst>
              <p:tags r:id="rId12"/>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
        <p:nvSpPr>
          <p:cNvPr id="16" name="PA-文本框 44_2">
            <a:extLst>
              <a:ext uri="{FF2B5EF4-FFF2-40B4-BE49-F238E27FC236}">
                <a16:creationId xmlns="" xmlns:a16="http://schemas.microsoft.com/office/drawing/2014/main" id="{5A0CFC73-96DB-4246-B91A-4A4D05F4F76B}"/>
              </a:ext>
            </a:extLst>
          </p:cNvPr>
          <p:cNvSpPr txBox="1"/>
          <p:nvPr>
            <p:custDataLst>
              <p:tags r:id="rId1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500"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500"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500"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500"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500"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A-iṧļíḍè"/>
          <p:cNvSpPr/>
          <p:nvPr>
            <p:custDataLst>
              <p:tags r:id="rId1"/>
            </p:custDataLst>
          </p:nvPr>
        </p:nvSpPr>
        <p:spPr bwMode="auto">
          <a:xfrm>
            <a:off x="2045970" y="4128135"/>
            <a:ext cx="2068830" cy="847090"/>
          </a:xfrm>
          <a:prstGeom prst="rect">
            <a:avLst/>
          </a:prstGeom>
          <a:solidFill>
            <a:srgbClr val="C5D6DE"/>
          </a:solidFill>
          <a:ln w="25400">
            <a:no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0" name="PA-iSlídê"/>
          <p:cNvSpPr/>
          <p:nvPr>
            <p:custDataLst>
              <p:tags r:id="rId2"/>
            </p:custDataLst>
          </p:nvPr>
        </p:nvSpPr>
        <p:spPr bwMode="auto">
          <a:xfrm>
            <a:off x="3552190" y="4585970"/>
            <a:ext cx="567690" cy="389255"/>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7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1" name="PA-ïŝľïdé"/>
          <p:cNvSpPr/>
          <p:nvPr>
            <p:custDataLst>
              <p:tags r:id="rId3"/>
            </p:custDataLst>
          </p:nvPr>
        </p:nvSpPr>
        <p:spPr bwMode="auto">
          <a:xfrm>
            <a:off x="3552190" y="3743325"/>
            <a:ext cx="2068830" cy="847090"/>
          </a:xfrm>
          <a:prstGeom prst="rect">
            <a:avLst/>
          </a:prstGeom>
          <a:solidFill>
            <a:srgbClr val="97BEBC"/>
          </a:solidFill>
          <a:ln w="25400">
            <a:no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2" name="PA-îś1iḍè"/>
          <p:cNvSpPr/>
          <p:nvPr>
            <p:custDataLst>
              <p:tags r:id="rId4"/>
            </p:custDataLst>
          </p:nvPr>
        </p:nvSpPr>
        <p:spPr bwMode="auto">
          <a:xfrm>
            <a:off x="5058410" y="4197350"/>
            <a:ext cx="567690" cy="389255"/>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7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3" name="PA-iṥlíḓe"/>
          <p:cNvSpPr/>
          <p:nvPr>
            <p:custDataLst>
              <p:tags r:id="rId5"/>
            </p:custDataLst>
          </p:nvPr>
        </p:nvSpPr>
        <p:spPr bwMode="auto">
          <a:xfrm>
            <a:off x="5063490" y="3365500"/>
            <a:ext cx="2068830" cy="847090"/>
          </a:xfrm>
          <a:prstGeom prst="rect">
            <a:avLst/>
          </a:prstGeom>
          <a:solidFill>
            <a:srgbClr val="D5AFBC"/>
          </a:solidFill>
          <a:ln w="25400">
            <a:no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4" name="PA-íśḷîḍê"/>
          <p:cNvSpPr/>
          <p:nvPr>
            <p:custDataLst>
              <p:tags r:id="rId6"/>
            </p:custDataLst>
          </p:nvPr>
        </p:nvSpPr>
        <p:spPr bwMode="auto">
          <a:xfrm>
            <a:off x="6558915" y="3808095"/>
            <a:ext cx="567690" cy="389255"/>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7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5" name="PA-iṡ1íḓé"/>
          <p:cNvSpPr/>
          <p:nvPr>
            <p:custDataLst>
              <p:tags r:id="rId7"/>
            </p:custDataLst>
          </p:nvPr>
        </p:nvSpPr>
        <p:spPr bwMode="auto">
          <a:xfrm>
            <a:off x="6558915" y="2961005"/>
            <a:ext cx="2068830" cy="847090"/>
          </a:xfrm>
          <a:prstGeom prst="rect">
            <a:avLst/>
          </a:prstGeom>
          <a:solidFill>
            <a:srgbClr val="B84970"/>
          </a:solidFill>
          <a:ln w="25400">
            <a:no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6" name="PA-i$ļîḍè"/>
          <p:cNvSpPr/>
          <p:nvPr>
            <p:custDataLst>
              <p:tags r:id="rId8"/>
            </p:custDataLst>
          </p:nvPr>
        </p:nvSpPr>
        <p:spPr bwMode="auto">
          <a:xfrm>
            <a:off x="8060055" y="3415665"/>
            <a:ext cx="567690" cy="389255"/>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7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137" name="PA-îṩlîḓé"/>
          <p:cNvSpPr/>
          <p:nvPr>
            <p:custDataLst>
              <p:tags r:id="rId9"/>
            </p:custDataLst>
          </p:nvPr>
        </p:nvSpPr>
        <p:spPr bwMode="auto">
          <a:xfrm>
            <a:off x="8075295" y="2412365"/>
            <a:ext cx="2555875" cy="1208405"/>
          </a:xfrm>
          <a:prstGeom prst="rightArrow">
            <a:avLst>
              <a:gd name="adj1" fmla="val 69463"/>
              <a:gd name="adj2" fmla="val 28319"/>
            </a:avLst>
          </a:prstGeom>
          <a:solidFill>
            <a:srgbClr val="4C6D78"/>
          </a:solidFill>
          <a:ln w="25400">
            <a:no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latin typeface="华文细黑" panose="02010600040101010101" pitchFamily="2" charset="-122"/>
              <a:ea typeface="华文细黑" panose="02010600040101010101" pitchFamily="2" charset="-122"/>
            </a:endParaRPr>
          </a:p>
        </p:txBody>
      </p:sp>
      <p:sp>
        <p:nvSpPr>
          <p:cNvPr id="20" name="PA-文本框 19"/>
          <p:cNvSpPr txBox="1"/>
          <p:nvPr>
            <p:custDataLst>
              <p:tags r:id="rId10"/>
            </p:custDataLst>
          </p:nvPr>
        </p:nvSpPr>
        <p:spPr>
          <a:xfrm>
            <a:off x="2082165" y="5386070"/>
            <a:ext cx="2621280" cy="460375"/>
          </a:xfrm>
          <a:prstGeom prst="rect">
            <a:avLst/>
          </a:prstGeom>
          <a:noFill/>
          <a:ln w="25400">
            <a:noFill/>
          </a:ln>
        </p:spPr>
        <p:txBody>
          <a:bodyPr wrap="none" rtlCol="0" anchor="t">
            <a:spAutoFit/>
          </a:bodyPr>
          <a:lstStyle/>
          <a:p>
            <a:pPr algn="l"/>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21" name="PA-文本框 20"/>
          <p:cNvSpPr txBox="1"/>
          <p:nvPr>
            <p:custDataLst>
              <p:tags r:id="rId11"/>
            </p:custDataLst>
          </p:nvPr>
        </p:nvSpPr>
        <p:spPr>
          <a:xfrm>
            <a:off x="5658485" y="4658995"/>
            <a:ext cx="2621280" cy="460375"/>
          </a:xfrm>
          <a:prstGeom prst="rect">
            <a:avLst/>
          </a:prstGeom>
          <a:noFill/>
          <a:ln w="25400">
            <a:noFill/>
          </a:ln>
        </p:spPr>
        <p:txBody>
          <a:bodyPr wrap="none" rtlCol="0" anchor="t">
            <a:spAutoFit/>
          </a:bodyPr>
          <a:lstStyle/>
          <a:p>
            <a:pPr algn="l"/>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22" name="PA-文本框 21"/>
          <p:cNvSpPr txBox="1"/>
          <p:nvPr>
            <p:custDataLst>
              <p:tags r:id="rId12"/>
            </p:custDataLst>
          </p:nvPr>
        </p:nvSpPr>
        <p:spPr>
          <a:xfrm>
            <a:off x="8856980" y="3952240"/>
            <a:ext cx="2621280" cy="460375"/>
          </a:xfrm>
          <a:prstGeom prst="rect">
            <a:avLst/>
          </a:prstGeom>
          <a:noFill/>
          <a:ln w="25400">
            <a:noFill/>
          </a:ln>
        </p:spPr>
        <p:txBody>
          <a:bodyPr wrap="none" rtlCol="0" anchor="t">
            <a:spAutoFit/>
          </a:bodyPr>
          <a:lstStyle/>
          <a:p>
            <a:pPr algn="l"/>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23" name="PA-文本框 22"/>
          <p:cNvSpPr txBox="1"/>
          <p:nvPr>
            <p:custDataLst>
              <p:tags r:id="rId13"/>
            </p:custDataLst>
          </p:nvPr>
        </p:nvSpPr>
        <p:spPr>
          <a:xfrm>
            <a:off x="6485890" y="2081530"/>
            <a:ext cx="2621280" cy="460375"/>
          </a:xfrm>
          <a:prstGeom prst="rect">
            <a:avLst/>
          </a:prstGeom>
          <a:noFill/>
          <a:ln w="25400">
            <a:noFill/>
          </a:ln>
        </p:spPr>
        <p:txBody>
          <a:bodyPr wrap="none" rtlCol="0" anchor="t">
            <a:spAutoFit/>
          </a:bodyPr>
          <a:lstStyle/>
          <a:p>
            <a:pPr algn="l"/>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24" name="PA-文本框 23"/>
          <p:cNvSpPr txBox="1"/>
          <p:nvPr>
            <p:custDataLst>
              <p:tags r:id="rId14"/>
            </p:custDataLst>
          </p:nvPr>
        </p:nvSpPr>
        <p:spPr>
          <a:xfrm>
            <a:off x="3634105" y="2826385"/>
            <a:ext cx="2621280" cy="460375"/>
          </a:xfrm>
          <a:prstGeom prst="rect">
            <a:avLst/>
          </a:prstGeom>
          <a:noFill/>
          <a:ln w="25400">
            <a:noFill/>
          </a:ln>
        </p:spPr>
        <p:txBody>
          <a:bodyPr wrap="none" rtlCol="0" anchor="t">
            <a:spAutoFit/>
          </a:bodyPr>
          <a:lstStyle/>
          <a:p>
            <a:pPr algn="l"/>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p:txBody>
      </p:sp>
      <p:sp>
        <p:nvSpPr>
          <p:cNvPr id="18" name="PA-文本框 44_1">
            <a:extLst>
              <a:ext uri="{FF2B5EF4-FFF2-40B4-BE49-F238E27FC236}">
                <a16:creationId xmlns="" xmlns:a16="http://schemas.microsoft.com/office/drawing/2014/main" id="{7E98A733-2BEE-480D-9BF0-F1305506C3CB}"/>
              </a:ext>
            </a:extLst>
          </p:cNvPr>
          <p:cNvSpPr txBox="1"/>
          <p:nvPr>
            <p:custDataLst>
              <p:tags r:id="rId15"/>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
        <p:nvSpPr>
          <p:cNvPr id="19" name="PA-文本框 44_2">
            <a:extLst>
              <a:ext uri="{FF2B5EF4-FFF2-40B4-BE49-F238E27FC236}">
                <a16:creationId xmlns="" xmlns:a16="http://schemas.microsoft.com/office/drawing/2014/main" id="{BE24B082-A366-4584-8393-1095ECAA0F59}"/>
              </a:ext>
            </a:extLst>
          </p:cNvPr>
          <p:cNvSpPr txBox="1"/>
          <p:nvPr>
            <p:custDataLst>
              <p:tags r:id="rId16"/>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1" nodeType="after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1" grpId="0"/>
      <p:bldP spid="22" grpId="0"/>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1828030" y="2729027"/>
            <a:ext cx="1159825" cy="1193261"/>
            <a:chOff x="1398205" y="2238514"/>
            <a:chExt cx="869717" cy="869713"/>
          </a:xfrm>
          <a:solidFill>
            <a:schemeClr val="bg1"/>
          </a:solidFill>
        </p:grpSpPr>
        <p:sp>
          <p:nvSpPr>
            <p:cNvPr id="8" name="PA-椭圆 7"/>
            <p:cNvSpPr/>
            <p:nvPr>
              <p:custDataLst>
                <p:tags r:id="rId21"/>
              </p:custDataLst>
            </p:nvPr>
          </p:nvSpPr>
          <p:spPr>
            <a:xfrm rot="18900000">
              <a:off x="1398205" y="2238514"/>
              <a:ext cx="869717" cy="869713"/>
            </a:xfrm>
            <a:prstGeom prst="ellipse">
              <a:avLst/>
            </a:prstGeom>
            <a:grpFill/>
            <a:ln w="3810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6" name="PA-文本框 44"/>
            <p:cNvSpPr txBox="1"/>
            <p:nvPr>
              <p:custDataLst>
                <p:tags r:id="rId22"/>
              </p:custDataLst>
            </p:nvPr>
          </p:nvSpPr>
          <p:spPr>
            <a:xfrm>
              <a:off x="1425823" y="2476405"/>
              <a:ext cx="814246" cy="380440"/>
            </a:xfrm>
            <a:prstGeom prst="rect">
              <a:avLst/>
            </a:prstGeom>
            <a:noFill/>
          </p:spPr>
          <p:txBody>
            <a:bodyPr wrap="square" rtlCol="0">
              <a:spAutoFit/>
            </a:bodyPr>
            <a:lstStyle/>
            <a:p>
              <a:pPr fontAlgn="base">
                <a:spcBef>
                  <a:spcPct val="0"/>
                </a:spcBef>
                <a:spcAft>
                  <a:spcPct val="0"/>
                </a:spcAft>
              </a:pPr>
              <a:r>
                <a:rPr lang="en-US" altLang="zh-CN" sz="2800" b="1" dirty="0">
                  <a:solidFill>
                    <a:srgbClr val="4C6D78"/>
                  </a:solidFill>
                  <a:latin typeface="华文细黑" panose="02010600040101010101" pitchFamily="2" charset="-122"/>
                  <a:ea typeface="华文细黑" panose="02010600040101010101" pitchFamily="2" charset="-122"/>
                </a:rPr>
                <a:t>45%</a:t>
              </a:r>
            </a:p>
          </p:txBody>
        </p:sp>
      </p:grpSp>
      <p:grpSp>
        <p:nvGrpSpPr>
          <p:cNvPr id="9" name="PA-组合 8"/>
          <p:cNvGrpSpPr/>
          <p:nvPr>
            <p:custDataLst>
              <p:tags r:id="rId2"/>
            </p:custDataLst>
          </p:nvPr>
        </p:nvGrpSpPr>
        <p:grpSpPr>
          <a:xfrm>
            <a:off x="4428972" y="2730693"/>
            <a:ext cx="1159824" cy="1193261"/>
            <a:chOff x="3150302" y="2085420"/>
            <a:chExt cx="869717" cy="869714"/>
          </a:xfrm>
        </p:grpSpPr>
        <p:sp>
          <p:nvSpPr>
            <p:cNvPr id="13" name="PA-椭圆 12"/>
            <p:cNvSpPr/>
            <p:nvPr>
              <p:custDataLst>
                <p:tags r:id="rId19"/>
              </p:custDataLst>
            </p:nvPr>
          </p:nvSpPr>
          <p:spPr>
            <a:xfrm rot="18900000">
              <a:off x="3150302" y="2085420"/>
              <a:ext cx="869717" cy="869714"/>
            </a:xfrm>
            <a:prstGeom prst="ellipse">
              <a:avLst/>
            </a:prstGeom>
            <a:noFill/>
            <a:ln w="3810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11" name="PA-文本框 49"/>
            <p:cNvSpPr txBox="1"/>
            <p:nvPr>
              <p:custDataLst>
                <p:tags r:id="rId20"/>
              </p:custDataLst>
            </p:nvPr>
          </p:nvSpPr>
          <p:spPr>
            <a:xfrm>
              <a:off x="3242986" y="2334838"/>
              <a:ext cx="753231" cy="366443"/>
            </a:xfrm>
            <a:prstGeom prst="rect">
              <a:avLst/>
            </a:prstGeom>
            <a:noFill/>
          </p:spPr>
          <p:txBody>
            <a:bodyPr wrap="square" rtlCol="0">
              <a:spAutoFit/>
            </a:bodyPr>
            <a:lstStyle/>
            <a:p>
              <a:pPr fontAlgn="base">
                <a:spcBef>
                  <a:spcPct val="0"/>
                </a:spcBef>
                <a:spcAft>
                  <a:spcPct val="0"/>
                </a:spcAft>
              </a:pPr>
              <a:r>
                <a:rPr lang="en-US" altLang="zh-CN" sz="2665" b="1" dirty="0">
                  <a:solidFill>
                    <a:srgbClr val="4C6D78"/>
                  </a:solidFill>
                  <a:latin typeface="华文细黑" panose="02010600040101010101" pitchFamily="2" charset="-122"/>
                  <a:ea typeface="华文细黑" panose="02010600040101010101" pitchFamily="2" charset="-122"/>
                </a:rPr>
                <a:t>70%</a:t>
              </a:r>
            </a:p>
          </p:txBody>
        </p:sp>
      </p:grpSp>
      <p:grpSp>
        <p:nvGrpSpPr>
          <p:cNvPr id="14" name="PA-组合 13"/>
          <p:cNvGrpSpPr/>
          <p:nvPr>
            <p:custDataLst>
              <p:tags r:id="rId3"/>
            </p:custDataLst>
          </p:nvPr>
        </p:nvGrpSpPr>
        <p:grpSpPr>
          <a:xfrm>
            <a:off x="6858982" y="2715810"/>
            <a:ext cx="1234788" cy="1193261"/>
            <a:chOff x="5719082" y="905530"/>
            <a:chExt cx="925930" cy="869713"/>
          </a:xfrm>
          <a:noFill/>
        </p:grpSpPr>
        <p:sp>
          <p:nvSpPr>
            <p:cNvPr id="18" name="PA-椭圆 17"/>
            <p:cNvSpPr/>
            <p:nvPr>
              <p:custDataLst>
                <p:tags r:id="rId17"/>
              </p:custDataLst>
            </p:nvPr>
          </p:nvSpPr>
          <p:spPr>
            <a:xfrm rot="18900000">
              <a:off x="5719082" y="905530"/>
              <a:ext cx="869717" cy="869713"/>
            </a:xfrm>
            <a:prstGeom prst="ellipse">
              <a:avLst/>
            </a:prstGeom>
            <a:grpFill/>
            <a:ln w="3810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16" name="PA-文本框 54"/>
            <p:cNvSpPr txBox="1"/>
            <p:nvPr>
              <p:custDataLst>
                <p:tags r:id="rId18"/>
              </p:custDataLst>
            </p:nvPr>
          </p:nvSpPr>
          <p:spPr>
            <a:xfrm>
              <a:off x="5816816" y="1146237"/>
              <a:ext cx="828196" cy="381351"/>
            </a:xfrm>
            <a:prstGeom prst="rect">
              <a:avLst/>
            </a:prstGeom>
            <a:grpFill/>
          </p:spPr>
          <p:txBody>
            <a:bodyPr wrap="square" rtlCol="0">
              <a:spAutoFit/>
            </a:bodyPr>
            <a:lstStyle/>
            <a:p>
              <a:pPr fontAlgn="base">
                <a:spcBef>
                  <a:spcPct val="0"/>
                </a:spcBef>
                <a:spcAft>
                  <a:spcPct val="0"/>
                </a:spcAft>
              </a:pPr>
              <a:r>
                <a:rPr lang="en-US" altLang="zh-CN" sz="2800" b="1" dirty="0">
                  <a:solidFill>
                    <a:srgbClr val="4C6D78"/>
                  </a:solidFill>
                  <a:latin typeface="华文细黑" panose="02010600040101010101" pitchFamily="2" charset="-122"/>
                  <a:ea typeface="华文细黑" panose="02010600040101010101" pitchFamily="2" charset="-122"/>
                </a:rPr>
                <a:t>80%</a:t>
              </a:r>
            </a:p>
          </p:txBody>
        </p:sp>
      </p:grpSp>
      <p:grpSp>
        <p:nvGrpSpPr>
          <p:cNvPr id="19" name="PA-组合 18"/>
          <p:cNvGrpSpPr/>
          <p:nvPr>
            <p:custDataLst>
              <p:tags r:id="rId4"/>
            </p:custDataLst>
          </p:nvPr>
        </p:nvGrpSpPr>
        <p:grpSpPr>
          <a:xfrm>
            <a:off x="9346168" y="2694263"/>
            <a:ext cx="1233111" cy="1193261"/>
            <a:chOff x="6533765" y="894364"/>
            <a:chExt cx="924673" cy="869713"/>
          </a:xfrm>
        </p:grpSpPr>
        <p:sp>
          <p:nvSpPr>
            <p:cNvPr id="27" name="PA-椭圆 26"/>
            <p:cNvSpPr/>
            <p:nvPr>
              <p:custDataLst>
                <p:tags r:id="rId15"/>
              </p:custDataLst>
            </p:nvPr>
          </p:nvSpPr>
          <p:spPr>
            <a:xfrm rot="18900000">
              <a:off x="6533765" y="894364"/>
              <a:ext cx="869717" cy="869713"/>
            </a:xfrm>
            <a:prstGeom prst="ellipse">
              <a:avLst/>
            </a:prstGeom>
            <a:noFill/>
            <a:ln w="3810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28" name="PA-文本框 59"/>
            <p:cNvSpPr txBox="1"/>
            <p:nvPr>
              <p:custDataLst>
                <p:tags r:id="rId16"/>
              </p:custDataLst>
            </p:nvPr>
          </p:nvSpPr>
          <p:spPr>
            <a:xfrm>
              <a:off x="6628451" y="1165120"/>
              <a:ext cx="829987"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4C6D78"/>
                  </a:solidFill>
                  <a:latin typeface="华文细黑" panose="02010600040101010101" pitchFamily="2" charset="-122"/>
                  <a:ea typeface="华文细黑" panose="02010600040101010101" pitchFamily="2" charset="-122"/>
                </a:rPr>
                <a:t>90%</a:t>
              </a:r>
            </a:p>
          </p:txBody>
        </p:sp>
      </p:grpSp>
      <p:sp>
        <p:nvSpPr>
          <p:cNvPr id="29" name="PA-任意多边形 8"/>
          <p:cNvSpPr/>
          <p:nvPr>
            <p:custDataLst>
              <p:tags r:id="rId5"/>
            </p:custDataLst>
          </p:nvPr>
        </p:nvSpPr>
        <p:spPr bwMode="auto">
          <a:xfrm rot="18900000">
            <a:off x="1851775" y="3136034"/>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D5AFBC"/>
          </a:solidFill>
          <a:ln w="3175" cap="flat">
            <a:noFill/>
            <a:prstDash val="solid"/>
            <a:miter lim="800000"/>
          </a:ln>
        </p:spPr>
        <p:txBody>
          <a:bodyPr vert="horz" wrap="square" lIns="123139" tIns="61569" rIns="123139" bIns="61569" numCol="1" anchor="t" anchorCtr="0" compatLnSpc="1"/>
          <a:lstStyle/>
          <a:p>
            <a:pP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30" name="PA-任意多边形 7"/>
          <p:cNvSpPr/>
          <p:nvPr>
            <p:custDataLst>
              <p:tags r:id="rId6"/>
            </p:custDataLst>
          </p:nvPr>
        </p:nvSpPr>
        <p:spPr bwMode="auto">
          <a:xfrm rot="19087048">
            <a:off x="4411524" y="3013929"/>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D5AFBC"/>
          </a:solidFill>
          <a:ln w="3175" cap="flat">
            <a:noFill/>
            <a:prstDash val="solid"/>
            <a:miter lim="800000"/>
          </a:ln>
        </p:spPr>
        <p:txBody>
          <a:bodyPr vert="horz" wrap="square" lIns="123139" tIns="61569" rIns="123139" bIns="61569" numCol="1" anchor="t" anchorCtr="0" compatLnSpc="1"/>
          <a:lstStyle/>
          <a:p>
            <a:pP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31" name="PA-任意多边形 6"/>
          <p:cNvSpPr/>
          <p:nvPr>
            <p:custDataLst>
              <p:tags r:id="rId7"/>
            </p:custDataLst>
          </p:nvPr>
        </p:nvSpPr>
        <p:spPr bwMode="auto">
          <a:xfrm rot="19290703">
            <a:off x="6747286" y="2825492"/>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D5AFBC"/>
          </a:solidFill>
          <a:ln w="3175" cap="flat">
            <a:noFill/>
            <a:prstDash val="solid"/>
            <a:miter lim="800000"/>
          </a:ln>
        </p:spPr>
        <p:txBody>
          <a:bodyPr vert="horz" wrap="square" lIns="123139" tIns="61569" rIns="123139" bIns="61569" numCol="1" anchor="t" anchorCtr="0" compatLnSpc="1"/>
          <a:lstStyle/>
          <a:p>
            <a:pP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32" name="PA-任意多边形 5"/>
          <p:cNvSpPr/>
          <p:nvPr>
            <p:custDataLst>
              <p:tags r:id="rId8"/>
            </p:custDataLst>
          </p:nvPr>
        </p:nvSpPr>
        <p:spPr bwMode="auto">
          <a:xfrm rot="19810786">
            <a:off x="9146263" y="2563962"/>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D5AFBC"/>
          </a:solidFill>
          <a:ln w="3175" cap="flat">
            <a:noFill/>
            <a:prstDash val="solid"/>
            <a:miter lim="800000"/>
          </a:ln>
        </p:spPr>
        <p:txBody>
          <a:bodyPr vert="horz" wrap="square" lIns="123139" tIns="61569" rIns="123139" bIns="61569" numCol="1" anchor="t" anchorCtr="0" compatLnSpc="1"/>
          <a:lstStyle/>
          <a:p>
            <a:pPr fontAlgn="base">
              <a:spcBef>
                <a:spcPct val="0"/>
              </a:spcBef>
              <a:spcAft>
                <a:spcPct val="0"/>
              </a:spcAft>
            </a:pPr>
            <a:endParaRPr lang="zh-CN" altLang="en-US" sz="2400" dirty="0">
              <a:solidFill>
                <a:srgbClr val="4C6D78"/>
              </a:solidFill>
              <a:latin typeface="华文细黑" panose="02010600040101010101" pitchFamily="2" charset="-122"/>
              <a:ea typeface="华文细黑" panose="02010600040101010101" pitchFamily="2" charset="-122"/>
            </a:endParaRPr>
          </a:p>
        </p:txBody>
      </p:sp>
      <p:sp>
        <p:nvSpPr>
          <p:cNvPr id="49" name="PA-îs1íḓe"/>
          <p:cNvSpPr/>
          <p:nvPr>
            <p:custDataLst>
              <p:tags r:id="rId9"/>
            </p:custDataLst>
          </p:nvPr>
        </p:nvSpPr>
        <p:spPr bwMode="auto">
          <a:xfrm>
            <a:off x="1316990" y="4576445"/>
            <a:ext cx="2181860" cy="88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endPar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endParaRPr>
          </a:p>
          <a:p>
            <a:pPr algn="just">
              <a:spcBef>
                <a:spcPct val="0"/>
              </a:spcBef>
            </a:pPr>
            <a:r>
              <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rPr>
              <a:t>  </a:t>
            </a:r>
          </a:p>
        </p:txBody>
      </p:sp>
      <p:sp>
        <p:nvSpPr>
          <p:cNvPr id="50" name="PA-îs1íḓe"/>
          <p:cNvSpPr/>
          <p:nvPr>
            <p:custDataLst>
              <p:tags r:id="rId10"/>
            </p:custDataLst>
          </p:nvPr>
        </p:nvSpPr>
        <p:spPr bwMode="auto">
          <a:xfrm>
            <a:off x="3917950" y="4576445"/>
            <a:ext cx="2181860" cy="88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endPar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endParaRPr>
          </a:p>
          <a:p>
            <a:pPr algn="just">
              <a:spcBef>
                <a:spcPct val="0"/>
              </a:spcBef>
            </a:pPr>
            <a:r>
              <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rPr>
              <a:t>  </a:t>
            </a:r>
          </a:p>
        </p:txBody>
      </p:sp>
      <p:sp>
        <p:nvSpPr>
          <p:cNvPr id="51" name="PA-îs1íḓe"/>
          <p:cNvSpPr/>
          <p:nvPr>
            <p:custDataLst>
              <p:tags r:id="rId11"/>
            </p:custDataLst>
          </p:nvPr>
        </p:nvSpPr>
        <p:spPr bwMode="auto">
          <a:xfrm>
            <a:off x="6348095" y="4576445"/>
            <a:ext cx="2181860" cy="88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endPar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endParaRPr>
          </a:p>
          <a:p>
            <a:pPr algn="just">
              <a:spcBef>
                <a:spcPct val="0"/>
              </a:spcBef>
            </a:pPr>
            <a:r>
              <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rPr>
              <a:t>  </a:t>
            </a:r>
          </a:p>
        </p:txBody>
      </p:sp>
      <p:sp>
        <p:nvSpPr>
          <p:cNvPr id="52" name="PA-îs1íḓe"/>
          <p:cNvSpPr/>
          <p:nvPr>
            <p:custDataLst>
              <p:tags r:id="rId12"/>
            </p:custDataLst>
          </p:nvPr>
        </p:nvSpPr>
        <p:spPr bwMode="auto">
          <a:xfrm>
            <a:off x="8935085" y="4576445"/>
            <a:ext cx="2181860" cy="88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a:t>
            </a:r>
            <a:endParaRPr lang="zh-CN" altLang="en-US" b="1" dirty="0">
              <a:solidFill>
                <a:schemeClr val="tx1">
                  <a:lumMod val="75000"/>
                  <a:lumOff val="25000"/>
                </a:schemeClr>
              </a:solidFill>
              <a:latin typeface="华文细黑" panose="02010600040101010101" pitchFamily="2" charset="-122"/>
              <a:ea typeface="华文细黑" panose="02010600040101010101" pitchFamily="2" charset="-122"/>
              <a:sym typeface="+mn-ea"/>
            </a:endParaRPr>
          </a:p>
          <a:p>
            <a:pPr algn="just">
              <a:spcBef>
                <a:spcPct val="0"/>
              </a:spcBef>
            </a:pPr>
            <a:endPar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endParaRPr>
          </a:p>
          <a:p>
            <a:pPr algn="just">
              <a:spcBef>
                <a:spcPct val="0"/>
              </a:spcBef>
            </a:pPr>
            <a:r>
              <a:rPr lang="en-US" altLang="zh-CN" dirty="0">
                <a:solidFill>
                  <a:schemeClr val="tx1">
                    <a:lumMod val="75000"/>
                    <a:lumOff val="25000"/>
                  </a:schemeClr>
                </a:solidFill>
                <a:latin typeface="华文细黑" panose="02010600040101010101" pitchFamily="2" charset="-122"/>
                <a:ea typeface="思源黑体 CN Bold" panose="020B0800000000000000" pitchFamily="34" charset="-122"/>
                <a:cs typeface="+mn-lt"/>
              </a:rPr>
              <a:t>  </a:t>
            </a:r>
          </a:p>
        </p:txBody>
      </p:sp>
      <p:sp>
        <p:nvSpPr>
          <p:cNvPr id="24" name="PA-文本框 44_1">
            <a:extLst>
              <a:ext uri="{FF2B5EF4-FFF2-40B4-BE49-F238E27FC236}">
                <a16:creationId xmlns="" xmlns:a16="http://schemas.microsoft.com/office/drawing/2014/main" id="{777A7768-458B-4F26-9B3B-1786D4C8C37F}"/>
              </a:ext>
            </a:extLst>
          </p:cNvPr>
          <p:cNvSpPr txBox="1"/>
          <p:nvPr>
            <p:custDataLst>
              <p:tags r:id="rId1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
        <p:nvSpPr>
          <p:cNvPr id="25" name="PA-文本框 44_2">
            <a:extLst>
              <a:ext uri="{FF2B5EF4-FFF2-40B4-BE49-F238E27FC236}">
                <a16:creationId xmlns="" xmlns:a16="http://schemas.microsoft.com/office/drawing/2014/main" id="{2E18CDD6-098E-4FFE-B909-E319305003CA}"/>
              </a:ext>
            </a:extLst>
          </p:cNvPr>
          <p:cNvSpPr txBox="1"/>
          <p:nvPr>
            <p:custDataLst>
              <p:tags r:id="rId14"/>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04   /    </a:t>
            </a:r>
            <a:r>
              <a:rPr lang="zh-CN" altLang="en-US" sz="2400" dirty="0">
                <a:solidFill>
                  <a:srgbClr val="F2F2F2"/>
                </a:solidFill>
                <a:latin typeface="华文细黑" panose="02010600040101010101" pitchFamily="2" charset="-122"/>
                <a:ea typeface="华文细黑" panose="02010600040101010101" pitchFamily="2" charset="-122"/>
                <a:sym typeface="+mn-ea"/>
              </a:rPr>
              <a:t>相关观点及总结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2/3*#ppt_w"/>
                                          </p:val>
                                        </p:tav>
                                        <p:tav tm="100000">
                                          <p:val>
                                            <p:strVal val="#ppt_w"/>
                                          </p:val>
                                        </p:tav>
                                      </p:tavLst>
                                    </p:anim>
                                    <p:anim calcmode="lin" valueType="num">
                                      <p:cBhvr>
                                        <p:cTn id="8" dur="500" fill="hold"/>
                                        <p:tgtEl>
                                          <p:spTgt spid="2"/>
                                        </p:tgtEl>
                                        <p:attrNameLst>
                                          <p:attrName>ppt_h</p:attrName>
                                        </p:attrNameLst>
                                      </p:cBhvr>
                                      <p:tavLst>
                                        <p:tav tm="0">
                                          <p:val>
                                            <p:strVal val="2/3*#ppt_h"/>
                                          </p:val>
                                        </p:tav>
                                        <p:tav tm="100000">
                                          <p:val>
                                            <p:strVal val="#ppt_h"/>
                                          </p:val>
                                        </p:tav>
                                      </p:tavLst>
                                    </p:anim>
                                  </p:childTnLst>
                                </p:cTn>
                              </p:par>
                              <p:par>
                                <p:cTn id="9" presetID="21" presetClass="entr" presetSubtype="1"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heel(1)">
                                      <p:cBhvr>
                                        <p:cTn id="11" dur="1000"/>
                                        <p:tgtEl>
                                          <p:spTgt spid="29"/>
                                        </p:tgtEl>
                                      </p:cBhvr>
                                    </p:animEffect>
                                  </p:childTnLst>
                                </p:cTn>
                              </p:par>
                            </p:childTnLst>
                          </p:cTn>
                        </p:par>
                        <p:par>
                          <p:cTn id="12" fill="hold">
                            <p:stCondLst>
                              <p:cond delay="500"/>
                            </p:stCondLst>
                            <p:childTnLst>
                              <p:par>
                                <p:cTn id="13" presetID="23" presetClass="entr" presetSubtype="272"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strVal val="2/3*#ppt_w"/>
                                          </p:val>
                                        </p:tav>
                                        <p:tav tm="100000">
                                          <p:val>
                                            <p:strVal val="#ppt_w"/>
                                          </p:val>
                                        </p:tav>
                                      </p:tavLst>
                                    </p:anim>
                                    <p:anim calcmode="lin" valueType="num">
                                      <p:cBhvr>
                                        <p:cTn id="16" dur="500" fill="hold"/>
                                        <p:tgtEl>
                                          <p:spTgt spid="9"/>
                                        </p:tgtEl>
                                        <p:attrNameLst>
                                          <p:attrName>ppt_h</p:attrName>
                                        </p:attrNameLst>
                                      </p:cBhvr>
                                      <p:tavLst>
                                        <p:tav tm="0">
                                          <p:val>
                                            <p:strVal val="2/3*#ppt_h"/>
                                          </p:val>
                                        </p:tav>
                                        <p:tav tm="100000">
                                          <p:val>
                                            <p:strVal val="#ppt_h"/>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heel(1)">
                                      <p:cBhvr>
                                        <p:cTn id="19" dur="1000"/>
                                        <p:tgtEl>
                                          <p:spTgt spid="30"/>
                                        </p:tgtEl>
                                      </p:cBhvr>
                                    </p:animEffect>
                                  </p:childTnLst>
                                </p:cTn>
                              </p:par>
                            </p:childTnLst>
                          </p:cTn>
                        </p:par>
                        <p:par>
                          <p:cTn id="20" fill="hold">
                            <p:stCondLst>
                              <p:cond delay="1000"/>
                            </p:stCondLst>
                            <p:childTnLst>
                              <p:par>
                                <p:cTn id="21" presetID="23" presetClass="entr" presetSubtype="272"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strVal val="2/3*#ppt_w"/>
                                          </p:val>
                                        </p:tav>
                                        <p:tav tm="100000">
                                          <p:val>
                                            <p:strVal val="#ppt_w"/>
                                          </p:val>
                                        </p:tav>
                                      </p:tavLst>
                                    </p:anim>
                                    <p:anim calcmode="lin" valueType="num">
                                      <p:cBhvr>
                                        <p:cTn id="24" dur="500" fill="hold"/>
                                        <p:tgtEl>
                                          <p:spTgt spid="14"/>
                                        </p:tgtEl>
                                        <p:attrNameLst>
                                          <p:attrName>ppt_h</p:attrName>
                                        </p:attrNameLst>
                                      </p:cBhvr>
                                      <p:tavLst>
                                        <p:tav tm="0">
                                          <p:val>
                                            <p:strVal val="2/3*#ppt_h"/>
                                          </p:val>
                                        </p:tav>
                                        <p:tav tm="100000">
                                          <p:val>
                                            <p:strVal val="#ppt_h"/>
                                          </p:val>
                                        </p:tav>
                                      </p:tavLst>
                                    </p:anim>
                                  </p:childTnLst>
                                </p:cTn>
                              </p:par>
                              <p:par>
                                <p:cTn id="25" presetID="21" presetClass="entr" presetSubtype="1"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heel(1)">
                                      <p:cBhvr>
                                        <p:cTn id="27" dur="1000"/>
                                        <p:tgtEl>
                                          <p:spTgt spid="31"/>
                                        </p:tgtEl>
                                      </p:cBhvr>
                                    </p:animEffect>
                                  </p:childTnLst>
                                </p:cTn>
                              </p:par>
                            </p:childTnLst>
                          </p:cTn>
                        </p:par>
                        <p:par>
                          <p:cTn id="28" fill="hold">
                            <p:stCondLst>
                              <p:cond delay="1500"/>
                            </p:stCondLst>
                            <p:childTnLst>
                              <p:par>
                                <p:cTn id="29" presetID="23" presetClass="entr" presetSubtype="272"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strVal val="2/3*#ppt_w"/>
                                          </p:val>
                                        </p:tav>
                                        <p:tav tm="100000">
                                          <p:val>
                                            <p:strVal val="#ppt_w"/>
                                          </p:val>
                                        </p:tav>
                                      </p:tavLst>
                                    </p:anim>
                                    <p:anim calcmode="lin" valueType="num">
                                      <p:cBhvr>
                                        <p:cTn id="32" dur="500" fill="hold"/>
                                        <p:tgtEl>
                                          <p:spTgt spid="19"/>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heel(1)">
                                      <p:cBhvr>
                                        <p:cTn id="35" dur="10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P spid="32" grpId="0" bldLvl="0" animBg="1"/>
      <p:bldP spid="49" grpId="0"/>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矩形 5">
            <a:extLst>
              <a:ext uri="{FF2B5EF4-FFF2-40B4-BE49-F238E27FC236}">
                <a16:creationId xmlns="" xmlns:a16="http://schemas.microsoft.com/office/drawing/2014/main" id="{98BDC311-0826-4922-981E-106F30ABCB78}"/>
              </a:ext>
            </a:extLst>
          </p:cNvPr>
          <p:cNvSpPr/>
          <p:nvPr>
            <p:custDataLst>
              <p:tags r:id="rId1"/>
            </p:custDataLst>
          </p:nvPr>
        </p:nvSpPr>
        <p:spPr>
          <a:xfrm>
            <a:off x="0" y="-14954"/>
            <a:ext cx="12192000" cy="2066290"/>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9" name="PA-文本框 8"/>
          <p:cNvSpPr txBox="1"/>
          <p:nvPr>
            <p:custDataLst>
              <p:tags r:id="rId2"/>
            </p:custDataLst>
          </p:nvPr>
        </p:nvSpPr>
        <p:spPr>
          <a:xfrm>
            <a:off x="2701474" y="3415223"/>
            <a:ext cx="6789051" cy="830997"/>
          </a:xfrm>
          <a:prstGeom prst="rect">
            <a:avLst/>
          </a:prstGeom>
          <a:noFill/>
        </p:spPr>
        <p:txBody>
          <a:bodyPr wrap="square" rtlCol="0">
            <a:spAutoFit/>
          </a:bodyPr>
          <a:lstStyle/>
          <a:p>
            <a:pPr algn="ctr"/>
            <a:r>
              <a:rPr lang="zh-CN" altLang="en-US" sz="4800" dirty="0">
                <a:solidFill>
                  <a:srgbClr val="B84971"/>
                </a:solidFill>
                <a:effectLst>
                  <a:innerShdw blurRad="546100">
                    <a:prstClr val="black">
                      <a:alpha val="24000"/>
                    </a:prstClr>
                  </a:innerShdw>
                </a:effectLst>
                <a:latin typeface="华文细黑" panose="02010600040101010101" pitchFamily="2" charset="-122"/>
                <a:ea typeface="华文细黑" panose="02010600040101010101" pitchFamily="2" charset="-122"/>
              </a:rPr>
              <a:t>感谢您的聆听</a:t>
            </a:r>
          </a:p>
        </p:txBody>
      </p:sp>
      <p:sp>
        <p:nvSpPr>
          <p:cNvPr id="17" name="PA-文本框 16"/>
          <p:cNvSpPr txBox="1"/>
          <p:nvPr>
            <p:custDataLst>
              <p:tags r:id="rId3"/>
            </p:custDataLst>
          </p:nvPr>
        </p:nvSpPr>
        <p:spPr>
          <a:xfrm>
            <a:off x="258333" y="5500745"/>
            <a:ext cx="3579495" cy="400110"/>
          </a:xfrm>
          <a:prstGeom prst="rect">
            <a:avLst/>
          </a:prstGeom>
          <a:noFill/>
        </p:spPr>
        <p:txBody>
          <a:bodyPr wrap="square" rtlCol="0">
            <a:spAutoFit/>
          </a:bodyPr>
          <a:lstStyle/>
          <a:p>
            <a:r>
              <a:rPr lang="en-US" altLang="zh-CN" sz="2000" dirty="0">
                <a:solidFill>
                  <a:srgbClr val="97BEBC"/>
                </a:solidFill>
                <a:latin typeface="华文细黑" panose="02010600040101010101" pitchFamily="2" charset="-122"/>
                <a:ea typeface="华文细黑" panose="02010600040101010101" pitchFamily="2" charset="-122"/>
              </a:rPr>
              <a:t>Reporter :    </a:t>
            </a:r>
            <a:r>
              <a:rPr lang="zh-CN" altLang="en-US" sz="2000" dirty="0" smtClean="0">
                <a:solidFill>
                  <a:srgbClr val="97BEBC"/>
                </a:solidFill>
                <a:latin typeface="华文细黑" panose="02010600040101010101" pitchFamily="2" charset="-122"/>
                <a:ea typeface="华文细黑" panose="02010600040101010101" pitchFamily="2" charset="-122"/>
              </a:rPr>
              <a:t>青课</a:t>
            </a:r>
            <a:endParaRPr lang="en-US" altLang="zh-CN" sz="2000" dirty="0">
              <a:solidFill>
                <a:srgbClr val="97BEBC"/>
              </a:solidFill>
              <a:latin typeface="华文细黑" panose="02010600040101010101" pitchFamily="2" charset="-122"/>
              <a:ea typeface="华文细黑" panose="02010600040101010101" pitchFamily="2" charset="-122"/>
            </a:endParaRPr>
          </a:p>
        </p:txBody>
      </p:sp>
      <p:sp>
        <p:nvSpPr>
          <p:cNvPr id="18" name="PA-文本框 17"/>
          <p:cNvSpPr txBox="1"/>
          <p:nvPr>
            <p:custDataLst>
              <p:tags r:id="rId4"/>
            </p:custDataLst>
          </p:nvPr>
        </p:nvSpPr>
        <p:spPr>
          <a:xfrm>
            <a:off x="257698" y="5871365"/>
            <a:ext cx="3580130" cy="400110"/>
          </a:xfrm>
          <a:prstGeom prst="rect">
            <a:avLst/>
          </a:prstGeom>
          <a:noFill/>
        </p:spPr>
        <p:txBody>
          <a:bodyPr wrap="square" rtlCol="0">
            <a:spAutoFit/>
          </a:bodyPr>
          <a:lstStyle/>
          <a:p>
            <a:r>
              <a:rPr lang="en-US" altLang="zh-CN" sz="2000" dirty="0">
                <a:solidFill>
                  <a:srgbClr val="97BEBC"/>
                </a:solidFill>
                <a:latin typeface="华文细黑" panose="02010600040101010101" pitchFamily="2" charset="-122"/>
                <a:ea typeface="华文细黑" panose="02010600040101010101" pitchFamily="2" charset="-122"/>
              </a:rPr>
              <a:t>Mentor   :    </a:t>
            </a:r>
            <a:r>
              <a:rPr lang="zh-CN" altLang="en-US" sz="2000" dirty="0" smtClean="0">
                <a:solidFill>
                  <a:srgbClr val="97BEBC"/>
                </a:solidFill>
                <a:latin typeface="华文细黑" panose="02010600040101010101" pitchFamily="2" charset="-122"/>
                <a:ea typeface="华文细黑" panose="02010600040101010101" pitchFamily="2" charset="-122"/>
              </a:rPr>
              <a:t>青课</a:t>
            </a:r>
            <a:endParaRPr lang="en-US" altLang="zh-CN" sz="2000" dirty="0">
              <a:solidFill>
                <a:srgbClr val="97BEBC"/>
              </a:solidFill>
              <a:latin typeface="华文细黑" panose="02010600040101010101" pitchFamily="2" charset="-122"/>
              <a:ea typeface="华文细黑" panose="02010600040101010101" pitchFamily="2" charset="-122"/>
            </a:endParaRPr>
          </a:p>
        </p:txBody>
      </p:sp>
      <p:sp>
        <p:nvSpPr>
          <p:cNvPr id="20" name="PA-文本框 19"/>
          <p:cNvSpPr txBox="1"/>
          <p:nvPr>
            <p:custDataLst>
              <p:tags r:id="rId5"/>
            </p:custDataLst>
          </p:nvPr>
        </p:nvSpPr>
        <p:spPr>
          <a:xfrm>
            <a:off x="257698" y="6241986"/>
            <a:ext cx="3721100" cy="400110"/>
          </a:xfrm>
          <a:prstGeom prst="rect">
            <a:avLst/>
          </a:prstGeom>
          <a:noFill/>
        </p:spPr>
        <p:txBody>
          <a:bodyPr wrap="square" rtlCol="0">
            <a:spAutoFit/>
          </a:bodyPr>
          <a:lstStyle/>
          <a:p>
            <a:r>
              <a:rPr lang="en-US" altLang="zh-CN" sz="2000" dirty="0">
                <a:solidFill>
                  <a:srgbClr val="97BEBC"/>
                </a:solidFill>
                <a:latin typeface="华文细黑" panose="02010600040101010101" pitchFamily="2" charset="-122"/>
                <a:ea typeface="华文细黑" panose="02010600040101010101" pitchFamily="2" charset="-122"/>
              </a:rPr>
              <a:t>Major:   Your major</a:t>
            </a:r>
          </a:p>
        </p:txBody>
      </p:sp>
      <p:grpSp>
        <p:nvGrpSpPr>
          <p:cNvPr id="2" name="PA-组合 1">
            <a:extLst>
              <a:ext uri="{FF2B5EF4-FFF2-40B4-BE49-F238E27FC236}">
                <a16:creationId xmlns="" xmlns:a16="http://schemas.microsoft.com/office/drawing/2014/main" id="{C6C4EE60-E9A1-4691-A2FE-08CBD9199F46}"/>
              </a:ext>
            </a:extLst>
          </p:cNvPr>
          <p:cNvGrpSpPr/>
          <p:nvPr>
            <p:custDataLst>
              <p:tags r:id="rId6"/>
            </p:custDataLst>
          </p:nvPr>
        </p:nvGrpSpPr>
        <p:grpSpPr>
          <a:xfrm>
            <a:off x="5009061" y="964679"/>
            <a:ext cx="2173876" cy="2066290"/>
            <a:chOff x="4715503" y="1486535"/>
            <a:chExt cx="2617470" cy="2487930"/>
          </a:xfrm>
        </p:grpSpPr>
        <p:sp useBgFill="1">
          <p:nvSpPr>
            <p:cNvPr id="3" name="PA-椭圆 2"/>
            <p:cNvSpPr/>
            <p:nvPr>
              <p:custDataLst>
                <p:tags r:id="rId10"/>
              </p:custDataLst>
            </p:nvPr>
          </p:nvSpPr>
          <p:spPr>
            <a:xfrm>
              <a:off x="4715503" y="1486535"/>
              <a:ext cx="2617470" cy="2487930"/>
            </a:xfrm>
            <a:prstGeom prst="ellipse">
              <a:avLst/>
            </a:prstGeom>
            <a:ln w="44450" cap="flat" cmpd="sng" algn="ctr">
              <a:solidFill>
                <a:srgbClr val="C5D6DE"/>
              </a:solidFill>
              <a:prstDash val="solid"/>
              <a:miter lim="800000"/>
              <a:headEnd type="none" w="med" len="med"/>
              <a:tailEnd type="none" w="med" len="med"/>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6000" b="1" dirty="0">
                <a:solidFill>
                  <a:schemeClr val="tx2">
                    <a:lumMod val="75000"/>
                  </a:schemeClr>
                </a:solidFill>
                <a:latin typeface="华文细黑" panose="02010600040101010101" pitchFamily="2" charset="-122"/>
                <a:ea typeface="华文细黑" panose="02010600040101010101" pitchFamily="2" charset="-122"/>
              </a:endParaRPr>
            </a:p>
          </p:txBody>
        </p:sp>
        <p:sp>
          <p:nvSpPr>
            <p:cNvPr id="7" name="PA-文本框 6"/>
            <p:cNvSpPr txBox="1"/>
            <p:nvPr>
              <p:custDataLst>
                <p:tags r:id="rId11"/>
              </p:custDataLst>
            </p:nvPr>
          </p:nvSpPr>
          <p:spPr>
            <a:xfrm>
              <a:off x="4914234" y="2038538"/>
              <a:ext cx="2220008" cy="1334090"/>
            </a:xfrm>
            <a:prstGeom prst="rect">
              <a:avLst/>
            </a:prstGeom>
            <a:noFill/>
          </p:spPr>
          <p:txBody>
            <a:bodyPr wrap="none" rtlCol="0">
              <a:spAutoFit/>
            </a:bodyPr>
            <a:lstStyle/>
            <a:p>
              <a:pPr algn="ctr"/>
              <a:r>
                <a:rPr lang="en-US" altLang="zh-CN" sz="6600" dirty="0">
                  <a:solidFill>
                    <a:srgbClr val="B84971"/>
                  </a:solidFill>
                  <a:latin typeface="Impact" panose="020B0806030902050204" pitchFamily="34" charset="0"/>
                  <a:ea typeface="华文细黑" panose="02010600040101010101" pitchFamily="2" charset="-122"/>
                  <a:cs typeface="Arial" panose="020B0604020202020204" pitchFamily="34" charset="0"/>
                </a:rPr>
                <a:t>2019</a:t>
              </a:r>
            </a:p>
          </p:txBody>
        </p:sp>
      </p:grpSp>
      <p:sp>
        <p:nvSpPr>
          <p:cNvPr id="12" name="PA-矩形 11">
            <a:extLst>
              <a:ext uri="{FF2B5EF4-FFF2-40B4-BE49-F238E27FC236}">
                <a16:creationId xmlns="" xmlns:a16="http://schemas.microsoft.com/office/drawing/2014/main" id="{0E931FDF-B81E-43EA-A4A6-3BA9467E31C5}"/>
              </a:ext>
            </a:extLst>
          </p:cNvPr>
          <p:cNvSpPr/>
          <p:nvPr>
            <p:custDataLst>
              <p:tags r:id="rId7"/>
            </p:custDataLst>
          </p:nvPr>
        </p:nvSpPr>
        <p:spPr>
          <a:xfrm>
            <a:off x="3678530" y="4291035"/>
            <a:ext cx="4834939" cy="276999"/>
          </a:xfrm>
          <a:prstGeom prst="rect">
            <a:avLst/>
          </a:prstGeom>
        </p:spPr>
        <p:txBody>
          <a:bodyPr wrap="square">
            <a:spAutoFit/>
          </a:bodyPr>
          <a:lstStyle/>
          <a:p>
            <a:pPr algn="ctr"/>
            <a:r>
              <a:rPr lang="en-US" altLang="zh-CN" sz="1200" spc="600" dirty="0">
                <a:solidFill>
                  <a:srgbClr val="D5AFBC"/>
                </a:solidFill>
                <a:latin typeface="思源黑体 CN Light" panose="020B0300000000000000" pitchFamily="34" charset="-122"/>
                <a:ea typeface="华文细黑" panose="02010600040101010101" pitchFamily="2" charset="-122"/>
              </a:rPr>
              <a:t>Blue Fresh Graduation Reply</a:t>
            </a:r>
            <a:endParaRPr lang="zh-CN" altLang="en-US" sz="1200" spc="600" dirty="0">
              <a:solidFill>
                <a:srgbClr val="D5AFBC"/>
              </a:solidFill>
              <a:latin typeface="思源黑体 CN Light" panose="020B0300000000000000" pitchFamily="34" charset="-122"/>
              <a:ea typeface="华文细黑" panose="02010600040101010101" pitchFamily="2" charset="-122"/>
            </a:endParaRPr>
          </a:p>
        </p:txBody>
      </p:sp>
      <p:cxnSp>
        <p:nvCxnSpPr>
          <p:cNvPr id="13" name="PA-直接连接符 12">
            <a:extLst>
              <a:ext uri="{FF2B5EF4-FFF2-40B4-BE49-F238E27FC236}">
                <a16:creationId xmlns="" xmlns:a16="http://schemas.microsoft.com/office/drawing/2014/main" id="{81FC53CD-DDA8-4DB5-AC8A-14BE8889D16A}"/>
              </a:ext>
            </a:extLst>
          </p:cNvPr>
          <p:cNvCxnSpPr/>
          <p:nvPr>
            <p:custDataLst>
              <p:tags r:id="rId8"/>
            </p:custDataLst>
          </p:nvPr>
        </p:nvCxnSpPr>
        <p:spPr>
          <a:xfrm>
            <a:off x="4873689" y="4791640"/>
            <a:ext cx="2444620" cy="0"/>
          </a:xfrm>
          <a:prstGeom prst="line">
            <a:avLst/>
          </a:prstGeom>
          <a:ln>
            <a:solidFill>
              <a:srgbClr val="B84970"/>
            </a:solidFill>
          </a:ln>
        </p:spPr>
        <p:style>
          <a:lnRef idx="1">
            <a:schemeClr val="accent1"/>
          </a:lnRef>
          <a:fillRef idx="0">
            <a:schemeClr val="accent1"/>
          </a:fillRef>
          <a:effectRef idx="0">
            <a:schemeClr val="accent1"/>
          </a:effectRef>
          <a:fontRef idx="minor">
            <a:schemeClr val="tx1"/>
          </a:fontRef>
        </p:style>
      </p:cxnSp>
      <p:sp>
        <p:nvSpPr>
          <p:cNvPr id="14" name="PA-矩形 13">
            <a:extLst>
              <a:ext uri="{FF2B5EF4-FFF2-40B4-BE49-F238E27FC236}">
                <a16:creationId xmlns="" xmlns:a16="http://schemas.microsoft.com/office/drawing/2014/main" id="{9908B28C-D7E0-405D-A2D6-B8EE344FCDA7}"/>
              </a:ext>
            </a:extLst>
          </p:cNvPr>
          <p:cNvSpPr/>
          <p:nvPr>
            <p:custDataLst>
              <p:tags r:id="rId9"/>
            </p:custDataLst>
          </p:nvPr>
        </p:nvSpPr>
        <p:spPr>
          <a:xfrm>
            <a:off x="3776209" y="4909468"/>
            <a:ext cx="4639581" cy="552011"/>
          </a:xfrm>
          <a:prstGeom prst="rect">
            <a:avLst/>
          </a:prstGeom>
        </p:spPr>
        <p:txBody>
          <a:bodyPr wrap="square">
            <a:spAutoFit/>
          </a:bodyPr>
          <a:lstStyle/>
          <a:p>
            <a:pPr lvl="0" algn="ctr">
              <a:lnSpc>
                <a:spcPct val="150000"/>
              </a:lnSpc>
            </a:pPr>
            <a:r>
              <a:rPr lang="en-US" altLang="zh-CN" sz="1050" dirty="0">
                <a:solidFill>
                  <a:srgbClr val="D5AFBC"/>
                </a:solidFill>
                <a:latin typeface="华文细黑" panose="02010600040101010101" pitchFamily="2" charset="-122"/>
                <a:ea typeface="华文细黑" panose="02010600040101010101" pitchFamily="2" charset="-122"/>
              </a:rPr>
              <a:t>Lorem ipsum dolor sit </a:t>
            </a:r>
            <a:r>
              <a:rPr lang="en-US" altLang="zh-CN" sz="1050" dirty="0" err="1">
                <a:solidFill>
                  <a:srgbClr val="D5AFBC"/>
                </a:solidFill>
                <a:latin typeface="华文细黑" panose="02010600040101010101" pitchFamily="2" charset="-122"/>
                <a:ea typeface="华文细黑" panose="02010600040101010101" pitchFamily="2" charset="-122"/>
              </a:rPr>
              <a:t>amet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consectetur</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adipiscing</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elit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Donec</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luctus</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nibh</a:t>
            </a:r>
            <a:r>
              <a:rPr lang="en-US" altLang="zh-CN" sz="1050" dirty="0">
                <a:solidFill>
                  <a:srgbClr val="D5AFBC"/>
                </a:solidFill>
                <a:latin typeface="华文细黑" panose="02010600040101010101" pitchFamily="2" charset="-122"/>
                <a:ea typeface="华文细黑" panose="02010600040101010101" pitchFamily="2" charset="-122"/>
              </a:rPr>
              <a:t> sit </a:t>
            </a:r>
            <a:r>
              <a:rPr lang="en-US" altLang="zh-CN" sz="1050" dirty="0" err="1">
                <a:solidFill>
                  <a:srgbClr val="D5AFBC"/>
                </a:solidFill>
                <a:latin typeface="华文细黑" panose="02010600040101010101" pitchFamily="2" charset="-122"/>
                <a:ea typeface="华文细黑" panose="02010600040101010101" pitchFamily="2" charset="-122"/>
              </a:rPr>
              <a:t>amet</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sem</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vulputate</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venenatis</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bibendum</a:t>
            </a:r>
            <a:r>
              <a:rPr lang="en-US" altLang="zh-CN" sz="1050" dirty="0">
                <a:solidFill>
                  <a:srgbClr val="D5AFBC"/>
                </a:solidFill>
                <a:latin typeface="华文细黑" panose="02010600040101010101" pitchFamily="2" charset="-122"/>
                <a:ea typeface="华文细黑" panose="02010600040101010101" pitchFamily="2" charset="-122"/>
              </a:rPr>
              <a:t> </a:t>
            </a:r>
            <a:r>
              <a:rPr lang="en-US" altLang="zh-CN" sz="1050" dirty="0" err="1">
                <a:solidFill>
                  <a:srgbClr val="D5AFBC"/>
                </a:solidFill>
                <a:latin typeface="华文细黑" panose="02010600040101010101" pitchFamily="2" charset="-122"/>
                <a:ea typeface="华文细黑" panose="02010600040101010101" pitchFamily="2" charset="-122"/>
              </a:rPr>
              <a:t>orci</a:t>
            </a:r>
            <a:r>
              <a:rPr lang="en-US" altLang="zh-CN" sz="1050" dirty="0">
                <a:solidFill>
                  <a:srgbClr val="D5AFBC"/>
                </a:solidFill>
                <a:latin typeface="华文细黑" panose="02010600040101010101" pitchFamily="2" charset="-122"/>
                <a:ea typeface="华文细黑" panose="02010600040101010101" pitchFamily="2" charset="-122"/>
              </a:rPr>
              <a:t> pulvinar. </a:t>
            </a:r>
          </a:p>
        </p:txBody>
      </p:sp>
    </p:spTree>
    <p:extLst>
      <p:ext uri="{BB962C8B-B14F-4D97-AF65-F5344CB8AC3E}">
        <p14:creationId xmlns:p14="http://schemas.microsoft.com/office/powerpoint/2010/main" val="91578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矩形 11">
            <a:extLst>
              <a:ext uri="{FF2B5EF4-FFF2-40B4-BE49-F238E27FC236}">
                <a16:creationId xmlns="" xmlns:a16="http://schemas.microsoft.com/office/drawing/2014/main" id="{F5EDC48A-8A86-42B4-A04E-71D0462CBA84}"/>
              </a:ext>
            </a:extLst>
          </p:cNvPr>
          <p:cNvSpPr/>
          <p:nvPr>
            <p:custDataLst>
              <p:tags r:id="rId1"/>
            </p:custDataLst>
          </p:nvPr>
        </p:nvSpPr>
        <p:spPr>
          <a:xfrm>
            <a:off x="0" y="2517908"/>
            <a:ext cx="12192000" cy="1822184"/>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 name="PA-椭圆 2"/>
          <p:cNvSpPr/>
          <p:nvPr>
            <p:custDataLst>
              <p:tags r:id="rId2"/>
            </p:custDataLst>
          </p:nvPr>
        </p:nvSpPr>
        <p:spPr>
          <a:xfrm>
            <a:off x="2111940" y="2230755"/>
            <a:ext cx="2480310" cy="2396490"/>
          </a:xfrm>
          <a:prstGeom prst="ellipse">
            <a:avLst/>
          </a:prstGeom>
          <a:solidFill>
            <a:srgbClr val="F2F2F2"/>
          </a:solidFill>
          <a:ln w="4445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7" name="PA-组合 6"/>
          <p:cNvGrpSpPr/>
          <p:nvPr>
            <p:custDataLst>
              <p:tags r:id="rId3"/>
            </p:custDataLst>
          </p:nvPr>
        </p:nvGrpSpPr>
        <p:grpSpPr>
          <a:xfrm>
            <a:off x="2301041" y="2675534"/>
            <a:ext cx="2102109" cy="1384369"/>
            <a:chOff x="4546340" y="2594200"/>
            <a:chExt cx="2102109" cy="1384369"/>
          </a:xfrm>
        </p:grpSpPr>
        <p:sp>
          <p:nvSpPr>
            <p:cNvPr id="9" name="PA-文本框 8"/>
            <p:cNvSpPr txBox="1"/>
            <p:nvPr>
              <p:custDataLst>
                <p:tags r:id="rId6"/>
              </p:custDataLst>
            </p:nvPr>
          </p:nvSpPr>
          <p:spPr>
            <a:xfrm flipH="1">
              <a:off x="4980404" y="2594200"/>
              <a:ext cx="1322798" cy="1323439"/>
            </a:xfrm>
            <a:prstGeom prst="rect">
              <a:avLst/>
            </a:prstGeom>
            <a:noFill/>
          </p:spPr>
          <p:txBody>
            <a:bodyPr wrap="none" rtlCol="0">
              <a:spAutoFit/>
            </a:bodyPr>
            <a:lstStyle/>
            <a:p>
              <a:pPr algn="ctr"/>
              <a:r>
                <a:rPr lang="en-US" altLang="zh-CN" sz="8000" b="1" dirty="0">
                  <a:solidFill>
                    <a:srgbClr val="B84970"/>
                  </a:solidFill>
                  <a:latin typeface="华文细黑" panose="02010600040101010101" pitchFamily="2" charset="-122"/>
                  <a:ea typeface="华文细黑" panose="02010600040101010101" pitchFamily="2" charset="-122"/>
                  <a:cs typeface="Arial" panose="020B0604020202020204" pitchFamily="34" charset="0"/>
                </a:rPr>
                <a:t>01</a:t>
              </a:r>
            </a:p>
          </p:txBody>
        </p:sp>
        <p:sp>
          <p:nvSpPr>
            <p:cNvPr id="10" name="PA-文本框 9"/>
            <p:cNvSpPr txBox="1"/>
            <p:nvPr>
              <p:custDataLst>
                <p:tags r:id="rId7"/>
              </p:custDataLst>
            </p:nvPr>
          </p:nvSpPr>
          <p:spPr>
            <a:xfrm flipH="1">
              <a:off x="4546340" y="3579789"/>
              <a:ext cx="2102109" cy="398780"/>
            </a:xfrm>
            <a:prstGeom prst="rect">
              <a:avLst/>
            </a:prstGeom>
            <a:noFill/>
          </p:spPr>
          <p:txBody>
            <a:bodyPr wrap="square" rtlCol="0">
              <a:spAutoFit/>
            </a:bodyPr>
            <a:lstStyle/>
            <a:p>
              <a:pPr algn="ctr"/>
              <a:r>
                <a:rPr lang="en-US" altLang="zh-CN" sz="2000" dirty="0">
                  <a:solidFill>
                    <a:srgbClr val="B84970"/>
                  </a:solidFill>
                  <a:latin typeface="Arial" panose="020B0604020202020204" pitchFamily="34" charset="0"/>
                  <a:ea typeface="华文细黑" panose="02010600040101010101" pitchFamily="2" charset="-122"/>
                  <a:cs typeface="Arial" panose="020B0604020202020204" pitchFamily="34" charset="0"/>
                </a:rPr>
                <a:t>Part   one   </a:t>
              </a:r>
            </a:p>
          </p:txBody>
        </p:sp>
      </p:grpSp>
      <p:sp>
        <p:nvSpPr>
          <p:cNvPr id="11" name="PA-矩形 10"/>
          <p:cNvSpPr/>
          <p:nvPr>
            <p:custDataLst>
              <p:tags r:id="rId4"/>
            </p:custDataLst>
          </p:nvPr>
        </p:nvSpPr>
        <p:spPr>
          <a:xfrm>
            <a:off x="5074587" y="2583415"/>
            <a:ext cx="5005705" cy="922020"/>
          </a:xfrm>
          <a:prstGeom prst="rect">
            <a:avLst/>
          </a:prstGeom>
        </p:spPr>
        <p:txBody>
          <a:bodyPr wrap="none">
            <a:spAutoFit/>
          </a:bodyPr>
          <a:lstStyle/>
          <a:p>
            <a:r>
              <a:rPr lang="zh-CN" altLang="en-US" sz="5400" b="1" dirty="0">
                <a:solidFill>
                  <a:srgbClr val="F2F2F2"/>
                </a:solidFill>
                <a:latin typeface="华文细黑" panose="02010600040101010101" pitchFamily="2" charset="-122"/>
                <a:ea typeface="华文细黑" panose="02010600040101010101" pitchFamily="2" charset="-122"/>
              </a:rPr>
              <a:t>选题背景及意义</a:t>
            </a:r>
          </a:p>
        </p:txBody>
      </p:sp>
      <p:sp>
        <p:nvSpPr>
          <p:cNvPr id="16" name="PA-文本框 15"/>
          <p:cNvSpPr txBox="1"/>
          <p:nvPr>
            <p:custDataLst>
              <p:tags r:id="rId5"/>
            </p:custDataLst>
          </p:nvPr>
        </p:nvSpPr>
        <p:spPr>
          <a:xfrm>
            <a:off x="5855396" y="3537933"/>
            <a:ext cx="3443605" cy="521970"/>
          </a:xfrm>
          <a:prstGeom prst="rect">
            <a:avLst/>
          </a:prstGeom>
          <a:noFill/>
        </p:spPr>
        <p:txBody>
          <a:bodyPr wrap="square" rtlCol="0">
            <a:spAutoFit/>
          </a:bodyPr>
          <a:lstStyle/>
          <a:p>
            <a:r>
              <a:rPr lang="zh-CN" altLang="en-US" sz="2800" b="1" u="sng" dirty="0">
                <a:solidFill>
                  <a:srgbClr val="F2F2F2"/>
                </a:solidFill>
                <a:effectLst/>
                <a:latin typeface="华文细黑" panose="02010600040101010101" pitchFamily="2" charset="-122"/>
                <a:ea typeface="华文细黑" panose="02010600040101010101" pitchFamily="2" charset="-122"/>
                <a:sym typeface="+mn-ea"/>
              </a:rPr>
              <a:t>单击此处添加小标题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PA-组合 20"/>
          <p:cNvGrpSpPr/>
          <p:nvPr>
            <p:custDataLst>
              <p:tags r:id="rId1"/>
            </p:custDataLst>
          </p:nvPr>
        </p:nvGrpSpPr>
        <p:grpSpPr>
          <a:xfrm>
            <a:off x="3998334" y="1747669"/>
            <a:ext cx="4195796" cy="4212796"/>
            <a:chOff x="3997938" y="1422361"/>
            <a:chExt cx="4195796" cy="4212796"/>
          </a:xfrm>
        </p:grpSpPr>
        <p:sp>
          <p:nvSpPr>
            <p:cNvPr id="8" name="PA-任意多边形 5"/>
            <p:cNvSpPr/>
            <p:nvPr>
              <p:custDataLst>
                <p:tags r:id="rId15"/>
              </p:custDataLst>
            </p:nvPr>
          </p:nvSpPr>
          <p:spPr bwMode="auto">
            <a:xfrm rot="18900000">
              <a:off x="5224127" y="3889818"/>
              <a:ext cx="1745338" cy="1745339"/>
            </a:xfrm>
            <a:custGeom>
              <a:avLst/>
              <a:gdLst>
                <a:gd name="T0" fmla="*/ 327 w 327"/>
                <a:gd name="T1" fmla="*/ 327 h 327"/>
                <a:gd name="T2" fmla="*/ 327 w 327"/>
                <a:gd name="T3" fmla="*/ 216 h 327"/>
                <a:gd name="T4" fmla="*/ 110 w 327"/>
                <a:gd name="T5" fmla="*/ 0 h 327"/>
                <a:gd name="T6" fmla="*/ 0 w 327"/>
                <a:gd name="T7" fmla="*/ 0 h 327"/>
                <a:gd name="T8" fmla="*/ 327 w 327"/>
                <a:gd name="T9" fmla="*/ 327 h 327"/>
              </a:gdLst>
              <a:ahLst/>
              <a:cxnLst>
                <a:cxn ang="0">
                  <a:pos x="T0" y="T1"/>
                </a:cxn>
                <a:cxn ang="0">
                  <a:pos x="T2" y="T3"/>
                </a:cxn>
                <a:cxn ang="0">
                  <a:pos x="T4" y="T5"/>
                </a:cxn>
                <a:cxn ang="0">
                  <a:pos x="T6" y="T7"/>
                </a:cxn>
                <a:cxn ang="0">
                  <a:pos x="T8" y="T9"/>
                </a:cxn>
              </a:cxnLst>
              <a:rect l="0" t="0" r="r" b="b"/>
              <a:pathLst>
                <a:path w="327" h="327">
                  <a:moveTo>
                    <a:pt x="327" y="327"/>
                  </a:moveTo>
                  <a:cubicBezTo>
                    <a:pt x="327" y="216"/>
                    <a:pt x="327" y="216"/>
                    <a:pt x="327" y="216"/>
                  </a:cubicBezTo>
                  <a:cubicBezTo>
                    <a:pt x="208" y="216"/>
                    <a:pt x="110" y="119"/>
                    <a:pt x="110" y="0"/>
                  </a:cubicBezTo>
                  <a:cubicBezTo>
                    <a:pt x="0" y="0"/>
                    <a:pt x="0" y="0"/>
                    <a:pt x="0" y="0"/>
                  </a:cubicBezTo>
                  <a:cubicBezTo>
                    <a:pt x="0" y="180"/>
                    <a:pt x="147" y="327"/>
                    <a:pt x="327" y="327"/>
                  </a:cubicBezTo>
                  <a:close/>
                </a:path>
              </a:pathLst>
            </a:custGeom>
            <a:solidFill>
              <a:srgbClr val="B849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222222"/>
                </a:solidFill>
                <a:effectLst/>
                <a:uLnTx/>
                <a:uFillTx/>
                <a:latin typeface="Source Sans Pro" charset="0"/>
              </a:endParaRPr>
            </a:p>
          </p:txBody>
        </p:sp>
        <p:grpSp>
          <p:nvGrpSpPr>
            <p:cNvPr id="9" name="Group 18"/>
            <p:cNvGrpSpPr/>
            <p:nvPr/>
          </p:nvGrpSpPr>
          <p:grpSpPr>
            <a:xfrm>
              <a:off x="6450645" y="2648550"/>
              <a:ext cx="1743089" cy="2656383"/>
              <a:chOff x="6450645" y="2648550"/>
              <a:chExt cx="1743089" cy="2656383"/>
            </a:xfrm>
          </p:grpSpPr>
          <p:sp>
            <p:nvSpPr>
              <p:cNvPr id="22" name="PA-任意多边形 7"/>
              <p:cNvSpPr/>
              <p:nvPr>
                <p:custDataLst>
                  <p:tags r:id="rId22"/>
                </p:custDataLst>
              </p:nvPr>
            </p:nvSpPr>
            <p:spPr bwMode="auto">
              <a:xfrm rot="18900000">
                <a:off x="6626491" y="4115134"/>
                <a:ext cx="645505" cy="1189799"/>
              </a:xfrm>
              <a:custGeom>
                <a:avLst/>
                <a:gdLst>
                  <a:gd name="T0" fmla="*/ 0 w 287"/>
                  <a:gd name="T1" fmla="*/ 266 h 529"/>
                  <a:gd name="T2" fmla="*/ 287 w 287"/>
                  <a:gd name="T3" fmla="*/ 529 h 529"/>
                  <a:gd name="T4" fmla="*/ 287 w 287"/>
                  <a:gd name="T5" fmla="*/ 266 h 529"/>
                  <a:gd name="T6" fmla="*/ 287 w 287"/>
                  <a:gd name="T7" fmla="*/ 0 h 529"/>
                  <a:gd name="T8" fmla="*/ 0 w 287"/>
                  <a:gd name="T9" fmla="*/ 266 h 529"/>
                </a:gdLst>
                <a:ahLst/>
                <a:cxnLst>
                  <a:cxn ang="0">
                    <a:pos x="T0" y="T1"/>
                  </a:cxn>
                  <a:cxn ang="0">
                    <a:pos x="T2" y="T3"/>
                  </a:cxn>
                  <a:cxn ang="0">
                    <a:pos x="T4" y="T5"/>
                  </a:cxn>
                  <a:cxn ang="0">
                    <a:pos x="T6" y="T7"/>
                  </a:cxn>
                  <a:cxn ang="0">
                    <a:pos x="T8" y="T9"/>
                  </a:cxn>
                </a:cxnLst>
                <a:rect l="0" t="0" r="r" b="b"/>
                <a:pathLst>
                  <a:path w="287" h="529">
                    <a:moveTo>
                      <a:pt x="0" y="266"/>
                    </a:moveTo>
                    <a:lnTo>
                      <a:pt x="287" y="529"/>
                    </a:lnTo>
                    <a:lnTo>
                      <a:pt x="287" y="266"/>
                    </a:lnTo>
                    <a:lnTo>
                      <a:pt x="287" y="0"/>
                    </a:lnTo>
                    <a:lnTo>
                      <a:pt x="0" y="266"/>
                    </a:lnTo>
                    <a:close/>
                  </a:path>
                </a:pathLst>
              </a:custGeom>
              <a:solidFill>
                <a:srgbClr val="D5AEBB"/>
              </a:solidFill>
              <a:ln>
                <a:noFill/>
              </a:ln>
              <a:extLst>
                <a:ext uri="{91240B29-F687-4F45-9708-019B960494DF}">
                  <a14:hiddenLine xmlns:a14="http://schemas.microsoft.com/office/drawing/2010/main" w="9525">
                    <a:solidFill>
                      <a:srgbClr val="000000"/>
                    </a:solidFill>
                    <a:round/>
                  </a14:hiddenLine>
                </a:ext>
              </a:extLst>
            </p:spPr>
            <p:txBody>
              <a:bodyPr vert="horz" wrap="square" lIns="18288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FFFFFF"/>
                  </a:solidFill>
                  <a:effectLst/>
                  <a:uLnTx/>
                  <a:uFillTx/>
                  <a:latin typeface="Source Sans Pro" charset="0"/>
                </a:endParaRPr>
              </a:p>
            </p:txBody>
          </p:sp>
          <p:sp>
            <p:nvSpPr>
              <p:cNvPr id="23" name="PA-任意多边形 8"/>
              <p:cNvSpPr/>
              <p:nvPr>
                <p:custDataLst>
                  <p:tags r:id="rId23"/>
                </p:custDataLst>
              </p:nvPr>
            </p:nvSpPr>
            <p:spPr bwMode="auto">
              <a:xfrm rot="18900000">
                <a:off x="6450645" y="2648550"/>
                <a:ext cx="1743089" cy="1745339"/>
              </a:xfrm>
              <a:custGeom>
                <a:avLst/>
                <a:gdLst>
                  <a:gd name="T0" fmla="*/ 327 w 327"/>
                  <a:gd name="T1" fmla="*/ 0 h 327"/>
                  <a:gd name="T2" fmla="*/ 217 w 327"/>
                  <a:gd name="T3" fmla="*/ 0 h 327"/>
                  <a:gd name="T4" fmla="*/ 0 w 327"/>
                  <a:gd name="T5" fmla="*/ 216 h 327"/>
                  <a:gd name="T6" fmla="*/ 0 w 327"/>
                  <a:gd name="T7" fmla="*/ 327 h 327"/>
                  <a:gd name="T8" fmla="*/ 327 w 327"/>
                  <a:gd name="T9" fmla="*/ 0 h 327"/>
                </a:gdLst>
                <a:ahLst/>
                <a:cxnLst>
                  <a:cxn ang="0">
                    <a:pos x="T0" y="T1"/>
                  </a:cxn>
                  <a:cxn ang="0">
                    <a:pos x="T2" y="T3"/>
                  </a:cxn>
                  <a:cxn ang="0">
                    <a:pos x="T4" y="T5"/>
                  </a:cxn>
                  <a:cxn ang="0">
                    <a:pos x="T6" y="T7"/>
                  </a:cxn>
                  <a:cxn ang="0">
                    <a:pos x="T8" y="T9"/>
                  </a:cxn>
                </a:cxnLst>
                <a:rect l="0" t="0" r="r" b="b"/>
                <a:pathLst>
                  <a:path w="327" h="327">
                    <a:moveTo>
                      <a:pt x="327" y="0"/>
                    </a:moveTo>
                    <a:cubicBezTo>
                      <a:pt x="217" y="0"/>
                      <a:pt x="217" y="0"/>
                      <a:pt x="217" y="0"/>
                    </a:cubicBezTo>
                    <a:cubicBezTo>
                      <a:pt x="217" y="119"/>
                      <a:pt x="120" y="216"/>
                      <a:pt x="0" y="216"/>
                    </a:cubicBezTo>
                    <a:cubicBezTo>
                      <a:pt x="0" y="327"/>
                      <a:pt x="0" y="327"/>
                      <a:pt x="0" y="327"/>
                    </a:cubicBezTo>
                    <a:cubicBezTo>
                      <a:pt x="180" y="327"/>
                      <a:pt x="327" y="180"/>
                      <a:pt x="327" y="0"/>
                    </a:cubicBezTo>
                  </a:path>
                </a:pathLst>
              </a:custGeom>
              <a:solidFill>
                <a:srgbClr val="D5AE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222222"/>
                  </a:solidFill>
                  <a:effectLst/>
                  <a:uLnTx/>
                  <a:uFillTx/>
                  <a:latin typeface="Source Sans Pro" charset="0"/>
                </a:endParaRPr>
              </a:p>
            </p:txBody>
          </p:sp>
        </p:grpSp>
        <p:sp>
          <p:nvSpPr>
            <p:cNvPr id="10" name="PA-任意多边形 9"/>
            <p:cNvSpPr/>
            <p:nvPr>
              <p:custDataLst>
                <p:tags r:id="rId16"/>
              </p:custDataLst>
            </p:nvPr>
          </p:nvSpPr>
          <p:spPr bwMode="auto">
            <a:xfrm rot="18900000">
              <a:off x="5224456" y="1422361"/>
              <a:ext cx="1743089" cy="1745339"/>
            </a:xfrm>
            <a:custGeom>
              <a:avLst/>
              <a:gdLst>
                <a:gd name="T0" fmla="*/ 0 w 327"/>
                <a:gd name="T1" fmla="*/ 0 h 327"/>
                <a:gd name="T2" fmla="*/ 0 w 327"/>
                <a:gd name="T3" fmla="*/ 110 h 327"/>
                <a:gd name="T4" fmla="*/ 217 w 327"/>
                <a:gd name="T5" fmla="*/ 327 h 327"/>
                <a:gd name="T6" fmla="*/ 327 w 327"/>
                <a:gd name="T7" fmla="*/ 327 h 327"/>
                <a:gd name="T8" fmla="*/ 0 w 327"/>
                <a:gd name="T9" fmla="*/ 0 h 327"/>
              </a:gdLst>
              <a:ahLst/>
              <a:cxnLst>
                <a:cxn ang="0">
                  <a:pos x="T0" y="T1"/>
                </a:cxn>
                <a:cxn ang="0">
                  <a:pos x="T2" y="T3"/>
                </a:cxn>
                <a:cxn ang="0">
                  <a:pos x="T4" y="T5"/>
                </a:cxn>
                <a:cxn ang="0">
                  <a:pos x="T6" y="T7"/>
                </a:cxn>
                <a:cxn ang="0">
                  <a:pos x="T8" y="T9"/>
                </a:cxn>
              </a:cxnLst>
              <a:rect l="0" t="0" r="r" b="b"/>
              <a:pathLst>
                <a:path w="327" h="327">
                  <a:moveTo>
                    <a:pt x="0" y="0"/>
                  </a:moveTo>
                  <a:cubicBezTo>
                    <a:pt x="0" y="110"/>
                    <a:pt x="0" y="110"/>
                    <a:pt x="0" y="110"/>
                  </a:cubicBezTo>
                  <a:cubicBezTo>
                    <a:pt x="120" y="110"/>
                    <a:pt x="217" y="207"/>
                    <a:pt x="217" y="327"/>
                  </a:cubicBezTo>
                  <a:cubicBezTo>
                    <a:pt x="327" y="327"/>
                    <a:pt x="327" y="327"/>
                    <a:pt x="327" y="327"/>
                  </a:cubicBezTo>
                  <a:cubicBezTo>
                    <a:pt x="327" y="146"/>
                    <a:pt x="180" y="0"/>
                    <a:pt x="0" y="0"/>
                  </a:cubicBezTo>
                </a:path>
              </a:pathLst>
            </a:custGeom>
            <a:solidFill>
              <a:srgbClr val="009A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222222"/>
                </a:solidFill>
                <a:effectLst/>
                <a:uLnTx/>
                <a:uFillTx/>
                <a:latin typeface="Source Sans Pro" charset="0"/>
              </a:endParaRPr>
            </a:p>
          </p:txBody>
        </p:sp>
        <p:grpSp>
          <p:nvGrpSpPr>
            <p:cNvPr id="11" name="Group 17"/>
            <p:cNvGrpSpPr/>
            <p:nvPr/>
          </p:nvGrpSpPr>
          <p:grpSpPr>
            <a:xfrm>
              <a:off x="5224456" y="1422361"/>
              <a:ext cx="2658110" cy="1745339"/>
              <a:chOff x="5224456" y="1422361"/>
              <a:chExt cx="2658110" cy="1745339"/>
            </a:xfrm>
          </p:grpSpPr>
          <p:sp>
            <p:nvSpPr>
              <p:cNvPr id="20" name="PA-任意多边形 11"/>
              <p:cNvSpPr/>
              <p:nvPr>
                <p:custDataLst>
                  <p:tags r:id="rId20"/>
                </p:custDataLst>
              </p:nvPr>
            </p:nvSpPr>
            <p:spPr bwMode="auto">
              <a:xfrm rot="18900000">
                <a:off x="6695016" y="2342839"/>
                <a:ext cx="1187550" cy="645505"/>
              </a:xfrm>
              <a:custGeom>
                <a:avLst/>
                <a:gdLst>
                  <a:gd name="T0" fmla="*/ 263 w 528"/>
                  <a:gd name="T1" fmla="*/ 287 h 287"/>
                  <a:gd name="T2" fmla="*/ 528 w 528"/>
                  <a:gd name="T3" fmla="*/ 0 h 287"/>
                  <a:gd name="T4" fmla="*/ 263 w 528"/>
                  <a:gd name="T5" fmla="*/ 0 h 287"/>
                  <a:gd name="T6" fmla="*/ 0 w 528"/>
                  <a:gd name="T7" fmla="*/ 0 h 287"/>
                  <a:gd name="T8" fmla="*/ 263 w 528"/>
                  <a:gd name="T9" fmla="*/ 287 h 287"/>
                </a:gdLst>
                <a:ahLst/>
                <a:cxnLst>
                  <a:cxn ang="0">
                    <a:pos x="T0" y="T1"/>
                  </a:cxn>
                  <a:cxn ang="0">
                    <a:pos x="T2" y="T3"/>
                  </a:cxn>
                  <a:cxn ang="0">
                    <a:pos x="T4" y="T5"/>
                  </a:cxn>
                  <a:cxn ang="0">
                    <a:pos x="T6" y="T7"/>
                  </a:cxn>
                  <a:cxn ang="0">
                    <a:pos x="T8" y="T9"/>
                  </a:cxn>
                </a:cxnLst>
                <a:rect l="0" t="0" r="r" b="b"/>
                <a:pathLst>
                  <a:path w="528" h="287">
                    <a:moveTo>
                      <a:pt x="263" y="287"/>
                    </a:moveTo>
                    <a:lnTo>
                      <a:pt x="528" y="0"/>
                    </a:lnTo>
                    <a:lnTo>
                      <a:pt x="263" y="0"/>
                    </a:lnTo>
                    <a:lnTo>
                      <a:pt x="0" y="0"/>
                    </a:lnTo>
                    <a:lnTo>
                      <a:pt x="263" y="287"/>
                    </a:lnTo>
                    <a:close/>
                  </a:path>
                </a:pathLst>
              </a:custGeom>
              <a:solidFill>
                <a:srgbClr val="C4D4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18288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FFFFFF"/>
                  </a:solidFill>
                  <a:effectLst/>
                  <a:uLnTx/>
                  <a:uFillTx/>
                  <a:latin typeface="Source Sans Pro" charset="0"/>
                </a:endParaRPr>
              </a:p>
            </p:txBody>
          </p:sp>
          <p:sp>
            <p:nvSpPr>
              <p:cNvPr id="21" name="PA-任意多边形 12"/>
              <p:cNvSpPr/>
              <p:nvPr>
                <p:custDataLst>
                  <p:tags r:id="rId21"/>
                </p:custDataLst>
              </p:nvPr>
            </p:nvSpPr>
            <p:spPr bwMode="auto">
              <a:xfrm rot="18900000">
                <a:off x="5224456" y="1422361"/>
                <a:ext cx="1743089" cy="1745339"/>
              </a:xfrm>
              <a:custGeom>
                <a:avLst/>
                <a:gdLst>
                  <a:gd name="T0" fmla="*/ 0 w 327"/>
                  <a:gd name="T1" fmla="*/ 0 h 327"/>
                  <a:gd name="T2" fmla="*/ 0 w 327"/>
                  <a:gd name="T3" fmla="*/ 110 h 327"/>
                  <a:gd name="T4" fmla="*/ 217 w 327"/>
                  <a:gd name="T5" fmla="*/ 327 h 327"/>
                  <a:gd name="T6" fmla="*/ 327 w 327"/>
                  <a:gd name="T7" fmla="*/ 327 h 327"/>
                  <a:gd name="T8" fmla="*/ 0 w 327"/>
                  <a:gd name="T9" fmla="*/ 0 h 327"/>
                </a:gdLst>
                <a:ahLst/>
                <a:cxnLst>
                  <a:cxn ang="0">
                    <a:pos x="T0" y="T1"/>
                  </a:cxn>
                  <a:cxn ang="0">
                    <a:pos x="T2" y="T3"/>
                  </a:cxn>
                  <a:cxn ang="0">
                    <a:pos x="T4" y="T5"/>
                  </a:cxn>
                  <a:cxn ang="0">
                    <a:pos x="T6" y="T7"/>
                  </a:cxn>
                  <a:cxn ang="0">
                    <a:pos x="T8" y="T9"/>
                  </a:cxn>
                </a:cxnLst>
                <a:rect l="0" t="0" r="r" b="b"/>
                <a:pathLst>
                  <a:path w="327" h="327">
                    <a:moveTo>
                      <a:pt x="0" y="0"/>
                    </a:moveTo>
                    <a:cubicBezTo>
                      <a:pt x="0" y="110"/>
                      <a:pt x="0" y="110"/>
                      <a:pt x="0" y="110"/>
                    </a:cubicBezTo>
                    <a:cubicBezTo>
                      <a:pt x="120" y="110"/>
                      <a:pt x="217" y="207"/>
                      <a:pt x="217" y="327"/>
                    </a:cubicBezTo>
                    <a:cubicBezTo>
                      <a:pt x="327" y="327"/>
                      <a:pt x="327" y="327"/>
                      <a:pt x="327" y="327"/>
                    </a:cubicBezTo>
                    <a:cubicBezTo>
                      <a:pt x="327" y="146"/>
                      <a:pt x="180" y="0"/>
                      <a:pt x="0" y="0"/>
                    </a:cubicBezTo>
                    <a:close/>
                  </a:path>
                </a:pathLst>
              </a:custGeom>
              <a:solidFill>
                <a:srgbClr val="C4D4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222222"/>
                  </a:solidFill>
                  <a:effectLst/>
                  <a:uLnTx/>
                  <a:uFillTx/>
                  <a:latin typeface="Source Sans Pro" charset="0"/>
                </a:endParaRPr>
              </a:p>
            </p:txBody>
          </p:sp>
        </p:grpSp>
        <p:grpSp>
          <p:nvGrpSpPr>
            <p:cNvPr id="13" name="Group 16"/>
            <p:cNvGrpSpPr/>
            <p:nvPr/>
          </p:nvGrpSpPr>
          <p:grpSpPr>
            <a:xfrm>
              <a:off x="3997938" y="1734324"/>
              <a:ext cx="1745338" cy="2658769"/>
              <a:chOff x="3997938" y="1734324"/>
              <a:chExt cx="1745338" cy="2658769"/>
            </a:xfrm>
          </p:grpSpPr>
          <p:sp>
            <p:nvSpPr>
              <p:cNvPr id="18" name="PA-任意多边形 6"/>
              <p:cNvSpPr/>
              <p:nvPr>
                <p:custDataLst>
                  <p:tags r:id="rId18"/>
                </p:custDataLst>
              </p:nvPr>
            </p:nvSpPr>
            <p:spPr bwMode="auto">
              <a:xfrm rot="18900000">
                <a:off x="3997938" y="2647754"/>
                <a:ext cx="1745338" cy="1745339"/>
              </a:xfrm>
              <a:custGeom>
                <a:avLst/>
                <a:gdLst>
                  <a:gd name="T0" fmla="*/ 0 w 327"/>
                  <a:gd name="T1" fmla="*/ 327 h 327"/>
                  <a:gd name="T2" fmla="*/ 110 w 327"/>
                  <a:gd name="T3" fmla="*/ 327 h 327"/>
                  <a:gd name="T4" fmla="*/ 327 w 327"/>
                  <a:gd name="T5" fmla="*/ 110 h 327"/>
                  <a:gd name="T6" fmla="*/ 327 w 327"/>
                  <a:gd name="T7" fmla="*/ 0 h 327"/>
                  <a:gd name="T8" fmla="*/ 0 w 327"/>
                  <a:gd name="T9" fmla="*/ 327 h 327"/>
                </a:gdLst>
                <a:ahLst/>
                <a:cxnLst>
                  <a:cxn ang="0">
                    <a:pos x="T0" y="T1"/>
                  </a:cxn>
                  <a:cxn ang="0">
                    <a:pos x="T2" y="T3"/>
                  </a:cxn>
                  <a:cxn ang="0">
                    <a:pos x="T4" y="T5"/>
                  </a:cxn>
                  <a:cxn ang="0">
                    <a:pos x="T6" y="T7"/>
                  </a:cxn>
                  <a:cxn ang="0">
                    <a:pos x="T8" y="T9"/>
                  </a:cxn>
                </a:cxnLst>
                <a:rect l="0" t="0" r="r" b="b"/>
                <a:pathLst>
                  <a:path w="327" h="327">
                    <a:moveTo>
                      <a:pt x="0" y="327"/>
                    </a:moveTo>
                    <a:cubicBezTo>
                      <a:pt x="110" y="327"/>
                      <a:pt x="110" y="327"/>
                      <a:pt x="110" y="327"/>
                    </a:cubicBezTo>
                    <a:cubicBezTo>
                      <a:pt x="110" y="207"/>
                      <a:pt x="208" y="110"/>
                      <a:pt x="327" y="110"/>
                    </a:cubicBezTo>
                    <a:cubicBezTo>
                      <a:pt x="327" y="0"/>
                      <a:pt x="327" y="0"/>
                      <a:pt x="327" y="0"/>
                    </a:cubicBezTo>
                    <a:cubicBezTo>
                      <a:pt x="147" y="0"/>
                      <a:pt x="0" y="146"/>
                      <a:pt x="0" y="327"/>
                    </a:cubicBezTo>
                  </a:path>
                </a:pathLst>
              </a:custGeom>
              <a:solidFill>
                <a:srgbClr val="97BE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222222"/>
                  </a:solidFill>
                  <a:effectLst/>
                  <a:uLnTx/>
                  <a:uFillTx/>
                  <a:latin typeface="Source Sans Pro" charset="0"/>
                </a:endParaRPr>
              </a:p>
            </p:txBody>
          </p:sp>
          <p:sp>
            <p:nvSpPr>
              <p:cNvPr id="19" name="PA-任意多边形 14"/>
              <p:cNvSpPr/>
              <p:nvPr>
                <p:custDataLst>
                  <p:tags r:id="rId19"/>
                </p:custDataLst>
              </p:nvPr>
            </p:nvSpPr>
            <p:spPr bwMode="auto">
              <a:xfrm rot="18900000">
                <a:off x="4916824" y="1734324"/>
                <a:ext cx="645505" cy="1189799"/>
              </a:xfrm>
              <a:custGeom>
                <a:avLst/>
                <a:gdLst>
                  <a:gd name="T0" fmla="*/ 287 w 287"/>
                  <a:gd name="T1" fmla="*/ 266 h 529"/>
                  <a:gd name="T2" fmla="*/ 0 w 287"/>
                  <a:gd name="T3" fmla="*/ 0 h 529"/>
                  <a:gd name="T4" fmla="*/ 0 w 287"/>
                  <a:gd name="T5" fmla="*/ 266 h 529"/>
                  <a:gd name="T6" fmla="*/ 0 w 287"/>
                  <a:gd name="T7" fmla="*/ 529 h 529"/>
                  <a:gd name="T8" fmla="*/ 287 w 287"/>
                  <a:gd name="T9" fmla="*/ 266 h 529"/>
                </a:gdLst>
                <a:ahLst/>
                <a:cxnLst>
                  <a:cxn ang="0">
                    <a:pos x="T0" y="T1"/>
                  </a:cxn>
                  <a:cxn ang="0">
                    <a:pos x="T2" y="T3"/>
                  </a:cxn>
                  <a:cxn ang="0">
                    <a:pos x="T4" y="T5"/>
                  </a:cxn>
                  <a:cxn ang="0">
                    <a:pos x="T6" y="T7"/>
                  </a:cxn>
                  <a:cxn ang="0">
                    <a:pos x="T8" y="T9"/>
                  </a:cxn>
                </a:cxnLst>
                <a:rect l="0" t="0" r="r" b="b"/>
                <a:pathLst>
                  <a:path w="287" h="529">
                    <a:moveTo>
                      <a:pt x="287" y="266"/>
                    </a:moveTo>
                    <a:lnTo>
                      <a:pt x="0" y="0"/>
                    </a:lnTo>
                    <a:lnTo>
                      <a:pt x="0" y="266"/>
                    </a:lnTo>
                    <a:lnTo>
                      <a:pt x="0" y="529"/>
                    </a:lnTo>
                    <a:lnTo>
                      <a:pt x="287" y="266"/>
                    </a:lnTo>
                    <a:close/>
                  </a:path>
                </a:pathLst>
              </a:custGeom>
              <a:solidFill>
                <a:srgbClr val="97BE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18288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FFFFFF"/>
                  </a:solidFill>
                  <a:effectLst/>
                  <a:uLnTx/>
                  <a:uFillTx/>
                  <a:latin typeface="Source Sans Pro" charset="0"/>
                </a:endParaRPr>
              </a:p>
            </p:txBody>
          </p:sp>
        </p:grpSp>
        <p:sp>
          <p:nvSpPr>
            <p:cNvPr id="17" name="PA-任意多边形 13"/>
            <p:cNvSpPr/>
            <p:nvPr>
              <p:custDataLst>
                <p:tags r:id="rId17"/>
              </p:custDataLst>
            </p:nvPr>
          </p:nvSpPr>
          <p:spPr bwMode="auto">
            <a:xfrm rot="18900000">
              <a:off x="4313876" y="4051709"/>
              <a:ext cx="1189799" cy="645505"/>
            </a:xfrm>
            <a:custGeom>
              <a:avLst/>
              <a:gdLst>
                <a:gd name="T0" fmla="*/ 264 w 529"/>
                <a:gd name="T1" fmla="*/ 0 h 287"/>
                <a:gd name="T2" fmla="*/ 0 w 529"/>
                <a:gd name="T3" fmla="*/ 287 h 287"/>
                <a:gd name="T4" fmla="*/ 264 w 529"/>
                <a:gd name="T5" fmla="*/ 287 h 287"/>
                <a:gd name="T6" fmla="*/ 529 w 529"/>
                <a:gd name="T7" fmla="*/ 287 h 287"/>
                <a:gd name="T8" fmla="*/ 264 w 529"/>
                <a:gd name="T9" fmla="*/ 0 h 287"/>
              </a:gdLst>
              <a:ahLst/>
              <a:cxnLst>
                <a:cxn ang="0">
                  <a:pos x="T0" y="T1"/>
                </a:cxn>
                <a:cxn ang="0">
                  <a:pos x="T2" y="T3"/>
                </a:cxn>
                <a:cxn ang="0">
                  <a:pos x="T4" y="T5"/>
                </a:cxn>
                <a:cxn ang="0">
                  <a:pos x="T6" y="T7"/>
                </a:cxn>
                <a:cxn ang="0">
                  <a:pos x="T8" y="T9"/>
                </a:cxn>
              </a:cxnLst>
              <a:rect l="0" t="0" r="r" b="b"/>
              <a:pathLst>
                <a:path w="529" h="287">
                  <a:moveTo>
                    <a:pt x="264" y="0"/>
                  </a:moveTo>
                  <a:lnTo>
                    <a:pt x="0" y="287"/>
                  </a:lnTo>
                  <a:lnTo>
                    <a:pt x="264" y="287"/>
                  </a:lnTo>
                  <a:lnTo>
                    <a:pt x="529" y="287"/>
                  </a:lnTo>
                  <a:lnTo>
                    <a:pt x="264" y="0"/>
                  </a:lnTo>
                  <a:close/>
                </a:path>
              </a:pathLst>
            </a:custGeom>
            <a:solidFill>
              <a:srgbClr val="B849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18288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srgbClr val="FFFFFF"/>
                </a:solidFill>
                <a:effectLst/>
                <a:uLnTx/>
                <a:uFillTx/>
                <a:latin typeface="Source Sans Pro" charset="0"/>
              </a:endParaRPr>
            </a:p>
          </p:txBody>
        </p:sp>
      </p:grpSp>
      <p:sp>
        <p:nvSpPr>
          <p:cNvPr id="45" name="PA-文本框 44"/>
          <p:cNvSpPr txBox="1"/>
          <p:nvPr>
            <p:custDataLst>
              <p:tags r:id="rId2"/>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01   /    </a:t>
            </a:r>
            <a:r>
              <a:rPr lang="zh-CN" altLang="en-US" sz="2400" dirty="0">
                <a:solidFill>
                  <a:srgbClr val="F2F2F2"/>
                </a:solidFill>
                <a:latin typeface="华文细黑" panose="02010600040101010101" pitchFamily="2" charset="-122"/>
                <a:ea typeface="华文细黑" panose="02010600040101010101" pitchFamily="2" charset="-122"/>
                <a:sym typeface="+mn-ea"/>
              </a:rPr>
              <a:t>选题背景及意义</a:t>
            </a:r>
          </a:p>
        </p:txBody>
      </p:sp>
      <p:grpSp>
        <p:nvGrpSpPr>
          <p:cNvPr id="5" name="PA-组合 45"/>
          <p:cNvGrpSpPr/>
          <p:nvPr>
            <p:custDataLst>
              <p:tags r:id="rId3"/>
            </p:custDataLst>
          </p:nvPr>
        </p:nvGrpSpPr>
        <p:grpSpPr>
          <a:xfrm>
            <a:off x="1282065" y="1834515"/>
            <a:ext cx="3245485" cy="996950"/>
            <a:chOff x="359863" y="1872317"/>
            <a:chExt cx="3245485" cy="996950"/>
          </a:xfrm>
        </p:grpSpPr>
        <p:sp>
          <p:nvSpPr>
            <p:cNvPr id="4" name="PA-文本框 21"/>
            <p:cNvSpPr txBox="1"/>
            <p:nvPr>
              <p:custDataLst>
                <p:tags r:id="rId13"/>
              </p:custDataLst>
            </p:nvPr>
          </p:nvSpPr>
          <p:spPr>
            <a:xfrm flipH="1">
              <a:off x="1873716" y="1872317"/>
              <a:ext cx="1569660" cy="369332"/>
            </a:xfrm>
            <a:prstGeom prst="rect">
              <a:avLst/>
            </a:prstGeom>
            <a:noFill/>
          </p:spPr>
          <p:txBody>
            <a:bodyPr wrap="none"/>
            <a:lstStyle/>
            <a:p>
              <a:pPr algn="r"/>
              <a:r>
                <a:rPr lang="zh-CN" altLang="en-US" sz="2400" b="1" dirty="0">
                  <a:solidFill>
                    <a:schemeClr val="tx1">
                      <a:lumMod val="75000"/>
                      <a:lumOff val="25000"/>
                    </a:schemeClr>
                  </a:solidFill>
                  <a:latin typeface="华文细黑" panose="02010600040101010101" pitchFamily="2" charset="-122"/>
                  <a:ea typeface="华文细黑" panose="02010600040101010101" pitchFamily="2" charset="-122"/>
                </a:rPr>
                <a:t>标题</a:t>
              </a:r>
            </a:p>
          </p:txBody>
        </p:sp>
        <p:sp>
          <p:nvSpPr>
            <p:cNvPr id="6" name="PA-矩形 22"/>
            <p:cNvSpPr/>
            <p:nvPr>
              <p:custDataLst>
                <p:tags r:id="rId14"/>
              </p:custDataLst>
            </p:nvPr>
          </p:nvSpPr>
          <p:spPr>
            <a:xfrm flipH="1">
              <a:off x="359863" y="2333962"/>
              <a:ext cx="3245485" cy="535305"/>
            </a:xfrm>
            <a:prstGeom prst="rect">
              <a:avLst/>
            </a:prstGeom>
          </p:spPr>
          <p:txBody>
            <a:bodyPr wrap="square"/>
            <a:lstStyle/>
            <a:p>
              <a:pPr algn="r">
                <a:lnSpc>
                  <a:spcPct val="120000"/>
                </a:lnSpc>
                <a:defRPr/>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单击此处添加文本，单击此处添加文本，单击此处添加文本</a:t>
              </a:r>
              <a:endParaRPr lang="zh-CN" altLang="en-US" noProof="0" dirty="0">
                <a:ln>
                  <a:noFill/>
                </a:ln>
                <a:solidFill>
                  <a:schemeClr val="tx1">
                    <a:lumMod val="75000"/>
                    <a:lumOff val="25000"/>
                  </a:schemeClr>
                </a:solidFill>
                <a:effectLst/>
                <a:uLnTx/>
                <a:uFillTx/>
                <a:latin typeface="华文细黑" panose="02010600040101010101" pitchFamily="2" charset="-122"/>
                <a:ea typeface="华文细黑" panose="02010600040101010101" pitchFamily="2" charset="-122"/>
                <a:cs typeface="Comic Sans MS" panose="030F0702030302020204" charset="0"/>
                <a:sym typeface="+mn-ea"/>
              </a:endParaRPr>
            </a:p>
          </p:txBody>
        </p:sp>
      </p:grpSp>
      <p:grpSp>
        <p:nvGrpSpPr>
          <p:cNvPr id="16" name="PA-组合 45"/>
          <p:cNvGrpSpPr/>
          <p:nvPr>
            <p:custDataLst>
              <p:tags r:id="rId4"/>
            </p:custDataLst>
          </p:nvPr>
        </p:nvGrpSpPr>
        <p:grpSpPr>
          <a:xfrm>
            <a:off x="1414780" y="5080000"/>
            <a:ext cx="3245485" cy="996950"/>
            <a:chOff x="359863" y="1872317"/>
            <a:chExt cx="3245485" cy="996950"/>
          </a:xfrm>
        </p:grpSpPr>
        <p:sp>
          <p:nvSpPr>
            <p:cNvPr id="24" name="PA-文本框 21"/>
            <p:cNvSpPr txBox="1"/>
            <p:nvPr>
              <p:custDataLst>
                <p:tags r:id="rId11"/>
              </p:custDataLst>
            </p:nvPr>
          </p:nvSpPr>
          <p:spPr>
            <a:xfrm flipH="1">
              <a:off x="1873716" y="1872317"/>
              <a:ext cx="1569660" cy="369332"/>
            </a:xfrm>
            <a:prstGeom prst="rect">
              <a:avLst/>
            </a:prstGeom>
            <a:noFill/>
          </p:spPr>
          <p:txBody>
            <a:bodyPr wrap="none"/>
            <a:lstStyle/>
            <a:p>
              <a:pPr algn="r"/>
              <a:r>
                <a:rPr lang="zh-CN" altLang="en-US" sz="2400" b="1" dirty="0">
                  <a:solidFill>
                    <a:schemeClr val="tx1">
                      <a:lumMod val="75000"/>
                      <a:lumOff val="25000"/>
                    </a:schemeClr>
                  </a:solidFill>
                  <a:latin typeface="华文细黑" panose="02010600040101010101" pitchFamily="2" charset="-122"/>
                  <a:ea typeface="华文细黑" panose="02010600040101010101" pitchFamily="2" charset="-122"/>
                </a:rPr>
                <a:t>标题</a:t>
              </a:r>
            </a:p>
          </p:txBody>
        </p:sp>
        <p:sp>
          <p:nvSpPr>
            <p:cNvPr id="25" name="PA-矩形 22"/>
            <p:cNvSpPr/>
            <p:nvPr>
              <p:custDataLst>
                <p:tags r:id="rId12"/>
              </p:custDataLst>
            </p:nvPr>
          </p:nvSpPr>
          <p:spPr>
            <a:xfrm flipH="1">
              <a:off x="359863" y="2333962"/>
              <a:ext cx="3245485" cy="535305"/>
            </a:xfrm>
            <a:prstGeom prst="rect">
              <a:avLst/>
            </a:prstGeom>
          </p:spPr>
          <p:txBody>
            <a:bodyPr wrap="square"/>
            <a:lstStyle/>
            <a:p>
              <a:pPr algn="r">
                <a:lnSpc>
                  <a:spcPct val="120000"/>
                </a:lnSpc>
                <a:defRPr/>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单击此处添加文本，单击此处添加文本，单击此处添加文本</a:t>
              </a:r>
              <a:endParaRPr lang="zh-CN" altLang="en-US" noProof="0" dirty="0">
                <a:ln>
                  <a:noFill/>
                </a:ln>
                <a:solidFill>
                  <a:schemeClr val="tx1">
                    <a:lumMod val="75000"/>
                    <a:lumOff val="25000"/>
                  </a:schemeClr>
                </a:solidFill>
                <a:effectLst/>
                <a:uLnTx/>
                <a:uFillTx/>
                <a:latin typeface="华文细黑" panose="02010600040101010101" pitchFamily="2" charset="-122"/>
                <a:ea typeface="华文细黑" panose="02010600040101010101" pitchFamily="2" charset="-122"/>
                <a:cs typeface="Comic Sans MS" panose="030F0702030302020204" charset="0"/>
                <a:sym typeface="+mn-ea"/>
              </a:endParaRPr>
            </a:p>
          </p:txBody>
        </p:sp>
      </p:grpSp>
      <p:grpSp>
        <p:nvGrpSpPr>
          <p:cNvPr id="37" name="PA-组合 47"/>
          <p:cNvGrpSpPr/>
          <p:nvPr>
            <p:custDataLst>
              <p:tags r:id="rId5"/>
            </p:custDataLst>
          </p:nvPr>
        </p:nvGrpSpPr>
        <p:grpSpPr>
          <a:xfrm>
            <a:off x="7781290" y="2005965"/>
            <a:ext cx="3235325" cy="1143635"/>
            <a:chOff x="8689547" y="1901372"/>
            <a:chExt cx="3235325" cy="1143635"/>
          </a:xfrm>
        </p:grpSpPr>
        <p:sp>
          <p:nvSpPr>
            <p:cNvPr id="38" name="PA-文本框 24"/>
            <p:cNvSpPr txBox="1"/>
            <p:nvPr>
              <p:custDataLst>
                <p:tags r:id="rId9"/>
              </p:custDataLst>
            </p:nvPr>
          </p:nvSpPr>
          <p:spPr>
            <a:xfrm>
              <a:off x="8817817" y="1901372"/>
              <a:ext cx="1569660" cy="369332"/>
            </a:xfrm>
            <a:prstGeom prst="rect">
              <a:avLst/>
            </a:prstGeom>
            <a:noFill/>
          </p:spPr>
          <p:txBody>
            <a:bodyPr wrap="none">
              <a:noAutofit/>
            </a:bodyPr>
            <a:lstStyle/>
            <a:p>
              <a:r>
                <a:rPr lang="zh-CN" altLang="en-US" sz="2400" b="1" dirty="0">
                  <a:solidFill>
                    <a:schemeClr val="tx1">
                      <a:lumMod val="75000"/>
                      <a:lumOff val="25000"/>
                    </a:schemeClr>
                  </a:solidFill>
                  <a:latin typeface="华文细黑" panose="02010600040101010101" pitchFamily="2" charset="-122"/>
                  <a:ea typeface="华文细黑" panose="02010600040101010101" pitchFamily="2" charset="-122"/>
                </a:rPr>
                <a:t>标题</a:t>
              </a:r>
            </a:p>
          </p:txBody>
        </p:sp>
        <p:sp>
          <p:nvSpPr>
            <p:cNvPr id="39" name="PA-矩形 25"/>
            <p:cNvSpPr/>
            <p:nvPr>
              <p:custDataLst>
                <p:tags r:id="rId10"/>
              </p:custDataLst>
            </p:nvPr>
          </p:nvSpPr>
          <p:spPr>
            <a:xfrm>
              <a:off x="8689547" y="2509702"/>
              <a:ext cx="3235325" cy="535305"/>
            </a:xfrm>
            <a:prstGeom prst="rect">
              <a:avLst/>
            </a:prstGeom>
          </p:spPr>
          <p:txBody>
            <a:bodyPr wrap="square"/>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单击此处添加文本，单击此处添加文本，单击此处添加文本</a:t>
              </a:r>
              <a:endParaRPr lang="zh-CN" altLang="en-US" noProof="0" dirty="0">
                <a:ln>
                  <a:noFill/>
                </a:ln>
                <a:solidFill>
                  <a:schemeClr val="tx1">
                    <a:lumMod val="75000"/>
                    <a:lumOff val="25000"/>
                  </a:schemeClr>
                </a:solidFill>
                <a:effectLst/>
                <a:uLnTx/>
                <a:uFillTx/>
                <a:latin typeface="华文细黑" panose="02010600040101010101" pitchFamily="2" charset="-122"/>
                <a:ea typeface="华文细黑" panose="02010600040101010101" pitchFamily="2" charset="-122"/>
                <a:cs typeface="Comic Sans MS" panose="030F0702030302020204" charset="0"/>
                <a:sym typeface="+mn-ea"/>
              </a:endParaRPr>
            </a:p>
          </p:txBody>
        </p:sp>
      </p:grpSp>
      <p:grpSp>
        <p:nvGrpSpPr>
          <p:cNvPr id="40" name="PA-组合 47"/>
          <p:cNvGrpSpPr/>
          <p:nvPr>
            <p:custDataLst>
              <p:tags r:id="rId6"/>
            </p:custDataLst>
          </p:nvPr>
        </p:nvGrpSpPr>
        <p:grpSpPr>
          <a:xfrm>
            <a:off x="7781290" y="4933315"/>
            <a:ext cx="3235325" cy="1143635"/>
            <a:chOff x="8689547" y="1901372"/>
            <a:chExt cx="3235325" cy="1143635"/>
          </a:xfrm>
        </p:grpSpPr>
        <p:sp>
          <p:nvSpPr>
            <p:cNvPr id="41" name="PA-文本框 24"/>
            <p:cNvSpPr txBox="1"/>
            <p:nvPr>
              <p:custDataLst>
                <p:tags r:id="rId7"/>
              </p:custDataLst>
            </p:nvPr>
          </p:nvSpPr>
          <p:spPr>
            <a:xfrm>
              <a:off x="8817817" y="1901372"/>
              <a:ext cx="1569660" cy="369332"/>
            </a:xfrm>
            <a:prstGeom prst="rect">
              <a:avLst/>
            </a:prstGeom>
            <a:noFill/>
          </p:spPr>
          <p:txBody>
            <a:bodyPr wrap="none">
              <a:noAutofit/>
            </a:bodyPr>
            <a:lstStyle/>
            <a:p>
              <a:r>
                <a:rPr lang="zh-CN" altLang="en-US" sz="2400" b="1" dirty="0">
                  <a:solidFill>
                    <a:schemeClr val="tx1">
                      <a:lumMod val="75000"/>
                      <a:lumOff val="25000"/>
                    </a:schemeClr>
                  </a:solidFill>
                  <a:latin typeface="华文细黑" panose="02010600040101010101" pitchFamily="2" charset="-122"/>
                  <a:ea typeface="华文细黑" panose="02010600040101010101" pitchFamily="2" charset="-122"/>
                </a:rPr>
                <a:t>标题</a:t>
              </a:r>
            </a:p>
          </p:txBody>
        </p:sp>
        <p:sp>
          <p:nvSpPr>
            <p:cNvPr id="42" name="PA-矩形 25"/>
            <p:cNvSpPr/>
            <p:nvPr>
              <p:custDataLst>
                <p:tags r:id="rId8"/>
              </p:custDataLst>
            </p:nvPr>
          </p:nvSpPr>
          <p:spPr>
            <a:xfrm>
              <a:off x="8689547" y="2509702"/>
              <a:ext cx="3235325" cy="535305"/>
            </a:xfrm>
            <a:prstGeom prst="rect">
              <a:avLst/>
            </a:prstGeom>
          </p:spPr>
          <p:txBody>
            <a:bodyPr wrap="square"/>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chemeClr val="tx1">
                      <a:lumMod val="75000"/>
                      <a:lumOff val="25000"/>
                    </a:schemeClr>
                  </a:solidFill>
                  <a:latin typeface="华文细黑" panose="02010600040101010101" pitchFamily="2" charset="-122"/>
                  <a:ea typeface="华文细黑" panose="02010600040101010101" pitchFamily="2" charset="-122"/>
                  <a:sym typeface="+mn-ea"/>
                </a:rPr>
                <a:t>单击此处添加文本，单击此处添加文本，单击此处添加文本</a:t>
              </a:r>
              <a:endParaRPr lang="zh-CN" altLang="en-US" noProof="0" dirty="0">
                <a:ln>
                  <a:noFill/>
                </a:ln>
                <a:solidFill>
                  <a:schemeClr val="tx1">
                    <a:lumMod val="75000"/>
                    <a:lumOff val="25000"/>
                  </a:schemeClr>
                </a:solidFill>
                <a:effectLst/>
                <a:uLnTx/>
                <a:uFillTx/>
                <a:latin typeface="华文细黑" panose="02010600040101010101" pitchFamily="2" charset="-122"/>
                <a:ea typeface="华文细黑" panose="02010600040101010101" pitchFamily="2" charset="-122"/>
                <a:cs typeface="Comic Sans MS" panose="030F0702030302020204" charset="0"/>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组合 3">
            <a:extLst>
              <a:ext uri="{FF2B5EF4-FFF2-40B4-BE49-F238E27FC236}">
                <a16:creationId xmlns="" xmlns:a16="http://schemas.microsoft.com/office/drawing/2014/main" id="{8F8BC48D-73E0-4289-B976-B4833F977E0C}"/>
              </a:ext>
            </a:extLst>
          </p:cNvPr>
          <p:cNvGrpSpPr/>
          <p:nvPr>
            <p:custDataLst>
              <p:tags r:id="rId1"/>
            </p:custDataLst>
          </p:nvPr>
        </p:nvGrpSpPr>
        <p:grpSpPr>
          <a:xfrm>
            <a:off x="1948180" y="2330772"/>
            <a:ext cx="2057400" cy="2057400"/>
            <a:chOff x="3068" y="3631"/>
            <a:chExt cx="3240" cy="3240"/>
          </a:xfrm>
        </p:grpSpPr>
        <p:sp>
          <p:nvSpPr>
            <p:cNvPr id="5" name="PA-矩形 4">
              <a:extLst>
                <a:ext uri="{FF2B5EF4-FFF2-40B4-BE49-F238E27FC236}">
                  <a16:creationId xmlns="" xmlns:a16="http://schemas.microsoft.com/office/drawing/2014/main" id="{38833FAD-F5A7-4C1F-BF38-C88ABCF12465}"/>
                </a:ext>
              </a:extLst>
            </p:cNvPr>
            <p:cNvSpPr/>
            <p:nvPr>
              <p:custDataLst>
                <p:tags r:id="rId27"/>
              </p:custDataLst>
            </p:nvPr>
          </p:nvSpPr>
          <p:spPr>
            <a:xfrm rot="2679308">
              <a:off x="3068" y="3631"/>
              <a:ext cx="3240" cy="3240"/>
            </a:xfrm>
            <a:prstGeom prst="rect">
              <a:avLst/>
            </a:prstGeom>
            <a:solidFill>
              <a:srgbClr val="4C6D7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6" name="组合 5">
              <a:extLst>
                <a:ext uri="{FF2B5EF4-FFF2-40B4-BE49-F238E27FC236}">
                  <a16:creationId xmlns="" xmlns:a16="http://schemas.microsoft.com/office/drawing/2014/main" id="{6A4CCE35-0ECB-4BF4-9688-40DA929A2347}"/>
                </a:ext>
              </a:extLst>
            </p:cNvPr>
            <p:cNvGrpSpPr/>
            <p:nvPr/>
          </p:nvGrpSpPr>
          <p:grpSpPr>
            <a:xfrm>
              <a:off x="4090" y="4437"/>
              <a:ext cx="947" cy="1505"/>
              <a:chOff x="2793098" y="2817307"/>
              <a:chExt cx="601557" cy="955491"/>
            </a:xfrm>
          </p:grpSpPr>
          <p:sp>
            <p:nvSpPr>
              <p:cNvPr id="7" name="PA-任意多边形 10">
                <a:extLst>
                  <a:ext uri="{FF2B5EF4-FFF2-40B4-BE49-F238E27FC236}">
                    <a16:creationId xmlns="" xmlns:a16="http://schemas.microsoft.com/office/drawing/2014/main" id="{A6296E6E-842D-47EE-85ED-FF76DDA71AAF}"/>
                  </a:ext>
                </a:extLst>
              </p:cNvPr>
              <p:cNvSpPr>
                <a:spLocks noEditPoints="1"/>
              </p:cNvSpPr>
              <p:nvPr>
                <p:custDataLst>
                  <p:tags r:id="rId28"/>
                </p:custDataLst>
              </p:nvPr>
            </p:nvSpPr>
            <p:spPr bwMode="auto">
              <a:xfrm>
                <a:off x="2793098" y="2817307"/>
                <a:ext cx="601557" cy="955491"/>
              </a:xfrm>
              <a:custGeom>
                <a:avLst/>
                <a:gdLst>
                  <a:gd name="T0" fmla="*/ 294 w 413"/>
                  <a:gd name="T1" fmla="*/ 535 h 657"/>
                  <a:gd name="T2" fmla="*/ 305 w 413"/>
                  <a:gd name="T3" fmla="*/ 561 h 657"/>
                  <a:gd name="T4" fmla="*/ 119 w 413"/>
                  <a:gd name="T5" fmla="*/ 569 h 657"/>
                  <a:gd name="T6" fmla="*/ 108 w 413"/>
                  <a:gd name="T7" fmla="*/ 543 h 657"/>
                  <a:gd name="T8" fmla="*/ 237 w 413"/>
                  <a:gd name="T9" fmla="*/ 171 h 657"/>
                  <a:gd name="T10" fmla="*/ 268 w 413"/>
                  <a:gd name="T11" fmla="*/ 182 h 657"/>
                  <a:gd name="T12" fmla="*/ 299 w 413"/>
                  <a:gd name="T13" fmla="*/ 167 h 657"/>
                  <a:gd name="T14" fmla="*/ 323 w 413"/>
                  <a:gd name="T15" fmla="*/ 204 h 657"/>
                  <a:gd name="T16" fmla="*/ 308 w 413"/>
                  <a:gd name="T17" fmla="*/ 226 h 657"/>
                  <a:gd name="T18" fmla="*/ 322 w 413"/>
                  <a:gd name="T19" fmla="*/ 255 h 657"/>
                  <a:gd name="T20" fmla="*/ 355 w 413"/>
                  <a:gd name="T21" fmla="*/ 266 h 657"/>
                  <a:gd name="T22" fmla="*/ 345 w 413"/>
                  <a:gd name="T23" fmla="*/ 309 h 657"/>
                  <a:gd name="T24" fmla="*/ 319 w 413"/>
                  <a:gd name="T25" fmla="*/ 314 h 657"/>
                  <a:gd name="T26" fmla="*/ 308 w 413"/>
                  <a:gd name="T27" fmla="*/ 344 h 657"/>
                  <a:gd name="T28" fmla="*/ 323 w 413"/>
                  <a:gd name="T29" fmla="*/ 376 h 657"/>
                  <a:gd name="T30" fmla="*/ 286 w 413"/>
                  <a:gd name="T31" fmla="*/ 399 h 657"/>
                  <a:gd name="T32" fmla="*/ 264 w 413"/>
                  <a:gd name="T33" fmla="*/ 384 h 657"/>
                  <a:gd name="T34" fmla="*/ 235 w 413"/>
                  <a:gd name="T35" fmla="*/ 398 h 657"/>
                  <a:gd name="T36" fmla="*/ 224 w 413"/>
                  <a:gd name="T37" fmla="*/ 431 h 657"/>
                  <a:gd name="T38" fmla="*/ 181 w 413"/>
                  <a:gd name="T39" fmla="*/ 421 h 657"/>
                  <a:gd name="T40" fmla="*/ 176 w 413"/>
                  <a:gd name="T41" fmla="*/ 395 h 657"/>
                  <a:gd name="T42" fmla="*/ 146 w 413"/>
                  <a:gd name="T43" fmla="*/ 385 h 657"/>
                  <a:gd name="T44" fmla="*/ 114 w 413"/>
                  <a:gd name="T45" fmla="*/ 400 h 657"/>
                  <a:gd name="T46" fmla="*/ 90 w 413"/>
                  <a:gd name="T47" fmla="*/ 363 h 657"/>
                  <a:gd name="T48" fmla="*/ 106 w 413"/>
                  <a:gd name="T49" fmla="*/ 341 h 657"/>
                  <a:gd name="T50" fmla="*/ 92 w 413"/>
                  <a:gd name="T51" fmla="*/ 312 h 657"/>
                  <a:gd name="T52" fmla="*/ 59 w 413"/>
                  <a:gd name="T53" fmla="*/ 300 h 657"/>
                  <a:gd name="T54" fmla="*/ 69 w 413"/>
                  <a:gd name="T55" fmla="*/ 257 h 657"/>
                  <a:gd name="T56" fmla="*/ 94 w 413"/>
                  <a:gd name="T57" fmla="*/ 253 h 657"/>
                  <a:gd name="T58" fmla="*/ 105 w 413"/>
                  <a:gd name="T59" fmla="*/ 222 h 657"/>
                  <a:gd name="T60" fmla="*/ 90 w 413"/>
                  <a:gd name="T61" fmla="*/ 191 h 657"/>
                  <a:gd name="T62" fmla="*/ 127 w 413"/>
                  <a:gd name="T63" fmla="*/ 167 h 657"/>
                  <a:gd name="T64" fmla="*/ 149 w 413"/>
                  <a:gd name="T65" fmla="*/ 182 h 657"/>
                  <a:gd name="T66" fmla="*/ 178 w 413"/>
                  <a:gd name="T67" fmla="*/ 168 h 657"/>
                  <a:gd name="T68" fmla="*/ 190 w 413"/>
                  <a:gd name="T69" fmla="*/ 135 h 657"/>
                  <a:gd name="T70" fmla="*/ 233 w 413"/>
                  <a:gd name="T71" fmla="*/ 145 h 657"/>
                  <a:gd name="T72" fmla="*/ 237 w 413"/>
                  <a:gd name="T73" fmla="*/ 171 h 657"/>
                  <a:gd name="T74" fmla="*/ 278 w 413"/>
                  <a:gd name="T75" fmla="*/ 283 h 657"/>
                  <a:gd name="T76" fmla="*/ 135 w 413"/>
                  <a:gd name="T77" fmla="*/ 283 h 657"/>
                  <a:gd name="T78" fmla="*/ 299 w 413"/>
                  <a:gd name="T79" fmla="*/ 511 h 657"/>
                  <a:gd name="T80" fmla="*/ 127 w 413"/>
                  <a:gd name="T81" fmla="*/ 524 h 657"/>
                  <a:gd name="T82" fmla="*/ 0 w 413"/>
                  <a:gd name="T83" fmla="*/ 255 h 657"/>
                  <a:gd name="T84" fmla="*/ 299 w 413"/>
                  <a:gd name="T85" fmla="*/ 511 h 657"/>
                  <a:gd name="T86" fmla="*/ 277 w 413"/>
                  <a:gd name="T87" fmla="*/ 622 h 657"/>
                  <a:gd name="T88" fmla="*/ 288 w 413"/>
                  <a:gd name="T89" fmla="*/ 648 h 657"/>
                  <a:gd name="T90" fmla="*/ 136 w 413"/>
                  <a:gd name="T91" fmla="*/ 657 h 657"/>
                  <a:gd name="T92" fmla="*/ 125 w 413"/>
                  <a:gd name="T93" fmla="*/ 631 h 657"/>
                  <a:gd name="T94" fmla="*/ 125 w 413"/>
                  <a:gd name="T95" fmla="*/ 578 h 657"/>
                  <a:gd name="T96" fmla="*/ 299 w 413"/>
                  <a:gd name="T97" fmla="*/ 586 h 657"/>
                  <a:gd name="T98" fmla="*/ 288 w 413"/>
                  <a:gd name="T99" fmla="*/ 613 h 657"/>
                  <a:gd name="T100" fmla="*/ 115 w 413"/>
                  <a:gd name="T101" fmla="*/ 604 h 657"/>
                  <a:gd name="T102" fmla="*/ 125 w 413"/>
                  <a:gd name="T103" fmla="*/ 57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13" h="657">
                    <a:moveTo>
                      <a:pt x="119" y="535"/>
                    </a:moveTo>
                    <a:cubicBezTo>
                      <a:pt x="178" y="535"/>
                      <a:pt x="236" y="535"/>
                      <a:pt x="294" y="535"/>
                    </a:cubicBezTo>
                    <a:cubicBezTo>
                      <a:pt x="300" y="535"/>
                      <a:pt x="305" y="539"/>
                      <a:pt x="305" y="543"/>
                    </a:cubicBezTo>
                    <a:cubicBezTo>
                      <a:pt x="305" y="561"/>
                      <a:pt x="305" y="561"/>
                      <a:pt x="305" y="561"/>
                    </a:cubicBezTo>
                    <a:cubicBezTo>
                      <a:pt x="305" y="565"/>
                      <a:pt x="300" y="569"/>
                      <a:pt x="294" y="569"/>
                    </a:cubicBezTo>
                    <a:cubicBezTo>
                      <a:pt x="236" y="569"/>
                      <a:pt x="178" y="569"/>
                      <a:pt x="119" y="569"/>
                    </a:cubicBezTo>
                    <a:cubicBezTo>
                      <a:pt x="113" y="569"/>
                      <a:pt x="108" y="565"/>
                      <a:pt x="108" y="561"/>
                    </a:cubicBezTo>
                    <a:cubicBezTo>
                      <a:pt x="108" y="555"/>
                      <a:pt x="108" y="549"/>
                      <a:pt x="108" y="543"/>
                    </a:cubicBezTo>
                    <a:cubicBezTo>
                      <a:pt x="108" y="539"/>
                      <a:pt x="113" y="535"/>
                      <a:pt x="119" y="535"/>
                    </a:cubicBezTo>
                    <a:close/>
                    <a:moveTo>
                      <a:pt x="237" y="171"/>
                    </a:moveTo>
                    <a:cubicBezTo>
                      <a:pt x="247" y="174"/>
                      <a:pt x="256" y="178"/>
                      <a:pt x="264" y="182"/>
                    </a:cubicBezTo>
                    <a:cubicBezTo>
                      <a:pt x="265" y="183"/>
                      <a:pt x="267" y="182"/>
                      <a:pt x="268" y="182"/>
                    </a:cubicBezTo>
                    <a:cubicBezTo>
                      <a:pt x="274" y="177"/>
                      <a:pt x="280" y="172"/>
                      <a:pt x="286" y="167"/>
                    </a:cubicBezTo>
                    <a:cubicBezTo>
                      <a:pt x="290" y="164"/>
                      <a:pt x="296" y="163"/>
                      <a:pt x="299" y="167"/>
                    </a:cubicBezTo>
                    <a:cubicBezTo>
                      <a:pt x="307" y="175"/>
                      <a:pt x="315" y="182"/>
                      <a:pt x="323" y="191"/>
                    </a:cubicBezTo>
                    <a:cubicBezTo>
                      <a:pt x="327" y="194"/>
                      <a:pt x="326" y="200"/>
                      <a:pt x="323" y="204"/>
                    </a:cubicBezTo>
                    <a:cubicBezTo>
                      <a:pt x="318" y="210"/>
                      <a:pt x="313" y="216"/>
                      <a:pt x="308" y="222"/>
                    </a:cubicBezTo>
                    <a:cubicBezTo>
                      <a:pt x="307" y="223"/>
                      <a:pt x="307" y="225"/>
                      <a:pt x="308" y="226"/>
                    </a:cubicBezTo>
                    <a:cubicBezTo>
                      <a:pt x="312" y="234"/>
                      <a:pt x="316" y="243"/>
                      <a:pt x="319" y="253"/>
                    </a:cubicBezTo>
                    <a:cubicBezTo>
                      <a:pt x="319" y="254"/>
                      <a:pt x="320" y="254"/>
                      <a:pt x="322" y="255"/>
                    </a:cubicBezTo>
                    <a:cubicBezTo>
                      <a:pt x="329" y="255"/>
                      <a:pt x="337" y="256"/>
                      <a:pt x="345" y="257"/>
                    </a:cubicBezTo>
                    <a:cubicBezTo>
                      <a:pt x="350" y="258"/>
                      <a:pt x="355" y="261"/>
                      <a:pt x="355" y="266"/>
                    </a:cubicBezTo>
                    <a:cubicBezTo>
                      <a:pt x="355" y="278"/>
                      <a:pt x="355" y="289"/>
                      <a:pt x="355" y="300"/>
                    </a:cubicBezTo>
                    <a:cubicBezTo>
                      <a:pt x="355" y="305"/>
                      <a:pt x="350" y="308"/>
                      <a:pt x="345" y="309"/>
                    </a:cubicBezTo>
                    <a:cubicBezTo>
                      <a:pt x="337" y="310"/>
                      <a:pt x="329" y="311"/>
                      <a:pt x="322" y="312"/>
                    </a:cubicBezTo>
                    <a:cubicBezTo>
                      <a:pt x="320" y="312"/>
                      <a:pt x="319" y="313"/>
                      <a:pt x="319" y="314"/>
                    </a:cubicBezTo>
                    <a:cubicBezTo>
                      <a:pt x="316" y="323"/>
                      <a:pt x="312" y="333"/>
                      <a:pt x="308" y="341"/>
                    </a:cubicBezTo>
                    <a:cubicBezTo>
                      <a:pt x="307" y="342"/>
                      <a:pt x="307" y="343"/>
                      <a:pt x="308" y="344"/>
                    </a:cubicBezTo>
                    <a:cubicBezTo>
                      <a:pt x="313" y="350"/>
                      <a:pt x="318" y="356"/>
                      <a:pt x="323" y="363"/>
                    </a:cubicBezTo>
                    <a:cubicBezTo>
                      <a:pt x="326" y="367"/>
                      <a:pt x="327" y="372"/>
                      <a:pt x="323" y="376"/>
                    </a:cubicBezTo>
                    <a:cubicBezTo>
                      <a:pt x="315" y="384"/>
                      <a:pt x="307" y="392"/>
                      <a:pt x="299" y="400"/>
                    </a:cubicBezTo>
                    <a:cubicBezTo>
                      <a:pt x="296" y="403"/>
                      <a:pt x="290" y="403"/>
                      <a:pt x="286" y="399"/>
                    </a:cubicBezTo>
                    <a:cubicBezTo>
                      <a:pt x="280" y="395"/>
                      <a:pt x="274" y="390"/>
                      <a:pt x="268" y="385"/>
                    </a:cubicBezTo>
                    <a:cubicBezTo>
                      <a:pt x="267" y="384"/>
                      <a:pt x="265" y="384"/>
                      <a:pt x="264" y="384"/>
                    </a:cubicBezTo>
                    <a:cubicBezTo>
                      <a:pt x="256" y="389"/>
                      <a:pt x="247" y="393"/>
                      <a:pt x="237" y="395"/>
                    </a:cubicBezTo>
                    <a:cubicBezTo>
                      <a:pt x="236" y="396"/>
                      <a:pt x="236" y="397"/>
                      <a:pt x="235" y="398"/>
                    </a:cubicBezTo>
                    <a:cubicBezTo>
                      <a:pt x="235" y="406"/>
                      <a:pt x="233" y="414"/>
                      <a:pt x="233" y="421"/>
                    </a:cubicBezTo>
                    <a:cubicBezTo>
                      <a:pt x="232" y="427"/>
                      <a:pt x="228" y="431"/>
                      <a:pt x="224" y="431"/>
                    </a:cubicBezTo>
                    <a:cubicBezTo>
                      <a:pt x="212" y="431"/>
                      <a:pt x="201" y="431"/>
                      <a:pt x="190" y="431"/>
                    </a:cubicBezTo>
                    <a:cubicBezTo>
                      <a:pt x="185" y="431"/>
                      <a:pt x="181" y="427"/>
                      <a:pt x="181" y="421"/>
                    </a:cubicBezTo>
                    <a:cubicBezTo>
                      <a:pt x="180" y="414"/>
                      <a:pt x="179" y="406"/>
                      <a:pt x="178" y="398"/>
                    </a:cubicBezTo>
                    <a:cubicBezTo>
                      <a:pt x="178" y="397"/>
                      <a:pt x="177" y="396"/>
                      <a:pt x="176" y="395"/>
                    </a:cubicBezTo>
                    <a:cubicBezTo>
                      <a:pt x="167" y="393"/>
                      <a:pt x="157" y="389"/>
                      <a:pt x="149" y="384"/>
                    </a:cubicBezTo>
                    <a:cubicBezTo>
                      <a:pt x="148" y="384"/>
                      <a:pt x="147" y="384"/>
                      <a:pt x="146" y="385"/>
                    </a:cubicBezTo>
                    <a:cubicBezTo>
                      <a:pt x="140" y="390"/>
                      <a:pt x="134" y="395"/>
                      <a:pt x="127" y="399"/>
                    </a:cubicBezTo>
                    <a:cubicBezTo>
                      <a:pt x="123" y="403"/>
                      <a:pt x="118" y="403"/>
                      <a:pt x="114" y="400"/>
                    </a:cubicBezTo>
                    <a:cubicBezTo>
                      <a:pt x="106" y="392"/>
                      <a:pt x="98" y="384"/>
                      <a:pt x="90" y="376"/>
                    </a:cubicBezTo>
                    <a:cubicBezTo>
                      <a:pt x="87" y="372"/>
                      <a:pt x="87" y="367"/>
                      <a:pt x="90" y="363"/>
                    </a:cubicBezTo>
                    <a:cubicBezTo>
                      <a:pt x="95" y="356"/>
                      <a:pt x="100" y="350"/>
                      <a:pt x="105" y="344"/>
                    </a:cubicBezTo>
                    <a:cubicBezTo>
                      <a:pt x="106" y="343"/>
                      <a:pt x="106" y="342"/>
                      <a:pt x="106" y="341"/>
                    </a:cubicBezTo>
                    <a:cubicBezTo>
                      <a:pt x="101" y="333"/>
                      <a:pt x="97" y="323"/>
                      <a:pt x="94" y="314"/>
                    </a:cubicBezTo>
                    <a:cubicBezTo>
                      <a:pt x="94" y="313"/>
                      <a:pt x="93" y="312"/>
                      <a:pt x="92" y="312"/>
                    </a:cubicBezTo>
                    <a:cubicBezTo>
                      <a:pt x="84" y="311"/>
                      <a:pt x="76" y="310"/>
                      <a:pt x="69" y="309"/>
                    </a:cubicBezTo>
                    <a:cubicBezTo>
                      <a:pt x="63" y="308"/>
                      <a:pt x="59" y="305"/>
                      <a:pt x="59" y="300"/>
                    </a:cubicBezTo>
                    <a:cubicBezTo>
                      <a:pt x="59" y="289"/>
                      <a:pt x="59" y="278"/>
                      <a:pt x="59" y="266"/>
                    </a:cubicBezTo>
                    <a:cubicBezTo>
                      <a:pt x="59" y="261"/>
                      <a:pt x="63" y="258"/>
                      <a:pt x="69" y="257"/>
                    </a:cubicBezTo>
                    <a:cubicBezTo>
                      <a:pt x="76" y="256"/>
                      <a:pt x="84" y="255"/>
                      <a:pt x="92" y="255"/>
                    </a:cubicBezTo>
                    <a:cubicBezTo>
                      <a:pt x="93" y="254"/>
                      <a:pt x="94" y="254"/>
                      <a:pt x="94" y="253"/>
                    </a:cubicBezTo>
                    <a:cubicBezTo>
                      <a:pt x="97" y="243"/>
                      <a:pt x="101" y="234"/>
                      <a:pt x="106" y="226"/>
                    </a:cubicBezTo>
                    <a:cubicBezTo>
                      <a:pt x="106" y="225"/>
                      <a:pt x="106" y="223"/>
                      <a:pt x="105" y="222"/>
                    </a:cubicBezTo>
                    <a:cubicBezTo>
                      <a:pt x="100" y="216"/>
                      <a:pt x="95" y="210"/>
                      <a:pt x="90" y="204"/>
                    </a:cubicBezTo>
                    <a:cubicBezTo>
                      <a:pt x="87" y="200"/>
                      <a:pt x="87" y="194"/>
                      <a:pt x="90" y="191"/>
                    </a:cubicBezTo>
                    <a:cubicBezTo>
                      <a:pt x="98" y="182"/>
                      <a:pt x="106" y="175"/>
                      <a:pt x="114" y="167"/>
                    </a:cubicBezTo>
                    <a:cubicBezTo>
                      <a:pt x="118" y="163"/>
                      <a:pt x="123" y="164"/>
                      <a:pt x="127" y="167"/>
                    </a:cubicBezTo>
                    <a:cubicBezTo>
                      <a:pt x="134" y="172"/>
                      <a:pt x="140" y="177"/>
                      <a:pt x="146" y="182"/>
                    </a:cubicBezTo>
                    <a:cubicBezTo>
                      <a:pt x="147" y="182"/>
                      <a:pt x="148" y="183"/>
                      <a:pt x="149" y="182"/>
                    </a:cubicBezTo>
                    <a:cubicBezTo>
                      <a:pt x="157" y="178"/>
                      <a:pt x="167" y="174"/>
                      <a:pt x="176" y="171"/>
                    </a:cubicBezTo>
                    <a:cubicBezTo>
                      <a:pt x="177" y="171"/>
                      <a:pt x="178" y="170"/>
                      <a:pt x="178" y="168"/>
                    </a:cubicBezTo>
                    <a:cubicBezTo>
                      <a:pt x="179" y="161"/>
                      <a:pt x="180" y="153"/>
                      <a:pt x="181" y="145"/>
                    </a:cubicBezTo>
                    <a:cubicBezTo>
                      <a:pt x="181" y="140"/>
                      <a:pt x="185" y="135"/>
                      <a:pt x="190" y="135"/>
                    </a:cubicBezTo>
                    <a:cubicBezTo>
                      <a:pt x="201" y="135"/>
                      <a:pt x="212" y="135"/>
                      <a:pt x="224" y="135"/>
                    </a:cubicBezTo>
                    <a:cubicBezTo>
                      <a:pt x="228" y="135"/>
                      <a:pt x="232" y="140"/>
                      <a:pt x="233" y="145"/>
                    </a:cubicBezTo>
                    <a:cubicBezTo>
                      <a:pt x="233" y="153"/>
                      <a:pt x="235" y="161"/>
                      <a:pt x="235" y="168"/>
                    </a:cubicBezTo>
                    <a:cubicBezTo>
                      <a:pt x="236" y="170"/>
                      <a:pt x="236" y="171"/>
                      <a:pt x="237" y="171"/>
                    </a:cubicBezTo>
                    <a:close/>
                    <a:moveTo>
                      <a:pt x="207" y="212"/>
                    </a:moveTo>
                    <a:cubicBezTo>
                      <a:pt x="246" y="212"/>
                      <a:pt x="278" y="244"/>
                      <a:pt x="278" y="283"/>
                    </a:cubicBezTo>
                    <a:cubicBezTo>
                      <a:pt x="278" y="323"/>
                      <a:pt x="246" y="355"/>
                      <a:pt x="207" y="355"/>
                    </a:cubicBezTo>
                    <a:cubicBezTo>
                      <a:pt x="167" y="355"/>
                      <a:pt x="135" y="323"/>
                      <a:pt x="135" y="283"/>
                    </a:cubicBezTo>
                    <a:cubicBezTo>
                      <a:pt x="135" y="244"/>
                      <a:pt x="167" y="212"/>
                      <a:pt x="207" y="212"/>
                    </a:cubicBezTo>
                    <a:close/>
                    <a:moveTo>
                      <a:pt x="299" y="511"/>
                    </a:moveTo>
                    <a:cubicBezTo>
                      <a:pt x="299" y="518"/>
                      <a:pt x="294" y="524"/>
                      <a:pt x="287" y="524"/>
                    </a:cubicBezTo>
                    <a:cubicBezTo>
                      <a:pt x="233" y="524"/>
                      <a:pt x="180" y="524"/>
                      <a:pt x="127" y="524"/>
                    </a:cubicBezTo>
                    <a:cubicBezTo>
                      <a:pt x="120" y="524"/>
                      <a:pt x="114" y="518"/>
                      <a:pt x="114" y="511"/>
                    </a:cubicBezTo>
                    <a:cubicBezTo>
                      <a:pt x="114" y="429"/>
                      <a:pt x="0" y="365"/>
                      <a:pt x="0" y="255"/>
                    </a:cubicBezTo>
                    <a:cubicBezTo>
                      <a:pt x="0" y="0"/>
                      <a:pt x="413" y="0"/>
                      <a:pt x="413" y="255"/>
                    </a:cubicBezTo>
                    <a:cubicBezTo>
                      <a:pt x="413" y="366"/>
                      <a:pt x="299" y="419"/>
                      <a:pt x="299" y="511"/>
                    </a:cubicBezTo>
                    <a:close/>
                    <a:moveTo>
                      <a:pt x="136" y="622"/>
                    </a:moveTo>
                    <a:cubicBezTo>
                      <a:pt x="183" y="622"/>
                      <a:pt x="230" y="622"/>
                      <a:pt x="277" y="622"/>
                    </a:cubicBezTo>
                    <a:cubicBezTo>
                      <a:pt x="283" y="622"/>
                      <a:pt x="288" y="626"/>
                      <a:pt x="288" y="631"/>
                    </a:cubicBezTo>
                    <a:cubicBezTo>
                      <a:pt x="288" y="637"/>
                      <a:pt x="288" y="643"/>
                      <a:pt x="288" y="648"/>
                    </a:cubicBezTo>
                    <a:cubicBezTo>
                      <a:pt x="288" y="653"/>
                      <a:pt x="283" y="657"/>
                      <a:pt x="277" y="657"/>
                    </a:cubicBezTo>
                    <a:cubicBezTo>
                      <a:pt x="230" y="657"/>
                      <a:pt x="183" y="657"/>
                      <a:pt x="136" y="657"/>
                    </a:cubicBezTo>
                    <a:cubicBezTo>
                      <a:pt x="130" y="657"/>
                      <a:pt x="125" y="653"/>
                      <a:pt x="125" y="648"/>
                    </a:cubicBezTo>
                    <a:cubicBezTo>
                      <a:pt x="125" y="643"/>
                      <a:pt x="125" y="637"/>
                      <a:pt x="125" y="631"/>
                    </a:cubicBezTo>
                    <a:cubicBezTo>
                      <a:pt x="125" y="626"/>
                      <a:pt x="130" y="622"/>
                      <a:pt x="136" y="622"/>
                    </a:cubicBezTo>
                    <a:close/>
                    <a:moveTo>
                      <a:pt x="125" y="578"/>
                    </a:moveTo>
                    <a:cubicBezTo>
                      <a:pt x="180" y="578"/>
                      <a:pt x="234" y="578"/>
                      <a:pt x="288" y="578"/>
                    </a:cubicBezTo>
                    <a:cubicBezTo>
                      <a:pt x="294" y="578"/>
                      <a:pt x="299" y="582"/>
                      <a:pt x="299" y="586"/>
                    </a:cubicBezTo>
                    <a:cubicBezTo>
                      <a:pt x="299" y="592"/>
                      <a:pt x="299" y="598"/>
                      <a:pt x="299" y="604"/>
                    </a:cubicBezTo>
                    <a:cubicBezTo>
                      <a:pt x="299" y="609"/>
                      <a:pt x="294" y="613"/>
                      <a:pt x="288" y="613"/>
                    </a:cubicBezTo>
                    <a:cubicBezTo>
                      <a:pt x="234" y="613"/>
                      <a:pt x="180" y="613"/>
                      <a:pt x="125" y="613"/>
                    </a:cubicBezTo>
                    <a:cubicBezTo>
                      <a:pt x="119" y="613"/>
                      <a:pt x="115" y="609"/>
                      <a:pt x="115" y="604"/>
                    </a:cubicBezTo>
                    <a:cubicBezTo>
                      <a:pt x="115" y="598"/>
                      <a:pt x="115" y="592"/>
                      <a:pt x="115" y="586"/>
                    </a:cubicBezTo>
                    <a:cubicBezTo>
                      <a:pt x="115" y="582"/>
                      <a:pt x="119" y="578"/>
                      <a:pt x="125" y="578"/>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8" name="PA-任意多边形 26">
                <a:extLst>
                  <a:ext uri="{FF2B5EF4-FFF2-40B4-BE49-F238E27FC236}">
                    <a16:creationId xmlns="" xmlns:a16="http://schemas.microsoft.com/office/drawing/2014/main" id="{7EF6068B-A8D4-4D8B-98BD-9B4D6EEC6C63}"/>
                  </a:ext>
                </a:extLst>
              </p:cNvPr>
              <p:cNvSpPr>
                <a:spLocks noEditPoints="1"/>
              </p:cNvSpPr>
              <p:nvPr>
                <p:custDataLst>
                  <p:tags r:id="rId29"/>
                </p:custDataLst>
              </p:nvPr>
            </p:nvSpPr>
            <p:spPr bwMode="auto">
              <a:xfrm>
                <a:off x="2793098" y="2817307"/>
                <a:ext cx="601557" cy="955491"/>
              </a:xfrm>
              <a:custGeom>
                <a:avLst/>
                <a:gdLst>
                  <a:gd name="T0" fmla="*/ 294 w 413"/>
                  <a:gd name="T1" fmla="*/ 535 h 657"/>
                  <a:gd name="T2" fmla="*/ 305 w 413"/>
                  <a:gd name="T3" fmla="*/ 561 h 657"/>
                  <a:gd name="T4" fmla="*/ 119 w 413"/>
                  <a:gd name="T5" fmla="*/ 569 h 657"/>
                  <a:gd name="T6" fmla="*/ 108 w 413"/>
                  <a:gd name="T7" fmla="*/ 543 h 657"/>
                  <a:gd name="T8" fmla="*/ 237 w 413"/>
                  <a:gd name="T9" fmla="*/ 171 h 657"/>
                  <a:gd name="T10" fmla="*/ 268 w 413"/>
                  <a:gd name="T11" fmla="*/ 182 h 657"/>
                  <a:gd name="T12" fmla="*/ 299 w 413"/>
                  <a:gd name="T13" fmla="*/ 167 h 657"/>
                  <a:gd name="T14" fmla="*/ 323 w 413"/>
                  <a:gd name="T15" fmla="*/ 204 h 657"/>
                  <a:gd name="T16" fmla="*/ 308 w 413"/>
                  <a:gd name="T17" fmla="*/ 226 h 657"/>
                  <a:gd name="T18" fmla="*/ 322 w 413"/>
                  <a:gd name="T19" fmla="*/ 255 h 657"/>
                  <a:gd name="T20" fmla="*/ 355 w 413"/>
                  <a:gd name="T21" fmla="*/ 266 h 657"/>
                  <a:gd name="T22" fmla="*/ 345 w 413"/>
                  <a:gd name="T23" fmla="*/ 309 h 657"/>
                  <a:gd name="T24" fmla="*/ 319 w 413"/>
                  <a:gd name="T25" fmla="*/ 314 h 657"/>
                  <a:gd name="T26" fmla="*/ 308 w 413"/>
                  <a:gd name="T27" fmla="*/ 344 h 657"/>
                  <a:gd name="T28" fmla="*/ 323 w 413"/>
                  <a:gd name="T29" fmla="*/ 376 h 657"/>
                  <a:gd name="T30" fmla="*/ 286 w 413"/>
                  <a:gd name="T31" fmla="*/ 399 h 657"/>
                  <a:gd name="T32" fmla="*/ 264 w 413"/>
                  <a:gd name="T33" fmla="*/ 384 h 657"/>
                  <a:gd name="T34" fmla="*/ 235 w 413"/>
                  <a:gd name="T35" fmla="*/ 398 h 657"/>
                  <a:gd name="T36" fmla="*/ 224 w 413"/>
                  <a:gd name="T37" fmla="*/ 431 h 657"/>
                  <a:gd name="T38" fmla="*/ 181 w 413"/>
                  <a:gd name="T39" fmla="*/ 421 h 657"/>
                  <a:gd name="T40" fmla="*/ 176 w 413"/>
                  <a:gd name="T41" fmla="*/ 395 h 657"/>
                  <a:gd name="T42" fmla="*/ 146 w 413"/>
                  <a:gd name="T43" fmla="*/ 385 h 657"/>
                  <a:gd name="T44" fmla="*/ 114 w 413"/>
                  <a:gd name="T45" fmla="*/ 400 h 657"/>
                  <a:gd name="T46" fmla="*/ 90 w 413"/>
                  <a:gd name="T47" fmla="*/ 363 h 657"/>
                  <a:gd name="T48" fmla="*/ 106 w 413"/>
                  <a:gd name="T49" fmla="*/ 341 h 657"/>
                  <a:gd name="T50" fmla="*/ 92 w 413"/>
                  <a:gd name="T51" fmla="*/ 312 h 657"/>
                  <a:gd name="T52" fmla="*/ 59 w 413"/>
                  <a:gd name="T53" fmla="*/ 300 h 657"/>
                  <a:gd name="T54" fmla="*/ 69 w 413"/>
                  <a:gd name="T55" fmla="*/ 257 h 657"/>
                  <a:gd name="T56" fmla="*/ 94 w 413"/>
                  <a:gd name="T57" fmla="*/ 253 h 657"/>
                  <a:gd name="T58" fmla="*/ 105 w 413"/>
                  <a:gd name="T59" fmla="*/ 222 h 657"/>
                  <a:gd name="T60" fmla="*/ 90 w 413"/>
                  <a:gd name="T61" fmla="*/ 191 h 657"/>
                  <a:gd name="T62" fmla="*/ 127 w 413"/>
                  <a:gd name="T63" fmla="*/ 167 h 657"/>
                  <a:gd name="T64" fmla="*/ 149 w 413"/>
                  <a:gd name="T65" fmla="*/ 182 h 657"/>
                  <a:gd name="T66" fmla="*/ 178 w 413"/>
                  <a:gd name="T67" fmla="*/ 168 h 657"/>
                  <a:gd name="T68" fmla="*/ 190 w 413"/>
                  <a:gd name="T69" fmla="*/ 135 h 657"/>
                  <a:gd name="T70" fmla="*/ 233 w 413"/>
                  <a:gd name="T71" fmla="*/ 145 h 657"/>
                  <a:gd name="T72" fmla="*/ 237 w 413"/>
                  <a:gd name="T73" fmla="*/ 171 h 657"/>
                  <a:gd name="T74" fmla="*/ 278 w 413"/>
                  <a:gd name="T75" fmla="*/ 283 h 657"/>
                  <a:gd name="T76" fmla="*/ 135 w 413"/>
                  <a:gd name="T77" fmla="*/ 283 h 657"/>
                  <a:gd name="T78" fmla="*/ 299 w 413"/>
                  <a:gd name="T79" fmla="*/ 511 h 657"/>
                  <a:gd name="T80" fmla="*/ 127 w 413"/>
                  <a:gd name="T81" fmla="*/ 524 h 657"/>
                  <a:gd name="T82" fmla="*/ 0 w 413"/>
                  <a:gd name="T83" fmla="*/ 255 h 657"/>
                  <a:gd name="T84" fmla="*/ 299 w 413"/>
                  <a:gd name="T85" fmla="*/ 511 h 657"/>
                  <a:gd name="T86" fmla="*/ 277 w 413"/>
                  <a:gd name="T87" fmla="*/ 622 h 657"/>
                  <a:gd name="T88" fmla="*/ 288 w 413"/>
                  <a:gd name="T89" fmla="*/ 648 h 657"/>
                  <a:gd name="T90" fmla="*/ 136 w 413"/>
                  <a:gd name="T91" fmla="*/ 657 h 657"/>
                  <a:gd name="T92" fmla="*/ 125 w 413"/>
                  <a:gd name="T93" fmla="*/ 631 h 657"/>
                  <a:gd name="T94" fmla="*/ 125 w 413"/>
                  <a:gd name="T95" fmla="*/ 578 h 657"/>
                  <a:gd name="T96" fmla="*/ 299 w 413"/>
                  <a:gd name="T97" fmla="*/ 586 h 657"/>
                  <a:gd name="T98" fmla="*/ 288 w 413"/>
                  <a:gd name="T99" fmla="*/ 613 h 657"/>
                  <a:gd name="T100" fmla="*/ 115 w 413"/>
                  <a:gd name="T101" fmla="*/ 604 h 657"/>
                  <a:gd name="T102" fmla="*/ 125 w 413"/>
                  <a:gd name="T103" fmla="*/ 57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13" h="657">
                    <a:moveTo>
                      <a:pt x="119" y="535"/>
                    </a:moveTo>
                    <a:cubicBezTo>
                      <a:pt x="178" y="535"/>
                      <a:pt x="236" y="535"/>
                      <a:pt x="294" y="535"/>
                    </a:cubicBezTo>
                    <a:cubicBezTo>
                      <a:pt x="300" y="535"/>
                      <a:pt x="305" y="539"/>
                      <a:pt x="305" y="543"/>
                    </a:cubicBezTo>
                    <a:cubicBezTo>
                      <a:pt x="305" y="561"/>
                      <a:pt x="305" y="561"/>
                      <a:pt x="305" y="561"/>
                    </a:cubicBezTo>
                    <a:cubicBezTo>
                      <a:pt x="305" y="565"/>
                      <a:pt x="300" y="569"/>
                      <a:pt x="294" y="569"/>
                    </a:cubicBezTo>
                    <a:cubicBezTo>
                      <a:pt x="236" y="569"/>
                      <a:pt x="178" y="569"/>
                      <a:pt x="119" y="569"/>
                    </a:cubicBezTo>
                    <a:cubicBezTo>
                      <a:pt x="113" y="569"/>
                      <a:pt x="108" y="565"/>
                      <a:pt x="108" y="561"/>
                    </a:cubicBezTo>
                    <a:cubicBezTo>
                      <a:pt x="108" y="555"/>
                      <a:pt x="108" y="549"/>
                      <a:pt x="108" y="543"/>
                    </a:cubicBezTo>
                    <a:cubicBezTo>
                      <a:pt x="108" y="539"/>
                      <a:pt x="113" y="535"/>
                      <a:pt x="119" y="535"/>
                    </a:cubicBezTo>
                    <a:close/>
                    <a:moveTo>
                      <a:pt x="237" y="171"/>
                    </a:moveTo>
                    <a:cubicBezTo>
                      <a:pt x="247" y="174"/>
                      <a:pt x="256" y="178"/>
                      <a:pt x="264" y="182"/>
                    </a:cubicBezTo>
                    <a:cubicBezTo>
                      <a:pt x="265" y="183"/>
                      <a:pt x="267" y="182"/>
                      <a:pt x="268" y="182"/>
                    </a:cubicBezTo>
                    <a:cubicBezTo>
                      <a:pt x="274" y="177"/>
                      <a:pt x="280" y="172"/>
                      <a:pt x="286" y="167"/>
                    </a:cubicBezTo>
                    <a:cubicBezTo>
                      <a:pt x="290" y="164"/>
                      <a:pt x="296" y="163"/>
                      <a:pt x="299" y="167"/>
                    </a:cubicBezTo>
                    <a:cubicBezTo>
                      <a:pt x="307" y="175"/>
                      <a:pt x="315" y="182"/>
                      <a:pt x="323" y="191"/>
                    </a:cubicBezTo>
                    <a:cubicBezTo>
                      <a:pt x="327" y="194"/>
                      <a:pt x="326" y="200"/>
                      <a:pt x="323" y="204"/>
                    </a:cubicBezTo>
                    <a:cubicBezTo>
                      <a:pt x="318" y="210"/>
                      <a:pt x="313" y="216"/>
                      <a:pt x="308" y="222"/>
                    </a:cubicBezTo>
                    <a:cubicBezTo>
                      <a:pt x="307" y="223"/>
                      <a:pt x="307" y="225"/>
                      <a:pt x="308" y="226"/>
                    </a:cubicBezTo>
                    <a:cubicBezTo>
                      <a:pt x="312" y="234"/>
                      <a:pt x="316" y="243"/>
                      <a:pt x="319" y="253"/>
                    </a:cubicBezTo>
                    <a:cubicBezTo>
                      <a:pt x="319" y="254"/>
                      <a:pt x="320" y="254"/>
                      <a:pt x="322" y="255"/>
                    </a:cubicBezTo>
                    <a:cubicBezTo>
                      <a:pt x="329" y="255"/>
                      <a:pt x="337" y="256"/>
                      <a:pt x="345" y="257"/>
                    </a:cubicBezTo>
                    <a:cubicBezTo>
                      <a:pt x="350" y="258"/>
                      <a:pt x="355" y="261"/>
                      <a:pt x="355" y="266"/>
                    </a:cubicBezTo>
                    <a:cubicBezTo>
                      <a:pt x="355" y="278"/>
                      <a:pt x="355" y="289"/>
                      <a:pt x="355" y="300"/>
                    </a:cubicBezTo>
                    <a:cubicBezTo>
                      <a:pt x="355" y="305"/>
                      <a:pt x="350" y="308"/>
                      <a:pt x="345" y="309"/>
                    </a:cubicBezTo>
                    <a:cubicBezTo>
                      <a:pt x="337" y="310"/>
                      <a:pt x="329" y="311"/>
                      <a:pt x="322" y="312"/>
                    </a:cubicBezTo>
                    <a:cubicBezTo>
                      <a:pt x="320" y="312"/>
                      <a:pt x="319" y="313"/>
                      <a:pt x="319" y="314"/>
                    </a:cubicBezTo>
                    <a:cubicBezTo>
                      <a:pt x="316" y="323"/>
                      <a:pt x="312" y="333"/>
                      <a:pt x="308" y="341"/>
                    </a:cubicBezTo>
                    <a:cubicBezTo>
                      <a:pt x="307" y="342"/>
                      <a:pt x="307" y="343"/>
                      <a:pt x="308" y="344"/>
                    </a:cubicBezTo>
                    <a:cubicBezTo>
                      <a:pt x="313" y="350"/>
                      <a:pt x="318" y="356"/>
                      <a:pt x="323" y="363"/>
                    </a:cubicBezTo>
                    <a:cubicBezTo>
                      <a:pt x="326" y="367"/>
                      <a:pt x="327" y="372"/>
                      <a:pt x="323" y="376"/>
                    </a:cubicBezTo>
                    <a:cubicBezTo>
                      <a:pt x="315" y="384"/>
                      <a:pt x="307" y="392"/>
                      <a:pt x="299" y="400"/>
                    </a:cubicBezTo>
                    <a:cubicBezTo>
                      <a:pt x="296" y="403"/>
                      <a:pt x="290" y="403"/>
                      <a:pt x="286" y="399"/>
                    </a:cubicBezTo>
                    <a:cubicBezTo>
                      <a:pt x="280" y="395"/>
                      <a:pt x="274" y="390"/>
                      <a:pt x="268" y="385"/>
                    </a:cubicBezTo>
                    <a:cubicBezTo>
                      <a:pt x="267" y="384"/>
                      <a:pt x="265" y="384"/>
                      <a:pt x="264" y="384"/>
                    </a:cubicBezTo>
                    <a:cubicBezTo>
                      <a:pt x="256" y="389"/>
                      <a:pt x="247" y="393"/>
                      <a:pt x="237" y="395"/>
                    </a:cubicBezTo>
                    <a:cubicBezTo>
                      <a:pt x="236" y="396"/>
                      <a:pt x="236" y="397"/>
                      <a:pt x="235" y="398"/>
                    </a:cubicBezTo>
                    <a:cubicBezTo>
                      <a:pt x="235" y="406"/>
                      <a:pt x="233" y="414"/>
                      <a:pt x="233" y="421"/>
                    </a:cubicBezTo>
                    <a:cubicBezTo>
                      <a:pt x="232" y="427"/>
                      <a:pt x="228" y="431"/>
                      <a:pt x="224" y="431"/>
                    </a:cubicBezTo>
                    <a:cubicBezTo>
                      <a:pt x="212" y="431"/>
                      <a:pt x="201" y="431"/>
                      <a:pt x="190" y="431"/>
                    </a:cubicBezTo>
                    <a:cubicBezTo>
                      <a:pt x="185" y="431"/>
                      <a:pt x="181" y="427"/>
                      <a:pt x="181" y="421"/>
                    </a:cubicBezTo>
                    <a:cubicBezTo>
                      <a:pt x="180" y="414"/>
                      <a:pt x="179" y="406"/>
                      <a:pt x="178" y="398"/>
                    </a:cubicBezTo>
                    <a:cubicBezTo>
                      <a:pt x="178" y="397"/>
                      <a:pt x="177" y="396"/>
                      <a:pt x="176" y="395"/>
                    </a:cubicBezTo>
                    <a:cubicBezTo>
                      <a:pt x="167" y="393"/>
                      <a:pt x="157" y="389"/>
                      <a:pt x="149" y="384"/>
                    </a:cubicBezTo>
                    <a:cubicBezTo>
                      <a:pt x="148" y="384"/>
                      <a:pt x="147" y="384"/>
                      <a:pt x="146" y="385"/>
                    </a:cubicBezTo>
                    <a:cubicBezTo>
                      <a:pt x="140" y="390"/>
                      <a:pt x="134" y="395"/>
                      <a:pt x="127" y="399"/>
                    </a:cubicBezTo>
                    <a:cubicBezTo>
                      <a:pt x="123" y="403"/>
                      <a:pt x="118" y="403"/>
                      <a:pt x="114" y="400"/>
                    </a:cubicBezTo>
                    <a:cubicBezTo>
                      <a:pt x="106" y="392"/>
                      <a:pt x="98" y="384"/>
                      <a:pt x="90" y="376"/>
                    </a:cubicBezTo>
                    <a:cubicBezTo>
                      <a:pt x="87" y="372"/>
                      <a:pt x="87" y="367"/>
                      <a:pt x="90" y="363"/>
                    </a:cubicBezTo>
                    <a:cubicBezTo>
                      <a:pt x="95" y="356"/>
                      <a:pt x="100" y="350"/>
                      <a:pt x="105" y="344"/>
                    </a:cubicBezTo>
                    <a:cubicBezTo>
                      <a:pt x="106" y="343"/>
                      <a:pt x="106" y="342"/>
                      <a:pt x="106" y="341"/>
                    </a:cubicBezTo>
                    <a:cubicBezTo>
                      <a:pt x="101" y="333"/>
                      <a:pt x="97" y="323"/>
                      <a:pt x="94" y="314"/>
                    </a:cubicBezTo>
                    <a:cubicBezTo>
                      <a:pt x="94" y="313"/>
                      <a:pt x="93" y="312"/>
                      <a:pt x="92" y="312"/>
                    </a:cubicBezTo>
                    <a:cubicBezTo>
                      <a:pt x="84" y="311"/>
                      <a:pt x="76" y="310"/>
                      <a:pt x="69" y="309"/>
                    </a:cubicBezTo>
                    <a:cubicBezTo>
                      <a:pt x="63" y="308"/>
                      <a:pt x="59" y="305"/>
                      <a:pt x="59" y="300"/>
                    </a:cubicBezTo>
                    <a:cubicBezTo>
                      <a:pt x="59" y="289"/>
                      <a:pt x="59" y="278"/>
                      <a:pt x="59" y="266"/>
                    </a:cubicBezTo>
                    <a:cubicBezTo>
                      <a:pt x="59" y="261"/>
                      <a:pt x="63" y="258"/>
                      <a:pt x="69" y="257"/>
                    </a:cubicBezTo>
                    <a:cubicBezTo>
                      <a:pt x="76" y="256"/>
                      <a:pt x="84" y="255"/>
                      <a:pt x="92" y="255"/>
                    </a:cubicBezTo>
                    <a:cubicBezTo>
                      <a:pt x="93" y="254"/>
                      <a:pt x="94" y="254"/>
                      <a:pt x="94" y="253"/>
                    </a:cubicBezTo>
                    <a:cubicBezTo>
                      <a:pt x="97" y="243"/>
                      <a:pt x="101" y="234"/>
                      <a:pt x="106" y="226"/>
                    </a:cubicBezTo>
                    <a:cubicBezTo>
                      <a:pt x="106" y="225"/>
                      <a:pt x="106" y="223"/>
                      <a:pt x="105" y="222"/>
                    </a:cubicBezTo>
                    <a:cubicBezTo>
                      <a:pt x="100" y="216"/>
                      <a:pt x="95" y="210"/>
                      <a:pt x="90" y="204"/>
                    </a:cubicBezTo>
                    <a:cubicBezTo>
                      <a:pt x="87" y="200"/>
                      <a:pt x="87" y="194"/>
                      <a:pt x="90" y="191"/>
                    </a:cubicBezTo>
                    <a:cubicBezTo>
                      <a:pt x="98" y="182"/>
                      <a:pt x="106" y="175"/>
                      <a:pt x="114" y="167"/>
                    </a:cubicBezTo>
                    <a:cubicBezTo>
                      <a:pt x="118" y="163"/>
                      <a:pt x="123" y="164"/>
                      <a:pt x="127" y="167"/>
                    </a:cubicBezTo>
                    <a:cubicBezTo>
                      <a:pt x="134" y="172"/>
                      <a:pt x="140" y="177"/>
                      <a:pt x="146" y="182"/>
                    </a:cubicBezTo>
                    <a:cubicBezTo>
                      <a:pt x="147" y="182"/>
                      <a:pt x="148" y="183"/>
                      <a:pt x="149" y="182"/>
                    </a:cubicBezTo>
                    <a:cubicBezTo>
                      <a:pt x="157" y="178"/>
                      <a:pt x="167" y="174"/>
                      <a:pt x="176" y="171"/>
                    </a:cubicBezTo>
                    <a:cubicBezTo>
                      <a:pt x="177" y="171"/>
                      <a:pt x="178" y="170"/>
                      <a:pt x="178" y="168"/>
                    </a:cubicBezTo>
                    <a:cubicBezTo>
                      <a:pt x="179" y="161"/>
                      <a:pt x="180" y="153"/>
                      <a:pt x="181" y="145"/>
                    </a:cubicBezTo>
                    <a:cubicBezTo>
                      <a:pt x="181" y="140"/>
                      <a:pt x="185" y="135"/>
                      <a:pt x="190" y="135"/>
                    </a:cubicBezTo>
                    <a:cubicBezTo>
                      <a:pt x="201" y="135"/>
                      <a:pt x="212" y="135"/>
                      <a:pt x="224" y="135"/>
                    </a:cubicBezTo>
                    <a:cubicBezTo>
                      <a:pt x="228" y="135"/>
                      <a:pt x="232" y="140"/>
                      <a:pt x="233" y="145"/>
                    </a:cubicBezTo>
                    <a:cubicBezTo>
                      <a:pt x="233" y="153"/>
                      <a:pt x="235" y="161"/>
                      <a:pt x="235" y="168"/>
                    </a:cubicBezTo>
                    <a:cubicBezTo>
                      <a:pt x="236" y="170"/>
                      <a:pt x="236" y="171"/>
                      <a:pt x="237" y="171"/>
                    </a:cubicBezTo>
                    <a:close/>
                    <a:moveTo>
                      <a:pt x="207" y="212"/>
                    </a:moveTo>
                    <a:cubicBezTo>
                      <a:pt x="246" y="212"/>
                      <a:pt x="278" y="244"/>
                      <a:pt x="278" y="283"/>
                    </a:cubicBezTo>
                    <a:cubicBezTo>
                      <a:pt x="278" y="323"/>
                      <a:pt x="246" y="355"/>
                      <a:pt x="207" y="355"/>
                    </a:cubicBezTo>
                    <a:cubicBezTo>
                      <a:pt x="167" y="355"/>
                      <a:pt x="135" y="323"/>
                      <a:pt x="135" y="283"/>
                    </a:cubicBezTo>
                    <a:cubicBezTo>
                      <a:pt x="135" y="244"/>
                      <a:pt x="167" y="212"/>
                      <a:pt x="207" y="212"/>
                    </a:cubicBezTo>
                    <a:close/>
                    <a:moveTo>
                      <a:pt x="299" y="511"/>
                    </a:moveTo>
                    <a:cubicBezTo>
                      <a:pt x="299" y="518"/>
                      <a:pt x="294" y="524"/>
                      <a:pt x="287" y="524"/>
                    </a:cubicBezTo>
                    <a:cubicBezTo>
                      <a:pt x="233" y="524"/>
                      <a:pt x="180" y="524"/>
                      <a:pt x="127" y="524"/>
                    </a:cubicBezTo>
                    <a:cubicBezTo>
                      <a:pt x="120" y="524"/>
                      <a:pt x="114" y="518"/>
                      <a:pt x="114" y="511"/>
                    </a:cubicBezTo>
                    <a:cubicBezTo>
                      <a:pt x="114" y="429"/>
                      <a:pt x="0" y="365"/>
                      <a:pt x="0" y="255"/>
                    </a:cubicBezTo>
                    <a:cubicBezTo>
                      <a:pt x="0" y="0"/>
                      <a:pt x="413" y="0"/>
                      <a:pt x="413" y="255"/>
                    </a:cubicBezTo>
                    <a:cubicBezTo>
                      <a:pt x="413" y="366"/>
                      <a:pt x="299" y="419"/>
                      <a:pt x="299" y="511"/>
                    </a:cubicBezTo>
                    <a:close/>
                    <a:moveTo>
                      <a:pt x="136" y="622"/>
                    </a:moveTo>
                    <a:cubicBezTo>
                      <a:pt x="183" y="622"/>
                      <a:pt x="230" y="622"/>
                      <a:pt x="277" y="622"/>
                    </a:cubicBezTo>
                    <a:cubicBezTo>
                      <a:pt x="283" y="622"/>
                      <a:pt x="288" y="626"/>
                      <a:pt x="288" y="631"/>
                    </a:cubicBezTo>
                    <a:cubicBezTo>
                      <a:pt x="288" y="637"/>
                      <a:pt x="288" y="643"/>
                      <a:pt x="288" y="648"/>
                    </a:cubicBezTo>
                    <a:cubicBezTo>
                      <a:pt x="288" y="653"/>
                      <a:pt x="283" y="657"/>
                      <a:pt x="277" y="657"/>
                    </a:cubicBezTo>
                    <a:cubicBezTo>
                      <a:pt x="230" y="657"/>
                      <a:pt x="183" y="657"/>
                      <a:pt x="136" y="657"/>
                    </a:cubicBezTo>
                    <a:cubicBezTo>
                      <a:pt x="130" y="657"/>
                      <a:pt x="125" y="653"/>
                      <a:pt x="125" y="648"/>
                    </a:cubicBezTo>
                    <a:cubicBezTo>
                      <a:pt x="125" y="643"/>
                      <a:pt x="125" y="637"/>
                      <a:pt x="125" y="631"/>
                    </a:cubicBezTo>
                    <a:cubicBezTo>
                      <a:pt x="125" y="626"/>
                      <a:pt x="130" y="622"/>
                      <a:pt x="136" y="622"/>
                    </a:cubicBezTo>
                    <a:close/>
                    <a:moveTo>
                      <a:pt x="125" y="578"/>
                    </a:moveTo>
                    <a:cubicBezTo>
                      <a:pt x="180" y="578"/>
                      <a:pt x="234" y="578"/>
                      <a:pt x="288" y="578"/>
                    </a:cubicBezTo>
                    <a:cubicBezTo>
                      <a:pt x="294" y="578"/>
                      <a:pt x="299" y="582"/>
                      <a:pt x="299" y="586"/>
                    </a:cubicBezTo>
                    <a:cubicBezTo>
                      <a:pt x="299" y="592"/>
                      <a:pt x="299" y="598"/>
                      <a:pt x="299" y="604"/>
                    </a:cubicBezTo>
                    <a:cubicBezTo>
                      <a:pt x="299" y="609"/>
                      <a:pt x="294" y="613"/>
                      <a:pt x="288" y="613"/>
                    </a:cubicBezTo>
                    <a:cubicBezTo>
                      <a:pt x="234" y="613"/>
                      <a:pt x="180" y="613"/>
                      <a:pt x="125" y="613"/>
                    </a:cubicBezTo>
                    <a:cubicBezTo>
                      <a:pt x="119" y="613"/>
                      <a:pt x="115" y="609"/>
                      <a:pt x="115" y="604"/>
                    </a:cubicBezTo>
                    <a:cubicBezTo>
                      <a:pt x="115" y="598"/>
                      <a:pt x="115" y="592"/>
                      <a:pt x="115" y="586"/>
                    </a:cubicBezTo>
                    <a:cubicBezTo>
                      <a:pt x="115" y="582"/>
                      <a:pt x="119" y="578"/>
                      <a:pt x="125" y="57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9" name="PA-组合 8">
            <a:extLst>
              <a:ext uri="{FF2B5EF4-FFF2-40B4-BE49-F238E27FC236}">
                <a16:creationId xmlns="" xmlns:a16="http://schemas.microsoft.com/office/drawing/2014/main" id="{595C03A8-DE06-4852-9685-AA6573AB4F62}"/>
              </a:ext>
            </a:extLst>
          </p:cNvPr>
          <p:cNvGrpSpPr/>
          <p:nvPr>
            <p:custDataLst>
              <p:tags r:id="rId2"/>
            </p:custDataLst>
          </p:nvPr>
        </p:nvGrpSpPr>
        <p:grpSpPr>
          <a:xfrm>
            <a:off x="8329295" y="2305685"/>
            <a:ext cx="2057400" cy="2057400"/>
            <a:chOff x="13117" y="3631"/>
            <a:chExt cx="3240" cy="3240"/>
          </a:xfrm>
        </p:grpSpPr>
        <p:sp>
          <p:nvSpPr>
            <p:cNvPr id="10" name="PA-矩形 9">
              <a:extLst>
                <a:ext uri="{FF2B5EF4-FFF2-40B4-BE49-F238E27FC236}">
                  <a16:creationId xmlns="" xmlns:a16="http://schemas.microsoft.com/office/drawing/2014/main" id="{EA5D2072-CCEF-4E5D-9CCB-728AB71B1979}"/>
                </a:ext>
              </a:extLst>
            </p:cNvPr>
            <p:cNvSpPr/>
            <p:nvPr>
              <p:custDataLst>
                <p:tags r:id="rId24"/>
              </p:custDataLst>
            </p:nvPr>
          </p:nvSpPr>
          <p:spPr>
            <a:xfrm rot="2679308">
              <a:off x="13117" y="3631"/>
              <a:ext cx="3240" cy="3240"/>
            </a:xfrm>
            <a:prstGeom prst="rect">
              <a:avLst/>
            </a:prstGeom>
            <a:solidFill>
              <a:srgbClr val="D5AFB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11" name="组合 10">
              <a:extLst>
                <a:ext uri="{FF2B5EF4-FFF2-40B4-BE49-F238E27FC236}">
                  <a16:creationId xmlns="" xmlns:a16="http://schemas.microsoft.com/office/drawing/2014/main" id="{7E8237EE-6B1E-47EA-AA5F-4D63CF3952D7}"/>
                </a:ext>
              </a:extLst>
            </p:cNvPr>
            <p:cNvGrpSpPr/>
            <p:nvPr/>
          </p:nvGrpSpPr>
          <p:grpSpPr>
            <a:xfrm>
              <a:off x="14270" y="4573"/>
              <a:ext cx="1051" cy="1388"/>
              <a:chOff x="8147735" y="2908669"/>
              <a:chExt cx="667677" cy="881592"/>
            </a:xfrm>
          </p:grpSpPr>
          <p:sp>
            <p:nvSpPr>
              <p:cNvPr id="12" name="PA-任意多边形 13">
                <a:extLst>
                  <a:ext uri="{FF2B5EF4-FFF2-40B4-BE49-F238E27FC236}">
                    <a16:creationId xmlns="" xmlns:a16="http://schemas.microsoft.com/office/drawing/2014/main" id="{3108BBE1-C315-4217-B94C-403115B63163}"/>
                  </a:ext>
                </a:extLst>
              </p:cNvPr>
              <p:cNvSpPr/>
              <p:nvPr>
                <p:custDataLst>
                  <p:tags r:id="rId25"/>
                </p:custDataLst>
              </p:nvPr>
            </p:nvSpPr>
            <p:spPr bwMode="auto">
              <a:xfrm>
                <a:off x="8147735" y="2908669"/>
                <a:ext cx="667677" cy="881592"/>
              </a:xfrm>
              <a:custGeom>
                <a:avLst/>
                <a:gdLst>
                  <a:gd name="T0" fmla="*/ 41 w 459"/>
                  <a:gd name="T1" fmla="*/ 556 h 606"/>
                  <a:gd name="T2" fmla="*/ 56 w 459"/>
                  <a:gd name="T3" fmla="*/ 516 h 606"/>
                  <a:gd name="T4" fmla="*/ 151 w 459"/>
                  <a:gd name="T5" fmla="*/ 355 h 606"/>
                  <a:gd name="T6" fmla="*/ 148 w 459"/>
                  <a:gd name="T7" fmla="*/ 344 h 606"/>
                  <a:gd name="T8" fmla="*/ 5 w 459"/>
                  <a:gd name="T9" fmla="*/ 260 h 606"/>
                  <a:gd name="T10" fmla="*/ 6 w 459"/>
                  <a:gd name="T11" fmla="*/ 247 h 606"/>
                  <a:gd name="T12" fmla="*/ 203 w 459"/>
                  <a:gd name="T13" fmla="*/ 171 h 606"/>
                  <a:gd name="T14" fmla="*/ 214 w 459"/>
                  <a:gd name="T15" fmla="*/ 161 h 606"/>
                  <a:gd name="T16" fmla="*/ 268 w 459"/>
                  <a:gd name="T17" fmla="*/ 75 h 606"/>
                  <a:gd name="T18" fmla="*/ 270 w 459"/>
                  <a:gd name="T19" fmla="*/ 53 h 606"/>
                  <a:gd name="T20" fmla="*/ 251 w 459"/>
                  <a:gd name="T21" fmla="*/ 11 h 606"/>
                  <a:gd name="T22" fmla="*/ 259 w 459"/>
                  <a:gd name="T23" fmla="*/ 3 h 606"/>
                  <a:gd name="T24" fmla="*/ 428 w 459"/>
                  <a:gd name="T25" fmla="*/ 101 h 606"/>
                  <a:gd name="T26" fmla="*/ 454 w 459"/>
                  <a:gd name="T27" fmla="*/ 116 h 606"/>
                  <a:gd name="T28" fmla="*/ 451 w 459"/>
                  <a:gd name="T29" fmla="*/ 127 h 606"/>
                  <a:gd name="T30" fmla="*/ 404 w 459"/>
                  <a:gd name="T31" fmla="*/ 131 h 606"/>
                  <a:gd name="T32" fmla="*/ 395 w 459"/>
                  <a:gd name="T33" fmla="*/ 134 h 606"/>
                  <a:gd name="T34" fmla="*/ 385 w 459"/>
                  <a:gd name="T35" fmla="*/ 143 h 606"/>
                  <a:gd name="T36" fmla="*/ 385 w 459"/>
                  <a:gd name="T37" fmla="*/ 143 h 606"/>
                  <a:gd name="T38" fmla="*/ 336 w 459"/>
                  <a:gd name="T39" fmla="*/ 232 h 606"/>
                  <a:gd name="T40" fmla="*/ 333 w 459"/>
                  <a:gd name="T41" fmla="*/ 246 h 606"/>
                  <a:gd name="T42" fmla="*/ 362 w 459"/>
                  <a:gd name="T43" fmla="*/ 453 h 606"/>
                  <a:gd name="T44" fmla="*/ 350 w 459"/>
                  <a:gd name="T45" fmla="*/ 459 h 606"/>
                  <a:gd name="T46" fmla="*/ 207 w 459"/>
                  <a:gd name="T47" fmla="*/ 377 h 606"/>
                  <a:gd name="T48" fmla="*/ 197 w 459"/>
                  <a:gd name="T49" fmla="*/ 380 h 606"/>
                  <a:gd name="T50" fmla="*/ 99 w 459"/>
                  <a:gd name="T51" fmla="*/ 543 h 606"/>
                  <a:gd name="T52" fmla="*/ 69 w 459"/>
                  <a:gd name="T53" fmla="*/ 574 h 606"/>
                  <a:gd name="T54" fmla="*/ 41 w 459"/>
                  <a:gd name="T55" fmla="*/ 55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606">
                    <a:moveTo>
                      <a:pt x="41" y="556"/>
                    </a:moveTo>
                    <a:cubicBezTo>
                      <a:pt x="45" y="543"/>
                      <a:pt x="50" y="527"/>
                      <a:pt x="56" y="516"/>
                    </a:cubicBezTo>
                    <a:cubicBezTo>
                      <a:pt x="87" y="462"/>
                      <a:pt x="120" y="409"/>
                      <a:pt x="151" y="355"/>
                    </a:cubicBezTo>
                    <a:cubicBezTo>
                      <a:pt x="153" y="351"/>
                      <a:pt x="152" y="347"/>
                      <a:pt x="148" y="344"/>
                    </a:cubicBezTo>
                    <a:cubicBezTo>
                      <a:pt x="102" y="318"/>
                      <a:pt x="52" y="287"/>
                      <a:pt x="5" y="260"/>
                    </a:cubicBezTo>
                    <a:cubicBezTo>
                      <a:pt x="0" y="257"/>
                      <a:pt x="0" y="250"/>
                      <a:pt x="6" y="247"/>
                    </a:cubicBezTo>
                    <a:cubicBezTo>
                      <a:pt x="65" y="209"/>
                      <a:pt x="127" y="178"/>
                      <a:pt x="203" y="171"/>
                    </a:cubicBezTo>
                    <a:cubicBezTo>
                      <a:pt x="208" y="170"/>
                      <a:pt x="211" y="166"/>
                      <a:pt x="214" y="161"/>
                    </a:cubicBezTo>
                    <a:cubicBezTo>
                      <a:pt x="232" y="133"/>
                      <a:pt x="250" y="104"/>
                      <a:pt x="268" y="75"/>
                    </a:cubicBezTo>
                    <a:cubicBezTo>
                      <a:pt x="272" y="68"/>
                      <a:pt x="273" y="60"/>
                      <a:pt x="270" y="53"/>
                    </a:cubicBezTo>
                    <a:cubicBezTo>
                      <a:pt x="263" y="39"/>
                      <a:pt x="257" y="25"/>
                      <a:pt x="251" y="11"/>
                    </a:cubicBezTo>
                    <a:cubicBezTo>
                      <a:pt x="248" y="6"/>
                      <a:pt x="254" y="0"/>
                      <a:pt x="259" y="3"/>
                    </a:cubicBezTo>
                    <a:cubicBezTo>
                      <a:pt x="428" y="101"/>
                      <a:pt x="428" y="101"/>
                      <a:pt x="428" y="101"/>
                    </a:cubicBezTo>
                    <a:cubicBezTo>
                      <a:pt x="454" y="116"/>
                      <a:pt x="454" y="116"/>
                      <a:pt x="454" y="116"/>
                    </a:cubicBezTo>
                    <a:cubicBezTo>
                      <a:pt x="459" y="119"/>
                      <a:pt x="457" y="126"/>
                      <a:pt x="451" y="127"/>
                    </a:cubicBezTo>
                    <a:cubicBezTo>
                      <a:pt x="435" y="128"/>
                      <a:pt x="420" y="130"/>
                      <a:pt x="404" y="131"/>
                    </a:cubicBezTo>
                    <a:cubicBezTo>
                      <a:pt x="401" y="131"/>
                      <a:pt x="398" y="132"/>
                      <a:pt x="395" y="134"/>
                    </a:cubicBezTo>
                    <a:cubicBezTo>
                      <a:pt x="391" y="136"/>
                      <a:pt x="387" y="139"/>
                      <a:pt x="385" y="143"/>
                    </a:cubicBezTo>
                    <a:cubicBezTo>
                      <a:pt x="385" y="143"/>
                      <a:pt x="385" y="143"/>
                      <a:pt x="385" y="143"/>
                    </a:cubicBezTo>
                    <a:cubicBezTo>
                      <a:pt x="336" y="232"/>
                      <a:pt x="336" y="232"/>
                      <a:pt x="336" y="232"/>
                    </a:cubicBezTo>
                    <a:cubicBezTo>
                      <a:pt x="333" y="236"/>
                      <a:pt x="331" y="241"/>
                      <a:pt x="333" y="246"/>
                    </a:cubicBezTo>
                    <a:cubicBezTo>
                      <a:pt x="362" y="319"/>
                      <a:pt x="368" y="387"/>
                      <a:pt x="362" y="453"/>
                    </a:cubicBezTo>
                    <a:cubicBezTo>
                      <a:pt x="362" y="459"/>
                      <a:pt x="356" y="462"/>
                      <a:pt x="350" y="459"/>
                    </a:cubicBezTo>
                    <a:cubicBezTo>
                      <a:pt x="304" y="432"/>
                      <a:pt x="254" y="403"/>
                      <a:pt x="207" y="377"/>
                    </a:cubicBezTo>
                    <a:cubicBezTo>
                      <a:pt x="204" y="375"/>
                      <a:pt x="199" y="376"/>
                      <a:pt x="197" y="380"/>
                    </a:cubicBezTo>
                    <a:cubicBezTo>
                      <a:pt x="164" y="434"/>
                      <a:pt x="132" y="489"/>
                      <a:pt x="99" y="543"/>
                    </a:cubicBezTo>
                    <a:cubicBezTo>
                      <a:pt x="93" y="554"/>
                      <a:pt x="81" y="564"/>
                      <a:pt x="69" y="574"/>
                    </a:cubicBezTo>
                    <a:cubicBezTo>
                      <a:pt x="32" y="606"/>
                      <a:pt x="28" y="605"/>
                      <a:pt x="41" y="556"/>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13" name="PA-任意多边形 29">
                <a:extLst>
                  <a:ext uri="{FF2B5EF4-FFF2-40B4-BE49-F238E27FC236}">
                    <a16:creationId xmlns="" xmlns:a16="http://schemas.microsoft.com/office/drawing/2014/main" id="{836D8CCF-3970-45AB-8A68-F7F944EFE983}"/>
                  </a:ext>
                </a:extLst>
              </p:cNvPr>
              <p:cNvSpPr/>
              <p:nvPr>
                <p:custDataLst>
                  <p:tags r:id="rId26"/>
                </p:custDataLst>
              </p:nvPr>
            </p:nvSpPr>
            <p:spPr bwMode="auto">
              <a:xfrm>
                <a:off x="8147735" y="2908669"/>
                <a:ext cx="667677" cy="881592"/>
              </a:xfrm>
              <a:custGeom>
                <a:avLst/>
                <a:gdLst>
                  <a:gd name="T0" fmla="*/ 41 w 459"/>
                  <a:gd name="T1" fmla="*/ 556 h 606"/>
                  <a:gd name="T2" fmla="*/ 56 w 459"/>
                  <a:gd name="T3" fmla="*/ 516 h 606"/>
                  <a:gd name="T4" fmla="*/ 151 w 459"/>
                  <a:gd name="T5" fmla="*/ 355 h 606"/>
                  <a:gd name="T6" fmla="*/ 148 w 459"/>
                  <a:gd name="T7" fmla="*/ 344 h 606"/>
                  <a:gd name="T8" fmla="*/ 5 w 459"/>
                  <a:gd name="T9" fmla="*/ 260 h 606"/>
                  <a:gd name="T10" fmla="*/ 6 w 459"/>
                  <a:gd name="T11" fmla="*/ 247 h 606"/>
                  <a:gd name="T12" fmla="*/ 203 w 459"/>
                  <a:gd name="T13" fmla="*/ 171 h 606"/>
                  <a:gd name="T14" fmla="*/ 214 w 459"/>
                  <a:gd name="T15" fmla="*/ 161 h 606"/>
                  <a:gd name="T16" fmla="*/ 268 w 459"/>
                  <a:gd name="T17" fmla="*/ 75 h 606"/>
                  <a:gd name="T18" fmla="*/ 270 w 459"/>
                  <a:gd name="T19" fmla="*/ 53 h 606"/>
                  <a:gd name="T20" fmla="*/ 251 w 459"/>
                  <a:gd name="T21" fmla="*/ 11 h 606"/>
                  <a:gd name="T22" fmla="*/ 259 w 459"/>
                  <a:gd name="T23" fmla="*/ 3 h 606"/>
                  <a:gd name="T24" fmla="*/ 428 w 459"/>
                  <a:gd name="T25" fmla="*/ 101 h 606"/>
                  <a:gd name="T26" fmla="*/ 454 w 459"/>
                  <a:gd name="T27" fmla="*/ 116 h 606"/>
                  <a:gd name="T28" fmla="*/ 451 w 459"/>
                  <a:gd name="T29" fmla="*/ 127 h 606"/>
                  <a:gd name="T30" fmla="*/ 404 w 459"/>
                  <a:gd name="T31" fmla="*/ 131 h 606"/>
                  <a:gd name="T32" fmla="*/ 395 w 459"/>
                  <a:gd name="T33" fmla="*/ 134 h 606"/>
                  <a:gd name="T34" fmla="*/ 385 w 459"/>
                  <a:gd name="T35" fmla="*/ 143 h 606"/>
                  <a:gd name="T36" fmla="*/ 385 w 459"/>
                  <a:gd name="T37" fmla="*/ 143 h 606"/>
                  <a:gd name="T38" fmla="*/ 336 w 459"/>
                  <a:gd name="T39" fmla="*/ 232 h 606"/>
                  <a:gd name="T40" fmla="*/ 333 w 459"/>
                  <a:gd name="T41" fmla="*/ 246 h 606"/>
                  <a:gd name="T42" fmla="*/ 362 w 459"/>
                  <a:gd name="T43" fmla="*/ 453 h 606"/>
                  <a:gd name="T44" fmla="*/ 350 w 459"/>
                  <a:gd name="T45" fmla="*/ 459 h 606"/>
                  <a:gd name="T46" fmla="*/ 207 w 459"/>
                  <a:gd name="T47" fmla="*/ 377 h 606"/>
                  <a:gd name="T48" fmla="*/ 197 w 459"/>
                  <a:gd name="T49" fmla="*/ 380 h 606"/>
                  <a:gd name="T50" fmla="*/ 99 w 459"/>
                  <a:gd name="T51" fmla="*/ 543 h 606"/>
                  <a:gd name="T52" fmla="*/ 69 w 459"/>
                  <a:gd name="T53" fmla="*/ 574 h 606"/>
                  <a:gd name="T54" fmla="*/ 41 w 459"/>
                  <a:gd name="T55" fmla="*/ 55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606">
                    <a:moveTo>
                      <a:pt x="41" y="556"/>
                    </a:moveTo>
                    <a:cubicBezTo>
                      <a:pt x="45" y="543"/>
                      <a:pt x="50" y="527"/>
                      <a:pt x="56" y="516"/>
                    </a:cubicBezTo>
                    <a:cubicBezTo>
                      <a:pt x="87" y="462"/>
                      <a:pt x="120" y="409"/>
                      <a:pt x="151" y="355"/>
                    </a:cubicBezTo>
                    <a:cubicBezTo>
                      <a:pt x="153" y="351"/>
                      <a:pt x="152" y="347"/>
                      <a:pt x="148" y="344"/>
                    </a:cubicBezTo>
                    <a:cubicBezTo>
                      <a:pt x="102" y="318"/>
                      <a:pt x="52" y="287"/>
                      <a:pt x="5" y="260"/>
                    </a:cubicBezTo>
                    <a:cubicBezTo>
                      <a:pt x="0" y="257"/>
                      <a:pt x="0" y="250"/>
                      <a:pt x="6" y="247"/>
                    </a:cubicBezTo>
                    <a:cubicBezTo>
                      <a:pt x="65" y="209"/>
                      <a:pt x="127" y="178"/>
                      <a:pt x="203" y="171"/>
                    </a:cubicBezTo>
                    <a:cubicBezTo>
                      <a:pt x="208" y="170"/>
                      <a:pt x="211" y="166"/>
                      <a:pt x="214" y="161"/>
                    </a:cubicBezTo>
                    <a:cubicBezTo>
                      <a:pt x="232" y="133"/>
                      <a:pt x="250" y="104"/>
                      <a:pt x="268" y="75"/>
                    </a:cubicBezTo>
                    <a:cubicBezTo>
                      <a:pt x="272" y="68"/>
                      <a:pt x="273" y="60"/>
                      <a:pt x="270" y="53"/>
                    </a:cubicBezTo>
                    <a:cubicBezTo>
                      <a:pt x="263" y="39"/>
                      <a:pt x="257" y="25"/>
                      <a:pt x="251" y="11"/>
                    </a:cubicBezTo>
                    <a:cubicBezTo>
                      <a:pt x="248" y="6"/>
                      <a:pt x="254" y="0"/>
                      <a:pt x="259" y="3"/>
                    </a:cubicBezTo>
                    <a:cubicBezTo>
                      <a:pt x="428" y="101"/>
                      <a:pt x="428" y="101"/>
                      <a:pt x="428" y="101"/>
                    </a:cubicBezTo>
                    <a:cubicBezTo>
                      <a:pt x="454" y="116"/>
                      <a:pt x="454" y="116"/>
                      <a:pt x="454" y="116"/>
                    </a:cubicBezTo>
                    <a:cubicBezTo>
                      <a:pt x="459" y="119"/>
                      <a:pt x="457" y="126"/>
                      <a:pt x="451" y="127"/>
                    </a:cubicBezTo>
                    <a:cubicBezTo>
                      <a:pt x="435" y="128"/>
                      <a:pt x="420" y="130"/>
                      <a:pt x="404" y="131"/>
                    </a:cubicBezTo>
                    <a:cubicBezTo>
                      <a:pt x="401" y="131"/>
                      <a:pt x="398" y="132"/>
                      <a:pt x="395" y="134"/>
                    </a:cubicBezTo>
                    <a:cubicBezTo>
                      <a:pt x="391" y="136"/>
                      <a:pt x="387" y="139"/>
                      <a:pt x="385" y="143"/>
                    </a:cubicBezTo>
                    <a:cubicBezTo>
                      <a:pt x="385" y="143"/>
                      <a:pt x="385" y="143"/>
                      <a:pt x="385" y="143"/>
                    </a:cubicBezTo>
                    <a:cubicBezTo>
                      <a:pt x="336" y="232"/>
                      <a:pt x="336" y="232"/>
                      <a:pt x="336" y="232"/>
                    </a:cubicBezTo>
                    <a:cubicBezTo>
                      <a:pt x="333" y="236"/>
                      <a:pt x="331" y="241"/>
                      <a:pt x="333" y="246"/>
                    </a:cubicBezTo>
                    <a:cubicBezTo>
                      <a:pt x="362" y="319"/>
                      <a:pt x="368" y="387"/>
                      <a:pt x="362" y="453"/>
                    </a:cubicBezTo>
                    <a:cubicBezTo>
                      <a:pt x="362" y="459"/>
                      <a:pt x="356" y="462"/>
                      <a:pt x="350" y="459"/>
                    </a:cubicBezTo>
                    <a:cubicBezTo>
                      <a:pt x="304" y="432"/>
                      <a:pt x="254" y="403"/>
                      <a:pt x="207" y="377"/>
                    </a:cubicBezTo>
                    <a:cubicBezTo>
                      <a:pt x="204" y="375"/>
                      <a:pt x="199" y="376"/>
                      <a:pt x="197" y="380"/>
                    </a:cubicBezTo>
                    <a:cubicBezTo>
                      <a:pt x="164" y="434"/>
                      <a:pt x="132" y="489"/>
                      <a:pt x="99" y="543"/>
                    </a:cubicBezTo>
                    <a:cubicBezTo>
                      <a:pt x="93" y="554"/>
                      <a:pt x="81" y="564"/>
                      <a:pt x="69" y="574"/>
                    </a:cubicBezTo>
                    <a:cubicBezTo>
                      <a:pt x="32" y="606"/>
                      <a:pt x="28" y="605"/>
                      <a:pt x="41" y="556"/>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14" name="PA-组合 13">
            <a:extLst>
              <a:ext uri="{FF2B5EF4-FFF2-40B4-BE49-F238E27FC236}">
                <a16:creationId xmlns="" xmlns:a16="http://schemas.microsoft.com/office/drawing/2014/main" id="{E13ED2F8-AB3D-4365-8D8E-5D3DC0BD2841}"/>
              </a:ext>
            </a:extLst>
          </p:cNvPr>
          <p:cNvGrpSpPr/>
          <p:nvPr>
            <p:custDataLst>
              <p:tags r:id="rId3"/>
            </p:custDataLst>
          </p:nvPr>
        </p:nvGrpSpPr>
        <p:grpSpPr>
          <a:xfrm>
            <a:off x="4015105" y="2305685"/>
            <a:ext cx="2057400" cy="2057400"/>
            <a:chOff x="6323" y="3631"/>
            <a:chExt cx="3240" cy="3240"/>
          </a:xfrm>
        </p:grpSpPr>
        <p:sp>
          <p:nvSpPr>
            <p:cNvPr id="15" name="PA-矩形 14">
              <a:extLst>
                <a:ext uri="{FF2B5EF4-FFF2-40B4-BE49-F238E27FC236}">
                  <a16:creationId xmlns="" xmlns:a16="http://schemas.microsoft.com/office/drawing/2014/main" id="{A9190899-0559-4783-BAF4-F0F76C523467}"/>
                </a:ext>
              </a:extLst>
            </p:cNvPr>
            <p:cNvSpPr/>
            <p:nvPr>
              <p:custDataLst>
                <p:tags r:id="rId21"/>
              </p:custDataLst>
            </p:nvPr>
          </p:nvSpPr>
          <p:spPr>
            <a:xfrm rot="2679308">
              <a:off x="6323" y="3631"/>
              <a:ext cx="3240" cy="3240"/>
            </a:xfrm>
            <a:prstGeom prst="rect">
              <a:avLst/>
            </a:prstGeom>
            <a:solidFill>
              <a:srgbClr val="D5AFB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16" name="组合 15">
              <a:extLst>
                <a:ext uri="{FF2B5EF4-FFF2-40B4-BE49-F238E27FC236}">
                  <a16:creationId xmlns="" xmlns:a16="http://schemas.microsoft.com/office/drawing/2014/main" id="{E57E116A-D24A-407B-B94F-5F83B71C29BF}"/>
                </a:ext>
              </a:extLst>
            </p:cNvPr>
            <p:cNvGrpSpPr/>
            <p:nvPr/>
          </p:nvGrpSpPr>
          <p:grpSpPr>
            <a:xfrm>
              <a:off x="7405" y="4509"/>
              <a:ext cx="1366" cy="1360"/>
              <a:chOff x="4420285" y="2909357"/>
              <a:chExt cx="867332" cy="863442"/>
            </a:xfrm>
          </p:grpSpPr>
          <p:sp>
            <p:nvSpPr>
              <p:cNvPr id="17" name="PA-任意多边形 17">
                <a:extLst>
                  <a:ext uri="{FF2B5EF4-FFF2-40B4-BE49-F238E27FC236}">
                    <a16:creationId xmlns="" xmlns:a16="http://schemas.microsoft.com/office/drawing/2014/main" id="{08BF5903-D392-4D1A-8A21-6EB675D5AAA4}"/>
                  </a:ext>
                </a:extLst>
              </p:cNvPr>
              <p:cNvSpPr>
                <a:spLocks noEditPoints="1"/>
              </p:cNvSpPr>
              <p:nvPr>
                <p:custDataLst>
                  <p:tags r:id="rId22"/>
                </p:custDataLst>
              </p:nvPr>
            </p:nvSpPr>
            <p:spPr bwMode="auto">
              <a:xfrm>
                <a:off x="4420285" y="2909357"/>
                <a:ext cx="867332" cy="863442"/>
              </a:xfrm>
              <a:custGeom>
                <a:avLst/>
                <a:gdLst>
                  <a:gd name="T0" fmla="*/ 269 w 596"/>
                  <a:gd name="T1" fmla="*/ 88 h 593"/>
                  <a:gd name="T2" fmla="*/ 280 w 596"/>
                  <a:gd name="T3" fmla="*/ 507 h 593"/>
                  <a:gd name="T4" fmla="*/ 201 w 596"/>
                  <a:gd name="T5" fmla="*/ 517 h 593"/>
                  <a:gd name="T6" fmla="*/ 190 w 596"/>
                  <a:gd name="T7" fmla="*/ 97 h 593"/>
                  <a:gd name="T8" fmla="*/ 429 w 596"/>
                  <a:gd name="T9" fmla="*/ 367 h 593"/>
                  <a:gd name="T10" fmla="*/ 487 w 596"/>
                  <a:gd name="T11" fmla="*/ 367 h 593"/>
                  <a:gd name="T12" fmla="*/ 504 w 596"/>
                  <a:gd name="T13" fmla="*/ 506 h 593"/>
                  <a:gd name="T14" fmla="*/ 425 w 596"/>
                  <a:gd name="T15" fmla="*/ 518 h 593"/>
                  <a:gd name="T16" fmla="*/ 414 w 596"/>
                  <a:gd name="T17" fmla="*/ 382 h 593"/>
                  <a:gd name="T18" fmla="*/ 23 w 596"/>
                  <a:gd name="T19" fmla="*/ 0 h 593"/>
                  <a:gd name="T20" fmla="*/ 22 w 596"/>
                  <a:gd name="T21" fmla="*/ 0 h 593"/>
                  <a:gd name="T22" fmla="*/ 2 w 596"/>
                  <a:gd name="T23" fmla="*/ 38 h 593"/>
                  <a:gd name="T24" fmla="*/ 12 w 596"/>
                  <a:gd name="T25" fmla="*/ 43 h 593"/>
                  <a:gd name="T26" fmla="*/ 14 w 596"/>
                  <a:gd name="T27" fmla="*/ 569 h 593"/>
                  <a:gd name="T28" fmla="*/ 548 w 596"/>
                  <a:gd name="T29" fmla="*/ 578 h 593"/>
                  <a:gd name="T30" fmla="*/ 551 w 596"/>
                  <a:gd name="T31" fmla="*/ 587 h 593"/>
                  <a:gd name="T32" fmla="*/ 591 w 596"/>
                  <a:gd name="T33" fmla="*/ 574 h 593"/>
                  <a:gd name="T34" fmla="*/ 557 w 596"/>
                  <a:gd name="T35" fmla="*/ 550 h 593"/>
                  <a:gd name="T36" fmla="*/ 551 w 596"/>
                  <a:gd name="T37" fmla="*/ 558 h 593"/>
                  <a:gd name="T38" fmla="*/ 42 w 596"/>
                  <a:gd name="T39" fmla="*/ 561 h 593"/>
                  <a:gd name="T40" fmla="*/ 31 w 596"/>
                  <a:gd name="T41" fmla="*/ 46 h 593"/>
                  <a:gd name="T42" fmla="*/ 39 w 596"/>
                  <a:gd name="T43" fmla="*/ 43 h 593"/>
                  <a:gd name="T44" fmla="*/ 25 w 596"/>
                  <a:gd name="T45" fmla="*/ 4 h 593"/>
                  <a:gd name="T46" fmla="*/ 309 w 596"/>
                  <a:gd name="T47" fmla="*/ 194 h 593"/>
                  <a:gd name="T48" fmla="*/ 380 w 596"/>
                  <a:gd name="T49" fmla="*/ 194 h 593"/>
                  <a:gd name="T50" fmla="*/ 390 w 596"/>
                  <a:gd name="T51" fmla="*/ 509 h 593"/>
                  <a:gd name="T52" fmla="*/ 310 w 596"/>
                  <a:gd name="T53" fmla="*/ 517 h 593"/>
                  <a:gd name="T54" fmla="*/ 300 w 596"/>
                  <a:gd name="T55" fmla="*/ 202 h 593"/>
                  <a:gd name="T56" fmla="*/ 89 w 596"/>
                  <a:gd name="T57" fmla="*/ 302 h 593"/>
                  <a:gd name="T58" fmla="*/ 159 w 596"/>
                  <a:gd name="T59" fmla="*/ 302 h 593"/>
                  <a:gd name="T60" fmla="*/ 169 w 596"/>
                  <a:gd name="T61" fmla="*/ 507 h 593"/>
                  <a:gd name="T62" fmla="*/ 90 w 596"/>
                  <a:gd name="T63" fmla="*/ 517 h 593"/>
                  <a:gd name="T64" fmla="*/ 79 w 596"/>
                  <a:gd name="T65" fmla="*/ 31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6" h="593">
                    <a:moveTo>
                      <a:pt x="199" y="88"/>
                    </a:moveTo>
                    <a:cubicBezTo>
                      <a:pt x="223" y="88"/>
                      <a:pt x="246" y="88"/>
                      <a:pt x="269" y="88"/>
                    </a:cubicBezTo>
                    <a:cubicBezTo>
                      <a:pt x="279" y="88"/>
                      <a:pt x="280" y="89"/>
                      <a:pt x="280" y="97"/>
                    </a:cubicBezTo>
                    <a:cubicBezTo>
                      <a:pt x="280" y="234"/>
                      <a:pt x="280" y="370"/>
                      <a:pt x="280" y="507"/>
                    </a:cubicBezTo>
                    <a:cubicBezTo>
                      <a:pt x="280" y="516"/>
                      <a:pt x="279" y="517"/>
                      <a:pt x="270" y="517"/>
                    </a:cubicBezTo>
                    <a:cubicBezTo>
                      <a:pt x="247" y="517"/>
                      <a:pt x="224" y="517"/>
                      <a:pt x="201" y="517"/>
                    </a:cubicBezTo>
                    <a:cubicBezTo>
                      <a:pt x="192" y="517"/>
                      <a:pt x="190" y="516"/>
                      <a:pt x="190" y="507"/>
                    </a:cubicBezTo>
                    <a:cubicBezTo>
                      <a:pt x="190" y="371"/>
                      <a:pt x="190" y="234"/>
                      <a:pt x="190" y="97"/>
                    </a:cubicBezTo>
                    <a:cubicBezTo>
                      <a:pt x="190" y="89"/>
                      <a:pt x="191" y="88"/>
                      <a:pt x="199" y="88"/>
                    </a:cubicBezTo>
                    <a:close/>
                    <a:moveTo>
                      <a:pt x="429" y="367"/>
                    </a:moveTo>
                    <a:cubicBezTo>
                      <a:pt x="429" y="367"/>
                      <a:pt x="429" y="367"/>
                      <a:pt x="429" y="367"/>
                    </a:cubicBezTo>
                    <a:cubicBezTo>
                      <a:pt x="448" y="367"/>
                      <a:pt x="468" y="367"/>
                      <a:pt x="487" y="367"/>
                    </a:cubicBezTo>
                    <a:cubicBezTo>
                      <a:pt x="502" y="367"/>
                      <a:pt x="504" y="368"/>
                      <a:pt x="504" y="382"/>
                    </a:cubicBezTo>
                    <a:cubicBezTo>
                      <a:pt x="504" y="423"/>
                      <a:pt x="504" y="465"/>
                      <a:pt x="504" y="506"/>
                    </a:cubicBezTo>
                    <a:cubicBezTo>
                      <a:pt x="504" y="516"/>
                      <a:pt x="503" y="518"/>
                      <a:pt x="494" y="518"/>
                    </a:cubicBezTo>
                    <a:cubicBezTo>
                      <a:pt x="471" y="518"/>
                      <a:pt x="448" y="518"/>
                      <a:pt x="425" y="518"/>
                    </a:cubicBezTo>
                    <a:cubicBezTo>
                      <a:pt x="415" y="518"/>
                      <a:pt x="414" y="517"/>
                      <a:pt x="414" y="506"/>
                    </a:cubicBezTo>
                    <a:cubicBezTo>
                      <a:pt x="414" y="464"/>
                      <a:pt x="414" y="423"/>
                      <a:pt x="414" y="382"/>
                    </a:cubicBezTo>
                    <a:cubicBezTo>
                      <a:pt x="414" y="368"/>
                      <a:pt x="416" y="367"/>
                      <a:pt x="429" y="367"/>
                    </a:cubicBezTo>
                    <a:close/>
                    <a:moveTo>
                      <a:pt x="23" y="0"/>
                    </a:moveTo>
                    <a:cubicBezTo>
                      <a:pt x="23" y="0"/>
                      <a:pt x="23" y="0"/>
                      <a:pt x="23" y="0"/>
                    </a:cubicBezTo>
                    <a:cubicBezTo>
                      <a:pt x="22" y="0"/>
                      <a:pt x="22" y="0"/>
                      <a:pt x="22" y="0"/>
                    </a:cubicBezTo>
                    <a:cubicBezTo>
                      <a:pt x="21" y="1"/>
                      <a:pt x="21" y="2"/>
                      <a:pt x="20" y="4"/>
                    </a:cubicBezTo>
                    <a:cubicBezTo>
                      <a:pt x="14" y="15"/>
                      <a:pt x="8" y="27"/>
                      <a:pt x="2" y="38"/>
                    </a:cubicBezTo>
                    <a:cubicBezTo>
                      <a:pt x="0" y="42"/>
                      <a:pt x="1" y="43"/>
                      <a:pt x="6" y="43"/>
                    </a:cubicBezTo>
                    <a:cubicBezTo>
                      <a:pt x="8" y="43"/>
                      <a:pt x="10" y="43"/>
                      <a:pt x="12" y="43"/>
                    </a:cubicBezTo>
                    <a:cubicBezTo>
                      <a:pt x="14" y="43"/>
                      <a:pt x="14" y="44"/>
                      <a:pt x="14" y="46"/>
                    </a:cubicBezTo>
                    <a:cubicBezTo>
                      <a:pt x="14" y="220"/>
                      <a:pt x="14" y="395"/>
                      <a:pt x="14" y="569"/>
                    </a:cubicBezTo>
                    <a:cubicBezTo>
                      <a:pt x="14" y="576"/>
                      <a:pt x="16" y="578"/>
                      <a:pt x="25" y="578"/>
                    </a:cubicBezTo>
                    <a:cubicBezTo>
                      <a:pt x="200" y="578"/>
                      <a:pt x="374" y="578"/>
                      <a:pt x="548" y="578"/>
                    </a:cubicBezTo>
                    <a:cubicBezTo>
                      <a:pt x="551" y="578"/>
                      <a:pt x="551" y="579"/>
                      <a:pt x="551" y="581"/>
                    </a:cubicBezTo>
                    <a:cubicBezTo>
                      <a:pt x="551" y="583"/>
                      <a:pt x="551" y="585"/>
                      <a:pt x="551" y="587"/>
                    </a:cubicBezTo>
                    <a:cubicBezTo>
                      <a:pt x="551" y="592"/>
                      <a:pt x="553" y="593"/>
                      <a:pt x="556" y="591"/>
                    </a:cubicBezTo>
                    <a:cubicBezTo>
                      <a:pt x="568" y="585"/>
                      <a:pt x="579" y="580"/>
                      <a:pt x="591" y="574"/>
                    </a:cubicBezTo>
                    <a:cubicBezTo>
                      <a:pt x="596" y="571"/>
                      <a:pt x="595" y="570"/>
                      <a:pt x="591" y="568"/>
                    </a:cubicBezTo>
                    <a:cubicBezTo>
                      <a:pt x="579" y="562"/>
                      <a:pt x="568" y="556"/>
                      <a:pt x="557" y="550"/>
                    </a:cubicBezTo>
                    <a:cubicBezTo>
                      <a:pt x="552" y="548"/>
                      <a:pt x="551" y="548"/>
                      <a:pt x="551" y="554"/>
                    </a:cubicBezTo>
                    <a:cubicBezTo>
                      <a:pt x="551" y="556"/>
                      <a:pt x="551" y="557"/>
                      <a:pt x="551" y="558"/>
                    </a:cubicBezTo>
                    <a:cubicBezTo>
                      <a:pt x="551" y="561"/>
                      <a:pt x="551" y="561"/>
                      <a:pt x="548" y="561"/>
                    </a:cubicBezTo>
                    <a:cubicBezTo>
                      <a:pt x="379" y="561"/>
                      <a:pt x="210" y="561"/>
                      <a:pt x="42" y="561"/>
                    </a:cubicBezTo>
                    <a:cubicBezTo>
                      <a:pt x="34" y="561"/>
                      <a:pt x="31" y="560"/>
                      <a:pt x="31" y="552"/>
                    </a:cubicBezTo>
                    <a:cubicBezTo>
                      <a:pt x="31" y="383"/>
                      <a:pt x="31" y="215"/>
                      <a:pt x="31" y="46"/>
                    </a:cubicBezTo>
                    <a:cubicBezTo>
                      <a:pt x="31" y="43"/>
                      <a:pt x="32" y="43"/>
                      <a:pt x="35" y="43"/>
                    </a:cubicBezTo>
                    <a:cubicBezTo>
                      <a:pt x="36" y="43"/>
                      <a:pt x="38" y="43"/>
                      <a:pt x="39" y="43"/>
                    </a:cubicBezTo>
                    <a:cubicBezTo>
                      <a:pt x="45" y="43"/>
                      <a:pt x="45" y="42"/>
                      <a:pt x="43" y="37"/>
                    </a:cubicBezTo>
                    <a:cubicBezTo>
                      <a:pt x="37" y="26"/>
                      <a:pt x="31" y="15"/>
                      <a:pt x="25" y="4"/>
                    </a:cubicBezTo>
                    <a:cubicBezTo>
                      <a:pt x="24" y="2"/>
                      <a:pt x="24" y="1"/>
                      <a:pt x="23" y="0"/>
                    </a:cubicBezTo>
                    <a:close/>
                    <a:moveTo>
                      <a:pt x="309" y="194"/>
                    </a:moveTo>
                    <a:cubicBezTo>
                      <a:pt x="309" y="194"/>
                      <a:pt x="309" y="194"/>
                      <a:pt x="309" y="194"/>
                    </a:cubicBezTo>
                    <a:cubicBezTo>
                      <a:pt x="332" y="194"/>
                      <a:pt x="356" y="194"/>
                      <a:pt x="380" y="194"/>
                    </a:cubicBezTo>
                    <a:cubicBezTo>
                      <a:pt x="389" y="194"/>
                      <a:pt x="390" y="195"/>
                      <a:pt x="390" y="201"/>
                    </a:cubicBezTo>
                    <a:cubicBezTo>
                      <a:pt x="390" y="304"/>
                      <a:pt x="390" y="406"/>
                      <a:pt x="390" y="509"/>
                    </a:cubicBezTo>
                    <a:cubicBezTo>
                      <a:pt x="390" y="516"/>
                      <a:pt x="387" y="517"/>
                      <a:pt x="379" y="517"/>
                    </a:cubicBezTo>
                    <a:cubicBezTo>
                      <a:pt x="356" y="517"/>
                      <a:pt x="333" y="517"/>
                      <a:pt x="310" y="517"/>
                    </a:cubicBezTo>
                    <a:cubicBezTo>
                      <a:pt x="300" y="517"/>
                      <a:pt x="300" y="516"/>
                      <a:pt x="300" y="508"/>
                    </a:cubicBezTo>
                    <a:cubicBezTo>
                      <a:pt x="300" y="406"/>
                      <a:pt x="300" y="304"/>
                      <a:pt x="300" y="202"/>
                    </a:cubicBezTo>
                    <a:cubicBezTo>
                      <a:pt x="300" y="194"/>
                      <a:pt x="300" y="194"/>
                      <a:pt x="309" y="194"/>
                    </a:cubicBezTo>
                    <a:close/>
                    <a:moveTo>
                      <a:pt x="89" y="302"/>
                    </a:moveTo>
                    <a:cubicBezTo>
                      <a:pt x="89" y="302"/>
                      <a:pt x="89" y="302"/>
                      <a:pt x="89" y="302"/>
                    </a:cubicBezTo>
                    <a:cubicBezTo>
                      <a:pt x="112" y="302"/>
                      <a:pt x="136" y="302"/>
                      <a:pt x="159" y="302"/>
                    </a:cubicBezTo>
                    <a:cubicBezTo>
                      <a:pt x="168" y="302"/>
                      <a:pt x="169" y="302"/>
                      <a:pt x="169" y="311"/>
                    </a:cubicBezTo>
                    <a:cubicBezTo>
                      <a:pt x="169" y="377"/>
                      <a:pt x="169" y="442"/>
                      <a:pt x="169" y="507"/>
                    </a:cubicBezTo>
                    <a:cubicBezTo>
                      <a:pt x="169" y="516"/>
                      <a:pt x="168" y="517"/>
                      <a:pt x="160" y="517"/>
                    </a:cubicBezTo>
                    <a:cubicBezTo>
                      <a:pt x="137" y="517"/>
                      <a:pt x="113" y="517"/>
                      <a:pt x="90" y="517"/>
                    </a:cubicBezTo>
                    <a:cubicBezTo>
                      <a:pt x="81" y="517"/>
                      <a:pt x="79" y="516"/>
                      <a:pt x="79" y="507"/>
                    </a:cubicBezTo>
                    <a:cubicBezTo>
                      <a:pt x="79" y="442"/>
                      <a:pt x="79" y="376"/>
                      <a:pt x="79" y="311"/>
                    </a:cubicBezTo>
                    <a:cubicBezTo>
                      <a:pt x="79" y="302"/>
                      <a:pt x="80" y="302"/>
                      <a:pt x="89" y="302"/>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18" name="PA-任意多边形 33">
                <a:extLst>
                  <a:ext uri="{FF2B5EF4-FFF2-40B4-BE49-F238E27FC236}">
                    <a16:creationId xmlns="" xmlns:a16="http://schemas.microsoft.com/office/drawing/2014/main" id="{D6887277-C916-459D-8BAB-EDD20AA1B81D}"/>
                  </a:ext>
                </a:extLst>
              </p:cNvPr>
              <p:cNvSpPr>
                <a:spLocks noEditPoints="1"/>
              </p:cNvSpPr>
              <p:nvPr>
                <p:custDataLst>
                  <p:tags r:id="rId23"/>
                </p:custDataLst>
              </p:nvPr>
            </p:nvSpPr>
            <p:spPr bwMode="auto">
              <a:xfrm>
                <a:off x="4420285" y="2909357"/>
                <a:ext cx="867332" cy="863442"/>
              </a:xfrm>
              <a:custGeom>
                <a:avLst/>
                <a:gdLst>
                  <a:gd name="T0" fmla="*/ 269 w 596"/>
                  <a:gd name="T1" fmla="*/ 88 h 593"/>
                  <a:gd name="T2" fmla="*/ 280 w 596"/>
                  <a:gd name="T3" fmla="*/ 507 h 593"/>
                  <a:gd name="T4" fmla="*/ 201 w 596"/>
                  <a:gd name="T5" fmla="*/ 517 h 593"/>
                  <a:gd name="T6" fmla="*/ 190 w 596"/>
                  <a:gd name="T7" fmla="*/ 97 h 593"/>
                  <a:gd name="T8" fmla="*/ 429 w 596"/>
                  <a:gd name="T9" fmla="*/ 367 h 593"/>
                  <a:gd name="T10" fmla="*/ 487 w 596"/>
                  <a:gd name="T11" fmla="*/ 367 h 593"/>
                  <a:gd name="T12" fmla="*/ 504 w 596"/>
                  <a:gd name="T13" fmla="*/ 506 h 593"/>
                  <a:gd name="T14" fmla="*/ 425 w 596"/>
                  <a:gd name="T15" fmla="*/ 518 h 593"/>
                  <a:gd name="T16" fmla="*/ 414 w 596"/>
                  <a:gd name="T17" fmla="*/ 382 h 593"/>
                  <a:gd name="T18" fmla="*/ 23 w 596"/>
                  <a:gd name="T19" fmla="*/ 0 h 593"/>
                  <a:gd name="T20" fmla="*/ 22 w 596"/>
                  <a:gd name="T21" fmla="*/ 0 h 593"/>
                  <a:gd name="T22" fmla="*/ 2 w 596"/>
                  <a:gd name="T23" fmla="*/ 38 h 593"/>
                  <a:gd name="T24" fmla="*/ 12 w 596"/>
                  <a:gd name="T25" fmla="*/ 43 h 593"/>
                  <a:gd name="T26" fmla="*/ 14 w 596"/>
                  <a:gd name="T27" fmla="*/ 569 h 593"/>
                  <a:gd name="T28" fmla="*/ 548 w 596"/>
                  <a:gd name="T29" fmla="*/ 578 h 593"/>
                  <a:gd name="T30" fmla="*/ 551 w 596"/>
                  <a:gd name="T31" fmla="*/ 587 h 593"/>
                  <a:gd name="T32" fmla="*/ 591 w 596"/>
                  <a:gd name="T33" fmla="*/ 574 h 593"/>
                  <a:gd name="T34" fmla="*/ 557 w 596"/>
                  <a:gd name="T35" fmla="*/ 550 h 593"/>
                  <a:gd name="T36" fmla="*/ 551 w 596"/>
                  <a:gd name="T37" fmla="*/ 558 h 593"/>
                  <a:gd name="T38" fmla="*/ 42 w 596"/>
                  <a:gd name="T39" fmla="*/ 561 h 593"/>
                  <a:gd name="T40" fmla="*/ 31 w 596"/>
                  <a:gd name="T41" fmla="*/ 46 h 593"/>
                  <a:gd name="T42" fmla="*/ 39 w 596"/>
                  <a:gd name="T43" fmla="*/ 43 h 593"/>
                  <a:gd name="T44" fmla="*/ 25 w 596"/>
                  <a:gd name="T45" fmla="*/ 4 h 593"/>
                  <a:gd name="T46" fmla="*/ 309 w 596"/>
                  <a:gd name="T47" fmla="*/ 194 h 593"/>
                  <a:gd name="T48" fmla="*/ 380 w 596"/>
                  <a:gd name="T49" fmla="*/ 194 h 593"/>
                  <a:gd name="T50" fmla="*/ 390 w 596"/>
                  <a:gd name="T51" fmla="*/ 509 h 593"/>
                  <a:gd name="T52" fmla="*/ 310 w 596"/>
                  <a:gd name="T53" fmla="*/ 517 h 593"/>
                  <a:gd name="T54" fmla="*/ 300 w 596"/>
                  <a:gd name="T55" fmla="*/ 202 h 593"/>
                  <a:gd name="T56" fmla="*/ 89 w 596"/>
                  <a:gd name="T57" fmla="*/ 302 h 593"/>
                  <a:gd name="T58" fmla="*/ 159 w 596"/>
                  <a:gd name="T59" fmla="*/ 302 h 593"/>
                  <a:gd name="T60" fmla="*/ 169 w 596"/>
                  <a:gd name="T61" fmla="*/ 507 h 593"/>
                  <a:gd name="T62" fmla="*/ 90 w 596"/>
                  <a:gd name="T63" fmla="*/ 517 h 593"/>
                  <a:gd name="T64" fmla="*/ 79 w 596"/>
                  <a:gd name="T65" fmla="*/ 31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6" h="593">
                    <a:moveTo>
                      <a:pt x="199" y="88"/>
                    </a:moveTo>
                    <a:cubicBezTo>
                      <a:pt x="223" y="88"/>
                      <a:pt x="246" y="88"/>
                      <a:pt x="269" y="88"/>
                    </a:cubicBezTo>
                    <a:cubicBezTo>
                      <a:pt x="279" y="88"/>
                      <a:pt x="280" y="89"/>
                      <a:pt x="280" y="97"/>
                    </a:cubicBezTo>
                    <a:cubicBezTo>
                      <a:pt x="280" y="234"/>
                      <a:pt x="280" y="370"/>
                      <a:pt x="280" y="507"/>
                    </a:cubicBezTo>
                    <a:cubicBezTo>
                      <a:pt x="280" y="516"/>
                      <a:pt x="279" y="517"/>
                      <a:pt x="270" y="517"/>
                    </a:cubicBezTo>
                    <a:cubicBezTo>
                      <a:pt x="247" y="517"/>
                      <a:pt x="224" y="517"/>
                      <a:pt x="201" y="517"/>
                    </a:cubicBezTo>
                    <a:cubicBezTo>
                      <a:pt x="192" y="517"/>
                      <a:pt x="190" y="516"/>
                      <a:pt x="190" y="507"/>
                    </a:cubicBezTo>
                    <a:cubicBezTo>
                      <a:pt x="190" y="371"/>
                      <a:pt x="190" y="234"/>
                      <a:pt x="190" y="97"/>
                    </a:cubicBezTo>
                    <a:cubicBezTo>
                      <a:pt x="190" y="89"/>
                      <a:pt x="191" y="88"/>
                      <a:pt x="199" y="88"/>
                    </a:cubicBezTo>
                    <a:close/>
                    <a:moveTo>
                      <a:pt x="429" y="367"/>
                    </a:moveTo>
                    <a:cubicBezTo>
                      <a:pt x="429" y="367"/>
                      <a:pt x="429" y="367"/>
                      <a:pt x="429" y="367"/>
                    </a:cubicBezTo>
                    <a:cubicBezTo>
                      <a:pt x="448" y="367"/>
                      <a:pt x="468" y="367"/>
                      <a:pt x="487" y="367"/>
                    </a:cubicBezTo>
                    <a:cubicBezTo>
                      <a:pt x="502" y="367"/>
                      <a:pt x="504" y="368"/>
                      <a:pt x="504" y="382"/>
                    </a:cubicBezTo>
                    <a:cubicBezTo>
                      <a:pt x="504" y="423"/>
                      <a:pt x="504" y="465"/>
                      <a:pt x="504" y="506"/>
                    </a:cubicBezTo>
                    <a:cubicBezTo>
                      <a:pt x="504" y="516"/>
                      <a:pt x="503" y="518"/>
                      <a:pt x="494" y="518"/>
                    </a:cubicBezTo>
                    <a:cubicBezTo>
                      <a:pt x="471" y="518"/>
                      <a:pt x="448" y="518"/>
                      <a:pt x="425" y="518"/>
                    </a:cubicBezTo>
                    <a:cubicBezTo>
                      <a:pt x="415" y="518"/>
                      <a:pt x="414" y="517"/>
                      <a:pt x="414" y="506"/>
                    </a:cubicBezTo>
                    <a:cubicBezTo>
                      <a:pt x="414" y="464"/>
                      <a:pt x="414" y="423"/>
                      <a:pt x="414" y="382"/>
                    </a:cubicBezTo>
                    <a:cubicBezTo>
                      <a:pt x="414" y="368"/>
                      <a:pt x="416" y="367"/>
                      <a:pt x="429" y="367"/>
                    </a:cubicBezTo>
                    <a:close/>
                    <a:moveTo>
                      <a:pt x="23" y="0"/>
                    </a:moveTo>
                    <a:cubicBezTo>
                      <a:pt x="23" y="0"/>
                      <a:pt x="23" y="0"/>
                      <a:pt x="23" y="0"/>
                    </a:cubicBezTo>
                    <a:cubicBezTo>
                      <a:pt x="22" y="0"/>
                      <a:pt x="22" y="0"/>
                      <a:pt x="22" y="0"/>
                    </a:cubicBezTo>
                    <a:cubicBezTo>
                      <a:pt x="21" y="1"/>
                      <a:pt x="21" y="2"/>
                      <a:pt x="20" y="4"/>
                    </a:cubicBezTo>
                    <a:cubicBezTo>
                      <a:pt x="14" y="15"/>
                      <a:pt x="8" y="27"/>
                      <a:pt x="2" y="38"/>
                    </a:cubicBezTo>
                    <a:cubicBezTo>
                      <a:pt x="0" y="42"/>
                      <a:pt x="1" y="43"/>
                      <a:pt x="6" y="43"/>
                    </a:cubicBezTo>
                    <a:cubicBezTo>
                      <a:pt x="8" y="43"/>
                      <a:pt x="10" y="43"/>
                      <a:pt x="12" y="43"/>
                    </a:cubicBezTo>
                    <a:cubicBezTo>
                      <a:pt x="14" y="43"/>
                      <a:pt x="14" y="44"/>
                      <a:pt x="14" y="46"/>
                    </a:cubicBezTo>
                    <a:cubicBezTo>
                      <a:pt x="14" y="220"/>
                      <a:pt x="14" y="395"/>
                      <a:pt x="14" y="569"/>
                    </a:cubicBezTo>
                    <a:cubicBezTo>
                      <a:pt x="14" y="576"/>
                      <a:pt x="16" y="578"/>
                      <a:pt x="25" y="578"/>
                    </a:cubicBezTo>
                    <a:cubicBezTo>
                      <a:pt x="200" y="578"/>
                      <a:pt x="374" y="578"/>
                      <a:pt x="548" y="578"/>
                    </a:cubicBezTo>
                    <a:cubicBezTo>
                      <a:pt x="551" y="578"/>
                      <a:pt x="551" y="579"/>
                      <a:pt x="551" y="581"/>
                    </a:cubicBezTo>
                    <a:cubicBezTo>
                      <a:pt x="551" y="583"/>
                      <a:pt x="551" y="585"/>
                      <a:pt x="551" y="587"/>
                    </a:cubicBezTo>
                    <a:cubicBezTo>
                      <a:pt x="551" y="592"/>
                      <a:pt x="553" y="593"/>
                      <a:pt x="556" y="591"/>
                    </a:cubicBezTo>
                    <a:cubicBezTo>
                      <a:pt x="568" y="585"/>
                      <a:pt x="579" y="580"/>
                      <a:pt x="591" y="574"/>
                    </a:cubicBezTo>
                    <a:cubicBezTo>
                      <a:pt x="596" y="571"/>
                      <a:pt x="595" y="570"/>
                      <a:pt x="591" y="568"/>
                    </a:cubicBezTo>
                    <a:cubicBezTo>
                      <a:pt x="579" y="562"/>
                      <a:pt x="568" y="556"/>
                      <a:pt x="557" y="550"/>
                    </a:cubicBezTo>
                    <a:cubicBezTo>
                      <a:pt x="552" y="548"/>
                      <a:pt x="551" y="548"/>
                      <a:pt x="551" y="554"/>
                    </a:cubicBezTo>
                    <a:cubicBezTo>
                      <a:pt x="551" y="556"/>
                      <a:pt x="551" y="557"/>
                      <a:pt x="551" y="558"/>
                    </a:cubicBezTo>
                    <a:cubicBezTo>
                      <a:pt x="551" y="561"/>
                      <a:pt x="551" y="561"/>
                      <a:pt x="548" y="561"/>
                    </a:cubicBezTo>
                    <a:cubicBezTo>
                      <a:pt x="379" y="561"/>
                      <a:pt x="210" y="561"/>
                      <a:pt x="42" y="561"/>
                    </a:cubicBezTo>
                    <a:cubicBezTo>
                      <a:pt x="34" y="561"/>
                      <a:pt x="31" y="560"/>
                      <a:pt x="31" y="552"/>
                    </a:cubicBezTo>
                    <a:cubicBezTo>
                      <a:pt x="31" y="383"/>
                      <a:pt x="31" y="215"/>
                      <a:pt x="31" y="46"/>
                    </a:cubicBezTo>
                    <a:cubicBezTo>
                      <a:pt x="31" y="43"/>
                      <a:pt x="32" y="43"/>
                      <a:pt x="35" y="43"/>
                    </a:cubicBezTo>
                    <a:cubicBezTo>
                      <a:pt x="36" y="43"/>
                      <a:pt x="38" y="43"/>
                      <a:pt x="39" y="43"/>
                    </a:cubicBezTo>
                    <a:cubicBezTo>
                      <a:pt x="45" y="43"/>
                      <a:pt x="45" y="42"/>
                      <a:pt x="43" y="37"/>
                    </a:cubicBezTo>
                    <a:cubicBezTo>
                      <a:pt x="37" y="26"/>
                      <a:pt x="31" y="15"/>
                      <a:pt x="25" y="4"/>
                    </a:cubicBezTo>
                    <a:cubicBezTo>
                      <a:pt x="24" y="2"/>
                      <a:pt x="24" y="1"/>
                      <a:pt x="23" y="0"/>
                    </a:cubicBezTo>
                    <a:close/>
                    <a:moveTo>
                      <a:pt x="309" y="194"/>
                    </a:moveTo>
                    <a:cubicBezTo>
                      <a:pt x="309" y="194"/>
                      <a:pt x="309" y="194"/>
                      <a:pt x="309" y="194"/>
                    </a:cubicBezTo>
                    <a:cubicBezTo>
                      <a:pt x="332" y="194"/>
                      <a:pt x="356" y="194"/>
                      <a:pt x="380" y="194"/>
                    </a:cubicBezTo>
                    <a:cubicBezTo>
                      <a:pt x="389" y="194"/>
                      <a:pt x="390" y="195"/>
                      <a:pt x="390" y="201"/>
                    </a:cubicBezTo>
                    <a:cubicBezTo>
                      <a:pt x="390" y="304"/>
                      <a:pt x="390" y="406"/>
                      <a:pt x="390" y="509"/>
                    </a:cubicBezTo>
                    <a:cubicBezTo>
                      <a:pt x="390" y="516"/>
                      <a:pt x="387" y="517"/>
                      <a:pt x="379" y="517"/>
                    </a:cubicBezTo>
                    <a:cubicBezTo>
                      <a:pt x="356" y="517"/>
                      <a:pt x="333" y="517"/>
                      <a:pt x="310" y="517"/>
                    </a:cubicBezTo>
                    <a:cubicBezTo>
                      <a:pt x="300" y="517"/>
                      <a:pt x="300" y="516"/>
                      <a:pt x="300" y="508"/>
                    </a:cubicBezTo>
                    <a:cubicBezTo>
                      <a:pt x="300" y="406"/>
                      <a:pt x="300" y="304"/>
                      <a:pt x="300" y="202"/>
                    </a:cubicBezTo>
                    <a:cubicBezTo>
                      <a:pt x="300" y="194"/>
                      <a:pt x="300" y="194"/>
                      <a:pt x="309" y="194"/>
                    </a:cubicBezTo>
                    <a:close/>
                    <a:moveTo>
                      <a:pt x="89" y="302"/>
                    </a:moveTo>
                    <a:cubicBezTo>
                      <a:pt x="89" y="302"/>
                      <a:pt x="89" y="302"/>
                      <a:pt x="89" y="302"/>
                    </a:cubicBezTo>
                    <a:cubicBezTo>
                      <a:pt x="112" y="302"/>
                      <a:pt x="136" y="302"/>
                      <a:pt x="159" y="302"/>
                    </a:cubicBezTo>
                    <a:cubicBezTo>
                      <a:pt x="168" y="302"/>
                      <a:pt x="169" y="302"/>
                      <a:pt x="169" y="311"/>
                    </a:cubicBezTo>
                    <a:cubicBezTo>
                      <a:pt x="169" y="377"/>
                      <a:pt x="169" y="442"/>
                      <a:pt x="169" y="507"/>
                    </a:cubicBezTo>
                    <a:cubicBezTo>
                      <a:pt x="169" y="516"/>
                      <a:pt x="168" y="517"/>
                      <a:pt x="160" y="517"/>
                    </a:cubicBezTo>
                    <a:cubicBezTo>
                      <a:pt x="137" y="517"/>
                      <a:pt x="113" y="517"/>
                      <a:pt x="90" y="517"/>
                    </a:cubicBezTo>
                    <a:cubicBezTo>
                      <a:pt x="81" y="517"/>
                      <a:pt x="79" y="516"/>
                      <a:pt x="79" y="507"/>
                    </a:cubicBezTo>
                    <a:cubicBezTo>
                      <a:pt x="79" y="442"/>
                      <a:pt x="79" y="376"/>
                      <a:pt x="79" y="311"/>
                    </a:cubicBezTo>
                    <a:cubicBezTo>
                      <a:pt x="79" y="302"/>
                      <a:pt x="80" y="302"/>
                      <a:pt x="89" y="302"/>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19" name="PA-组合 18">
            <a:extLst>
              <a:ext uri="{FF2B5EF4-FFF2-40B4-BE49-F238E27FC236}">
                <a16:creationId xmlns="" xmlns:a16="http://schemas.microsoft.com/office/drawing/2014/main" id="{D504ABF5-2AE3-4DA8-91F3-668C87D02A5C}"/>
              </a:ext>
            </a:extLst>
          </p:cNvPr>
          <p:cNvGrpSpPr/>
          <p:nvPr>
            <p:custDataLst>
              <p:tags r:id="rId4"/>
            </p:custDataLst>
          </p:nvPr>
        </p:nvGrpSpPr>
        <p:grpSpPr>
          <a:xfrm>
            <a:off x="6162040" y="2330772"/>
            <a:ext cx="2057400" cy="2057400"/>
            <a:chOff x="9704" y="3631"/>
            <a:chExt cx="3240" cy="3240"/>
          </a:xfrm>
        </p:grpSpPr>
        <p:sp>
          <p:nvSpPr>
            <p:cNvPr id="20" name="PA-矩形 19">
              <a:extLst>
                <a:ext uri="{FF2B5EF4-FFF2-40B4-BE49-F238E27FC236}">
                  <a16:creationId xmlns="" xmlns:a16="http://schemas.microsoft.com/office/drawing/2014/main" id="{99DC8095-5AEF-403D-8FB1-FE460A26C363}"/>
                </a:ext>
              </a:extLst>
            </p:cNvPr>
            <p:cNvSpPr/>
            <p:nvPr>
              <p:custDataLst>
                <p:tags r:id="rId18"/>
              </p:custDataLst>
            </p:nvPr>
          </p:nvSpPr>
          <p:spPr>
            <a:xfrm rot="2679308">
              <a:off x="9704" y="3631"/>
              <a:ext cx="3240" cy="3240"/>
            </a:xfrm>
            <a:prstGeom prst="rect">
              <a:avLst/>
            </a:prstGeom>
            <a:solidFill>
              <a:srgbClr val="4C6D7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1" name="组合 20">
              <a:extLst>
                <a:ext uri="{FF2B5EF4-FFF2-40B4-BE49-F238E27FC236}">
                  <a16:creationId xmlns="" xmlns:a16="http://schemas.microsoft.com/office/drawing/2014/main" id="{46956A86-AB04-4114-8C28-BE3B555F77FC}"/>
                </a:ext>
              </a:extLst>
            </p:cNvPr>
            <p:cNvGrpSpPr/>
            <p:nvPr/>
          </p:nvGrpSpPr>
          <p:grpSpPr>
            <a:xfrm>
              <a:off x="10905" y="4573"/>
              <a:ext cx="839" cy="1368"/>
              <a:chOff x="6422123" y="2904172"/>
              <a:chExt cx="532845" cy="868627"/>
            </a:xfrm>
          </p:grpSpPr>
          <p:sp>
            <p:nvSpPr>
              <p:cNvPr id="22" name="PA-任意多边形 18">
                <a:extLst>
                  <a:ext uri="{FF2B5EF4-FFF2-40B4-BE49-F238E27FC236}">
                    <a16:creationId xmlns="" xmlns:a16="http://schemas.microsoft.com/office/drawing/2014/main" id="{113C06E4-EE5C-4309-84CA-4BA4013784AE}"/>
                  </a:ext>
                </a:extLst>
              </p:cNvPr>
              <p:cNvSpPr>
                <a:spLocks noEditPoints="1"/>
              </p:cNvSpPr>
              <p:nvPr>
                <p:custDataLst>
                  <p:tags r:id="rId19"/>
                </p:custDataLst>
              </p:nvPr>
            </p:nvSpPr>
            <p:spPr bwMode="auto">
              <a:xfrm>
                <a:off x="6422123" y="2904172"/>
                <a:ext cx="532845" cy="868627"/>
              </a:xfrm>
              <a:custGeom>
                <a:avLst/>
                <a:gdLst>
                  <a:gd name="T0" fmla="*/ 23 w 366"/>
                  <a:gd name="T1" fmla="*/ 156 h 597"/>
                  <a:gd name="T2" fmla="*/ 100 w 366"/>
                  <a:gd name="T3" fmla="*/ 252 h 597"/>
                  <a:gd name="T4" fmla="*/ 42 w 366"/>
                  <a:gd name="T5" fmla="*/ 255 h 597"/>
                  <a:gd name="T6" fmla="*/ 356 w 366"/>
                  <a:gd name="T7" fmla="*/ 46 h 597"/>
                  <a:gd name="T8" fmla="*/ 347 w 366"/>
                  <a:gd name="T9" fmla="*/ 87 h 597"/>
                  <a:gd name="T10" fmla="*/ 290 w 366"/>
                  <a:gd name="T11" fmla="*/ 80 h 597"/>
                  <a:gd name="T12" fmla="*/ 340 w 366"/>
                  <a:gd name="T13" fmla="*/ 113 h 597"/>
                  <a:gd name="T14" fmla="*/ 346 w 366"/>
                  <a:gd name="T15" fmla="*/ 114 h 597"/>
                  <a:gd name="T16" fmla="*/ 342 w 366"/>
                  <a:gd name="T17" fmla="*/ 232 h 597"/>
                  <a:gd name="T18" fmla="*/ 270 w 366"/>
                  <a:gd name="T19" fmla="*/ 253 h 597"/>
                  <a:gd name="T20" fmla="*/ 319 w 366"/>
                  <a:gd name="T21" fmla="*/ 260 h 597"/>
                  <a:gd name="T22" fmla="*/ 338 w 366"/>
                  <a:gd name="T23" fmla="*/ 116 h 597"/>
                  <a:gd name="T24" fmla="*/ 270 w 366"/>
                  <a:gd name="T25" fmla="*/ 253 h 597"/>
                  <a:gd name="T26" fmla="*/ 78 w 366"/>
                  <a:gd name="T27" fmla="*/ 578 h 597"/>
                  <a:gd name="T28" fmla="*/ 309 w 366"/>
                  <a:gd name="T29" fmla="*/ 575 h 597"/>
                  <a:gd name="T30" fmla="*/ 40 w 366"/>
                  <a:gd name="T31" fmla="*/ 264 h 597"/>
                  <a:gd name="T32" fmla="*/ 221 w 366"/>
                  <a:gd name="T33" fmla="*/ 100 h 597"/>
                  <a:gd name="T34" fmla="*/ 239 w 366"/>
                  <a:gd name="T35" fmla="*/ 39 h 597"/>
                  <a:gd name="T36" fmla="*/ 196 w 366"/>
                  <a:gd name="T37" fmla="*/ 69 h 597"/>
                  <a:gd name="T38" fmla="*/ 205 w 366"/>
                  <a:gd name="T39" fmla="*/ 253 h 597"/>
                  <a:gd name="T40" fmla="*/ 209 w 366"/>
                  <a:gd name="T41" fmla="*/ 128 h 597"/>
                  <a:gd name="T42" fmla="*/ 263 w 366"/>
                  <a:gd name="T43" fmla="*/ 136 h 597"/>
                  <a:gd name="T44" fmla="*/ 263 w 366"/>
                  <a:gd name="T45" fmla="*/ 104 h 597"/>
                  <a:gd name="T46" fmla="*/ 209 w 366"/>
                  <a:gd name="T47" fmla="*/ 111 h 597"/>
                  <a:gd name="T48" fmla="*/ 206 w 366"/>
                  <a:gd name="T49" fmla="*/ 67 h 597"/>
                  <a:gd name="T50" fmla="*/ 163 w 366"/>
                  <a:gd name="T51" fmla="*/ 90 h 597"/>
                  <a:gd name="T52" fmla="*/ 175 w 366"/>
                  <a:gd name="T53" fmla="*/ 252 h 597"/>
                  <a:gd name="T54" fmla="*/ 126 w 366"/>
                  <a:gd name="T55" fmla="*/ 260 h 597"/>
                  <a:gd name="T56" fmla="*/ 137 w 366"/>
                  <a:gd name="T57" fmla="*/ 37 h 597"/>
                  <a:gd name="T58" fmla="*/ 186 w 366"/>
                  <a:gd name="T59" fmla="*/ 254 h 597"/>
                  <a:gd name="T60" fmla="*/ 57 w 366"/>
                  <a:gd name="T61" fmla="*/ 105 h 597"/>
                  <a:gd name="T62" fmla="*/ 14 w 366"/>
                  <a:gd name="T63" fmla="*/ 115 h 597"/>
                  <a:gd name="T64" fmla="*/ 68 w 366"/>
                  <a:gd name="T65" fmla="*/ 72 h 597"/>
                  <a:gd name="T66" fmla="*/ 112 w 366"/>
                  <a:gd name="T67" fmla="*/ 253 h 597"/>
                  <a:gd name="T68" fmla="*/ 74 w 366"/>
                  <a:gd name="T69" fmla="*/ 136 h 597"/>
                  <a:gd name="T70" fmla="*/ 22 w 366"/>
                  <a:gd name="T71" fmla="*/ 154 h 597"/>
                  <a:gd name="T72" fmla="*/ 14 w 366"/>
                  <a:gd name="T73" fmla="*/ 124 h 597"/>
                  <a:gd name="T74" fmla="*/ 68 w 366"/>
                  <a:gd name="T75" fmla="*/ 114 h 597"/>
                  <a:gd name="T76" fmla="*/ 326 w 366"/>
                  <a:gd name="T77" fmla="*/ 15 h 597"/>
                  <a:gd name="T78" fmla="*/ 301 w 366"/>
                  <a:gd name="T79" fmla="*/ 73 h 597"/>
                  <a:gd name="T80" fmla="*/ 209 w 366"/>
                  <a:gd name="T81" fmla="*/ 250 h 597"/>
                  <a:gd name="T82" fmla="*/ 262 w 366"/>
                  <a:gd name="T83" fmla="*/ 139 h 597"/>
                  <a:gd name="T84" fmla="*/ 260 w 366"/>
                  <a:gd name="T85" fmla="*/ 26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597">
                    <a:moveTo>
                      <a:pt x="42" y="255"/>
                    </a:moveTo>
                    <a:cubicBezTo>
                      <a:pt x="19" y="162"/>
                      <a:pt x="19" y="162"/>
                      <a:pt x="19" y="162"/>
                    </a:cubicBezTo>
                    <a:cubicBezTo>
                      <a:pt x="18" y="159"/>
                      <a:pt x="19" y="158"/>
                      <a:pt x="23" y="156"/>
                    </a:cubicBezTo>
                    <a:cubicBezTo>
                      <a:pt x="38" y="152"/>
                      <a:pt x="53" y="149"/>
                      <a:pt x="69" y="145"/>
                    </a:cubicBezTo>
                    <a:cubicBezTo>
                      <a:pt x="72" y="144"/>
                      <a:pt x="74" y="145"/>
                      <a:pt x="75" y="149"/>
                    </a:cubicBezTo>
                    <a:cubicBezTo>
                      <a:pt x="100" y="252"/>
                      <a:pt x="100" y="252"/>
                      <a:pt x="100" y="252"/>
                    </a:cubicBezTo>
                    <a:cubicBezTo>
                      <a:pt x="101" y="256"/>
                      <a:pt x="98" y="260"/>
                      <a:pt x="94" y="260"/>
                    </a:cubicBezTo>
                    <a:cubicBezTo>
                      <a:pt x="49" y="260"/>
                      <a:pt x="49" y="260"/>
                      <a:pt x="49" y="260"/>
                    </a:cubicBezTo>
                    <a:cubicBezTo>
                      <a:pt x="45" y="260"/>
                      <a:pt x="43" y="258"/>
                      <a:pt x="42" y="255"/>
                    </a:cubicBezTo>
                    <a:close/>
                    <a:moveTo>
                      <a:pt x="365" y="49"/>
                    </a:moveTo>
                    <a:cubicBezTo>
                      <a:pt x="366" y="48"/>
                      <a:pt x="365" y="47"/>
                      <a:pt x="363" y="47"/>
                    </a:cubicBezTo>
                    <a:cubicBezTo>
                      <a:pt x="361" y="47"/>
                      <a:pt x="358" y="46"/>
                      <a:pt x="356" y="46"/>
                    </a:cubicBezTo>
                    <a:cubicBezTo>
                      <a:pt x="354" y="46"/>
                      <a:pt x="354" y="46"/>
                      <a:pt x="354" y="48"/>
                    </a:cubicBezTo>
                    <a:cubicBezTo>
                      <a:pt x="352" y="61"/>
                      <a:pt x="350" y="74"/>
                      <a:pt x="349" y="87"/>
                    </a:cubicBezTo>
                    <a:cubicBezTo>
                      <a:pt x="348" y="91"/>
                      <a:pt x="347" y="92"/>
                      <a:pt x="347" y="87"/>
                    </a:cubicBezTo>
                    <a:cubicBezTo>
                      <a:pt x="347" y="83"/>
                      <a:pt x="347" y="83"/>
                      <a:pt x="344" y="83"/>
                    </a:cubicBezTo>
                    <a:cubicBezTo>
                      <a:pt x="328" y="81"/>
                      <a:pt x="311" y="79"/>
                      <a:pt x="295" y="77"/>
                    </a:cubicBezTo>
                    <a:cubicBezTo>
                      <a:pt x="291" y="76"/>
                      <a:pt x="291" y="76"/>
                      <a:pt x="290" y="80"/>
                    </a:cubicBezTo>
                    <a:cubicBezTo>
                      <a:pt x="290" y="87"/>
                      <a:pt x="289" y="95"/>
                      <a:pt x="288" y="102"/>
                    </a:cubicBezTo>
                    <a:cubicBezTo>
                      <a:pt x="287" y="107"/>
                      <a:pt x="288" y="107"/>
                      <a:pt x="291" y="108"/>
                    </a:cubicBezTo>
                    <a:cubicBezTo>
                      <a:pt x="308" y="110"/>
                      <a:pt x="324" y="111"/>
                      <a:pt x="340" y="113"/>
                    </a:cubicBezTo>
                    <a:cubicBezTo>
                      <a:pt x="343" y="114"/>
                      <a:pt x="344" y="113"/>
                      <a:pt x="344" y="109"/>
                    </a:cubicBezTo>
                    <a:cubicBezTo>
                      <a:pt x="345" y="105"/>
                      <a:pt x="347" y="106"/>
                      <a:pt x="346" y="110"/>
                    </a:cubicBezTo>
                    <a:cubicBezTo>
                      <a:pt x="346" y="114"/>
                      <a:pt x="346" y="114"/>
                      <a:pt x="346" y="114"/>
                    </a:cubicBezTo>
                    <a:cubicBezTo>
                      <a:pt x="341" y="152"/>
                      <a:pt x="337" y="189"/>
                      <a:pt x="333" y="227"/>
                    </a:cubicBezTo>
                    <a:cubicBezTo>
                      <a:pt x="332" y="230"/>
                      <a:pt x="332" y="231"/>
                      <a:pt x="334" y="231"/>
                    </a:cubicBezTo>
                    <a:cubicBezTo>
                      <a:pt x="337" y="231"/>
                      <a:pt x="339" y="232"/>
                      <a:pt x="342" y="232"/>
                    </a:cubicBezTo>
                    <a:cubicBezTo>
                      <a:pt x="344" y="232"/>
                      <a:pt x="344" y="232"/>
                      <a:pt x="344" y="230"/>
                    </a:cubicBezTo>
                    <a:cubicBezTo>
                      <a:pt x="351" y="169"/>
                      <a:pt x="358" y="110"/>
                      <a:pt x="365" y="49"/>
                    </a:cubicBezTo>
                    <a:close/>
                    <a:moveTo>
                      <a:pt x="270" y="253"/>
                    </a:moveTo>
                    <a:cubicBezTo>
                      <a:pt x="270" y="254"/>
                      <a:pt x="270" y="256"/>
                      <a:pt x="272" y="258"/>
                    </a:cubicBezTo>
                    <a:cubicBezTo>
                      <a:pt x="273" y="259"/>
                      <a:pt x="275" y="260"/>
                      <a:pt x="277" y="260"/>
                    </a:cubicBezTo>
                    <a:cubicBezTo>
                      <a:pt x="319" y="260"/>
                      <a:pt x="319" y="260"/>
                      <a:pt x="319" y="260"/>
                    </a:cubicBezTo>
                    <a:cubicBezTo>
                      <a:pt x="327" y="260"/>
                      <a:pt x="327" y="259"/>
                      <a:pt x="328" y="251"/>
                    </a:cubicBezTo>
                    <a:cubicBezTo>
                      <a:pt x="343" y="121"/>
                      <a:pt x="343" y="121"/>
                      <a:pt x="343" y="121"/>
                    </a:cubicBezTo>
                    <a:cubicBezTo>
                      <a:pt x="343" y="117"/>
                      <a:pt x="342" y="116"/>
                      <a:pt x="338" y="116"/>
                    </a:cubicBezTo>
                    <a:cubicBezTo>
                      <a:pt x="323" y="114"/>
                      <a:pt x="308" y="112"/>
                      <a:pt x="292" y="111"/>
                    </a:cubicBezTo>
                    <a:cubicBezTo>
                      <a:pt x="287" y="110"/>
                      <a:pt x="287" y="111"/>
                      <a:pt x="286" y="115"/>
                    </a:cubicBezTo>
                    <a:lnTo>
                      <a:pt x="270" y="253"/>
                    </a:lnTo>
                    <a:close/>
                    <a:moveTo>
                      <a:pt x="40" y="264"/>
                    </a:moveTo>
                    <a:cubicBezTo>
                      <a:pt x="29" y="266"/>
                      <a:pt x="28" y="271"/>
                      <a:pt x="31" y="286"/>
                    </a:cubicBezTo>
                    <a:cubicBezTo>
                      <a:pt x="47" y="383"/>
                      <a:pt x="62" y="481"/>
                      <a:pt x="78" y="578"/>
                    </a:cubicBezTo>
                    <a:cubicBezTo>
                      <a:pt x="81" y="595"/>
                      <a:pt x="87" y="597"/>
                      <a:pt x="108" y="597"/>
                    </a:cubicBezTo>
                    <a:cubicBezTo>
                      <a:pt x="165" y="597"/>
                      <a:pt x="223" y="597"/>
                      <a:pt x="280" y="597"/>
                    </a:cubicBezTo>
                    <a:cubicBezTo>
                      <a:pt x="302" y="597"/>
                      <a:pt x="306" y="594"/>
                      <a:pt x="309" y="575"/>
                    </a:cubicBezTo>
                    <a:cubicBezTo>
                      <a:pt x="321" y="478"/>
                      <a:pt x="333" y="382"/>
                      <a:pt x="346" y="285"/>
                    </a:cubicBezTo>
                    <a:cubicBezTo>
                      <a:pt x="348" y="271"/>
                      <a:pt x="344" y="266"/>
                      <a:pt x="331" y="264"/>
                    </a:cubicBezTo>
                    <a:lnTo>
                      <a:pt x="40" y="264"/>
                    </a:lnTo>
                    <a:close/>
                    <a:moveTo>
                      <a:pt x="239" y="39"/>
                    </a:moveTo>
                    <a:cubicBezTo>
                      <a:pt x="216" y="39"/>
                      <a:pt x="216" y="76"/>
                      <a:pt x="216" y="96"/>
                    </a:cubicBezTo>
                    <a:cubicBezTo>
                      <a:pt x="216" y="100"/>
                      <a:pt x="217" y="100"/>
                      <a:pt x="221" y="100"/>
                    </a:cubicBezTo>
                    <a:cubicBezTo>
                      <a:pt x="233" y="100"/>
                      <a:pt x="245" y="100"/>
                      <a:pt x="257" y="101"/>
                    </a:cubicBezTo>
                    <a:cubicBezTo>
                      <a:pt x="261" y="101"/>
                      <a:pt x="261" y="100"/>
                      <a:pt x="261" y="96"/>
                    </a:cubicBezTo>
                    <a:cubicBezTo>
                      <a:pt x="261" y="75"/>
                      <a:pt x="262" y="39"/>
                      <a:pt x="239" y="39"/>
                    </a:cubicBezTo>
                    <a:close/>
                    <a:moveTo>
                      <a:pt x="206" y="67"/>
                    </a:moveTo>
                    <a:cubicBezTo>
                      <a:pt x="204" y="67"/>
                      <a:pt x="201" y="67"/>
                      <a:pt x="198" y="67"/>
                    </a:cubicBezTo>
                    <a:cubicBezTo>
                      <a:pt x="197" y="67"/>
                      <a:pt x="196" y="67"/>
                      <a:pt x="196" y="69"/>
                    </a:cubicBezTo>
                    <a:cubicBezTo>
                      <a:pt x="196" y="129"/>
                      <a:pt x="195" y="190"/>
                      <a:pt x="195" y="250"/>
                    </a:cubicBezTo>
                    <a:cubicBezTo>
                      <a:pt x="195" y="253"/>
                      <a:pt x="195" y="253"/>
                      <a:pt x="197" y="253"/>
                    </a:cubicBezTo>
                    <a:cubicBezTo>
                      <a:pt x="200" y="253"/>
                      <a:pt x="203" y="253"/>
                      <a:pt x="205" y="253"/>
                    </a:cubicBezTo>
                    <a:cubicBezTo>
                      <a:pt x="207" y="253"/>
                      <a:pt x="207" y="253"/>
                      <a:pt x="207" y="249"/>
                    </a:cubicBezTo>
                    <a:cubicBezTo>
                      <a:pt x="207" y="210"/>
                      <a:pt x="208" y="170"/>
                      <a:pt x="208" y="130"/>
                    </a:cubicBezTo>
                    <a:cubicBezTo>
                      <a:pt x="208" y="129"/>
                      <a:pt x="208" y="128"/>
                      <a:pt x="209" y="128"/>
                    </a:cubicBezTo>
                    <a:cubicBezTo>
                      <a:pt x="210" y="128"/>
                      <a:pt x="210" y="129"/>
                      <a:pt x="210" y="131"/>
                    </a:cubicBezTo>
                    <a:cubicBezTo>
                      <a:pt x="210" y="135"/>
                      <a:pt x="210" y="135"/>
                      <a:pt x="214" y="135"/>
                    </a:cubicBezTo>
                    <a:cubicBezTo>
                      <a:pt x="230" y="136"/>
                      <a:pt x="246" y="136"/>
                      <a:pt x="263" y="136"/>
                    </a:cubicBezTo>
                    <a:cubicBezTo>
                      <a:pt x="266" y="136"/>
                      <a:pt x="267" y="135"/>
                      <a:pt x="267" y="131"/>
                    </a:cubicBezTo>
                    <a:cubicBezTo>
                      <a:pt x="267" y="123"/>
                      <a:pt x="267" y="116"/>
                      <a:pt x="267" y="108"/>
                    </a:cubicBezTo>
                    <a:cubicBezTo>
                      <a:pt x="267" y="105"/>
                      <a:pt x="266" y="104"/>
                      <a:pt x="263" y="104"/>
                    </a:cubicBezTo>
                    <a:cubicBezTo>
                      <a:pt x="246" y="104"/>
                      <a:pt x="230" y="104"/>
                      <a:pt x="214" y="104"/>
                    </a:cubicBezTo>
                    <a:cubicBezTo>
                      <a:pt x="210" y="104"/>
                      <a:pt x="210" y="105"/>
                      <a:pt x="210" y="108"/>
                    </a:cubicBezTo>
                    <a:cubicBezTo>
                      <a:pt x="210" y="110"/>
                      <a:pt x="210" y="111"/>
                      <a:pt x="209" y="111"/>
                    </a:cubicBezTo>
                    <a:cubicBezTo>
                      <a:pt x="208" y="111"/>
                      <a:pt x="208" y="110"/>
                      <a:pt x="208" y="108"/>
                    </a:cubicBezTo>
                    <a:cubicBezTo>
                      <a:pt x="208" y="95"/>
                      <a:pt x="208" y="82"/>
                      <a:pt x="208" y="69"/>
                    </a:cubicBezTo>
                    <a:cubicBezTo>
                      <a:pt x="208" y="67"/>
                      <a:pt x="208" y="67"/>
                      <a:pt x="206" y="67"/>
                    </a:cubicBezTo>
                    <a:close/>
                    <a:moveTo>
                      <a:pt x="182" y="255"/>
                    </a:moveTo>
                    <a:cubicBezTo>
                      <a:pt x="181" y="252"/>
                      <a:pt x="182" y="250"/>
                      <a:pt x="182" y="244"/>
                    </a:cubicBezTo>
                    <a:cubicBezTo>
                      <a:pt x="188" y="208"/>
                      <a:pt x="180" y="113"/>
                      <a:pt x="163" y="90"/>
                    </a:cubicBezTo>
                    <a:cubicBezTo>
                      <a:pt x="157" y="82"/>
                      <a:pt x="155" y="78"/>
                      <a:pt x="157" y="87"/>
                    </a:cubicBezTo>
                    <a:cubicBezTo>
                      <a:pt x="158" y="94"/>
                      <a:pt x="158" y="97"/>
                      <a:pt x="157" y="102"/>
                    </a:cubicBezTo>
                    <a:cubicBezTo>
                      <a:pt x="151" y="133"/>
                      <a:pt x="168" y="219"/>
                      <a:pt x="175" y="252"/>
                    </a:cubicBezTo>
                    <a:cubicBezTo>
                      <a:pt x="175" y="254"/>
                      <a:pt x="175" y="256"/>
                      <a:pt x="173" y="257"/>
                    </a:cubicBezTo>
                    <a:cubicBezTo>
                      <a:pt x="172" y="259"/>
                      <a:pt x="170" y="260"/>
                      <a:pt x="168" y="260"/>
                    </a:cubicBezTo>
                    <a:cubicBezTo>
                      <a:pt x="126" y="260"/>
                      <a:pt x="126" y="260"/>
                      <a:pt x="126" y="260"/>
                    </a:cubicBezTo>
                    <a:cubicBezTo>
                      <a:pt x="123" y="260"/>
                      <a:pt x="121" y="258"/>
                      <a:pt x="120" y="255"/>
                    </a:cubicBezTo>
                    <a:cubicBezTo>
                      <a:pt x="90" y="142"/>
                      <a:pt x="64" y="12"/>
                      <a:pt x="99" y="4"/>
                    </a:cubicBezTo>
                    <a:cubicBezTo>
                      <a:pt x="115" y="0"/>
                      <a:pt x="131" y="27"/>
                      <a:pt x="137" y="37"/>
                    </a:cubicBezTo>
                    <a:cubicBezTo>
                      <a:pt x="149" y="57"/>
                      <a:pt x="157" y="68"/>
                      <a:pt x="167" y="86"/>
                    </a:cubicBezTo>
                    <a:cubicBezTo>
                      <a:pt x="181" y="114"/>
                      <a:pt x="193" y="210"/>
                      <a:pt x="185" y="245"/>
                    </a:cubicBezTo>
                    <a:cubicBezTo>
                      <a:pt x="185" y="249"/>
                      <a:pt x="185" y="251"/>
                      <a:pt x="186" y="254"/>
                    </a:cubicBezTo>
                    <a:cubicBezTo>
                      <a:pt x="187" y="256"/>
                      <a:pt x="183" y="258"/>
                      <a:pt x="182" y="255"/>
                    </a:cubicBezTo>
                    <a:close/>
                    <a:moveTo>
                      <a:pt x="22" y="54"/>
                    </a:moveTo>
                    <a:cubicBezTo>
                      <a:pt x="45" y="49"/>
                      <a:pt x="53" y="89"/>
                      <a:pt x="57" y="105"/>
                    </a:cubicBezTo>
                    <a:cubicBezTo>
                      <a:pt x="58" y="108"/>
                      <a:pt x="58" y="109"/>
                      <a:pt x="54" y="110"/>
                    </a:cubicBezTo>
                    <a:cubicBezTo>
                      <a:pt x="42" y="112"/>
                      <a:pt x="31" y="115"/>
                      <a:pt x="19" y="118"/>
                    </a:cubicBezTo>
                    <a:cubicBezTo>
                      <a:pt x="15" y="119"/>
                      <a:pt x="15" y="119"/>
                      <a:pt x="14" y="115"/>
                    </a:cubicBezTo>
                    <a:cubicBezTo>
                      <a:pt x="9" y="95"/>
                      <a:pt x="0" y="60"/>
                      <a:pt x="22" y="54"/>
                    </a:cubicBezTo>
                    <a:close/>
                    <a:moveTo>
                      <a:pt x="61" y="74"/>
                    </a:moveTo>
                    <a:cubicBezTo>
                      <a:pt x="63" y="73"/>
                      <a:pt x="65" y="73"/>
                      <a:pt x="68" y="72"/>
                    </a:cubicBezTo>
                    <a:cubicBezTo>
                      <a:pt x="70" y="71"/>
                      <a:pt x="70" y="72"/>
                      <a:pt x="71" y="73"/>
                    </a:cubicBezTo>
                    <a:cubicBezTo>
                      <a:pt x="85" y="132"/>
                      <a:pt x="99" y="191"/>
                      <a:pt x="114" y="249"/>
                    </a:cubicBezTo>
                    <a:cubicBezTo>
                      <a:pt x="115" y="252"/>
                      <a:pt x="115" y="252"/>
                      <a:pt x="112" y="253"/>
                    </a:cubicBezTo>
                    <a:cubicBezTo>
                      <a:pt x="110" y="253"/>
                      <a:pt x="108" y="254"/>
                      <a:pt x="105" y="254"/>
                    </a:cubicBezTo>
                    <a:cubicBezTo>
                      <a:pt x="103" y="255"/>
                      <a:pt x="103" y="254"/>
                      <a:pt x="102" y="252"/>
                    </a:cubicBezTo>
                    <a:cubicBezTo>
                      <a:pt x="93" y="213"/>
                      <a:pt x="83" y="175"/>
                      <a:pt x="74" y="136"/>
                    </a:cubicBezTo>
                    <a:cubicBezTo>
                      <a:pt x="73" y="133"/>
                      <a:pt x="71" y="133"/>
                      <a:pt x="72" y="137"/>
                    </a:cubicBezTo>
                    <a:cubicBezTo>
                      <a:pt x="73" y="141"/>
                      <a:pt x="72" y="141"/>
                      <a:pt x="69" y="142"/>
                    </a:cubicBezTo>
                    <a:cubicBezTo>
                      <a:pt x="53" y="146"/>
                      <a:pt x="37" y="150"/>
                      <a:pt x="22" y="154"/>
                    </a:cubicBezTo>
                    <a:cubicBezTo>
                      <a:pt x="18" y="155"/>
                      <a:pt x="17" y="155"/>
                      <a:pt x="16" y="150"/>
                    </a:cubicBezTo>
                    <a:cubicBezTo>
                      <a:pt x="14" y="143"/>
                      <a:pt x="13" y="136"/>
                      <a:pt x="11" y="128"/>
                    </a:cubicBezTo>
                    <a:cubicBezTo>
                      <a:pt x="10" y="125"/>
                      <a:pt x="11" y="125"/>
                      <a:pt x="14" y="124"/>
                    </a:cubicBezTo>
                    <a:cubicBezTo>
                      <a:pt x="30" y="120"/>
                      <a:pt x="46" y="116"/>
                      <a:pt x="62" y="112"/>
                    </a:cubicBezTo>
                    <a:cubicBezTo>
                      <a:pt x="65" y="111"/>
                      <a:pt x="65" y="111"/>
                      <a:pt x="66" y="115"/>
                    </a:cubicBezTo>
                    <a:cubicBezTo>
                      <a:pt x="67" y="119"/>
                      <a:pt x="69" y="118"/>
                      <a:pt x="68" y="114"/>
                    </a:cubicBezTo>
                    <a:cubicBezTo>
                      <a:pt x="65" y="101"/>
                      <a:pt x="62" y="89"/>
                      <a:pt x="59" y="76"/>
                    </a:cubicBezTo>
                    <a:cubicBezTo>
                      <a:pt x="59" y="75"/>
                      <a:pt x="59" y="74"/>
                      <a:pt x="61" y="74"/>
                    </a:cubicBezTo>
                    <a:close/>
                    <a:moveTo>
                      <a:pt x="326" y="15"/>
                    </a:moveTo>
                    <a:cubicBezTo>
                      <a:pt x="351" y="17"/>
                      <a:pt x="344" y="58"/>
                      <a:pt x="342" y="74"/>
                    </a:cubicBezTo>
                    <a:cubicBezTo>
                      <a:pt x="342" y="78"/>
                      <a:pt x="341" y="78"/>
                      <a:pt x="337" y="78"/>
                    </a:cubicBezTo>
                    <a:cubicBezTo>
                      <a:pt x="325" y="76"/>
                      <a:pt x="313" y="75"/>
                      <a:pt x="301" y="73"/>
                    </a:cubicBezTo>
                    <a:cubicBezTo>
                      <a:pt x="298" y="73"/>
                      <a:pt x="297" y="73"/>
                      <a:pt x="298" y="69"/>
                    </a:cubicBezTo>
                    <a:cubicBezTo>
                      <a:pt x="300" y="48"/>
                      <a:pt x="304" y="12"/>
                      <a:pt x="326" y="15"/>
                    </a:cubicBezTo>
                    <a:close/>
                    <a:moveTo>
                      <a:pt x="209" y="250"/>
                    </a:moveTo>
                    <a:cubicBezTo>
                      <a:pt x="210" y="143"/>
                      <a:pt x="210" y="143"/>
                      <a:pt x="210" y="143"/>
                    </a:cubicBezTo>
                    <a:cubicBezTo>
                      <a:pt x="210" y="139"/>
                      <a:pt x="211" y="138"/>
                      <a:pt x="215" y="138"/>
                    </a:cubicBezTo>
                    <a:cubicBezTo>
                      <a:pt x="231" y="138"/>
                      <a:pt x="246" y="138"/>
                      <a:pt x="262" y="139"/>
                    </a:cubicBezTo>
                    <a:cubicBezTo>
                      <a:pt x="266" y="139"/>
                      <a:pt x="267" y="139"/>
                      <a:pt x="267" y="143"/>
                    </a:cubicBezTo>
                    <a:cubicBezTo>
                      <a:pt x="266" y="253"/>
                      <a:pt x="266" y="253"/>
                      <a:pt x="266" y="253"/>
                    </a:cubicBezTo>
                    <a:cubicBezTo>
                      <a:pt x="266" y="257"/>
                      <a:pt x="263" y="260"/>
                      <a:pt x="260" y="260"/>
                    </a:cubicBezTo>
                    <a:cubicBezTo>
                      <a:pt x="216" y="260"/>
                      <a:pt x="216" y="260"/>
                      <a:pt x="216" y="260"/>
                    </a:cubicBezTo>
                    <a:cubicBezTo>
                      <a:pt x="210" y="260"/>
                      <a:pt x="209" y="255"/>
                      <a:pt x="209" y="250"/>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23" name="PA-任意多边形 34">
                <a:extLst>
                  <a:ext uri="{FF2B5EF4-FFF2-40B4-BE49-F238E27FC236}">
                    <a16:creationId xmlns="" xmlns:a16="http://schemas.microsoft.com/office/drawing/2014/main" id="{CCCD4B9A-3FF0-407C-B109-2BE52502D961}"/>
                  </a:ext>
                </a:extLst>
              </p:cNvPr>
              <p:cNvSpPr>
                <a:spLocks noEditPoints="1"/>
              </p:cNvSpPr>
              <p:nvPr>
                <p:custDataLst>
                  <p:tags r:id="rId20"/>
                </p:custDataLst>
              </p:nvPr>
            </p:nvSpPr>
            <p:spPr bwMode="auto">
              <a:xfrm>
                <a:off x="6422123" y="2904172"/>
                <a:ext cx="532845" cy="868627"/>
              </a:xfrm>
              <a:custGeom>
                <a:avLst/>
                <a:gdLst>
                  <a:gd name="T0" fmla="*/ 23 w 366"/>
                  <a:gd name="T1" fmla="*/ 156 h 597"/>
                  <a:gd name="T2" fmla="*/ 100 w 366"/>
                  <a:gd name="T3" fmla="*/ 252 h 597"/>
                  <a:gd name="T4" fmla="*/ 42 w 366"/>
                  <a:gd name="T5" fmla="*/ 255 h 597"/>
                  <a:gd name="T6" fmla="*/ 356 w 366"/>
                  <a:gd name="T7" fmla="*/ 46 h 597"/>
                  <a:gd name="T8" fmla="*/ 347 w 366"/>
                  <a:gd name="T9" fmla="*/ 87 h 597"/>
                  <a:gd name="T10" fmla="*/ 290 w 366"/>
                  <a:gd name="T11" fmla="*/ 80 h 597"/>
                  <a:gd name="T12" fmla="*/ 340 w 366"/>
                  <a:gd name="T13" fmla="*/ 113 h 597"/>
                  <a:gd name="T14" fmla="*/ 346 w 366"/>
                  <a:gd name="T15" fmla="*/ 114 h 597"/>
                  <a:gd name="T16" fmla="*/ 342 w 366"/>
                  <a:gd name="T17" fmla="*/ 232 h 597"/>
                  <a:gd name="T18" fmla="*/ 270 w 366"/>
                  <a:gd name="T19" fmla="*/ 253 h 597"/>
                  <a:gd name="T20" fmla="*/ 319 w 366"/>
                  <a:gd name="T21" fmla="*/ 260 h 597"/>
                  <a:gd name="T22" fmla="*/ 338 w 366"/>
                  <a:gd name="T23" fmla="*/ 116 h 597"/>
                  <a:gd name="T24" fmla="*/ 270 w 366"/>
                  <a:gd name="T25" fmla="*/ 253 h 597"/>
                  <a:gd name="T26" fmla="*/ 78 w 366"/>
                  <a:gd name="T27" fmla="*/ 578 h 597"/>
                  <a:gd name="T28" fmla="*/ 309 w 366"/>
                  <a:gd name="T29" fmla="*/ 575 h 597"/>
                  <a:gd name="T30" fmla="*/ 40 w 366"/>
                  <a:gd name="T31" fmla="*/ 264 h 597"/>
                  <a:gd name="T32" fmla="*/ 221 w 366"/>
                  <a:gd name="T33" fmla="*/ 100 h 597"/>
                  <a:gd name="T34" fmla="*/ 239 w 366"/>
                  <a:gd name="T35" fmla="*/ 39 h 597"/>
                  <a:gd name="T36" fmla="*/ 196 w 366"/>
                  <a:gd name="T37" fmla="*/ 69 h 597"/>
                  <a:gd name="T38" fmla="*/ 205 w 366"/>
                  <a:gd name="T39" fmla="*/ 253 h 597"/>
                  <a:gd name="T40" fmla="*/ 209 w 366"/>
                  <a:gd name="T41" fmla="*/ 128 h 597"/>
                  <a:gd name="T42" fmla="*/ 263 w 366"/>
                  <a:gd name="T43" fmla="*/ 136 h 597"/>
                  <a:gd name="T44" fmla="*/ 263 w 366"/>
                  <a:gd name="T45" fmla="*/ 104 h 597"/>
                  <a:gd name="T46" fmla="*/ 209 w 366"/>
                  <a:gd name="T47" fmla="*/ 111 h 597"/>
                  <a:gd name="T48" fmla="*/ 206 w 366"/>
                  <a:gd name="T49" fmla="*/ 67 h 597"/>
                  <a:gd name="T50" fmla="*/ 163 w 366"/>
                  <a:gd name="T51" fmla="*/ 90 h 597"/>
                  <a:gd name="T52" fmla="*/ 175 w 366"/>
                  <a:gd name="T53" fmla="*/ 252 h 597"/>
                  <a:gd name="T54" fmla="*/ 126 w 366"/>
                  <a:gd name="T55" fmla="*/ 260 h 597"/>
                  <a:gd name="T56" fmla="*/ 137 w 366"/>
                  <a:gd name="T57" fmla="*/ 37 h 597"/>
                  <a:gd name="T58" fmla="*/ 186 w 366"/>
                  <a:gd name="T59" fmla="*/ 254 h 597"/>
                  <a:gd name="T60" fmla="*/ 57 w 366"/>
                  <a:gd name="T61" fmla="*/ 105 h 597"/>
                  <a:gd name="T62" fmla="*/ 14 w 366"/>
                  <a:gd name="T63" fmla="*/ 115 h 597"/>
                  <a:gd name="T64" fmla="*/ 68 w 366"/>
                  <a:gd name="T65" fmla="*/ 72 h 597"/>
                  <a:gd name="T66" fmla="*/ 112 w 366"/>
                  <a:gd name="T67" fmla="*/ 253 h 597"/>
                  <a:gd name="T68" fmla="*/ 74 w 366"/>
                  <a:gd name="T69" fmla="*/ 136 h 597"/>
                  <a:gd name="T70" fmla="*/ 22 w 366"/>
                  <a:gd name="T71" fmla="*/ 154 h 597"/>
                  <a:gd name="T72" fmla="*/ 14 w 366"/>
                  <a:gd name="T73" fmla="*/ 124 h 597"/>
                  <a:gd name="T74" fmla="*/ 68 w 366"/>
                  <a:gd name="T75" fmla="*/ 114 h 597"/>
                  <a:gd name="T76" fmla="*/ 326 w 366"/>
                  <a:gd name="T77" fmla="*/ 15 h 597"/>
                  <a:gd name="T78" fmla="*/ 301 w 366"/>
                  <a:gd name="T79" fmla="*/ 73 h 597"/>
                  <a:gd name="T80" fmla="*/ 209 w 366"/>
                  <a:gd name="T81" fmla="*/ 250 h 597"/>
                  <a:gd name="T82" fmla="*/ 262 w 366"/>
                  <a:gd name="T83" fmla="*/ 139 h 597"/>
                  <a:gd name="T84" fmla="*/ 260 w 366"/>
                  <a:gd name="T85" fmla="*/ 26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597">
                    <a:moveTo>
                      <a:pt x="42" y="255"/>
                    </a:moveTo>
                    <a:cubicBezTo>
                      <a:pt x="19" y="162"/>
                      <a:pt x="19" y="162"/>
                      <a:pt x="19" y="162"/>
                    </a:cubicBezTo>
                    <a:cubicBezTo>
                      <a:pt x="18" y="159"/>
                      <a:pt x="19" y="158"/>
                      <a:pt x="23" y="156"/>
                    </a:cubicBezTo>
                    <a:cubicBezTo>
                      <a:pt x="38" y="152"/>
                      <a:pt x="53" y="149"/>
                      <a:pt x="69" y="145"/>
                    </a:cubicBezTo>
                    <a:cubicBezTo>
                      <a:pt x="72" y="144"/>
                      <a:pt x="74" y="145"/>
                      <a:pt x="75" y="149"/>
                    </a:cubicBezTo>
                    <a:cubicBezTo>
                      <a:pt x="100" y="252"/>
                      <a:pt x="100" y="252"/>
                      <a:pt x="100" y="252"/>
                    </a:cubicBezTo>
                    <a:cubicBezTo>
                      <a:pt x="101" y="256"/>
                      <a:pt x="98" y="260"/>
                      <a:pt x="94" y="260"/>
                    </a:cubicBezTo>
                    <a:cubicBezTo>
                      <a:pt x="49" y="260"/>
                      <a:pt x="49" y="260"/>
                      <a:pt x="49" y="260"/>
                    </a:cubicBezTo>
                    <a:cubicBezTo>
                      <a:pt x="45" y="260"/>
                      <a:pt x="43" y="258"/>
                      <a:pt x="42" y="255"/>
                    </a:cubicBezTo>
                    <a:close/>
                    <a:moveTo>
                      <a:pt x="365" y="49"/>
                    </a:moveTo>
                    <a:cubicBezTo>
                      <a:pt x="366" y="48"/>
                      <a:pt x="365" y="47"/>
                      <a:pt x="363" y="47"/>
                    </a:cubicBezTo>
                    <a:cubicBezTo>
                      <a:pt x="361" y="47"/>
                      <a:pt x="358" y="46"/>
                      <a:pt x="356" y="46"/>
                    </a:cubicBezTo>
                    <a:cubicBezTo>
                      <a:pt x="354" y="46"/>
                      <a:pt x="354" y="46"/>
                      <a:pt x="354" y="48"/>
                    </a:cubicBezTo>
                    <a:cubicBezTo>
                      <a:pt x="352" y="61"/>
                      <a:pt x="350" y="74"/>
                      <a:pt x="349" y="87"/>
                    </a:cubicBezTo>
                    <a:cubicBezTo>
                      <a:pt x="348" y="91"/>
                      <a:pt x="347" y="92"/>
                      <a:pt x="347" y="87"/>
                    </a:cubicBezTo>
                    <a:cubicBezTo>
                      <a:pt x="347" y="83"/>
                      <a:pt x="347" y="83"/>
                      <a:pt x="344" y="83"/>
                    </a:cubicBezTo>
                    <a:cubicBezTo>
                      <a:pt x="328" y="81"/>
                      <a:pt x="311" y="79"/>
                      <a:pt x="295" y="77"/>
                    </a:cubicBezTo>
                    <a:cubicBezTo>
                      <a:pt x="291" y="76"/>
                      <a:pt x="291" y="76"/>
                      <a:pt x="290" y="80"/>
                    </a:cubicBezTo>
                    <a:cubicBezTo>
                      <a:pt x="290" y="87"/>
                      <a:pt x="289" y="95"/>
                      <a:pt x="288" y="102"/>
                    </a:cubicBezTo>
                    <a:cubicBezTo>
                      <a:pt x="287" y="107"/>
                      <a:pt x="288" y="107"/>
                      <a:pt x="291" y="108"/>
                    </a:cubicBezTo>
                    <a:cubicBezTo>
                      <a:pt x="308" y="110"/>
                      <a:pt x="324" y="111"/>
                      <a:pt x="340" y="113"/>
                    </a:cubicBezTo>
                    <a:cubicBezTo>
                      <a:pt x="343" y="114"/>
                      <a:pt x="344" y="113"/>
                      <a:pt x="344" y="109"/>
                    </a:cubicBezTo>
                    <a:cubicBezTo>
                      <a:pt x="345" y="105"/>
                      <a:pt x="347" y="106"/>
                      <a:pt x="346" y="110"/>
                    </a:cubicBezTo>
                    <a:cubicBezTo>
                      <a:pt x="346" y="114"/>
                      <a:pt x="346" y="114"/>
                      <a:pt x="346" y="114"/>
                    </a:cubicBezTo>
                    <a:cubicBezTo>
                      <a:pt x="341" y="152"/>
                      <a:pt x="337" y="189"/>
                      <a:pt x="333" y="227"/>
                    </a:cubicBezTo>
                    <a:cubicBezTo>
                      <a:pt x="332" y="230"/>
                      <a:pt x="332" y="231"/>
                      <a:pt x="334" y="231"/>
                    </a:cubicBezTo>
                    <a:cubicBezTo>
                      <a:pt x="337" y="231"/>
                      <a:pt x="339" y="232"/>
                      <a:pt x="342" y="232"/>
                    </a:cubicBezTo>
                    <a:cubicBezTo>
                      <a:pt x="344" y="232"/>
                      <a:pt x="344" y="232"/>
                      <a:pt x="344" y="230"/>
                    </a:cubicBezTo>
                    <a:cubicBezTo>
                      <a:pt x="351" y="169"/>
                      <a:pt x="358" y="110"/>
                      <a:pt x="365" y="49"/>
                    </a:cubicBezTo>
                    <a:close/>
                    <a:moveTo>
                      <a:pt x="270" y="253"/>
                    </a:moveTo>
                    <a:cubicBezTo>
                      <a:pt x="270" y="254"/>
                      <a:pt x="270" y="256"/>
                      <a:pt x="272" y="258"/>
                    </a:cubicBezTo>
                    <a:cubicBezTo>
                      <a:pt x="273" y="259"/>
                      <a:pt x="275" y="260"/>
                      <a:pt x="277" y="260"/>
                    </a:cubicBezTo>
                    <a:cubicBezTo>
                      <a:pt x="319" y="260"/>
                      <a:pt x="319" y="260"/>
                      <a:pt x="319" y="260"/>
                    </a:cubicBezTo>
                    <a:cubicBezTo>
                      <a:pt x="327" y="260"/>
                      <a:pt x="327" y="259"/>
                      <a:pt x="328" y="251"/>
                    </a:cubicBezTo>
                    <a:cubicBezTo>
                      <a:pt x="343" y="121"/>
                      <a:pt x="343" y="121"/>
                      <a:pt x="343" y="121"/>
                    </a:cubicBezTo>
                    <a:cubicBezTo>
                      <a:pt x="343" y="117"/>
                      <a:pt x="342" y="116"/>
                      <a:pt x="338" y="116"/>
                    </a:cubicBezTo>
                    <a:cubicBezTo>
                      <a:pt x="323" y="114"/>
                      <a:pt x="308" y="112"/>
                      <a:pt x="292" y="111"/>
                    </a:cubicBezTo>
                    <a:cubicBezTo>
                      <a:pt x="287" y="110"/>
                      <a:pt x="287" y="111"/>
                      <a:pt x="286" y="115"/>
                    </a:cubicBezTo>
                    <a:lnTo>
                      <a:pt x="270" y="253"/>
                    </a:lnTo>
                    <a:close/>
                    <a:moveTo>
                      <a:pt x="40" y="264"/>
                    </a:moveTo>
                    <a:cubicBezTo>
                      <a:pt x="29" y="266"/>
                      <a:pt x="28" y="271"/>
                      <a:pt x="31" y="286"/>
                    </a:cubicBezTo>
                    <a:cubicBezTo>
                      <a:pt x="47" y="383"/>
                      <a:pt x="62" y="481"/>
                      <a:pt x="78" y="578"/>
                    </a:cubicBezTo>
                    <a:cubicBezTo>
                      <a:pt x="81" y="595"/>
                      <a:pt x="87" y="597"/>
                      <a:pt x="108" y="597"/>
                    </a:cubicBezTo>
                    <a:cubicBezTo>
                      <a:pt x="165" y="597"/>
                      <a:pt x="223" y="597"/>
                      <a:pt x="280" y="597"/>
                    </a:cubicBezTo>
                    <a:cubicBezTo>
                      <a:pt x="302" y="597"/>
                      <a:pt x="306" y="594"/>
                      <a:pt x="309" y="575"/>
                    </a:cubicBezTo>
                    <a:cubicBezTo>
                      <a:pt x="321" y="478"/>
                      <a:pt x="333" y="382"/>
                      <a:pt x="346" y="285"/>
                    </a:cubicBezTo>
                    <a:cubicBezTo>
                      <a:pt x="348" y="271"/>
                      <a:pt x="344" y="266"/>
                      <a:pt x="331" y="264"/>
                    </a:cubicBezTo>
                    <a:lnTo>
                      <a:pt x="40" y="264"/>
                    </a:lnTo>
                    <a:close/>
                    <a:moveTo>
                      <a:pt x="239" y="39"/>
                    </a:moveTo>
                    <a:cubicBezTo>
                      <a:pt x="216" y="39"/>
                      <a:pt x="216" y="76"/>
                      <a:pt x="216" y="96"/>
                    </a:cubicBezTo>
                    <a:cubicBezTo>
                      <a:pt x="216" y="100"/>
                      <a:pt x="217" y="100"/>
                      <a:pt x="221" y="100"/>
                    </a:cubicBezTo>
                    <a:cubicBezTo>
                      <a:pt x="233" y="100"/>
                      <a:pt x="245" y="100"/>
                      <a:pt x="257" y="101"/>
                    </a:cubicBezTo>
                    <a:cubicBezTo>
                      <a:pt x="261" y="101"/>
                      <a:pt x="261" y="100"/>
                      <a:pt x="261" y="96"/>
                    </a:cubicBezTo>
                    <a:cubicBezTo>
                      <a:pt x="261" y="75"/>
                      <a:pt x="262" y="39"/>
                      <a:pt x="239" y="39"/>
                    </a:cubicBezTo>
                    <a:close/>
                    <a:moveTo>
                      <a:pt x="206" y="67"/>
                    </a:moveTo>
                    <a:cubicBezTo>
                      <a:pt x="204" y="67"/>
                      <a:pt x="201" y="67"/>
                      <a:pt x="198" y="67"/>
                    </a:cubicBezTo>
                    <a:cubicBezTo>
                      <a:pt x="197" y="67"/>
                      <a:pt x="196" y="67"/>
                      <a:pt x="196" y="69"/>
                    </a:cubicBezTo>
                    <a:cubicBezTo>
                      <a:pt x="196" y="129"/>
                      <a:pt x="195" y="190"/>
                      <a:pt x="195" y="250"/>
                    </a:cubicBezTo>
                    <a:cubicBezTo>
                      <a:pt x="195" y="253"/>
                      <a:pt x="195" y="253"/>
                      <a:pt x="197" y="253"/>
                    </a:cubicBezTo>
                    <a:cubicBezTo>
                      <a:pt x="200" y="253"/>
                      <a:pt x="203" y="253"/>
                      <a:pt x="205" y="253"/>
                    </a:cubicBezTo>
                    <a:cubicBezTo>
                      <a:pt x="207" y="253"/>
                      <a:pt x="207" y="253"/>
                      <a:pt x="207" y="249"/>
                    </a:cubicBezTo>
                    <a:cubicBezTo>
                      <a:pt x="207" y="210"/>
                      <a:pt x="208" y="170"/>
                      <a:pt x="208" y="130"/>
                    </a:cubicBezTo>
                    <a:cubicBezTo>
                      <a:pt x="208" y="129"/>
                      <a:pt x="208" y="128"/>
                      <a:pt x="209" y="128"/>
                    </a:cubicBezTo>
                    <a:cubicBezTo>
                      <a:pt x="210" y="128"/>
                      <a:pt x="210" y="129"/>
                      <a:pt x="210" y="131"/>
                    </a:cubicBezTo>
                    <a:cubicBezTo>
                      <a:pt x="210" y="135"/>
                      <a:pt x="210" y="135"/>
                      <a:pt x="214" y="135"/>
                    </a:cubicBezTo>
                    <a:cubicBezTo>
                      <a:pt x="230" y="136"/>
                      <a:pt x="246" y="136"/>
                      <a:pt x="263" y="136"/>
                    </a:cubicBezTo>
                    <a:cubicBezTo>
                      <a:pt x="266" y="136"/>
                      <a:pt x="267" y="135"/>
                      <a:pt x="267" y="131"/>
                    </a:cubicBezTo>
                    <a:cubicBezTo>
                      <a:pt x="267" y="123"/>
                      <a:pt x="267" y="116"/>
                      <a:pt x="267" y="108"/>
                    </a:cubicBezTo>
                    <a:cubicBezTo>
                      <a:pt x="267" y="105"/>
                      <a:pt x="266" y="104"/>
                      <a:pt x="263" y="104"/>
                    </a:cubicBezTo>
                    <a:cubicBezTo>
                      <a:pt x="246" y="104"/>
                      <a:pt x="230" y="104"/>
                      <a:pt x="214" y="104"/>
                    </a:cubicBezTo>
                    <a:cubicBezTo>
                      <a:pt x="210" y="104"/>
                      <a:pt x="210" y="105"/>
                      <a:pt x="210" y="108"/>
                    </a:cubicBezTo>
                    <a:cubicBezTo>
                      <a:pt x="210" y="110"/>
                      <a:pt x="210" y="111"/>
                      <a:pt x="209" y="111"/>
                    </a:cubicBezTo>
                    <a:cubicBezTo>
                      <a:pt x="208" y="111"/>
                      <a:pt x="208" y="110"/>
                      <a:pt x="208" y="108"/>
                    </a:cubicBezTo>
                    <a:cubicBezTo>
                      <a:pt x="208" y="95"/>
                      <a:pt x="208" y="82"/>
                      <a:pt x="208" y="69"/>
                    </a:cubicBezTo>
                    <a:cubicBezTo>
                      <a:pt x="208" y="67"/>
                      <a:pt x="208" y="67"/>
                      <a:pt x="206" y="67"/>
                    </a:cubicBezTo>
                    <a:close/>
                    <a:moveTo>
                      <a:pt x="182" y="255"/>
                    </a:moveTo>
                    <a:cubicBezTo>
                      <a:pt x="181" y="252"/>
                      <a:pt x="182" y="250"/>
                      <a:pt x="182" y="244"/>
                    </a:cubicBezTo>
                    <a:cubicBezTo>
                      <a:pt x="188" y="208"/>
                      <a:pt x="180" y="113"/>
                      <a:pt x="163" y="90"/>
                    </a:cubicBezTo>
                    <a:cubicBezTo>
                      <a:pt x="157" y="82"/>
                      <a:pt x="155" y="78"/>
                      <a:pt x="157" y="87"/>
                    </a:cubicBezTo>
                    <a:cubicBezTo>
                      <a:pt x="158" y="94"/>
                      <a:pt x="158" y="97"/>
                      <a:pt x="157" y="102"/>
                    </a:cubicBezTo>
                    <a:cubicBezTo>
                      <a:pt x="151" y="133"/>
                      <a:pt x="168" y="219"/>
                      <a:pt x="175" y="252"/>
                    </a:cubicBezTo>
                    <a:cubicBezTo>
                      <a:pt x="175" y="254"/>
                      <a:pt x="175" y="256"/>
                      <a:pt x="173" y="257"/>
                    </a:cubicBezTo>
                    <a:cubicBezTo>
                      <a:pt x="172" y="259"/>
                      <a:pt x="170" y="260"/>
                      <a:pt x="168" y="260"/>
                    </a:cubicBezTo>
                    <a:cubicBezTo>
                      <a:pt x="126" y="260"/>
                      <a:pt x="126" y="260"/>
                      <a:pt x="126" y="260"/>
                    </a:cubicBezTo>
                    <a:cubicBezTo>
                      <a:pt x="123" y="260"/>
                      <a:pt x="121" y="258"/>
                      <a:pt x="120" y="255"/>
                    </a:cubicBezTo>
                    <a:cubicBezTo>
                      <a:pt x="90" y="142"/>
                      <a:pt x="64" y="12"/>
                      <a:pt x="99" y="4"/>
                    </a:cubicBezTo>
                    <a:cubicBezTo>
                      <a:pt x="115" y="0"/>
                      <a:pt x="131" y="27"/>
                      <a:pt x="137" y="37"/>
                    </a:cubicBezTo>
                    <a:cubicBezTo>
                      <a:pt x="149" y="57"/>
                      <a:pt x="157" y="68"/>
                      <a:pt x="167" y="86"/>
                    </a:cubicBezTo>
                    <a:cubicBezTo>
                      <a:pt x="181" y="114"/>
                      <a:pt x="193" y="210"/>
                      <a:pt x="185" y="245"/>
                    </a:cubicBezTo>
                    <a:cubicBezTo>
                      <a:pt x="185" y="249"/>
                      <a:pt x="185" y="251"/>
                      <a:pt x="186" y="254"/>
                    </a:cubicBezTo>
                    <a:cubicBezTo>
                      <a:pt x="187" y="256"/>
                      <a:pt x="183" y="258"/>
                      <a:pt x="182" y="255"/>
                    </a:cubicBezTo>
                    <a:close/>
                    <a:moveTo>
                      <a:pt x="22" y="54"/>
                    </a:moveTo>
                    <a:cubicBezTo>
                      <a:pt x="45" y="49"/>
                      <a:pt x="53" y="89"/>
                      <a:pt x="57" y="105"/>
                    </a:cubicBezTo>
                    <a:cubicBezTo>
                      <a:pt x="58" y="108"/>
                      <a:pt x="58" y="109"/>
                      <a:pt x="54" y="110"/>
                    </a:cubicBezTo>
                    <a:cubicBezTo>
                      <a:pt x="42" y="112"/>
                      <a:pt x="31" y="115"/>
                      <a:pt x="19" y="118"/>
                    </a:cubicBezTo>
                    <a:cubicBezTo>
                      <a:pt x="15" y="119"/>
                      <a:pt x="15" y="119"/>
                      <a:pt x="14" y="115"/>
                    </a:cubicBezTo>
                    <a:cubicBezTo>
                      <a:pt x="9" y="95"/>
                      <a:pt x="0" y="60"/>
                      <a:pt x="22" y="54"/>
                    </a:cubicBezTo>
                    <a:close/>
                    <a:moveTo>
                      <a:pt x="61" y="74"/>
                    </a:moveTo>
                    <a:cubicBezTo>
                      <a:pt x="63" y="73"/>
                      <a:pt x="65" y="73"/>
                      <a:pt x="68" y="72"/>
                    </a:cubicBezTo>
                    <a:cubicBezTo>
                      <a:pt x="70" y="71"/>
                      <a:pt x="70" y="72"/>
                      <a:pt x="71" y="73"/>
                    </a:cubicBezTo>
                    <a:cubicBezTo>
                      <a:pt x="85" y="132"/>
                      <a:pt x="99" y="191"/>
                      <a:pt x="114" y="249"/>
                    </a:cubicBezTo>
                    <a:cubicBezTo>
                      <a:pt x="115" y="252"/>
                      <a:pt x="115" y="252"/>
                      <a:pt x="112" y="253"/>
                    </a:cubicBezTo>
                    <a:cubicBezTo>
                      <a:pt x="110" y="253"/>
                      <a:pt x="108" y="254"/>
                      <a:pt x="105" y="254"/>
                    </a:cubicBezTo>
                    <a:cubicBezTo>
                      <a:pt x="103" y="255"/>
                      <a:pt x="103" y="254"/>
                      <a:pt x="102" y="252"/>
                    </a:cubicBezTo>
                    <a:cubicBezTo>
                      <a:pt x="93" y="213"/>
                      <a:pt x="83" y="175"/>
                      <a:pt x="74" y="136"/>
                    </a:cubicBezTo>
                    <a:cubicBezTo>
                      <a:pt x="73" y="133"/>
                      <a:pt x="71" y="133"/>
                      <a:pt x="72" y="137"/>
                    </a:cubicBezTo>
                    <a:cubicBezTo>
                      <a:pt x="73" y="141"/>
                      <a:pt x="72" y="141"/>
                      <a:pt x="69" y="142"/>
                    </a:cubicBezTo>
                    <a:cubicBezTo>
                      <a:pt x="53" y="146"/>
                      <a:pt x="37" y="150"/>
                      <a:pt x="22" y="154"/>
                    </a:cubicBezTo>
                    <a:cubicBezTo>
                      <a:pt x="18" y="155"/>
                      <a:pt x="17" y="155"/>
                      <a:pt x="16" y="150"/>
                    </a:cubicBezTo>
                    <a:cubicBezTo>
                      <a:pt x="14" y="143"/>
                      <a:pt x="13" y="136"/>
                      <a:pt x="11" y="128"/>
                    </a:cubicBezTo>
                    <a:cubicBezTo>
                      <a:pt x="10" y="125"/>
                      <a:pt x="11" y="125"/>
                      <a:pt x="14" y="124"/>
                    </a:cubicBezTo>
                    <a:cubicBezTo>
                      <a:pt x="30" y="120"/>
                      <a:pt x="46" y="116"/>
                      <a:pt x="62" y="112"/>
                    </a:cubicBezTo>
                    <a:cubicBezTo>
                      <a:pt x="65" y="111"/>
                      <a:pt x="65" y="111"/>
                      <a:pt x="66" y="115"/>
                    </a:cubicBezTo>
                    <a:cubicBezTo>
                      <a:pt x="67" y="119"/>
                      <a:pt x="69" y="118"/>
                      <a:pt x="68" y="114"/>
                    </a:cubicBezTo>
                    <a:cubicBezTo>
                      <a:pt x="65" y="101"/>
                      <a:pt x="62" y="89"/>
                      <a:pt x="59" y="76"/>
                    </a:cubicBezTo>
                    <a:cubicBezTo>
                      <a:pt x="59" y="75"/>
                      <a:pt x="59" y="74"/>
                      <a:pt x="61" y="74"/>
                    </a:cubicBezTo>
                    <a:close/>
                    <a:moveTo>
                      <a:pt x="326" y="15"/>
                    </a:moveTo>
                    <a:cubicBezTo>
                      <a:pt x="351" y="17"/>
                      <a:pt x="344" y="58"/>
                      <a:pt x="342" y="74"/>
                    </a:cubicBezTo>
                    <a:cubicBezTo>
                      <a:pt x="342" y="78"/>
                      <a:pt x="341" y="78"/>
                      <a:pt x="337" y="78"/>
                    </a:cubicBezTo>
                    <a:cubicBezTo>
                      <a:pt x="325" y="76"/>
                      <a:pt x="313" y="75"/>
                      <a:pt x="301" y="73"/>
                    </a:cubicBezTo>
                    <a:cubicBezTo>
                      <a:pt x="298" y="73"/>
                      <a:pt x="297" y="73"/>
                      <a:pt x="298" y="69"/>
                    </a:cubicBezTo>
                    <a:cubicBezTo>
                      <a:pt x="300" y="48"/>
                      <a:pt x="304" y="12"/>
                      <a:pt x="326" y="15"/>
                    </a:cubicBezTo>
                    <a:close/>
                    <a:moveTo>
                      <a:pt x="209" y="250"/>
                    </a:moveTo>
                    <a:cubicBezTo>
                      <a:pt x="210" y="143"/>
                      <a:pt x="210" y="143"/>
                      <a:pt x="210" y="143"/>
                    </a:cubicBezTo>
                    <a:cubicBezTo>
                      <a:pt x="210" y="139"/>
                      <a:pt x="211" y="138"/>
                      <a:pt x="215" y="138"/>
                    </a:cubicBezTo>
                    <a:cubicBezTo>
                      <a:pt x="231" y="138"/>
                      <a:pt x="246" y="138"/>
                      <a:pt x="262" y="139"/>
                    </a:cubicBezTo>
                    <a:cubicBezTo>
                      <a:pt x="266" y="139"/>
                      <a:pt x="267" y="139"/>
                      <a:pt x="267" y="143"/>
                    </a:cubicBezTo>
                    <a:cubicBezTo>
                      <a:pt x="266" y="253"/>
                      <a:pt x="266" y="253"/>
                      <a:pt x="266" y="253"/>
                    </a:cubicBezTo>
                    <a:cubicBezTo>
                      <a:pt x="266" y="257"/>
                      <a:pt x="263" y="260"/>
                      <a:pt x="260" y="260"/>
                    </a:cubicBezTo>
                    <a:cubicBezTo>
                      <a:pt x="216" y="260"/>
                      <a:pt x="216" y="260"/>
                      <a:pt x="216" y="260"/>
                    </a:cubicBezTo>
                    <a:cubicBezTo>
                      <a:pt x="210" y="260"/>
                      <a:pt x="209" y="255"/>
                      <a:pt x="209" y="250"/>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24" name="PA-组合 23">
            <a:extLst>
              <a:ext uri="{FF2B5EF4-FFF2-40B4-BE49-F238E27FC236}">
                <a16:creationId xmlns="" xmlns:a16="http://schemas.microsoft.com/office/drawing/2014/main" id="{366AD773-0A61-47C7-8A1F-615E2D008FD0}"/>
              </a:ext>
            </a:extLst>
          </p:cNvPr>
          <p:cNvGrpSpPr/>
          <p:nvPr>
            <p:custDataLst>
              <p:tags r:id="rId5"/>
            </p:custDataLst>
          </p:nvPr>
        </p:nvGrpSpPr>
        <p:grpSpPr>
          <a:xfrm>
            <a:off x="2118995" y="4839335"/>
            <a:ext cx="1706880" cy="561975"/>
            <a:chOff x="3337" y="7621"/>
            <a:chExt cx="2688" cy="885"/>
          </a:xfrm>
        </p:grpSpPr>
        <p:sp>
          <p:nvSpPr>
            <p:cNvPr id="25" name="PA-文本框 24">
              <a:extLst>
                <a:ext uri="{FF2B5EF4-FFF2-40B4-BE49-F238E27FC236}">
                  <a16:creationId xmlns="" xmlns:a16="http://schemas.microsoft.com/office/drawing/2014/main" id="{2185CB47-B723-4B9A-A963-6EEBFAA40FF9}"/>
                </a:ext>
              </a:extLst>
            </p:cNvPr>
            <p:cNvSpPr txBox="1"/>
            <p:nvPr>
              <p:custDataLst>
                <p:tags r:id="rId16"/>
              </p:custDataLst>
            </p:nvPr>
          </p:nvSpPr>
          <p:spPr>
            <a:xfrm>
              <a:off x="3721" y="7621"/>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26" name="PA-文本框 25">
              <a:extLst>
                <a:ext uri="{FF2B5EF4-FFF2-40B4-BE49-F238E27FC236}">
                  <a16:creationId xmlns="" xmlns:a16="http://schemas.microsoft.com/office/drawing/2014/main" id="{36127905-12F2-4ADF-A05C-EBB12F4F7ED2}"/>
                </a:ext>
              </a:extLst>
            </p:cNvPr>
            <p:cNvSpPr txBox="1"/>
            <p:nvPr>
              <p:custDataLst>
                <p:tags r:id="rId17"/>
              </p:custDataLst>
            </p:nvPr>
          </p:nvSpPr>
          <p:spPr>
            <a:xfrm>
              <a:off x="3337" y="8046"/>
              <a:ext cx="2688" cy="460"/>
            </a:xfrm>
            <a:prstGeom prst="rect">
              <a:avLst/>
            </a:prstGeom>
            <a:noFill/>
          </p:spPr>
          <p:txBody>
            <a:bodyPr wrap="square" rtlCol="0">
              <a:spAutoFit/>
            </a:bodyPr>
            <a:lstStyle/>
            <a:p>
              <a:pPr algn="just">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p:txBody>
        </p:sp>
      </p:grpSp>
      <p:grpSp>
        <p:nvGrpSpPr>
          <p:cNvPr id="27" name="PA-组合 26">
            <a:extLst>
              <a:ext uri="{FF2B5EF4-FFF2-40B4-BE49-F238E27FC236}">
                <a16:creationId xmlns="" xmlns:a16="http://schemas.microsoft.com/office/drawing/2014/main" id="{1001A8D1-351B-4D90-AC24-957E0AA46E8B}"/>
              </a:ext>
            </a:extLst>
          </p:cNvPr>
          <p:cNvGrpSpPr/>
          <p:nvPr>
            <p:custDataLst>
              <p:tags r:id="rId6"/>
            </p:custDataLst>
          </p:nvPr>
        </p:nvGrpSpPr>
        <p:grpSpPr>
          <a:xfrm>
            <a:off x="4149090" y="4839335"/>
            <a:ext cx="1706880" cy="561975"/>
            <a:chOff x="6534" y="7621"/>
            <a:chExt cx="2688" cy="885"/>
          </a:xfrm>
        </p:grpSpPr>
        <p:sp>
          <p:nvSpPr>
            <p:cNvPr id="28" name="PA-文本框 27">
              <a:extLst>
                <a:ext uri="{FF2B5EF4-FFF2-40B4-BE49-F238E27FC236}">
                  <a16:creationId xmlns="" xmlns:a16="http://schemas.microsoft.com/office/drawing/2014/main" id="{D6263490-13E7-4536-8B37-D937E03AC262}"/>
                </a:ext>
              </a:extLst>
            </p:cNvPr>
            <p:cNvSpPr txBox="1"/>
            <p:nvPr>
              <p:custDataLst>
                <p:tags r:id="rId14"/>
              </p:custDataLst>
            </p:nvPr>
          </p:nvSpPr>
          <p:spPr>
            <a:xfrm>
              <a:off x="6918" y="7621"/>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29" name="PA-文本框 28">
              <a:extLst>
                <a:ext uri="{FF2B5EF4-FFF2-40B4-BE49-F238E27FC236}">
                  <a16:creationId xmlns="" xmlns:a16="http://schemas.microsoft.com/office/drawing/2014/main" id="{8069551F-5A18-4524-926A-1FFD34BB6603}"/>
                </a:ext>
              </a:extLst>
            </p:cNvPr>
            <p:cNvSpPr txBox="1"/>
            <p:nvPr>
              <p:custDataLst>
                <p:tags r:id="rId15"/>
              </p:custDataLst>
            </p:nvPr>
          </p:nvSpPr>
          <p:spPr>
            <a:xfrm>
              <a:off x="6534" y="8046"/>
              <a:ext cx="2688" cy="460"/>
            </a:xfrm>
            <a:prstGeom prst="rect">
              <a:avLst/>
            </a:prstGeom>
            <a:noFill/>
          </p:spPr>
          <p:txBody>
            <a:bodyPr wrap="square" rtlCol="0">
              <a:spAutoFit/>
            </a:bodyPr>
            <a:lstStyle/>
            <a:p>
              <a:pPr algn="just">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p:txBody>
        </p:sp>
      </p:grpSp>
      <p:grpSp>
        <p:nvGrpSpPr>
          <p:cNvPr id="30" name="PA-组合 29">
            <a:extLst>
              <a:ext uri="{FF2B5EF4-FFF2-40B4-BE49-F238E27FC236}">
                <a16:creationId xmlns="" xmlns:a16="http://schemas.microsoft.com/office/drawing/2014/main" id="{7909740A-EACF-433B-B221-4A9C07144CBD}"/>
              </a:ext>
            </a:extLst>
          </p:cNvPr>
          <p:cNvGrpSpPr/>
          <p:nvPr>
            <p:custDataLst>
              <p:tags r:id="rId7"/>
            </p:custDataLst>
          </p:nvPr>
        </p:nvGrpSpPr>
        <p:grpSpPr>
          <a:xfrm>
            <a:off x="6345555" y="4839335"/>
            <a:ext cx="1706880" cy="561975"/>
            <a:chOff x="9993" y="7621"/>
            <a:chExt cx="2688" cy="885"/>
          </a:xfrm>
        </p:grpSpPr>
        <p:sp>
          <p:nvSpPr>
            <p:cNvPr id="31" name="PA-文本框 30">
              <a:extLst>
                <a:ext uri="{FF2B5EF4-FFF2-40B4-BE49-F238E27FC236}">
                  <a16:creationId xmlns="" xmlns:a16="http://schemas.microsoft.com/office/drawing/2014/main" id="{699A37AF-3B78-4289-87FD-73DBA8D99EE3}"/>
                </a:ext>
              </a:extLst>
            </p:cNvPr>
            <p:cNvSpPr txBox="1"/>
            <p:nvPr>
              <p:custDataLst>
                <p:tags r:id="rId12"/>
              </p:custDataLst>
            </p:nvPr>
          </p:nvSpPr>
          <p:spPr>
            <a:xfrm>
              <a:off x="10377" y="7621"/>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32" name="PA-文本框 31">
              <a:extLst>
                <a:ext uri="{FF2B5EF4-FFF2-40B4-BE49-F238E27FC236}">
                  <a16:creationId xmlns="" xmlns:a16="http://schemas.microsoft.com/office/drawing/2014/main" id="{97D37D0D-A0FB-4C54-8757-0F085F84B8ED}"/>
                </a:ext>
              </a:extLst>
            </p:cNvPr>
            <p:cNvSpPr txBox="1"/>
            <p:nvPr>
              <p:custDataLst>
                <p:tags r:id="rId13"/>
              </p:custDataLst>
            </p:nvPr>
          </p:nvSpPr>
          <p:spPr>
            <a:xfrm>
              <a:off x="9993" y="8046"/>
              <a:ext cx="2688" cy="460"/>
            </a:xfrm>
            <a:prstGeom prst="rect">
              <a:avLst/>
            </a:prstGeom>
            <a:noFill/>
          </p:spPr>
          <p:txBody>
            <a:bodyPr wrap="square" rtlCol="0">
              <a:spAutoFit/>
            </a:bodyPr>
            <a:lstStyle/>
            <a:p>
              <a:pPr algn="just">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p:txBody>
        </p:sp>
      </p:grpSp>
      <p:grpSp>
        <p:nvGrpSpPr>
          <p:cNvPr id="33" name="PA-组合 32">
            <a:extLst>
              <a:ext uri="{FF2B5EF4-FFF2-40B4-BE49-F238E27FC236}">
                <a16:creationId xmlns="" xmlns:a16="http://schemas.microsoft.com/office/drawing/2014/main" id="{9E21399D-65A9-45A5-B30B-A0C0CDE9EC8A}"/>
              </a:ext>
            </a:extLst>
          </p:cNvPr>
          <p:cNvGrpSpPr/>
          <p:nvPr>
            <p:custDataLst>
              <p:tags r:id="rId8"/>
            </p:custDataLst>
          </p:nvPr>
        </p:nvGrpSpPr>
        <p:grpSpPr>
          <a:xfrm>
            <a:off x="8482965" y="4839335"/>
            <a:ext cx="1706880" cy="561975"/>
            <a:chOff x="13359" y="7621"/>
            <a:chExt cx="2688" cy="885"/>
          </a:xfrm>
        </p:grpSpPr>
        <p:sp>
          <p:nvSpPr>
            <p:cNvPr id="34" name="PA-文本框 33">
              <a:extLst>
                <a:ext uri="{FF2B5EF4-FFF2-40B4-BE49-F238E27FC236}">
                  <a16:creationId xmlns="" xmlns:a16="http://schemas.microsoft.com/office/drawing/2014/main" id="{CFF4F0B7-9602-4A5E-9E02-8CD8825D6EF2}"/>
                </a:ext>
              </a:extLst>
            </p:cNvPr>
            <p:cNvSpPr txBox="1"/>
            <p:nvPr>
              <p:custDataLst>
                <p:tags r:id="rId10"/>
              </p:custDataLst>
            </p:nvPr>
          </p:nvSpPr>
          <p:spPr>
            <a:xfrm>
              <a:off x="13743" y="7621"/>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35" name="PA-文本框 34">
              <a:extLst>
                <a:ext uri="{FF2B5EF4-FFF2-40B4-BE49-F238E27FC236}">
                  <a16:creationId xmlns="" xmlns:a16="http://schemas.microsoft.com/office/drawing/2014/main" id="{468ACAC5-03A2-42E4-96BB-0128F996552B}"/>
                </a:ext>
              </a:extLst>
            </p:cNvPr>
            <p:cNvSpPr txBox="1"/>
            <p:nvPr>
              <p:custDataLst>
                <p:tags r:id="rId11"/>
              </p:custDataLst>
            </p:nvPr>
          </p:nvSpPr>
          <p:spPr>
            <a:xfrm>
              <a:off x="13359" y="8046"/>
              <a:ext cx="2688" cy="460"/>
            </a:xfrm>
            <a:prstGeom prst="rect">
              <a:avLst/>
            </a:prstGeom>
            <a:noFill/>
          </p:spPr>
          <p:txBody>
            <a:bodyPr wrap="square" rtlCol="0">
              <a:spAutoFit/>
            </a:bodyPr>
            <a:lstStyle/>
            <a:p>
              <a:pPr algn="just">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p:txBody>
        </p:sp>
      </p:grpSp>
      <p:sp>
        <p:nvSpPr>
          <p:cNvPr id="36" name="PA-文本框 44_1">
            <a:extLst>
              <a:ext uri="{FF2B5EF4-FFF2-40B4-BE49-F238E27FC236}">
                <a16:creationId xmlns="" xmlns:a16="http://schemas.microsoft.com/office/drawing/2014/main" id="{E6944C89-0BAA-4776-BEA6-8A60BE7A3381}"/>
              </a:ext>
            </a:extLst>
          </p:cNvPr>
          <p:cNvSpPr txBox="1"/>
          <p:nvPr>
            <p:custDataLst>
              <p:tags r:id="rId9"/>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01   /    </a:t>
            </a:r>
            <a:r>
              <a:rPr lang="zh-CN" altLang="en-US" sz="2400" dirty="0">
                <a:solidFill>
                  <a:srgbClr val="F2F2F2"/>
                </a:solidFill>
                <a:latin typeface="华文细黑" panose="02010600040101010101" pitchFamily="2" charset="-122"/>
                <a:ea typeface="华文细黑" panose="02010600040101010101" pitchFamily="2" charset="-122"/>
                <a:sym typeface="+mn-ea"/>
              </a:rPr>
              <a:t>选题背景及意义</a:t>
            </a:r>
          </a:p>
        </p:txBody>
      </p:sp>
    </p:spTree>
    <p:extLst>
      <p:ext uri="{BB962C8B-B14F-4D97-AF65-F5344CB8AC3E}">
        <p14:creationId xmlns:p14="http://schemas.microsoft.com/office/powerpoint/2010/main" val="308839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37"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2000"/>
                                        <p:tgtEl>
                                          <p:spTgt spid="24"/>
                                        </p:tgtEl>
                                      </p:cBhvr>
                                    </p:animEffect>
                                    <p:anim calcmode="lin" valueType="num">
                                      <p:cBhvr>
                                        <p:cTn id="13" dur="2000" fill="hold"/>
                                        <p:tgtEl>
                                          <p:spTgt spid="24"/>
                                        </p:tgtEl>
                                        <p:attrNameLst>
                                          <p:attrName>ppt_x</p:attrName>
                                        </p:attrNameLst>
                                      </p:cBhvr>
                                      <p:tavLst>
                                        <p:tav tm="0">
                                          <p:val>
                                            <p:strVal val="#ppt_x"/>
                                          </p:val>
                                        </p:tav>
                                        <p:tav tm="100000">
                                          <p:val>
                                            <p:strVal val="#ppt_x"/>
                                          </p:val>
                                        </p:tav>
                                      </p:tavLst>
                                    </p:anim>
                                    <p:anim calcmode="lin" valueType="num">
                                      <p:cBhvr>
                                        <p:cTn id="14" dur="1800" decel="100000" fill="hold"/>
                                        <p:tgtEl>
                                          <p:spTgt spid="24"/>
                                        </p:tgtEl>
                                        <p:attrNameLst>
                                          <p:attrName>ppt_y</p:attrName>
                                        </p:attrNameLst>
                                      </p:cBhvr>
                                      <p:tavLst>
                                        <p:tav tm="0">
                                          <p:val>
                                            <p:strVal val="#ppt_y+1"/>
                                          </p:val>
                                        </p:tav>
                                        <p:tav tm="100000">
                                          <p:val>
                                            <p:strVal val="#ppt_y-.03"/>
                                          </p:val>
                                        </p:tav>
                                      </p:tavLst>
                                    </p:anim>
                                    <p:anim calcmode="lin" valueType="num">
                                      <p:cBhvr>
                                        <p:cTn id="15" dur="200" accel="100000" fill="hold">
                                          <p:stCondLst>
                                            <p:cond delay="1800"/>
                                          </p:stCondLst>
                                        </p:cTn>
                                        <p:tgtEl>
                                          <p:spTgt spid="24"/>
                                        </p:tgtEl>
                                        <p:attrNameLst>
                                          <p:attrName>ppt_y</p:attrName>
                                        </p:attrNameLst>
                                      </p:cBhvr>
                                      <p:tavLst>
                                        <p:tav tm="0">
                                          <p:val>
                                            <p:strVal val="#ppt_y-.03"/>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2000"/>
                                        <p:tgtEl>
                                          <p:spTgt spid="27"/>
                                        </p:tgtEl>
                                      </p:cBhvr>
                                    </p:animEffect>
                                    <p:anim calcmode="lin" valueType="num">
                                      <p:cBhvr>
                                        <p:cTn id="25" dur="2000" fill="hold"/>
                                        <p:tgtEl>
                                          <p:spTgt spid="27"/>
                                        </p:tgtEl>
                                        <p:attrNameLst>
                                          <p:attrName>ppt_x</p:attrName>
                                        </p:attrNameLst>
                                      </p:cBhvr>
                                      <p:tavLst>
                                        <p:tav tm="0">
                                          <p:val>
                                            <p:strVal val="#ppt_x"/>
                                          </p:val>
                                        </p:tav>
                                        <p:tav tm="100000">
                                          <p:val>
                                            <p:strVal val="#ppt_x"/>
                                          </p:val>
                                        </p:tav>
                                      </p:tavLst>
                                    </p:anim>
                                    <p:anim calcmode="lin" valueType="num">
                                      <p:cBhvr>
                                        <p:cTn id="26" dur="1800" decel="100000" fill="hold"/>
                                        <p:tgtEl>
                                          <p:spTgt spid="27"/>
                                        </p:tgtEl>
                                        <p:attrNameLst>
                                          <p:attrName>ppt_y</p:attrName>
                                        </p:attrNameLst>
                                      </p:cBhvr>
                                      <p:tavLst>
                                        <p:tav tm="0">
                                          <p:val>
                                            <p:strVal val="#ppt_y+1"/>
                                          </p:val>
                                        </p:tav>
                                        <p:tav tm="100000">
                                          <p:val>
                                            <p:strVal val="#ppt_y-.03"/>
                                          </p:val>
                                        </p:tav>
                                      </p:tavLst>
                                    </p:anim>
                                    <p:anim calcmode="lin" valueType="num">
                                      <p:cBhvr>
                                        <p:cTn id="27" dur="200" accel="100000" fill="hold">
                                          <p:stCondLst>
                                            <p:cond delay="1800"/>
                                          </p:stCondLst>
                                        </p:cTn>
                                        <p:tgtEl>
                                          <p:spTgt spid="27"/>
                                        </p:tgtEl>
                                        <p:attrNameLst>
                                          <p:attrName>ppt_y</p:attrName>
                                        </p:attrNameLst>
                                      </p:cBhvr>
                                      <p:tavLst>
                                        <p:tav tm="0">
                                          <p:val>
                                            <p:strVal val="#ppt_y-.03"/>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37" presetClass="entr" presetSubtype="0"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2000"/>
                                        <p:tgtEl>
                                          <p:spTgt spid="30"/>
                                        </p:tgtEl>
                                      </p:cBhvr>
                                    </p:animEffect>
                                    <p:anim calcmode="lin" valueType="num">
                                      <p:cBhvr>
                                        <p:cTn id="37" dur="2000" fill="hold"/>
                                        <p:tgtEl>
                                          <p:spTgt spid="30"/>
                                        </p:tgtEl>
                                        <p:attrNameLst>
                                          <p:attrName>ppt_x</p:attrName>
                                        </p:attrNameLst>
                                      </p:cBhvr>
                                      <p:tavLst>
                                        <p:tav tm="0">
                                          <p:val>
                                            <p:strVal val="#ppt_x"/>
                                          </p:val>
                                        </p:tav>
                                        <p:tav tm="100000">
                                          <p:val>
                                            <p:strVal val="#ppt_x"/>
                                          </p:val>
                                        </p:tav>
                                      </p:tavLst>
                                    </p:anim>
                                    <p:anim calcmode="lin" valueType="num">
                                      <p:cBhvr>
                                        <p:cTn id="38" dur="1800" decel="100000" fill="hold"/>
                                        <p:tgtEl>
                                          <p:spTgt spid="30"/>
                                        </p:tgtEl>
                                        <p:attrNameLst>
                                          <p:attrName>ppt_y</p:attrName>
                                        </p:attrNameLst>
                                      </p:cBhvr>
                                      <p:tavLst>
                                        <p:tav tm="0">
                                          <p:val>
                                            <p:strVal val="#ppt_y+1"/>
                                          </p:val>
                                        </p:tav>
                                        <p:tav tm="100000">
                                          <p:val>
                                            <p:strVal val="#ppt_y-.03"/>
                                          </p:val>
                                        </p:tav>
                                      </p:tavLst>
                                    </p:anim>
                                    <p:anim calcmode="lin" valueType="num">
                                      <p:cBhvr>
                                        <p:cTn id="39" dur="200" accel="100000" fill="hold">
                                          <p:stCondLst>
                                            <p:cond delay="1800"/>
                                          </p:stCondLst>
                                        </p:cTn>
                                        <p:tgtEl>
                                          <p:spTgt spid="30"/>
                                        </p:tgtEl>
                                        <p:attrNameLst>
                                          <p:attrName>ppt_y</p:attrName>
                                        </p:attrNameLst>
                                      </p:cBhvr>
                                      <p:tavLst>
                                        <p:tav tm="0">
                                          <p:val>
                                            <p:strVal val="#ppt_y-.03"/>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37" presetClass="entr" presetSubtype="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2000"/>
                                        <p:tgtEl>
                                          <p:spTgt spid="33"/>
                                        </p:tgtEl>
                                      </p:cBhvr>
                                    </p:animEffect>
                                    <p:anim calcmode="lin" valueType="num">
                                      <p:cBhvr>
                                        <p:cTn id="49" dur="2000" fill="hold"/>
                                        <p:tgtEl>
                                          <p:spTgt spid="33"/>
                                        </p:tgtEl>
                                        <p:attrNameLst>
                                          <p:attrName>ppt_x</p:attrName>
                                        </p:attrNameLst>
                                      </p:cBhvr>
                                      <p:tavLst>
                                        <p:tav tm="0">
                                          <p:val>
                                            <p:strVal val="#ppt_x"/>
                                          </p:val>
                                        </p:tav>
                                        <p:tav tm="100000">
                                          <p:val>
                                            <p:strVal val="#ppt_x"/>
                                          </p:val>
                                        </p:tav>
                                      </p:tavLst>
                                    </p:anim>
                                    <p:anim calcmode="lin" valueType="num">
                                      <p:cBhvr>
                                        <p:cTn id="50" dur="1800" decel="100000" fill="hold"/>
                                        <p:tgtEl>
                                          <p:spTgt spid="33"/>
                                        </p:tgtEl>
                                        <p:attrNameLst>
                                          <p:attrName>ppt_y</p:attrName>
                                        </p:attrNameLst>
                                      </p:cBhvr>
                                      <p:tavLst>
                                        <p:tav tm="0">
                                          <p:val>
                                            <p:strVal val="#ppt_y+1"/>
                                          </p:val>
                                        </p:tav>
                                        <p:tav tm="100000">
                                          <p:val>
                                            <p:strVal val="#ppt_y-.03"/>
                                          </p:val>
                                        </p:tav>
                                      </p:tavLst>
                                    </p:anim>
                                    <p:anim calcmode="lin" valueType="num">
                                      <p:cBhvr>
                                        <p:cTn id="51" dur="200" accel="100000" fill="hold">
                                          <p:stCondLst>
                                            <p:cond delay="18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p:cNvGrpSpPr/>
          <p:nvPr>
            <p:custDataLst>
              <p:tags r:id="rId1"/>
            </p:custDataLst>
          </p:nvPr>
        </p:nvGrpSpPr>
        <p:grpSpPr>
          <a:xfrm>
            <a:off x="1144336" y="1774309"/>
            <a:ext cx="4488115" cy="3869063"/>
            <a:chOff x="2097157" y="1774363"/>
            <a:chExt cx="4488115" cy="3869063"/>
          </a:xfrm>
        </p:grpSpPr>
        <p:sp>
          <p:nvSpPr>
            <p:cNvPr id="3" name="PA-任意多边形 2"/>
            <p:cNvSpPr/>
            <p:nvPr>
              <p:custDataLst>
                <p:tags r:id="rId49"/>
              </p:custDataLst>
            </p:nvPr>
          </p:nvSpPr>
          <p:spPr>
            <a:xfrm>
              <a:off x="3922965" y="1774363"/>
              <a:ext cx="836501" cy="721121"/>
            </a:xfrm>
            <a:custGeom>
              <a:avLst/>
              <a:gdLst>
                <a:gd name="connsiteX0" fmla="*/ 418250 w 836501"/>
                <a:gd name="connsiteY0" fmla="*/ 0 h 721121"/>
                <a:gd name="connsiteX1" fmla="*/ 836501 w 836501"/>
                <a:gd name="connsiteY1" fmla="*/ 721121 h 721121"/>
                <a:gd name="connsiteX2" fmla="*/ 0 w 836501"/>
                <a:gd name="connsiteY2" fmla="*/ 721121 h 721121"/>
                <a:gd name="connsiteX3" fmla="*/ 418250 w 836501"/>
                <a:gd name="connsiteY3" fmla="*/ 0 h 721121"/>
              </a:gdLst>
              <a:ahLst/>
              <a:cxnLst>
                <a:cxn ang="0">
                  <a:pos x="connsiteX0" y="connsiteY0"/>
                </a:cxn>
                <a:cxn ang="0">
                  <a:pos x="connsiteX1" y="connsiteY1"/>
                </a:cxn>
                <a:cxn ang="0">
                  <a:pos x="connsiteX2" y="connsiteY2"/>
                </a:cxn>
                <a:cxn ang="0">
                  <a:pos x="connsiteX3" y="connsiteY3"/>
                </a:cxn>
              </a:cxnLst>
              <a:rect l="l" t="t" r="r" b="b"/>
              <a:pathLst>
                <a:path w="836501" h="721121">
                  <a:moveTo>
                    <a:pt x="418250" y="0"/>
                  </a:moveTo>
                  <a:lnTo>
                    <a:pt x="836501" y="721121"/>
                  </a:lnTo>
                  <a:lnTo>
                    <a:pt x="0" y="721121"/>
                  </a:lnTo>
                  <a:lnTo>
                    <a:pt x="418250" y="0"/>
                  </a:lnTo>
                  <a:close/>
                </a:path>
              </a:pathLst>
            </a:cu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4" name="PA-任意多边形 3"/>
            <p:cNvSpPr/>
            <p:nvPr>
              <p:custDataLst>
                <p:tags r:id="rId50"/>
              </p:custDataLst>
            </p:nvPr>
          </p:nvSpPr>
          <p:spPr>
            <a:xfrm>
              <a:off x="3475891" y="2606813"/>
              <a:ext cx="1730648" cy="671425"/>
            </a:xfrm>
            <a:custGeom>
              <a:avLst/>
              <a:gdLst>
                <a:gd name="connsiteX0" fmla="*/ 389427 w 1730648"/>
                <a:gd name="connsiteY0" fmla="*/ 0 h 671425"/>
                <a:gd name="connsiteX1" fmla="*/ 1341221 w 1730648"/>
                <a:gd name="connsiteY1" fmla="*/ 0 h 671425"/>
                <a:gd name="connsiteX2" fmla="*/ 1730648 w 1730648"/>
                <a:gd name="connsiteY2" fmla="*/ 671425 h 671425"/>
                <a:gd name="connsiteX3" fmla="*/ 0 w 1730648"/>
                <a:gd name="connsiteY3" fmla="*/ 671425 h 671425"/>
                <a:gd name="connsiteX4" fmla="*/ 389427 w 1730648"/>
                <a:gd name="connsiteY4" fmla="*/ 0 h 67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648" h="671425">
                  <a:moveTo>
                    <a:pt x="389427" y="0"/>
                  </a:moveTo>
                  <a:lnTo>
                    <a:pt x="1341221" y="0"/>
                  </a:lnTo>
                  <a:lnTo>
                    <a:pt x="1730648" y="671425"/>
                  </a:lnTo>
                  <a:lnTo>
                    <a:pt x="0" y="671425"/>
                  </a:lnTo>
                  <a:lnTo>
                    <a:pt x="389427" y="0"/>
                  </a:lnTo>
                  <a:close/>
                </a:path>
              </a:pathLst>
            </a:cu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5" name="PA-任意多边形 4"/>
            <p:cNvSpPr/>
            <p:nvPr>
              <p:custDataLst>
                <p:tags r:id="rId51"/>
              </p:custDataLst>
            </p:nvPr>
          </p:nvSpPr>
          <p:spPr>
            <a:xfrm>
              <a:off x="3028818" y="3365691"/>
              <a:ext cx="2624794" cy="671425"/>
            </a:xfrm>
            <a:custGeom>
              <a:avLst/>
              <a:gdLst>
                <a:gd name="connsiteX0" fmla="*/ 389426 w 2624794"/>
                <a:gd name="connsiteY0" fmla="*/ 0 h 671425"/>
                <a:gd name="connsiteX1" fmla="*/ 2235368 w 2624794"/>
                <a:gd name="connsiteY1" fmla="*/ 0 h 671425"/>
                <a:gd name="connsiteX2" fmla="*/ 2624794 w 2624794"/>
                <a:gd name="connsiteY2" fmla="*/ 671425 h 671425"/>
                <a:gd name="connsiteX3" fmla="*/ 0 w 2624794"/>
                <a:gd name="connsiteY3" fmla="*/ 671425 h 671425"/>
                <a:gd name="connsiteX4" fmla="*/ 389426 w 2624794"/>
                <a:gd name="connsiteY4" fmla="*/ 0 h 67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4794" h="671425">
                  <a:moveTo>
                    <a:pt x="389426" y="0"/>
                  </a:moveTo>
                  <a:lnTo>
                    <a:pt x="2235368" y="0"/>
                  </a:lnTo>
                  <a:lnTo>
                    <a:pt x="2624794" y="671425"/>
                  </a:lnTo>
                  <a:lnTo>
                    <a:pt x="0" y="671425"/>
                  </a:lnTo>
                  <a:lnTo>
                    <a:pt x="389426" y="0"/>
                  </a:lnTo>
                  <a:close/>
                </a:path>
              </a:pathLst>
            </a:cu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6" name="PA-任意多边形 5"/>
            <p:cNvSpPr/>
            <p:nvPr>
              <p:custDataLst>
                <p:tags r:id="rId52"/>
              </p:custDataLst>
            </p:nvPr>
          </p:nvSpPr>
          <p:spPr>
            <a:xfrm>
              <a:off x="2581744" y="4148445"/>
              <a:ext cx="3518942" cy="671425"/>
            </a:xfrm>
            <a:custGeom>
              <a:avLst/>
              <a:gdLst>
                <a:gd name="connsiteX0" fmla="*/ 389427 w 3518942"/>
                <a:gd name="connsiteY0" fmla="*/ 0 h 671425"/>
                <a:gd name="connsiteX1" fmla="*/ 3129515 w 3518942"/>
                <a:gd name="connsiteY1" fmla="*/ 0 h 671425"/>
                <a:gd name="connsiteX2" fmla="*/ 3518942 w 3518942"/>
                <a:gd name="connsiteY2" fmla="*/ 671425 h 671425"/>
                <a:gd name="connsiteX3" fmla="*/ 0 w 3518942"/>
                <a:gd name="connsiteY3" fmla="*/ 671425 h 671425"/>
                <a:gd name="connsiteX4" fmla="*/ 389427 w 3518942"/>
                <a:gd name="connsiteY4" fmla="*/ 0 h 67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942" h="671425">
                  <a:moveTo>
                    <a:pt x="389427" y="0"/>
                  </a:moveTo>
                  <a:lnTo>
                    <a:pt x="3129515" y="0"/>
                  </a:lnTo>
                  <a:lnTo>
                    <a:pt x="3518942" y="671425"/>
                  </a:lnTo>
                  <a:lnTo>
                    <a:pt x="0" y="671425"/>
                  </a:lnTo>
                  <a:lnTo>
                    <a:pt x="389427" y="0"/>
                  </a:lnTo>
                  <a:close/>
                </a:path>
              </a:pathLst>
            </a:custGeom>
            <a:solidFill>
              <a:srgbClr val="B849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7" name="PA-任意多边形 6"/>
            <p:cNvSpPr/>
            <p:nvPr>
              <p:custDataLst>
                <p:tags r:id="rId53"/>
              </p:custDataLst>
            </p:nvPr>
          </p:nvSpPr>
          <p:spPr>
            <a:xfrm>
              <a:off x="2097157" y="4907323"/>
              <a:ext cx="4488115" cy="736103"/>
            </a:xfrm>
            <a:custGeom>
              <a:avLst/>
              <a:gdLst>
                <a:gd name="connsiteX0" fmla="*/ 426940 w 4488115"/>
                <a:gd name="connsiteY0" fmla="*/ 0 h 736103"/>
                <a:gd name="connsiteX1" fmla="*/ 4061175 w 4488115"/>
                <a:gd name="connsiteY1" fmla="*/ 0 h 736103"/>
                <a:gd name="connsiteX2" fmla="*/ 4488115 w 4488115"/>
                <a:gd name="connsiteY2" fmla="*/ 736103 h 736103"/>
                <a:gd name="connsiteX3" fmla="*/ 0 w 4488115"/>
                <a:gd name="connsiteY3" fmla="*/ 736103 h 736103"/>
                <a:gd name="connsiteX4" fmla="*/ 426940 w 4488115"/>
                <a:gd name="connsiteY4" fmla="*/ 0 h 73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8115" h="736103">
                  <a:moveTo>
                    <a:pt x="426940" y="0"/>
                  </a:moveTo>
                  <a:lnTo>
                    <a:pt x="4061175" y="0"/>
                  </a:lnTo>
                  <a:lnTo>
                    <a:pt x="4488115" y="736103"/>
                  </a:lnTo>
                  <a:lnTo>
                    <a:pt x="0" y="736103"/>
                  </a:lnTo>
                  <a:lnTo>
                    <a:pt x="426940" y="0"/>
                  </a:lnTo>
                  <a:close/>
                </a:path>
              </a:pathLst>
            </a:cu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nvGrpSpPr>
          <p:cNvPr id="73" name="PA-组合 72"/>
          <p:cNvGrpSpPr/>
          <p:nvPr>
            <p:custDataLst>
              <p:tags r:id="rId2"/>
            </p:custDataLst>
          </p:nvPr>
        </p:nvGrpSpPr>
        <p:grpSpPr>
          <a:xfrm>
            <a:off x="6559550" y="1878330"/>
            <a:ext cx="764540" cy="764540"/>
            <a:chOff x="10330" y="2958"/>
            <a:chExt cx="1204" cy="1204"/>
          </a:xfrm>
        </p:grpSpPr>
        <p:sp>
          <p:nvSpPr>
            <p:cNvPr id="16" name="PA-椭圆 15"/>
            <p:cNvSpPr/>
            <p:nvPr>
              <p:custDataLst>
                <p:tags r:id="rId46"/>
              </p:custDataLst>
            </p:nvPr>
          </p:nvSpPr>
          <p:spPr>
            <a:xfrm>
              <a:off x="10330" y="2958"/>
              <a:ext cx="1205" cy="1205"/>
            </a:xfrm>
            <a:prstGeom prst="ellipse">
              <a:avLst/>
            </a:pr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1" name="组合 20"/>
            <p:cNvGrpSpPr/>
            <p:nvPr/>
          </p:nvGrpSpPr>
          <p:grpSpPr>
            <a:xfrm>
              <a:off x="10669" y="3229"/>
              <a:ext cx="528" cy="665"/>
              <a:chOff x="6098443" y="4495115"/>
              <a:chExt cx="378388" cy="476437"/>
            </a:xfrm>
            <a:solidFill>
              <a:schemeClr val="bg1"/>
            </a:solidFill>
          </p:grpSpPr>
          <p:sp>
            <p:nvSpPr>
              <p:cNvPr id="22" name="PA-任意多边形 66"/>
              <p:cNvSpPr>
                <a:spLocks noEditPoints="1"/>
              </p:cNvSpPr>
              <p:nvPr>
                <p:custDataLst>
                  <p:tags r:id="rId47"/>
                </p:custDataLst>
              </p:nvPr>
            </p:nvSpPr>
            <p:spPr bwMode="auto">
              <a:xfrm>
                <a:off x="6098443" y="4495115"/>
                <a:ext cx="378388" cy="476437"/>
              </a:xfrm>
              <a:custGeom>
                <a:avLst/>
                <a:gdLst>
                  <a:gd name="T0" fmla="*/ 0 w 138"/>
                  <a:gd name="T1" fmla="*/ 69 h 174"/>
                  <a:gd name="T2" fmla="*/ 138 w 138"/>
                  <a:gd name="T3" fmla="*/ 69 h 174"/>
                  <a:gd name="T4" fmla="*/ 114 w 138"/>
                  <a:gd name="T5" fmla="*/ 81 h 174"/>
                  <a:gd name="T6" fmla="*/ 110 w 138"/>
                  <a:gd name="T7" fmla="*/ 89 h 174"/>
                  <a:gd name="T8" fmla="*/ 101 w 138"/>
                  <a:gd name="T9" fmla="*/ 89 h 174"/>
                  <a:gd name="T10" fmla="*/ 101 w 138"/>
                  <a:gd name="T11" fmla="*/ 101 h 174"/>
                  <a:gd name="T12" fmla="*/ 94 w 138"/>
                  <a:gd name="T13" fmla="*/ 107 h 174"/>
                  <a:gd name="T14" fmla="*/ 85 w 138"/>
                  <a:gd name="T15" fmla="*/ 102 h 174"/>
                  <a:gd name="T16" fmla="*/ 79 w 138"/>
                  <a:gd name="T17" fmla="*/ 112 h 174"/>
                  <a:gd name="T18" fmla="*/ 70 w 138"/>
                  <a:gd name="T19" fmla="*/ 114 h 174"/>
                  <a:gd name="T20" fmla="*/ 65 w 138"/>
                  <a:gd name="T21" fmla="*/ 105 h 174"/>
                  <a:gd name="T22" fmla="*/ 55 w 138"/>
                  <a:gd name="T23" fmla="*/ 111 h 174"/>
                  <a:gd name="T24" fmla="*/ 47 w 138"/>
                  <a:gd name="T25" fmla="*/ 108 h 174"/>
                  <a:gd name="T26" fmla="*/ 47 w 138"/>
                  <a:gd name="T27" fmla="*/ 98 h 174"/>
                  <a:gd name="T28" fmla="*/ 35 w 138"/>
                  <a:gd name="T29" fmla="*/ 98 h 174"/>
                  <a:gd name="T30" fmla="*/ 29 w 138"/>
                  <a:gd name="T31" fmla="*/ 91 h 174"/>
                  <a:gd name="T32" fmla="*/ 34 w 138"/>
                  <a:gd name="T33" fmla="*/ 83 h 174"/>
                  <a:gd name="T34" fmla="*/ 24 w 138"/>
                  <a:gd name="T35" fmla="*/ 77 h 174"/>
                  <a:gd name="T36" fmla="*/ 23 w 138"/>
                  <a:gd name="T37" fmla="*/ 68 h 174"/>
                  <a:gd name="T38" fmla="*/ 31 w 138"/>
                  <a:gd name="T39" fmla="*/ 63 h 174"/>
                  <a:gd name="T40" fmla="*/ 25 w 138"/>
                  <a:gd name="T41" fmla="*/ 53 h 174"/>
                  <a:gd name="T42" fmla="*/ 28 w 138"/>
                  <a:gd name="T43" fmla="*/ 45 h 174"/>
                  <a:gd name="T44" fmla="*/ 38 w 138"/>
                  <a:gd name="T45" fmla="*/ 44 h 174"/>
                  <a:gd name="T46" fmla="*/ 38 w 138"/>
                  <a:gd name="T47" fmla="*/ 32 h 174"/>
                  <a:gd name="T48" fmla="*/ 45 w 138"/>
                  <a:gd name="T49" fmla="*/ 27 h 174"/>
                  <a:gd name="T50" fmla="*/ 54 w 138"/>
                  <a:gd name="T51" fmla="*/ 32 h 174"/>
                  <a:gd name="T52" fmla="*/ 59 w 138"/>
                  <a:gd name="T53" fmla="*/ 21 h 174"/>
                  <a:gd name="T54" fmla="*/ 68 w 138"/>
                  <a:gd name="T55" fmla="*/ 20 h 174"/>
                  <a:gd name="T56" fmla="*/ 73 w 138"/>
                  <a:gd name="T57" fmla="*/ 29 h 174"/>
                  <a:gd name="T58" fmla="*/ 83 w 138"/>
                  <a:gd name="T59" fmla="*/ 22 h 174"/>
                  <a:gd name="T60" fmla="*/ 92 w 138"/>
                  <a:gd name="T61" fmla="*/ 26 h 174"/>
                  <a:gd name="T62" fmla="*/ 92 w 138"/>
                  <a:gd name="T63" fmla="*/ 36 h 174"/>
                  <a:gd name="T64" fmla="*/ 104 w 138"/>
                  <a:gd name="T65" fmla="*/ 35 h 174"/>
                  <a:gd name="T66" fmla="*/ 109 w 138"/>
                  <a:gd name="T67" fmla="*/ 43 h 174"/>
                  <a:gd name="T68" fmla="*/ 105 w 138"/>
                  <a:gd name="T69" fmla="*/ 51 h 174"/>
                  <a:gd name="T70" fmla="*/ 115 w 138"/>
                  <a:gd name="T71" fmla="*/ 57 h 174"/>
                  <a:gd name="T72" fmla="*/ 116 w 138"/>
                  <a:gd name="T73" fmla="*/ 66 h 174"/>
                  <a:gd name="T74" fmla="*/ 108 w 138"/>
                  <a:gd name="T75" fmla="*/ 71 h 174"/>
                  <a:gd name="T76" fmla="*/ 114 w 138"/>
                  <a:gd name="T77" fmla="*/ 8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8" h="174">
                    <a:moveTo>
                      <a:pt x="69" y="0"/>
                    </a:moveTo>
                    <a:cubicBezTo>
                      <a:pt x="31" y="0"/>
                      <a:pt x="0" y="31"/>
                      <a:pt x="0" y="69"/>
                    </a:cubicBezTo>
                    <a:cubicBezTo>
                      <a:pt x="0" y="107"/>
                      <a:pt x="69" y="174"/>
                      <a:pt x="69" y="174"/>
                    </a:cubicBezTo>
                    <a:cubicBezTo>
                      <a:pt x="69" y="174"/>
                      <a:pt x="138" y="107"/>
                      <a:pt x="138" y="69"/>
                    </a:cubicBezTo>
                    <a:cubicBezTo>
                      <a:pt x="138" y="31"/>
                      <a:pt x="107" y="0"/>
                      <a:pt x="69" y="0"/>
                    </a:cubicBezTo>
                    <a:close/>
                    <a:moveTo>
                      <a:pt x="114" y="81"/>
                    </a:moveTo>
                    <a:cubicBezTo>
                      <a:pt x="113" y="83"/>
                      <a:pt x="113" y="83"/>
                      <a:pt x="113" y="83"/>
                    </a:cubicBezTo>
                    <a:cubicBezTo>
                      <a:pt x="110" y="89"/>
                      <a:pt x="110" y="89"/>
                      <a:pt x="110" y="89"/>
                    </a:cubicBezTo>
                    <a:cubicBezTo>
                      <a:pt x="109" y="92"/>
                      <a:pt x="109" y="92"/>
                      <a:pt x="109" y="92"/>
                    </a:cubicBezTo>
                    <a:cubicBezTo>
                      <a:pt x="101" y="89"/>
                      <a:pt x="101" y="89"/>
                      <a:pt x="101" y="89"/>
                    </a:cubicBezTo>
                    <a:cubicBezTo>
                      <a:pt x="99" y="91"/>
                      <a:pt x="98" y="93"/>
                      <a:pt x="97" y="94"/>
                    </a:cubicBezTo>
                    <a:cubicBezTo>
                      <a:pt x="101" y="101"/>
                      <a:pt x="101" y="101"/>
                      <a:pt x="101" y="101"/>
                    </a:cubicBezTo>
                    <a:cubicBezTo>
                      <a:pt x="99" y="103"/>
                      <a:pt x="99" y="103"/>
                      <a:pt x="99" y="103"/>
                    </a:cubicBezTo>
                    <a:cubicBezTo>
                      <a:pt x="94" y="107"/>
                      <a:pt x="94" y="107"/>
                      <a:pt x="94" y="107"/>
                    </a:cubicBezTo>
                    <a:cubicBezTo>
                      <a:pt x="92" y="108"/>
                      <a:pt x="92" y="108"/>
                      <a:pt x="92" y="108"/>
                    </a:cubicBezTo>
                    <a:cubicBezTo>
                      <a:pt x="85" y="102"/>
                      <a:pt x="85" y="102"/>
                      <a:pt x="85" y="102"/>
                    </a:cubicBezTo>
                    <a:cubicBezTo>
                      <a:pt x="83" y="103"/>
                      <a:pt x="81" y="103"/>
                      <a:pt x="79" y="104"/>
                    </a:cubicBezTo>
                    <a:cubicBezTo>
                      <a:pt x="79" y="112"/>
                      <a:pt x="79" y="112"/>
                      <a:pt x="79" y="112"/>
                    </a:cubicBezTo>
                    <a:cubicBezTo>
                      <a:pt x="77" y="113"/>
                      <a:pt x="77" y="113"/>
                      <a:pt x="77" y="113"/>
                    </a:cubicBezTo>
                    <a:cubicBezTo>
                      <a:pt x="70" y="114"/>
                      <a:pt x="70" y="114"/>
                      <a:pt x="70" y="114"/>
                    </a:cubicBezTo>
                    <a:cubicBezTo>
                      <a:pt x="68" y="114"/>
                      <a:pt x="68" y="114"/>
                      <a:pt x="68" y="114"/>
                    </a:cubicBezTo>
                    <a:cubicBezTo>
                      <a:pt x="65" y="105"/>
                      <a:pt x="65" y="105"/>
                      <a:pt x="65" y="105"/>
                    </a:cubicBezTo>
                    <a:cubicBezTo>
                      <a:pt x="63" y="105"/>
                      <a:pt x="61" y="105"/>
                      <a:pt x="60" y="104"/>
                    </a:cubicBezTo>
                    <a:cubicBezTo>
                      <a:pt x="55" y="111"/>
                      <a:pt x="55" y="111"/>
                      <a:pt x="55" y="111"/>
                    </a:cubicBezTo>
                    <a:cubicBezTo>
                      <a:pt x="53" y="110"/>
                      <a:pt x="53" y="110"/>
                      <a:pt x="53" y="110"/>
                    </a:cubicBezTo>
                    <a:cubicBezTo>
                      <a:pt x="47" y="108"/>
                      <a:pt x="47" y="108"/>
                      <a:pt x="47" y="108"/>
                    </a:cubicBezTo>
                    <a:cubicBezTo>
                      <a:pt x="45" y="107"/>
                      <a:pt x="45" y="107"/>
                      <a:pt x="45" y="107"/>
                    </a:cubicBezTo>
                    <a:cubicBezTo>
                      <a:pt x="47" y="98"/>
                      <a:pt x="47" y="98"/>
                      <a:pt x="47" y="98"/>
                    </a:cubicBezTo>
                    <a:cubicBezTo>
                      <a:pt x="45" y="97"/>
                      <a:pt x="44" y="96"/>
                      <a:pt x="42" y="94"/>
                    </a:cubicBezTo>
                    <a:cubicBezTo>
                      <a:pt x="35" y="98"/>
                      <a:pt x="35" y="98"/>
                      <a:pt x="35" y="98"/>
                    </a:cubicBezTo>
                    <a:cubicBezTo>
                      <a:pt x="33" y="96"/>
                      <a:pt x="33" y="96"/>
                      <a:pt x="33" y="96"/>
                    </a:cubicBezTo>
                    <a:cubicBezTo>
                      <a:pt x="29" y="91"/>
                      <a:pt x="29" y="91"/>
                      <a:pt x="29" y="91"/>
                    </a:cubicBezTo>
                    <a:cubicBezTo>
                      <a:pt x="28" y="89"/>
                      <a:pt x="28" y="89"/>
                      <a:pt x="28" y="89"/>
                    </a:cubicBezTo>
                    <a:cubicBezTo>
                      <a:pt x="34" y="83"/>
                      <a:pt x="34" y="83"/>
                      <a:pt x="34" y="83"/>
                    </a:cubicBezTo>
                    <a:cubicBezTo>
                      <a:pt x="33" y="81"/>
                      <a:pt x="32" y="79"/>
                      <a:pt x="32" y="77"/>
                    </a:cubicBezTo>
                    <a:cubicBezTo>
                      <a:pt x="24" y="77"/>
                      <a:pt x="24" y="77"/>
                      <a:pt x="24" y="77"/>
                    </a:cubicBezTo>
                    <a:cubicBezTo>
                      <a:pt x="23" y="74"/>
                      <a:pt x="23" y="74"/>
                      <a:pt x="23" y="74"/>
                    </a:cubicBezTo>
                    <a:cubicBezTo>
                      <a:pt x="23" y="68"/>
                      <a:pt x="23" y="68"/>
                      <a:pt x="23" y="68"/>
                    </a:cubicBezTo>
                    <a:cubicBezTo>
                      <a:pt x="22" y="66"/>
                      <a:pt x="22" y="66"/>
                      <a:pt x="22" y="66"/>
                    </a:cubicBezTo>
                    <a:cubicBezTo>
                      <a:pt x="31" y="63"/>
                      <a:pt x="31" y="63"/>
                      <a:pt x="31" y="63"/>
                    </a:cubicBezTo>
                    <a:cubicBezTo>
                      <a:pt x="31" y="61"/>
                      <a:pt x="31" y="59"/>
                      <a:pt x="32" y="57"/>
                    </a:cubicBezTo>
                    <a:cubicBezTo>
                      <a:pt x="25" y="53"/>
                      <a:pt x="25" y="53"/>
                      <a:pt x="25" y="53"/>
                    </a:cubicBezTo>
                    <a:cubicBezTo>
                      <a:pt x="26" y="50"/>
                      <a:pt x="26" y="50"/>
                      <a:pt x="26" y="50"/>
                    </a:cubicBezTo>
                    <a:cubicBezTo>
                      <a:pt x="28" y="45"/>
                      <a:pt x="28" y="45"/>
                      <a:pt x="28" y="45"/>
                    </a:cubicBezTo>
                    <a:cubicBezTo>
                      <a:pt x="29" y="42"/>
                      <a:pt x="29" y="42"/>
                      <a:pt x="29" y="42"/>
                    </a:cubicBezTo>
                    <a:cubicBezTo>
                      <a:pt x="38" y="44"/>
                      <a:pt x="38" y="44"/>
                      <a:pt x="38" y="44"/>
                    </a:cubicBezTo>
                    <a:cubicBezTo>
                      <a:pt x="39" y="43"/>
                      <a:pt x="41" y="41"/>
                      <a:pt x="42" y="40"/>
                    </a:cubicBezTo>
                    <a:cubicBezTo>
                      <a:pt x="38" y="32"/>
                      <a:pt x="38" y="32"/>
                      <a:pt x="38" y="32"/>
                    </a:cubicBezTo>
                    <a:cubicBezTo>
                      <a:pt x="40" y="31"/>
                      <a:pt x="40" y="31"/>
                      <a:pt x="40" y="31"/>
                    </a:cubicBezTo>
                    <a:cubicBezTo>
                      <a:pt x="45" y="27"/>
                      <a:pt x="45" y="27"/>
                      <a:pt x="45" y="27"/>
                    </a:cubicBezTo>
                    <a:cubicBezTo>
                      <a:pt x="47" y="26"/>
                      <a:pt x="47" y="26"/>
                      <a:pt x="47" y="26"/>
                    </a:cubicBezTo>
                    <a:cubicBezTo>
                      <a:pt x="54" y="32"/>
                      <a:pt x="54" y="32"/>
                      <a:pt x="54" y="32"/>
                    </a:cubicBezTo>
                    <a:cubicBezTo>
                      <a:pt x="55" y="31"/>
                      <a:pt x="57" y="30"/>
                      <a:pt x="59" y="30"/>
                    </a:cubicBezTo>
                    <a:cubicBezTo>
                      <a:pt x="59" y="21"/>
                      <a:pt x="59" y="21"/>
                      <a:pt x="59" y="21"/>
                    </a:cubicBezTo>
                    <a:cubicBezTo>
                      <a:pt x="62" y="21"/>
                      <a:pt x="62" y="21"/>
                      <a:pt x="62" y="21"/>
                    </a:cubicBezTo>
                    <a:cubicBezTo>
                      <a:pt x="68" y="20"/>
                      <a:pt x="68" y="20"/>
                      <a:pt x="68" y="20"/>
                    </a:cubicBezTo>
                    <a:cubicBezTo>
                      <a:pt x="71" y="20"/>
                      <a:pt x="71" y="20"/>
                      <a:pt x="71" y="20"/>
                    </a:cubicBezTo>
                    <a:cubicBezTo>
                      <a:pt x="73" y="29"/>
                      <a:pt x="73" y="29"/>
                      <a:pt x="73" y="29"/>
                    </a:cubicBezTo>
                    <a:cubicBezTo>
                      <a:pt x="75" y="29"/>
                      <a:pt x="77" y="29"/>
                      <a:pt x="79" y="30"/>
                    </a:cubicBezTo>
                    <a:cubicBezTo>
                      <a:pt x="83" y="22"/>
                      <a:pt x="83" y="22"/>
                      <a:pt x="83" y="22"/>
                    </a:cubicBezTo>
                    <a:cubicBezTo>
                      <a:pt x="86" y="23"/>
                      <a:pt x="86" y="23"/>
                      <a:pt x="86" y="23"/>
                    </a:cubicBezTo>
                    <a:cubicBezTo>
                      <a:pt x="92" y="26"/>
                      <a:pt x="92" y="26"/>
                      <a:pt x="92" y="26"/>
                    </a:cubicBezTo>
                    <a:cubicBezTo>
                      <a:pt x="94" y="27"/>
                      <a:pt x="94" y="27"/>
                      <a:pt x="94" y="27"/>
                    </a:cubicBezTo>
                    <a:cubicBezTo>
                      <a:pt x="92" y="36"/>
                      <a:pt x="92" y="36"/>
                      <a:pt x="92" y="36"/>
                    </a:cubicBezTo>
                    <a:cubicBezTo>
                      <a:pt x="93" y="37"/>
                      <a:pt x="95" y="38"/>
                      <a:pt x="96" y="39"/>
                    </a:cubicBezTo>
                    <a:cubicBezTo>
                      <a:pt x="104" y="35"/>
                      <a:pt x="104" y="35"/>
                      <a:pt x="104" y="35"/>
                    </a:cubicBezTo>
                    <a:cubicBezTo>
                      <a:pt x="105" y="37"/>
                      <a:pt x="105" y="37"/>
                      <a:pt x="105" y="37"/>
                    </a:cubicBezTo>
                    <a:cubicBezTo>
                      <a:pt x="109" y="43"/>
                      <a:pt x="109" y="43"/>
                      <a:pt x="109" y="43"/>
                    </a:cubicBezTo>
                    <a:cubicBezTo>
                      <a:pt x="111" y="45"/>
                      <a:pt x="111" y="45"/>
                      <a:pt x="111" y="45"/>
                    </a:cubicBezTo>
                    <a:cubicBezTo>
                      <a:pt x="105" y="51"/>
                      <a:pt x="105" y="51"/>
                      <a:pt x="105" y="51"/>
                    </a:cubicBezTo>
                    <a:cubicBezTo>
                      <a:pt x="105" y="53"/>
                      <a:pt x="106" y="55"/>
                      <a:pt x="107" y="57"/>
                    </a:cubicBezTo>
                    <a:cubicBezTo>
                      <a:pt x="115" y="57"/>
                      <a:pt x="115" y="57"/>
                      <a:pt x="115" y="57"/>
                    </a:cubicBezTo>
                    <a:cubicBezTo>
                      <a:pt x="115" y="59"/>
                      <a:pt x="115" y="59"/>
                      <a:pt x="115" y="59"/>
                    </a:cubicBezTo>
                    <a:cubicBezTo>
                      <a:pt x="116" y="66"/>
                      <a:pt x="116" y="66"/>
                      <a:pt x="116" y="66"/>
                    </a:cubicBezTo>
                    <a:cubicBezTo>
                      <a:pt x="116" y="68"/>
                      <a:pt x="116" y="68"/>
                      <a:pt x="116" y="68"/>
                    </a:cubicBezTo>
                    <a:cubicBezTo>
                      <a:pt x="108" y="71"/>
                      <a:pt x="108" y="71"/>
                      <a:pt x="108" y="71"/>
                    </a:cubicBezTo>
                    <a:cubicBezTo>
                      <a:pt x="108" y="73"/>
                      <a:pt x="107" y="75"/>
                      <a:pt x="107" y="77"/>
                    </a:cubicBezTo>
                    <a:lnTo>
                      <a:pt x="114" y="81"/>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3" name="PA-任意多边形 67"/>
              <p:cNvSpPr>
                <a:spLocks noEditPoints="1"/>
              </p:cNvSpPr>
              <p:nvPr>
                <p:custDataLst>
                  <p:tags r:id="rId48"/>
                </p:custDataLst>
              </p:nvPr>
            </p:nvSpPr>
            <p:spPr bwMode="auto">
              <a:xfrm>
                <a:off x="6202016" y="4590402"/>
                <a:ext cx="174003" cy="172622"/>
              </a:xfrm>
              <a:custGeom>
                <a:avLst/>
                <a:gdLst>
                  <a:gd name="T0" fmla="*/ 31 w 63"/>
                  <a:gd name="T1" fmla="*/ 0 h 63"/>
                  <a:gd name="T2" fmla="*/ 0 w 63"/>
                  <a:gd name="T3" fmla="*/ 32 h 63"/>
                  <a:gd name="T4" fmla="*/ 31 w 63"/>
                  <a:gd name="T5" fmla="*/ 63 h 63"/>
                  <a:gd name="T6" fmla="*/ 63 w 63"/>
                  <a:gd name="T7" fmla="*/ 32 h 63"/>
                  <a:gd name="T8" fmla="*/ 31 w 63"/>
                  <a:gd name="T9" fmla="*/ 0 h 63"/>
                  <a:gd name="T10" fmla="*/ 31 w 63"/>
                  <a:gd name="T11" fmla="*/ 46 h 63"/>
                  <a:gd name="T12" fmla="*/ 17 w 63"/>
                  <a:gd name="T13" fmla="*/ 32 h 63"/>
                  <a:gd name="T14" fmla="*/ 31 w 63"/>
                  <a:gd name="T15" fmla="*/ 18 h 63"/>
                  <a:gd name="T16" fmla="*/ 46 w 63"/>
                  <a:gd name="T17" fmla="*/ 32 h 63"/>
                  <a:gd name="T18" fmla="*/ 31 w 63"/>
                  <a:gd name="T19"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31" y="0"/>
                    </a:moveTo>
                    <a:cubicBezTo>
                      <a:pt x="14" y="0"/>
                      <a:pt x="0" y="14"/>
                      <a:pt x="0" y="32"/>
                    </a:cubicBezTo>
                    <a:cubicBezTo>
                      <a:pt x="0" y="49"/>
                      <a:pt x="14" y="63"/>
                      <a:pt x="31" y="63"/>
                    </a:cubicBezTo>
                    <a:cubicBezTo>
                      <a:pt x="49" y="63"/>
                      <a:pt x="63" y="49"/>
                      <a:pt x="63" y="32"/>
                    </a:cubicBezTo>
                    <a:cubicBezTo>
                      <a:pt x="63" y="14"/>
                      <a:pt x="49" y="0"/>
                      <a:pt x="31" y="0"/>
                    </a:cubicBezTo>
                    <a:close/>
                    <a:moveTo>
                      <a:pt x="31" y="46"/>
                    </a:moveTo>
                    <a:cubicBezTo>
                      <a:pt x="23" y="46"/>
                      <a:pt x="17" y="40"/>
                      <a:pt x="17" y="32"/>
                    </a:cubicBezTo>
                    <a:cubicBezTo>
                      <a:pt x="17" y="24"/>
                      <a:pt x="23" y="18"/>
                      <a:pt x="31" y="18"/>
                    </a:cubicBezTo>
                    <a:cubicBezTo>
                      <a:pt x="39" y="18"/>
                      <a:pt x="46" y="24"/>
                      <a:pt x="46" y="32"/>
                    </a:cubicBezTo>
                    <a:cubicBezTo>
                      <a:pt x="46" y="40"/>
                      <a:pt x="39" y="46"/>
                      <a:pt x="31" y="46"/>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4" name="PA-组合 73"/>
          <p:cNvGrpSpPr/>
          <p:nvPr>
            <p:custDataLst>
              <p:tags r:id="rId3"/>
            </p:custDataLst>
          </p:nvPr>
        </p:nvGrpSpPr>
        <p:grpSpPr>
          <a:xfrm>
            <a:off x="6559550" y="2882265"/>
            <a:ext cx="764540" cy="764540"/>
            <a:chOff x="10330" y="4539"/>
            <a:chExt cx="1204" cy="1204"/>
          </a:xfrm>
        </p:grpSpPr>
        <p:sp>
          <p:nvSpPr>
            <p:cNvPr id="17" name="PA-椭圆 16"/>
            <p:cNvSpPr/>
            <p:nvPr>
              <p:custDataLst>
                <p:tags r:id="rId40"/>
              </p:custDataLst>
            </p:nvPr>
          </p:nvSpPr>
          <p:spPr>
            <a:xfrm>
              <a:off x="10330" y="4539"/>
              <a:ext cx="1205" cy="1205"/>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4" name="组合 23"/>
            <p:cNvGrpSpPr/>
            <p:nvPr/>
          </p:nvGrpSpPr>
          <p:grpSpPr>
            <a:xfrm>
              <a:off x="10666" y="4873"/>
              <a:ext cx="535" cy="538"/>
              <a:chOff x="9537078" y="1872637"/>
              <a:chExt cx="452961" cy="455723"/>
            </a:xfrm>
            <a:solidFill>
              <a:schemeClr val="bg1"/>
            </a:solidFill>
          </p:grpSpPr>
          <p:sp>
            <p:nvSpPr>
              <p:cNvPr id="25" name="PA-任意多边形 125"/>
              <p:cNvSpPr>
                <a:spLocks noEditPoints="1"/>
              </p:cNvSpPr>
              <p:nvPr>
                <p:custDataLst>
                  <p:tags r:id="rId41"/>
                </p:custDataLst>
              </p:nvPr>
            </p:nvSpPr>
            <p:spPr bwMode="auto">
              <a:xfrm>
                <a:off x="9537078" y="2064593"/>
                <a:ext cx="452961" cy="263767"/>
              </a:xfrm>
              <a:custGeom>
                <a:avLst/>
                <a:gdLst>
                  <a:gd name="T0" fmla="*/ 88 w 165"/>
                  <a:gd name="T1" fmla="*/ 64 h 96"/>
                  <a:gd name="T2" fmla="*/ 165 w 165"/>
                  <a:gd name="T3" fmla="*/ 0 h 96"/>
                  <a:gd name="T4" fmla="*/ 165 w 165"/>
                  <a:gd name="T5" fmla="*/ 89 h 96"/>
                  <a:gd name="T6" fmla="*/ 157 w 165"/>
                  <a:gd name="T7" fmla="*/ 96 h 96"/>
                  <a:gd name="T8" fmla="*/ 7 w 165"/>
                  <a:gd name="T9" fmla="*/ 96 h 96"/>
                  <a:gd name="T10" fmla="*/ 0 w 165"/>
                  <a:gd name="T11" fmla="*/ 89 h 96"/>
                  <a:gd name="T12" fmla="*/ 0 w 165"/>
                  <a:gd name="T13" fmla="*/ 0 h 96"/>
                  <a:gd name="T14" fmla="*/ 77 w 165"/>
                  <a:gd name="T15" fmla="*/ 64 h 96"/>
                  <a:gd name="T16" fmla="*/ 88 w 165"/>
                  <a:gd name="T17" fmla="*/ 64 h 96"/>
                  <a:gd name="T18" fmla="*/ 118 w 165"/>
                  <a:gd name="T19" fmla="*/ 55 h 96"/>
                  <a:gd name="T20" fmla="*/ 154 w 165"/>
                  <a:gd name="T21" fmla="*/ 89 h 96"/>
                  <a:gd name="T22" fmla="*/ 156 w 165"/>
                  <a:gd name="T23" fmla="*/ 90 h 96"/>
                  <a:gd name="T24" fmla="*/ 158 w 165"/>
                  <a:gd name="T25" fmla="*/ 89 h 96"/>
                  <a:gd name="T26" fmla="*/ 158 w 165"/>
                  <a:gd name="T27" fmla="*/ 85 h 96"/>
                  <a:gd name="T28" fmla="*/ 121 w 165"/>
                  <a:gd name="T29" fmla="*/ 51 h 96"/>
                  <a:gd name="T30" fmla="*/ 118 w 165"/>
                  <a:gd name="T31" fmla="*/ 51 h 96"/>
                  <a:gd name="T32" fmla="*/ 118 w 165"/>
                  <a:gd name="T33" fmla="*/ 55 h 96"/>
                  <a:gd name="T34" fmla="*/ 47 w 165"/>
                  <a:gd name="T35" fmla="*/ 51 h 96"/>
                  <a:gd name="T36" fmla="*/ 43 w 165"/>
                  <a:gd name="T37" fmla="*/ 51 h 96"/>
                  <a:gd name="T38" fmla="*/ 7 w 165"/>
                  <a:gd name="T39" fmla="*/ 85 h 96"/>
                  <a:gd name="T40" fmla="*/ 7 w 165"/>
                  <a:gd name="T41" fmla="*/ 89 h 96"/>
                  <a:gd name="T42" fmla="*/ 9 w 165"/>
                  <a:gd name="T43" fmla="*/ 90 h 96"/>
                  <a:gd name="T44" fmla="*/ 11 w 165"/>
                  <a:gd name="T45" fmla="*/ 89 h 96"/>
                  <a:gd name="T46" fmla="*/ 47 w 165"/>
                  <a:gd name="T47" fmla="*/ 55 h 96"/>
                  <a:gd name="T48" fmla="*/ 47 w 165"/>
                  <a:gd name="T49"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96">
                    <a:moveTo>
                      <a:pt x="88" y="64"/>
                    </a:moveTo>
                    <a:cubicBezTo>
                      <a:pt x="165" y="0"/>
                      <a:pt x="165" y="0"/>
                      <a:pt x="165" y="0"/>
                    </a:cubicBezTo>
                    <a:cubicBezTo>
                      <a:pt x="165" y="89"/>
                      <a:pt x="165" y="89"/>
                      <a:pt x="165" y="89"/>
                    </a:cubicBezTo>
                    <a:cubicBezTo>
                      <a:pt x="165" y="93"/>
                      <a:pt x="162" y="96"/>
                      <a:pt x="157" y="96"/>
                    </a:cubicBezTo>
                    <a:cubicBezTo>
                      <a:pt x="7" y="96"/>
                      <a:pt x="7" y="96"/>
                      <a:pt x="7" y="96"/>
                    </a:cubicBezTo>
                    <a:cubicBezTo>
                      <a:pt x="3" y="96"/>
                      <a:pt x="0" y="93"/>
                      <a:pt x="0" y="89"/>
                    </a:cubicBezTo>
                    <a:cubicBezTo>
                      <a:pt x="0" y="0"/>
                      <a:pt x="0" y="0"/>
                      <a:pt x="0" y="0"/>
                    </a:cubicBezTo>
                    <a:cubicBezTo>
                      <a:pt x="77" y="64"/>
                      <a:pt x="77" y="64"/>
                      <a:pt x="77" y="64"/>
                    </a:cubicBezTo>
                    <a:cubicBezTo>
                      <a:pt x="80" y="66"/>
                      <a:pt x="85" y="66"/>
                      <a:pt x="88" y="64"/>
                    </a:cubicBezTo>
                    <a:close/>
                    <a:moveTo>
                      <a:pt x="118" y="55"/>
                    </a:moveTo>
                    <a:cubicBezTo>
                      <a:pt x="154" y="89"/>
                      <a:pt x="154" y="89"/>
                      <a:pt x="154" y="89"/>
                    </a:cubicBezTo>
                    <a:cubicBezTo>
                      <a:pt x="155" y="90"/>
                      <a:pt x="155" y="90"/>
                      <a:pt x="156" y="90"/>
                    </a:cubicBezTo>
                    <a:cubicBezTo>
                      <a:pt x="157" y="90"/>
                      <a:pt x="157" y="90"/>
                      <a:pt x="158" y="89"/>
                    </a:cubicBezTo>
                    <a:cubicBezTo>
                      <a:pt x="159" y="88"/>
                      <a:pt x="159" y="86"/>
                      <a:pt x="158" y="85"/>
                    </a:cubicBezTo>
                    <a:cubicBezTo>
                      <a:pt x="121" y="51"/>
                      <a:pt x="121" y="51"/>
                      <a:pt x="121" y="51"/>
                    </a:cubicBezTo>
                    <a:cubicBezTo>
                      <a:pt x="120" y="50"/>
                      <a:pt x="119" y="50"/>
                      <a:pt x="118" y="51"/>
                    </a:cubicBezTo>
                    <a:cubicBezTo>
                      <a:pt x="117" y="52"/>
                      <a:pt x="117" y="54"/>
                      <a:pt x="118" y="55"/>
                    </a:cubicBezTo>
                    <a:close/>
                    <a:moveTo>
                      <a:pt x="47" y="51"/>
                    </a:moveTo>
                    <a:cubicBezTo>
                      <a:pt x="46" y="50"/>
                      <a:pt x="44" y="50"/>
                      <a:pt x="43" y="51"/>
                    </a:cubicBezTo>
                    <a:cubicBezTo>
                      <a:pt x="7" y="85"/>
                      <a:pt x="7" y="85"/>
                      <a:pt x="7" y="85"/>
                    </a:cubicBezTo>
                    <a:cubicBezTo>
                      <a:pt x="6" y="86"/>
                      <a:pt x="6" y="88"/>
                      <a:pt x="7" y="89"/>
                    </a:cubicBezTo>
                    <a:cubicBezTo>
                      <a:pt x="7" y="90"/>
                      <a:pt x="8" y="90"/>
                      <a:pt x="9" y="90"/>
                    </a:cubicBezTo>
                    <a:cubicBezTo>
                      <a:pt x="9" y="90"/>
                      <a:pt x="10" y="90"/>
                      <a:pt x="11" y="89"/>
                    </a:cubicBezTo>
                    <a:cubicBezTo>
                      <a:pt x="47" y="55"/>
                      <a:pt x="47" y="55"/>
                      <a:pt x="47" y="55"/>
                    </a:cubicBezTo>
                    <a:cubicBezTo>
                      <a:pt x="48" y="54"/>
                      <a:pt x="48" y="52"/>
                      <a:pt x="47" y="51"/>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6" name="PA-任意多边形 126"/>
              <p:cNvSpPr/>
              <p:nvPr>
                <p:custDataLst>
                  <p:tags r:id="rId42"/>
                </p:custDataLst>
              </p:nvPr>
            </p:nvSpPr>
            <p:spPr bwMode="auto">
              <a:xfrm>
                <a:off x="9648937" y="2061831"/>
                <a:ext cx="255481" cy="66287"/>
              </a:xfrm>
              <a:custGeom>
                <a:avLst/>
                <a:gdLst>
                  <a:gd name="T0" fmla="*/ 6 w 93"/>
                  <a:gd name="T1" fmla="*/ 0 h 24"/>
                  <a:gd name="T2" fmla="*/ 89 w 93"/>
                  <a:gd name="T3" fmla="*/ 15 h 24"/>
                  <a:gd name="T4" fmla="*/ 93 w 93"/>
                  <a:gd name="T5" fmla="*/ 20 h 24"/>
                  <a:gd name="T6" fmla="*/ 88 w 93"/>
                  <a:gd name="T7" fmla="*/ 24 h 24"/>
                  <a:gd name="T8" fmla="*/ 88 w 93"/>
                  <a:gd name="T9" fmla="*/ 23 h 24"/>
                  <a:gd name="T10" fmla="*/ 4 w 93"/>
                  <a:gd name="T11" fmla="*/ 9 h 24"/>
                  <a:gd name="T12" fmla="*/ 1 w 93"/>
                  <a:gd name="T13" fmla="*/ 4 h 24"/>
                  <a:gd name="T14" fmla="*/ 6 w 93"/>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4">
                    <a:moveTo>
                      <a:pt x="6" y="0"/>
                    </a:moveTo>
                    <a:cubicBezTo>
                      <a:pt x="89" y="15"/>
                      <a:pt x="89" y="15"/>
                      <a:pt x="89" y="15"/>
                    </a:cubicBezTo>
                    <a:cubicBezTo>
                      <a:pt x="91" y="15"/>
                      <a:pt x="93" y="17"/>
                      <a:pt x="93" y="20"/>
                    </a:cubicBezTo>
                    <a:cubicBezTo>
                      <a:pt x="92" y="22"/>
                      <a:pt x="90" y="24"/>
                      <a:pt x="88" y="24"/>
                    </a:cubicBezTo>
                    <a:cubicBezTo>
                      <a:pt x="88" y="24"/>
                      <a:pt x="88" y="23"/>
                      <a:pt x="88" y="23"/>
                    </a:cubicBezTo>
                    <a:cubicBezTo>
                      <a:pt x="4" y="9"/>
                      <a:pt x="4" y="9"/>
                      <a:pt x="4" y="9"/>
                    </a:cubicBezTo>
                    <a:cubicBezTo>
                      <a:pt x="2" y="9"/>
                      <a:pt x="0" y="6"/>
                      <a:pt x="1" y="4"/>
                    </a:cubicBezTo>
                    <a:cubicBezTo>
                      <a:pt x="1" y="2"/>
                      <a:pt x="3" y="0"/>
                      <a:pt x="6" y="0"/>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7" name="PA-任意多边形 127"/>
              <p:cNvSpPr/>
              <p:nvPr>
                <p:custDataLst>
                  <p:tags r:id="rId43"/>
                </p:custDataLst>
              </p:nvPr>
            </p:nvSpPr>
            <p:spPr bwMode="auto">
              <a:xfrm>
                <a:off x="9642032" y="2111546"/>
                <a:ext cx="201623" cy="53858"/>
              </a:xfrm>
              <a:custGeom>
                <a:avLst/>
                <a:gdLst>
                  <a:gd name="T0" fmla="*/ 0 w 74"/>
                  <a:gd name="T1" fmla="*/ 4 h 20"/>
                  <a:gd name="T2" fmla="*/ 6 w 74"/>
                  <a:gd name="T3" fmla="*/ 0 h 20"/>
                  <a:gd name="T4" fmla="*/ 70 w 74"/>
                  <a:gd name="T5" fmla="*/ 11 h 20"/>
                  <a:gd name="T6" fmla="*/ 74 w 74"/>
                  <a:gd name="T7" fmla="*/ 16 h 20"/>
                  <a:gd name="T8" fmla="*/ 69 w 74"/>
                  <a:gd name="T9" fmla="*/ 20 h 20"/>
                  <a:gd name="T10" fmla="*/ 69 w 74"/>
                  <a:gd name="T11" fmla="*/ 20 h 20"/>
                  <a:gd name="T12" fmla="*/ 4 w 74"/>
                  <a:gd name="T13" fmla="*/ 9 h 20"/>
                  <a:gd name="T14" fmla="*/ 0 w 74"/>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0">
                    <a:moveTo>
                      <a:pt x="0" y="4"/>
                    </a:moveTo>
                    <a:cubicBezTo>
                      <a:pt x="1" y="1"/>
                      <a:pt x="3" y="0"/>
                      <a:pt x="6" y="0"/>
                    </a:cubicBezTo>
                    <a:cubicBezTo>
                      <a:pt x="70" y="11"/>
                      <a:pt x="70" y="11"/>
                      <a:pt x="70" y="11"/>
                    </a:cubicBezTo>
                    <a:cubicBezTo>
                      <a:pt x="72" y="12"/>
                      <a:pt x="74" y="14"/>
                      <a:pt x="74" y="16"/>
                    </a:cubicBezTo>
                    <a:cubicBezTo>
                      <a:pt x="73" y="18"/>
                      <a:pt x="71" y="20"/>
                      <a:pt x="69" y="20"/>
                    </a:cubicBezTo>
                    <a:cubicBezTo>
                      <a:pt x="69" y="20"/>
                      <a:pt x="69" y="20"/>
                      <a:pt x="69" y="20"/>
                    </a:cubicBezTo>
                    <a:cubicBezTo>
                      <a:pt x="4" y="9"/>
                      <a:pt x="4" y="9"/>
                      <a:pt x="4" y="9"/>
                    </a:cubicBezTo>
                    <a:cubicBezTo>
                      <a:pt x="2" y="8"/>
                      <a:pt x="0" y="6"/>
                      <a:pt x="0" y="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8" name="PA-任意多边形 128"/>
              <p:cNvSpPr/>
              <p:nvPr>
                <p:custDataLst>
                  <p:tags r:id="rId44"/>
                </p:custDataLst>
              </p:nvPr>
            </p:nvSpPr>
            <p:spPr bwMode="auto">
              <a:xfrm>
                <a:off x="9704176" y="2170929"/>
                <a:ext cx="93906" cy="35905"/>
              </a:xfrm>
              <a:custGeom>
                <a:avLst/>
                <a:gdLst>
                  <a:gd name="T0" fmla="*/ 30 w 34"/>
                  <a:gd name="T1" fmla="*/ 4 h 13"/>
                  <a:gd name="T2" fmla="*/ 34 w 34"/>
                  <a:gd name="T3" fmla="*/ 9 h 13"/>
                  <a:gd name="T4" fmla="*/ 30 w 34"/>
                  <a:gd name="T5" fmla="*/ 13 h 13"/>
                  <a:gd name="T6" fmla="*/ 29 w 34"/>
                  <a:gd name="T7" fmla="*/ 13 h 13"/>
                  <a:gd name="T8" fmla="*/ 4 w 34"/>
                  <a:gd name="T9" fmla="*/ 9 h 13"/>
                  <a:gd name="T10" fmla="*/ 1 w 34"/>
                  <a:gd name="T11" fmla="*/ 4 h 13"/>
                  <a:gd name="T12" fmla="*/ 6 w 34"/>
                  <a:gd name="T13" fmla="*/ 0 h 13"/>
                  <a:gd name="T14" fmla="*/ 30 w 3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3">
                    <a:moveTo>
                      <a:pt x="30" y="4"/>
                    </a:moveTo>
                    <a:cubicBezTo>
                      <a:pt x="33" y="4"/>
                      <a:pt x="34" y="7"/>
                      <a:pt x="34" y="9"/>
                    </a:cubicBezTo>
                    <a:cubicBezTo>
                      <a:pt x="34" y="11"/>
                      <a:pt x="32" y="13"/>
                      <a:pt x="30" y="13"/>
                    </a:cubicBezTo>
                    <a:cubicBezTo>
                      <a:pt x="30" y="13"/>
                      <a:pt x="29" y="13"/>
                      <a:pt x="29" y="13"/>
                    </a:cubicBezTo>
                    <a:cubicBezTo>
                      <a:pt x="4" y="9"/>
                      <a:pt x="4" y="9"/>
                      <a:pt x="4" y="9"/>
                    </a:cubicBezTo>
                    <a:cubicBezTo>
                      <a:pt x="2" y="8"/>
                      <a:pt x="0" y="6"/>
                      <a:pt x="1" y="4"/>
                    </a:cubicBezTo>
                    <a:cubicBezTo>
                      <a:pt x="1" y="1"/>
                      <a:pt x="3" y="0"/>
                      <a:pt x="6" y="0"/>
                    </a:cubicBezTo>
                    <a:lnTo>
                      <a:pt x="30" y="4"/>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9" name="PA-任意多边形 129"/>
              <p:cNvSpPr/>
              <p:nvPr>
                <p:custDataLst>
                  <p:tags r:id="rId45"/>
                </p:custDataLst>
              </p:nvPr>
            </p:nvSpPr>
            <p:spPr bwMode="auto">
              <a:xfrm>
                <a:off x="9542602" y="1872637"/>
                <a:ext cx="441913" cy="180908"/>
              </a:xfrm>
              <a:custGeom>
                <a:avLst/>
                <a:gdLst>
                  <a:gd name="T0" fmla="*/ 86 w 161"/>
                  <a:gd name="T1" fmla="*/ 3 h 66"/>
                  <a:gd name="T2" fmla="*/ 75 w 161"/>
                  <a:gd name="T3" fmla="*/ 3 h 66"/>
                  <a:gd name="T4" fmla="*/ 0 w 161"/>
                  <a:gd name="T5" fmla="*/ 64 h 66"/>
                  <a:gd name="T6" fmla="*/ 5 w 161"/>
                  <a:gd name="T7" fmla="*/ 66 h 66"/>
                  <a:gd name="T8" fmla="*/ 21 w 161"/>
                  <a:gd name="T9" fmla="*/ 66 h 66"/>
                  <a:gd name="T10" fmla="*/ 25 w 161"/>
                  <a:gd name="T11" fmla="*/ 47 h 66"/>
                  <a:gd name="T12" fmla="*/ 149 w 161"/>
                  <a:gd name="T13" fmla="*/ 66 h 66"/>
                  <a:gd name="T14" fmla="*/ 155 w 161"/>
                  <a:gd name="T15" fmla="*/ 66 h 66"/>
                  <a:gd name="T16" fmla="*/ 161 w 161"/>
                  <a:gd name="T17" fmla="*/ 64 h 66"/>
                  <a:gd name="T18" fmla="*/ 86 w 161"/>
                  <a:gd name="T19"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66">
                    <a:moveTo>
                      <a:pt x="86" y="3"/>
                    </a:moveTo>
                    <a:cubicBezTo>
                      <a:pt x="83" y="0"/>
                      <a:pt x="78" y="0"/>
                      <a:pt x="75" y="3"/>
                    </a:cubicBezTo>
                    <a:cubicBezTo>
                      <a:pt x="0" y="64"/>
                      <a:pt x="0" y="64"/>
                      <a:pt x="0" y="64"/>
                    </a:cubicBezTo>
                    <a:cubicBezTo>
                      <a:pt x="1" y="66"/>
                      <a:pt x="3" y="66"/>
                      <a:pt x="5" y="66"/>
                    </a:cubicBezTo>
                    <a:cubicBezTo>
                      <a:pt x="21" y="66"/>
                      <a:pt x="21" y="66"/>
                      <a:pt x="21" y="66"/>
                    </a:cubicBezTo>
                    <a:cubicBezTo>
                      <a:pt x="25" y="47"/>
                      <a:pt x="25" y="47"/>
                      <a:pt x="25" y="47"/>
                    </a:cubicBezTo>
                    <a:cubicBezTo>
                      <a:pt x="149" y="66"/>
                      <a:pt x="149" y="66"/>
                      <a:pt x="149" y="66"/>
                    </a:cubicBezTo>
                    <a:cubicBezTo>
                      <a:pt x="155" y="66"/>
                      <a:pt x="155" y="66"/>
                      <a:pt x="155" y="66"/>
                    </a:cubicBezTo>
                    <a:cubicBezTo>
                      <a:pt x="157" y="66"/>
                      <a:pt x="159" y="66"/>
                      <a:pt x="161" y="64"/>
                    </a:cubicBezTo>
                    <a:lnTo>
                      <a:pt x="86" y="3"/>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5" name="PA-组合 74"/>
          <p:cNvGrpSpPr/>
          <p:nvPr>
            <p:custDataLst>
              <p:tags r:id="rId4"/>
            </p:custDataLst>
          </p:nvPr>
        </p:nvGrpSpPr>
        <p:grpSpPr>
          <a:xfrm>
            <a:off x="6559550" y="3886835"/>
            <a:ext cx="765175" cy="765175"/>
            <a:chOff x="10330" y="6121"/>
            <a:chExt cx="1205" cy="1205"/>
          </a:xfrm>
        </p:grpSpPr>
        <p:sp>
          <p:nvSpPr>
            <p:cNvPr id="18" name="PA-椭圆 17"/>
            <p:cNvSpPr/>
            <p:nvPr>
              <p:custDataLst>
                <p:tags r:id="rId37"/>
              </p:custDataLst>
            </p:nvPr>
          </p:nvSpPr>
          <p:spPr>
            <a:xfrm>
              <a:off x="10330" y="6121"/>
              <a:ext cx="1205" cy="1205"/>
            </a:xfrm>
            <a:prstGeom prst="ellipse">
              <a:avLst/>
            </a:prstGeom>
            <a:solidFill>
              <a:srgbClr val="4D6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30" name="组合 29"/>
            <p:cNvGrpSpPr/>
            <p:nvPr/>
          </p:nvGrpSpPr>
          <p:grpSpPr>
            <a:xfrm>
              <a:off x="10595" y="6475"/>
              <a:ext cx="677" cy="496"/>
              <a:chOff x="7147950" y="1910835"/>
              <a:chExt cx="565394" cy="414069"/>
            </a:xfrm>
            <a:solidFill>
              <a:schemeClr val="bg1"/>
            </a:solidFill>
          </p:grpSpPr>
          <p:sp>
            <p:nvSpPr>
              <p:cNvPr id="31" name="PA-任意多边形 248"/>
              <p:cNvSpPr/>
              <p:nvPr>
                <p:custDataLst>
                  <p:tags r:id="rId38"/>
                </p:custDataLst>
              </p:nvPr>
            </p:nvSpPr>
            <p:spPr bwMode="auto">
              <a:xfrm>
                <a:off x="7147950" y="1910835"/>
                <a:ext cx="394114" cy="377484"/>
              </a:xfrm>
              <a:custGeom>
                <a:avLst/>
                <a:gdLst>
                  <a:gd name="T0" fmla="*/ 79 w 189"/>
                  <a:gd name="T1" fmla="*/ 136 h 181"/>
                  <a:gd name="T2" fmla="*/ 69 w 189"/>
                  <a:gd name="T3" fmla="*/ 134 h 181"/>
                  <a:gd name="T4" fmla="*/ 68 w 189"/>
                  <a:gd name="T5" fmla="*/ 133 h 181"/>
                  <a:gd name="T6" fmla="*/ 66 w 189"/>
                  <a:gd name="T7" fmla="*/ 133 h 181"/>
                  <a:gd name="T8" fmla="*/ 43 w 189"/>
                  <a:gd name="T9" fmla="*/ 143 h 181"/>
                  <a:gd name="T10" fmla="*/ 49 w 189"/>
                  <a:gd name="T11" fmla="*/ 125 h 181"/>
                  <a:gd name="T12" fmla="*/ 43 w 189"/>
                  <a:gd name="T13" fmla="*/ 122 h 181"/>
                  <a:gd name="T14" fmla="*/ 17 w 189"/>
                  <a:gd name="T15" fmla="*/ 78 h 181"/>
                  <a:gd name="T16" fmla="*/ 102 w 189"/>
                  <a:gd name="T17" fmla="*/ 17 h 181"/>
                  <a:gd name="T18" fmla="*/ 166 w 189"/>
                  <a:gd name="T19" fmla="*/ 38 h 181"/>
                  <a:gd name="T20" fmla="*/ 177 w 189"/>
                  <a:gd name="T21" fmla="*/ 37 h 181"/>
                  <a:gd name="T22" fmla="*/ 189 w 189"/>
                  <a:gd name="T23" fmla="*/ 38 h 181"/>
                  <a:gd name="T24" fmla="*/ 102 w 189"/>
                  <a:gd name="T25" fmla="*/ 0 h 181"/>
                  <a:gd name="T26" fmla="*/ 0 w 189"/>
                  <a:gd name="T27" fmla="*/ 78 h 181"/>
                  <a:gd name="T28" fmla="*/ 28 w 189"/>
                  <a:gd name="T29" fmla="*/ 132 h 181"/>
                  <a:gd name="T30" fmla="*/ 11 w 189"/>
                  <a:gd name="T31" fmla="*/ 181 h 181"/>
                  <a:gd name="T32" fmla="*/ 31 w 189"/>
                  <a:gd name="T33" fmla="*/ 169 h 181"/>
                  <a:gd name="T34" fmla="*/ 66 w 189"/>
                  <a:gd name="T35" fmla="*/ 151 h 181"/>
                  <a:gd name="T36" fmla="*/ 90 w 189"/>
                  <a:gd name="T37" fmla="*/ 155 h 181"/>
                  <a:gd name="T38" fmla="*/ 79 w 189"/>
                  <a:gd name="T39" fmla="*/ 1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181">
                    <a:moveTo>
                      <a:pt x="79" y="136"/>
                    </a:moveTo>
                    <a:cubicBezTo>
                      <a:pt x="76" y="136"/>
                      <a:pt x="72" y="135"/>
                      <a:pt x="69" y="134"/>
                    </a:cubicBezTo>
                    <a:cubicBezTo>
                      <a:pt x="68" y="133"/>
                      <a:pt x="68" y="133"/>
                      <a:pt x="68" y="133"/>
                    </a:cubicBezTo>
                    <a:cubicBezTo>
                      <a:pt x="66" y="133"/>
                      <a:pt x="66" y="133"/>
                      <a:pt x="66" y="133"/>
                    </a:cubicBezTo>
                    <a:cubicBezTo>
                      <a:pt x="65" y="133"/>
                      <a:pt x="61" y="133"/>
                      <a:pt x="43" y="143"/>
                    </a:cubicBezTo>
                    <a:cubicBezTo>
                      <a:pt x="49" y="125"/>
                      <a:pt x="49" y="125"/>
                      <a:pt x="49" y="125"/>
                    </a:cubicBezTo>
                    <a:cubicBezTo>
                      <a:pt x="43" y="122"/>
                      <a:pt x="43" y="122"/>
                      <a:pt x="43" y="122"/>
                    </a:cubicBezTo>
                    <a:cubicBezTo>
                      <a:pt x="26" y="110"/>
                      <a:pt x="17" y="94"/>
                      <a:pt x="17" y="78"/>
                    </a:cubicBezTo>
                    <a:cubicBezTo>
                      <a:pt x="17" y="44"/>
                      <a:pt x="55" y="17"/>
                      <a:pt x="102" y="17"/>
                    </a:cubicBezTo>
                    <a:cubicBezTo>
                      <a:pt x="127" y="17"/>
                      <a:pt x="150" y="25"/>
                      <a:pt x="166" y="38"/>
                    </a:cubicBezTo>
                    <a:cubicBezTo>
                      <a:pt x="169" y="37"/>
                      <a:pt x="173" y="37"/>
                      <a:pt x="177" y="37"/>
                    </a:cubicBezTo>
                    <a:cubicBezTo>
                      <a:pt x="181" y="37"/>
                      <a:pt x="185" y="37"/>
                      <a:pt x="189" y="38"/>
                    </a:cubicBezTo>
                    <a:cubicBezTo>
                      <a:pt x="172" y="15"/>
                      <a:pt x="139" y="0"/>
                      <a:pt x="102" y="0"/>
                    </a:cubicBezTo>
                    <a:cubicBezTo>
                      <a:pt x="45" y="0"/>
                      <a:pt x="0" y="35"/>
                      <a:pt x="0" y="78"/>
                    </a:cubicBezTo>
                    <a:cubicBezTo>
                      <a:pt x="0" y="98"/>
                      <a:pt x="10" y="117"/>
                      <a:pt x="28" y="132"/>
                    </a:cubicBezTo>
                    <a:cubicBezTo>
                      <a:pt x="11" y="181"/>
                      <a:pt x="11" y="181"/>
                      <a:pt x="11" y="181"/>
                    </a:cubicBezTo>
                    <a:cubicBezTo>
                      <a:pt x="31" y="169"/>
                      <a:pt x="31" y="169"/>
                      <a:pt x="31" y="169"/>
                    </a:cubicBezTo>
                    <a:cubicBezTo>
                      <a:pt x="44" y="162"/>
                      <a:pt x="61" y="153"/>
                      <a:pt x="66" y="151"/>
                    </a:cubicBezTo>
                    <a:cubicBezTo>
                      <a:pt x="74" y="153"/>
                      <a:pt x="82" y="154"/>
                      <a:pt x="90" y="155"/>
                    </a:cubicBezTo>
                    <a:cubicBezTo>
                      <a:pt x="85" y="149"/>
                      <a:pt x="81" y="143"/>
                      <a:pt x="79" y="136"/>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2" name="PA-任意多边形 249"/>
              <p:cNvSpPr>
                <a:spLocks noEditPoints="1"/>
              </p:cNvSpPr>
              <p:nvPr>
                <p:custDataLst>
                  <p:tags r:id="rId39"/>
                </p:custDataLst>
              </p:nvPr>
            </p:nvSpPr>
            <p:spPr bwMode="auto">
              <a:xfrm>
                <a:off x="7324220" y="2007285"/>
                <a:ext cx="389124" cy="317619"/>
              </a:xfrm>
              <a:custGeom>
                <a:avLst/>
                <a:gdLst>
                  <a:gd name="T0" fmla="*/ 187 w 187"/>
                  <a:gd name="T1" fmla="*/ 69 h 153"/>
                  <a:gd name="T2" fmla="*/ 93 w 187"/>
                  <a:gd name="T3" fmla="*/ 0 h 153"/>
                  <a:gd name="T4" fmla="*/ 0 w 187"/>
                  <a:gd name="T5" fmla="*/ 69 h 153"/>
                  <a:gd name="T6" fmla="*/ 93 w 187"/>
                  <a:gd name="T7" fmla="*/ 139 h 153"/>
                  <a:gd name="T8" fmla="*/ 128 w 187"/>
                  <a:gd name="T9" fmla="*/ 134 h 153"/>
                  <a:gd name="T10" fmla="*/ 168 w 187"/>
                  <a:gd name="T11" fmla="*/ 153 h 153"/>
                  <a:gd name="T12" fmla="*/ 156 w 187"/>
                  <a:gd name="T13" fmla="*/ 120 h 153"/>
                  <a:gd name="T14" fmla="*/ 187 w 187"/>
                  <a:gd name="T15" fmla="*/ 69 h 153"/>
                  <a:gd name="T16" fmla="*/ 57 w 187"/>
                  <a:gd name="T17" fmla="*/ 79 h 153"/>
                  <a:gd name="T18" fmla="*/ 49 w 187"/>
                  <a:gd name="T19" fmla="*/ 75 h 153"/>
                  <a:gd name="T20" fmla="*/ 40 w 187"/>
                  <a:gd name="T21" fmla="*/ 79 h 153"/>
                  <a:gd name="T22" fmla="*/ 42 w 187"/>
                  <a:gd name="T23" fmla="*/ 70 h 153"/>
                  <a:gd name="T24" fmla="*/ 35 w 187"/>
                  <a:gd name="T25" fmla="*/ 63 h 153"/>
                  <a:gd name="T26" fmla="*/ 45 w 187"/>
                  <a:gd name="T27" fmla="*/ 62 h 153"/>
                  <a:gd name="T28" fmla="*/ 49 w 187"/>
                  <a:gd name="T29" fmla="*/ 53 h 153"/>
                  <a:gd name="T30" fmla="*/ 53 w 187"/>
                  <a:gd name="T31" fmla="*/ 62 h 153"/>
                  <a:gd name="T32" fmla="*/ 62 w 187"/>
                  <a:gd name="T33" fmla="*/ 63 h 153"/>
                  <a:gd name="T34" fmla="*/ 56 w 187"/>
                  <a:gd name="T35" fmla="*/ 70 h 153"/>
                  <a:gd name="T36" fmla="*/ 57 w 187"/>
                  <a:gd name="T37" fmla="*/ 79 h 153"/>
                  <a:gd name="T38" fmla="*/ 106 w 187"/>
                  <a:gd name="T39" fmla="*/ 83 h 153"/>
                  <a:gd name="T40" fmla="*/ 93 w 187"/>
                  <a:gd name="T41" fmla="*/ 76 h 153"/>
                  <a:gd name="T42" fmla="*/ 80 w 187"/>
                  <a:gd name="T43" fmla="*/ 83 h 153"/>
                  <a:gd name="T44" fmla="*/ 82 w 187"/>
                  <a:gd name="T45" fmla="*/ 68 h 153"/>
                  <a:gd name="T46" fmla="*/ 72 w 187"/>
                  <a:gd name="T47" fmla="*/ 58 h 153"/>
                  <a:gd name="T48" fmla="*/ 86 w 187"/>
                  <a:gd name="T49" fmla="*/ 56 h 153"/>
                  <a:gd name="T50" fmla="*/ 93 w 187"/>
                  <a:gd name="T51" fmla="*/ 43 h 153"/>
                  <a:gd name="T52" fmla="*/ 100 w 187"/>
                  <a:gd name="T53" fmla="*/ 56 h 153"/>
                  <a:gd name="T54" fmla="*/ 114 w 187"/>
                  <a:gd name="T55" fmla="*/ 58 h 153"/>
                  <a:gd name="T56" fmla="*/ 104 w 187"/>
                  <a:gd name="T57" fmla="*/ 68 h 153"/>
                  <a:gd name="T58" fmla="*/ 106 w 187"/>
                  <a:gd name="T59" fmla="*/ 83 h 153"/>
                  <a:gd name="T60" fmla="*/ 145 w 187"/>
                  <a:gd name="T61" fmla="*/ 79 h 153"/>
                  <a:gd name="T62" fmla="*/ 137 w 187"/>
                  <a:gd name="T63" fmla="*/ 75 h 153"/>
                  <a:gd name="T64" fmla="*/ 129 w 187"/>
                  <a:gd name="T65" fmla="*/ 79 h 153"/>
                  <a:gd name="T66" fmla="*/ 130 w 187"/>
                  <a:gd name="T67" fmla="*/ 70 h 153"/>
                  <a:gd name="T68" fmla="*/ 123 w 187"/>
                  <a:gd name="T69" fmla="*/ 63 h 153"/>
                  <a:gd name="T70" fmla="*/ 133 w 187"/>
                  <a:gd name="T71" fmla="*/ 62 h 153"/>
                  <a:gd name="T72" fmla="*/ 137 w 187"/>
                  <a:gd name="T73" fmla="*/ 53 h 153"/>
                  <a:gd name="T74" fmla="*/ 141 w 187"/>
                  <a:gd name="T75" fmla="*/ 62 h 153"/>
                  <a:gd name="T76" fmla="*/ 151 w 187"/>
                  <a:gd name="T77" fmla="*/ 63 h 153"/>
                  <a:gd name="T78" fmla="*/ 144 w 187"/>
                  <a:gd name="T79" fmla="*/ 70 h 153"/>
                  <a:gd name="T80" fmla="*/ 145 w 187"/>
                  <a:gd name="T81" fmla="*/ 7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7" h="153">
                    <a:moveTo>
                      <a:pt x="187" y="69"/>
                    </a:moveTo>
                    <a:cubicBezTo>
                      <a:pt x="187" y="31"/>
                      <a:pt x="145" y="0"/>
                      <a:pt x="93" y="0"/>
                    </a:cubicBezTo>
                    <a:cubicBezTo>
                      <a:pt x="42" y="0"/>
                      <a:pt x="0" y="31"/>
                      <a:pt x="0" y="69"/>
                    </a:cubicBezTo>
                    <a:cubicBezTo>
                      <a:pt x="0" y="108"/>
                      <a:pt x="42" y="139"/>
                      <a:pt x="93" y="139"/>
                    </a:cubicBezTo>
                    <a:cubicBezTo>
                      <a:pt x="106" y="139"/>
                      <a:pt x="118" y="137"/>
                      <a:pt x="128" y="134"/>
                    </a:cubicBezTo>
                    <a:cubicBezTo>
                      <a:pt x="132" y="133"/>
                      <a:pt x="168" y="153"/>
                      <a:pt x="168" y="153"/>
                    </a:cubicBezTo>
                    <a:cubicBezTo>
                      <a:pt x="156" y="120"/>
                      <a:pt x="156" y="120"/>
                      <a:pt x="156" y="120"/>
                    </a:cubicBezTo>
                    <a:cubicBezTo>
                      <a:pt x="175" y="108"/>
                      <a:pt x="187" y="90"/>
                      <a:pt x="187" y="69"/>
                    </a:cubicBezTo>
                    <a:close/>
                    <a:moveTo>
                      <a:pt x="57" y="79"/>
                    </a:moveTo>
                    <a:cubicBezTo>
                      <a:pt x="49" y="75"/>
                      <a:pt x="49" y="75"/>
                      <a:pt x="49" y="75"/>
                    </a:cubicBezTo>
                    <a:cubicBezTo>
                      <a:pt x="40" y="79"/>
                      <a:pt x="40" y="79"/>
                      <a:pt x="40" y="79"/>
                    </a:cubicBezTo>
                    <a:cubicBezTo>
                      <a:pt x="42" y="70"/>
                      <a:pt x="42" y="70"/>
                      <a:pt x="42" y="70"/>
                    </a:cubicBezTo>
                    <a:cubicBezTo>
                      <a:pt x="35" y="63"/>
                      <a:pt x="35" y="63"/>
                      <a:pt x="35" y="63"/>
                    </a:cubicBezTo>
                    <a:cubicBezTo>
                      <a:pt x="45" y="62"/>
                      <a:pt x="45" y="62"/>
                      <a:pt x="45" y="62"/>
                    </a:cubicBezTo>
                    <a:cubicBezTo>
                      <a:pt x="49" y="53"/>
                      <a:pt x="49" y="53"/>
                      <a:pt x="49" y="53"/>
                    </a:cubicBezTo>
                    <a:cubicBezTo>
                      <a:pt x="53" y="62"/>
                      <a:pt x="53" y="62"/>
                      <a:pt x="53" y="62"/>
                    </a:cubicBezTo>
                    <a:cubicBezTo>
                      <a:pt x="62" y="63"/>
                      <a:pt x="62" y="63"/>
                      <a:pt x="62" y="63"/>
                    </a:cubicBezTo>
                    <a:cubicBezTo>
                      <a:pt x="56" y="70"/>
                      <a:pt x="56" y="70"/>
                      <a:pt x="56" y="70"/>
                    </a:cubicBezTo>
                    <a:lnTo>
                      <a:pt x="57" y="79"/>
                    </a:lnTo>
                    <a:close/>
                    <a:moveTo>
                      <a:pt x="106" y="83"/>
                    </a:moveTo>
                    <a:cubicBezTo>
                      <a:pt x="93" y="76"/>
                      <a:pt x="93" y="76"/>
                      <a:pt x="93" y="76"/>
                    </a:cubicBezTo>
                    <a:cubicBezTo>
                      <a:pt x="80" y="83"/>
                      <a:pt x="80" y="83"/>
                      <a:pt x="80" y="83"/>
                    </a:cubicBezTo>
                    <a:cubicBezTo>
                      <a:pt x="82" y="68"/>
                      <a:pt x="82" y="68"/>
                      <a:pt x="82" y="68"/>
                    </a:cubicBezTo>
                    <a:cubicBezTo>
                      <a:pt x="72" y="58"/>
                      <a:pt x="72" y="58"/>
                      <a:pt x="72" y="58"/>
                    </a:cubicBezTo>
                    <a:cubicBezTo>
                      <a:pt x="86" y="56"/>
                      <a:pt x="86" y="56"/>
                      <a:pt x="86" y="56"/>
                    </a:cubicBezTo>
                    <a:cubicBezTo>
                      <a:pt x="93" y="43"/>
                      <a:pt x="93" y="43"/>
                      <a:pt x="93" y="43"/>
                    </a:cubicBezTo>
                    <a:cubicBezTo>
                      <a:pt x="100" y="56"/>
                      <a:pt x="100" y="56"/>
                      <a:pt x="100" y="56"/>
                    </a:cubicBezTo>
                    <a:cubicBezTo>
                      <a:pt x="114" y="58"/>
                      <a:pt x="114" y="58"/>
                      <a:pt x="114" y="58"/>
                    </a:cubicBezTo>
                    <a:cubicBezTo>
                      <a:pt x="104" y="68"/>
                      <a:pt x="104" y="68"/>
                      <a:pt x="104" y="68"/>
                    </a:cubicBezTo>
                    <a:lnTo>
                      <a:pt x="106" y="83"/>
                    </a:lnTo>
                    <a:close/>
                    <a:moveTo>
                      <a:pt x="145" y="79"/>
                    </a:moveTo>
                    <a:cubicBezTo>
                      <a:pt x="137" y="75"/>
                      <a:pt x="137" y="75"/>
                      <a:pt x="137" y="75"/>
                    </a:cubicBezTo>
                    <a:cubicBezTo>
                      <a:pt x="129" y="79"/>
                      <a:pt x="129" y="79"/>
                      <a:pt x="129" y="79"/>
                    </a:cubicBezTo>
                    <a:cubicBezTo>
                      <a:pt x="130" y="70"/>
                      <a:pt x="130" y="70"/>
                      <a:pt x="130" y="70"/>
                    </a:cubicBezTo>
                    <a:cubicBezTo>
                      <a:pt x="123" y="63"/>
                      <a:pt x="123" y="63"/>
                      <a:pt x="123" y="63"/>
                    </a:cubicBezTo>
                    <a:cubicBezTo>
                      <a:pt x="133" y="62"/>
                      <a:pt x="133" y="62"/>
                      <a:pt x="133" y="62"/>
                    </a:cubicBezTo>
                    <a:cubicBezTo>
                      <a:pt x="137" y="53"/>
                      <a:pt x="137" y="53"/>
                      <a:pt x="137" y="53"/>
                    </a:cubicBezTo>
                    <a:cubicBezTo>
                      <a:pt x="141" y="62"/>
                      <a:pt x="141" y="62"/>
                      <a:pt x="141" y="62"/>
                    </a:cubicBezTo>
                    <a:cubicBezTo>
                      <a:pt x="151" y="63"/>
                      <a:pt x="151" y="63"/>
                      <a:pt x="151" y="63"/>
                    </a:cubicBezTo>
                    <a:cubicBezTo>
                      <a:pt x="144" y="70"/>
                      <a:pt x="144" y="70"/>
                      <a:pt x="144" y="70"/>
                    </a:cubicBezTo>
                    <a:lnTo>
                      <a:pt x="145" y="79"/>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68" name="PA-组合 67"/>
          <p:cNvGrpSpPr/>
          <p:nvPr>
            <p:custDataLst>
              <p:tags r:id="rId5"/>
            </p:custDataLst>
          </p:nvPr>
        </p:nvGrpSpPr>
        <p:grpSpPr>
          <a:xfrm>
            <a:off x="6559550" y="4889500"/>
            <a:ext cx="765175" cy="765175"/>
            <a:chOff x="10330" y="7700"/>
            <a:chExt cx="1205" cy="1205"/>
          </a:xfrm>
        </p:grpSpPr>
        <p:sp>
          <p:nvSpPr>
            <p:cNvPr id="19" name="PA-椭圆 18"/>
            <p:cNvSpPr/>
            <p:nvPr>
              <p:custDataLst>
                <p:tags r:id="rId19"/>
              </p:custDataLst>
            </p:nvPr>
          </p:nvSpPr>
          <p:spPr>
            <a:xfrm>
              <a:off x="10330" y="7700"/>
              <a:ext cx="1205" cy="1205"/>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33" name="组合 32"/>
            <p:cNvGrpSpPr/>
            <p:nvPr/>
          </p:nvGrpSpPr>
          <p:grpSpPr>
            <a:xfrm>
              <a:off x="10651" y="7980"/>
              <a:ext cx="564" cy="647"/>
              <a:chOff x="3747270" y="4406884"/>
              <a:chExt cx="508855" cy="583688"/>
            </a:xfrm>
            <a:solidFill>
              <a:schemeClr val="bg1"/>
            </a:solidFill>
          </p:grpSpPr>
          <p:sp>
            <p:nvSpPr>
              <p:cNvPr id="34" name="PA-椭圆 302"/>
              <p:cNvSpPr>
                <a:spLocks noChangeArrowheads="1"/>
              </p:cNvSpPr>
              <p:nvPr>
                <p:custDataLst>
                  <p:tags r:id="rId20"/>
                </p:custDataLst>
              </p:nvPr>
            </p:nvSpPr>
            <p:spPr bwMode="auto">
              <a:xfrm>
                <a:off x="3868663" y="4406884"/>
                <a:ext cx="89798" cy="113079"/>
              </a:xfrm>
              <a:prstGeom prst="ellipse">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5" name="PA-任意多边形 303"/>
              <p:cNvSpPr>
                <a:spLocks noEditPoints="1"/>
              </p:cNvSpPr>
              <p:nvPr>
                <p:custDataLst>
                  <p:tags r:id="rId21"/>
                </p:custDataLst>
              </p:nvPr>
            </p:nvSpPr>
            <p:spPr bwMode="auto">
              <a:xfrm>
                <a:off x="3747270" y="4529941"/>
                <a:ext cx="325933" cy="460631"/>
              </a:xfrm>
              <a:custGeom>
                <a:avLst/>
                <a:gdLst>
                  <a:gd name="T0" fmla="*/ 156 w 156"/>
                  <a:gd name="T1" fmla="*/ 34 h 221"/>
                  <a:gd name="T2" fmla="*/ 155 w 156"/>
                  <a:gd name="T3" fmla="*/ 33 h 221"/>
                  <a:gd name="T4" fmla="*/ 148 w 156"/>
                  <a:gd name="T5" fmla="*/ 27 h 221"/>
                  <a:gd name="T6" fmla="*/ 116 w 156"/>
                  <a:gd name="T7" fmla="*/ 4 h 221"/>
                  <a:gd name="T8" fmla="*/ 109 w 156"/>
                  <a:gd name="T9" fmla="*/ 1 h 221"/>
                  <a:gd name="T10" fmla="*/ 98 w 156"/>
                  <a:gd name="T11" fmla="*/ 1 h 221"/>
                  <a:gd name="T12" fmla="*/ 96 w 156"/>
                  <a:gd name="T13" fmla="*/ 14 h 221"/>
                  <a:gd name="T14" fmla="*/ 87 w 156"/>
                  <a:gd name="T15" fmla="*/ 55 h 221"/>
                  <a:gd name="T16" fmla="*/ 87 w 156"/>
                  <a:gd name="T17" fmla="*/ 9 h 221"/>
                  <a:gd name="T18" fmla="*/ 75 w 156"/>
                  <a:gd name="T19" fmla="*/ 0 h 221"/>
                  <a:gd name="T20" fmla="*/ 74 w 156"/>
                  <a:gd name="T21" fmla="*/ 11 h 221"/>
                  <a:gd name="T22" fmla="*/ 58 w 156"/>
                  <a:gd name="T23" fmla="*/ 23 h 221"/>
                  <a:gd name="T24" fmla="*/ 52 w 156"/>
                  <a:gd name="T25" fmla="*/ 9 h 221"/>
                  <a:gd name="T26" fmla="*/ 61 w 156"/>
                  <a:gd name="T27" fmla="*/ 0 h 221"/>
                  <a:gd name="T28" fmla="*/ 49 w 156"/>
                  <a:gd name="T29" fmla="*/ 2 h 221"/>
                  <a:gd name="T30" fmla="*/ 3 w 156"/>
                  <a:gd name="T31" fmla="*/ 46 h 221"/>
                  <a:gd name="T32" fmla="*/ 3 w 156"/>
                  <a:gd name="T33" fmla="*/ 46 h 221"/>
                  <a:gd name="T34" fmla="*/ 1 w 156"/>
                  <a:gd name="T35" fmla="*/ 62 h 221"/>
                  <a:gd name="T36" fmla="*/ 2 w 156"/>
                  <a:gd name="T37" fmla="*/ 62 h 221"/>
                  <a:gd name="T38" fmla="*/ 3 w 156"/>
                  <a:gd name="T39" fmla="*/ 64 h 221"/>
                  <a:gd name="T40" fmla="*/ 7 w 156"/>
                  <a:gd name="T41" fmla="*/ 73 h 221"/>
                  <a:gd name="T42" fmla="*/ 26 w 156"/>
                  <a:gd name="T43" fmla="*/ 109 h 221"/>
                  <a:gd name="T44" fmla="*/ 42 w 156"/>
                  <a:gd name="T45" fmla="*/ 116 h 221"/>
                  <a:gd name="T46" fmla="*/ 45 w 156"/>
                  <a:gd name="T47" fmla="*/ 117 h 221"/>
                  <a:gd name="T48" fmla="*/ 78 w 156"/>
                  <a:gd name="T49" fmla="*/ 221 h 221"/>
                  <a:gd name="T50" fmla="*/ 72 w 156"/>
                  <a:gd name="T51" fmla="*/ 142 h 221"/>
                  <a:gd name="T52" fmla="*/ 115 w 156"/>
                  <a:gd name="T53" fmla="*/ 43 h 221"/>
                  <a:gd name="T54" fmla="*/ 121 w 156"/>
                  <a:gd name="T55" fmla="*/ 40 h 221"/>
                  <a:gd name="T56" fmla="*/ 97 w 156"/>
                  <a:gd name="T57" fmla="*/ 58 h 221"/>
                  <a:gd name="T58" fmla="*/ 115 w 156"/>
                  <a:gd name="T59" fmla="*/ 43 h 221"/>
                  <a:gd name="T60" fmla="*/ 39 w 156"/>
                  <a:gd name="T61" fmla="*/ 72 h 221"/>
                  <a:gd name="T62" fmla="*/ 30 w 156"/>
                  <a:gd name="T63" fmla="*/ 56 h 221"/>
                  <a:gd name="T64" fmla="*/ 43 w 156"/>
                  <a:gd name="T65" fmla="*/ 7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221">
                    <a:moveTo>
                      <a:pt x="155" y="54"/>
                    </a:moveTo>
                    <a:cubicBezTo>
                      <a:pt x="155" y="45"/>
                      <a:pt x="156" y="31"/>
                      <a:pt x="156" y="34"/>
                    </a:cubicBezTo>
                    <a:cubicBezTo>
                      <a:pt x="156" y="34"/>
                      <a:pt x="156" y="34"/>
                      <a:pt x="156" y="34"/>
                    </a:cubicBezTo>
                    <a:cubicBezTo>
                      <a:pt x="155" y="33"/>
                      <a:pt x="155" y="33"/>
                      <a:pt x="155" y="33"/>
                    </a:cubicBezTo>
                    <a:cubicBezTo>
                      <a:pt x="153" y="31"/>
                      <a:pt x="153" y="31"/>
                      <a:pt x="153" y="31"/>
                    </a:cubicBezTo>
                    <a:cubicBezTo>
                      <a:pt x="148" y="27"/>
                      <a:pt x="148" y="27"/>
                      <a:pt x="148" y="27"/>
                    </a:cubicBezTo>
                    <a:cubicBezTo>
                      <a:pt x="137" y="20"/>
                      <a:pt x="137" y="20"/>
                      <a:pt x="137" y="20"/>
                    </a:cubicBezTo>
                    <a:cubicBezTo>
                      <a:pt x="116" y="4"/>
                      <a:pt x="116" y="4"/>
                      <a:pt x="116" y="4"/>
                    </a:cubicBezTo>
                    <a:cubicBezTo>
                      <a:pt x="114" y="2"/>
                      <a:pt x="111" y="2"/>
                      <a:pt x="109" y="1"/>
                    </a:cubicBezTo>
                    <a:cubicBezTo>
                      <a:pt x="109" y="1"/>
                      <a:pt x="109" y="1"/>
                      <a:pt x="109" y="1"/>
                    </a:cubicBezTo>
                    <a:cubicBezTo>
                      <a:pt x="105" y="1"/>
                      <a:pt x="101" y="1"/>
                      <a:pt x="98" y="0"/>
                    </a:cubicBezTo>
                    <a:cubicBezTo>
                      <a:pt x="98" y="1"/>
                      <a:pt x="98" y="1"/>
                      <a:pt x="98" y="1"/>
                    </a:cubicBezTo>
                    <a:cubicBezTo>
                      <a:pt x="107" y="9"/>
                      <a:pt x="107" y="9"/>
                      <a:pt x="107" y="9"/>
                    </a:cubicBezTo>
                    <a:cubicBezTo>
                      <a:pt x="96" y="14"/>
                      <a:pt x="96" y="14"/>
                      <a:pt x="96" y="14"/>
                    </a:cubicBezTo>
                    <a:cubicBezTo>
                      <a:pt x="101" y="23"/>
                      <a:pt x="101" y="23"/>
                      <a:pt x="101" y="23"/>
                    </a:cubicBezTo>
                    <a:cubicBezTo>
                      <a:pt x="87" y="55"/>
                      <a:pt x="87" y="55"/>
                      <a:pt x="87" y="55"/>
                    </a:cubicBezTo>
                    <a:cubicBezTo>
                      <a:pt x="85" y="11"/>
                      <a:pt x="85" y="11"/>
                      <a:pt x="85" y="11"/>
                    </a:cubicBezTo>
                    <a:cubicBezTo>
                      <a:pt x="87" y="9"/>
                      <a:pt x="87" y="9"/>
                      <a:pt x="87" y="9"/>
                    </a:cubicBezTo>
                    <a:cubicBezTo>
                      <a:pt x="84" y="0"/>
                      <a:pt x="84" y="0"/>
                      <a:pt x="84" y="0"/>
                    </a:cubicBezTo>
                    <a:cubicBezTo>
                      <a:pt x="75" y="0"/>
                      <a:pt x="75" y="0"/>
                      <a:pt x="75" y="0"/>
                    </a:cubicBezTo>
                    <a:cubicBezTo>
                      <a:pt x="72" y="9"/>
                      <a:pt x="72" y="9"/>
                      <a:pt x="72" y="9"/>
                    </a:cubicBezTo>
                    <a:cubicBezTo>
                      <a:pt x="74" y="11"/>
                      <a:pt x="74" y="11"/>
                      <a:pt x="74" y="11"/>
                    </a:cubicBezTo>
                    <a:cubicBezTo>
                      <a:pt x="72" y="55"/>
                      <a:pt x="72" y="55"/>
                      <a:pt x="72" y="55"/>
                    </a:cubicBezTo>
                    <a:cubicBezTo>
                      <a:pt x="58" y="23"/>
                      <a:pt x="58" y="23"/>
                      <a:pt x="58" y="23"/>
                    </a:cubicBezTo>
                    <a:cubicBezTo>
                      <a:pt x="63" y="14"/>
                      <a:pt x="63" y="14"/>
                      <a:pt x="63" y="14"/>
                    </a:cubicBezTo>
                    <a:cubicBezTo>
                      <a:pt x="52" y="9"/>
                      <a:pt x="52" y="9"/>
                      <a:pt x="52" y="9"/>
                    </a:cubicBezTo>
                    <a:cubicBezTo>
                      <a:pt x="61" y="1"/>
                      <a:pt x="61" y="1"/>
                      <a:pt x="61" y="1"/>
                    </a:cubicBezTo>
                    <a:cubicBezTo>
                      <a:pt x="61" y="0"/>
                      <a:pt x="61" y="0"/>
                      <a:pt x="61" y="0"/>
                    </a:cubicBezTo>
                    <a:cubicBezTo>
                      <a:pt x="58" y="1"/>
                      <a:pt x="54" y="1"/>
                      <a:pt x="50" y="1"/>
                    </a:cubicBezTo>
                    <a:cubicBezTo>
                      <a:pt x="50" y="1"/>
                      <a:pt x="50" y="1"/>
                      <a:pt x="49" y="2"/>
                    </a:cubicBezTo>
                    <a:cubicBezTo>
                      <a:pt x="46" y="2"/>
                      <a:pt x="43" y="3"/>
                      <a:pt x="40" y="6"/>
                    </a:cubicBezTo>
                    <a:cubicBezTo>
                      <a:pt x="3" y="46"/>
                      <a:pt x="3" y="46"/>
                      <a:pt x="3" y="46"/>
                    </a:cubicBezTo>
                    <a:cubicBezTo>
                      <a:pt x="3" y="46"/>
                      <a:pt x="3" y="46"/>
                      <a:pt x="3" y="46"/>
                    </a:cubicBezTo>
                    <a:cubicBezTo>
                      <a:pt x="3" y="46"/>
                      <a:pt x="3" y="46"/>
                      <a:pt x="3" y="46"/>
                    </a:cubicBezTo>
                    <a:cubicBezTo>
                      <a:pt x="0" y="77"/>
                      <a:pt x="2" y="55"/>
                      <a:pt x="1" y="62"/>
                    </a:cubicBezTo>
                    <a:cubicBezTo>
                      <a:pt x="1" y="62"/>
                      <a:pt x="1" y="62"/>
                      <a:pt x="1" y="62"/>
                    </a:cubicBezTo>
                    <a:cubicBezTo>
                      <a:pt x="1" y="62"/>
                      <a:pt x="1" y="62"/>
                      <a:pt x="1" y="62"/>
                    </a:cubicBezTo>
                    <a:cubicBezTo>
                      <a:pt x="2" y="62"/>
                      <a:pt x="2" y="62"/>
                      <a:pt x="2" y="62"/>
                    </a:cubicBezTo>
                    <a:cubicBezTo>
                      <a:pt x="2" y="63"/>
                      <a:pt x="2" y="63"/>
                      <a:pt x="2" y="63"/>
                    </a:cubicBezTo>
                    <a:cubicBezTo>
                      <a:pt x="3" y="64"/>
                      <a:pt x="3" y="64"/>
                      <a:pt x="3" y="64"/>
                    </a:cubicBezTo>
                    <a:cubicBezTo>
                      <a:pt x="4" y="67"/>
                      <a:pt x="4" y="67"/>
                      <a:pt x="4" y="67"/>
                    </a:cubicBezTo>
                    <a:cubicBezTo>
                      <a:pt x="7" y="73"/>
                      <a:pt x="7" y="73"/>
                      <a:pt x="7" y="73"/>
                    </a:cubicBezTo>
                    <a:cubicBezTo>
                      <a:pt x="13" y="85"/>
                      <a:pt x="13" y="85"/>
                      <a:pt x="13" y="85"/>
                    </a:cubicBezTo>
                    <a:cubicBezTo>
                      <a:pt x="26" y="109"/>
                      <a:pt x="26" y="109"/>
                      <a:pt x="26" y="109"/>
                    </a:cubicBezTo>
                    <a:cubicBezTo>
                      <a:pt x="31" y="107"/>
                      <a:pt x="37" y="104"/>
                      <a:pt x="42" y="101"/>
                    </a:cubicBezTo>
                    <a:cubicBezTo>
                      <a:pt x="42" y="106"/>
                      <a:pt x="42" y="111"/>
                      <a:pt x="42" y="116"/>
                    </a:cubicBezTo>
                    <a:cubicBezTo>
                      <a:pt x="42" y="116"/>
                      <a:pt x="42" y="117"/>
                      <a:pt x="42" y="117"/>
                    </a:cubicBezTo>
                    <a:cubicBezTo>
                      <a:pt x="43" y="117"/>
                      <a:pt x="44" y="117"/>
                      <a:pt x="45" y="117"/>
                    </a:cubicBezTo>
                    <a:cubicBezTo>
                      <a:pt x="48" y="221"/>
                      <a:pt x="48" y="221"/>
                      <a:pt x="48" y="221"/>
                    </a:cubicBezTo>
                    <a:cubicBezTo>
                      <a:pt x="78" y="221"/>
                      <a:pt x="78" y="221"/>
                      <a:pt x="78" y="221"/>
                    </a:cubicBezTo>
                    <a:cubicBezTo>
                      <a:pt x="78" y="208"/>
                      <a:pt x="78" y="191"/>
                      <a:pt x="78" y="174"/>
                    </a:cubicBezTo>
                    <a:cubicBezTo>
                      <a:pt x="74" y="164"/>
                      <a:pt x="72" y="153"/>
                      <a:pt x="72" y="142"/>
                    </a:cubicBezTo>
                    <a:cubicBezTo>
                      <a:pt x="72" y="95"/>
                      <a:pt x="109" y="57"/>
                      <a:pt x="155" y="54"/>
                    </a:cubicBezTo>
                    <a:close/>
                    <a:moveTo>
                      <a:pt x="115" y="43"/>
                    </a:moveTo>
                    <a:cubicBezTo>
                      <a:pt x="115" y="40"/>
                      <a:pt x="115" y="38"/>
                      <a:pt x="115" y="35"/>
                    </a:cubicBezTo>
                    <a:cubicBezTo>
                      <a:pt x="121" y="40"/>
                      <a:pt x="121" y="40"/>
                      <a:pt x="121" y="40"/>
                    </a:cubicBezTo>
                    <a:cubicBezTo>
                      <a:pt x="124" y="43"/>
                      <a:pt x="124" y="43"/>
                      <a:pt x="124" y="43"/>
                    </a:cubicBezTo>
                    <a:cubicBezTo>
                      <a:pt x="97" y="58"/>
                      <a:pt x="97" y="58"/>
                      <a:pt x="97" y="58"/>
                    </a:cubicBezTo>
                    <a:cubicBezTo>
                      <a:pt x="95" y="54"/>
                      <a:pt x="95" y="54"/>
                      <a:pt x="95" y="54"/>
                    </a:cubicBezTo>
                    <a:lnTo>
                      <a:pt x="115" y="43"/>
                    </a:lnTo>
                    <a:close/>
                    <a:moveTo>
                      <a:pt x="43" y="78"/>
                    </a:moveTo>
                    <a:cubicBezTo>
                      <a:pt x="39" y="72"/>
                      <a:pt x="39" y="72"/>
                      <a:pt x="39" y="72"/>
                    </a:cubicBezTo>
                    <a:cubicBezTo>
                      <a:pt x="32" y="60"/>
                      <a:pt x="32" y="60"/>
                      <a:pt x="32" y="60"/>
                    </a:cubicBezTo>
                    <a:cubicBezTo>
                      <a:pt x="30" y="56"/>
                      <a:pt x="30" y="56"/>
                      <a:pt x="30" y="56"/>
                    </a:cubicBezTo>
                    <a:cubicBezTo>
                      <a:pt x="44" y="40"/>
                      <a:pt x="44" y="40"/>
                      <a:pt x="44" y="40"/>
                    </a:cubicBezTo>
                    <a:cubicBezTo>
                      <a:pt x="43" y="53"/>
                      <a:pt x="43" y="65"/>
                      <a:pt x="43" y="78"/>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6" name="PA-任意多边形 304"/>
              <p:cNvSpPr/>
              <p:nvPr>
                <p:custDataLst>
                  <p:tags r:id="rId22"/>
                </p:custDataLst>
              </p:nvPr>
            </p:nvSpPr>
            <p:spPr bwMode="auto">
              <a:xfrm>
                <a:off x="3920214" y="4912413"/>
                <a:ext cx="64855" cy="78158"/>
              </a:xfrm>
              <a:custGeom>
                <a:avLst/>
                <a:gdLst>
                  <a:gd name="T0" fmla="*/ 0 w 31"/>
                  <a:gd name="T1" fmla="*/ 0 h 37"/>
                  <a:gd name="T2" fmla="*/ 1 w 31"/>
                  <a:gd name="T3" fmla="*/ 37 h 37"/>
                  <a:gd name="T4" fmla="*/ 31 w 31"/>
                  <a:gd name="T5" fmla="*/ 37 h 37"/>
                  <a:gd name="T6" fmla="*/ 31 w 31"/>
                  <a:gd name="T7" fmla="*/ 33 h 37"/>
                  <a:gd name="T8" fmla="*/ 0 w 31"/>
                  <a:gd name="T9" fmla="*/ 0 h 37"/>
                </a:gdLst>
                <a:ahLst/>
                <a:cxnLst>
                  <a:cxn ang="0">
                    <a:pos x="T0" y="T1"/>
                  </a:cxn>
                  <a:cxn ang="0">
                    <a:pos x="T2" y="T3"/>
                  </a:cxn>
                  <a:cxn ang="0">
                    <a:pos x="T4" y="T5"/>
                  </a:cxn>
                  <a:cxn ang="0">
                    <a:pos x="T6" y="T7"/>
                  </a:cxn>
                  <a:cxn ang="0">
                    <a:pos x="T8" y="T9"/>
                  </a:cxn>
                </a:cxnLst>
                <a:rect l="0" t="0" r="r" b="b"/>
                <a:pathLst>
                  <a:path w="31" h="37">
                    <a:moveTo>
                      <a:pt x="0" y="0"/>
                    </a:moveTo>
                    <a:cubicBezTo>
                      <a:pt x="1" y="37"/>
                      <a:pt x="1" y="37"/>
                      <a:pt x="1" y="37"/>
                    </a:cubicBezTo>
                    <a:cubicBezTo>
                      <a:pt x="31" y="37"/>
                      <a:pt x="31" y="37"/>
                      <a:pt x="31" y="37"/>
                    </a:cubicBezTo>
                    <a:cubicBezTo>
                      <a:pt x="31" y="36"/>
                      <a:pt x="31" y="35"/>
                      <a:pt x="31" y="33"/>
                    </a:cubicBezTo>
                    <a:cubicBezTo>
                      <a:pt x="18" y="25"/>
                      <a:pt x="7" y="14"/>
                      <a:pt x="0" y="0"/>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7" name="PA-任意多边形 305"/>
              <p:cNvSpPr/>
              <p:nvPr>
                <p:custDataLst>
                  <p:tags r:id="rId23"/>
                </p:custDataLst>
              </p:nvPr>
            </p:nvSpPr>
            <p:spPr bwMode="auto">
              <a:xfrm>
                <a:off x="4066552" y="4652997"/>
                <a:ext cx="56539" cy="44899"/>
              </a:xfrm>
              <a:custGeom>
                <a:avLst/>
                <a:gdLst>
                  <a:gd name="T0" fmla="*/ 29 w 34"/>
                  <a:gd name="T1" fmla="*/ 0 h 27"/>
                  <a:gd name="T2" fmla="*/ 24 w 34"/>
                  <a:gd name="T3" fmla="*/ 0 h 27"/>
                  <a:gd name="T4" fmla="*/ 10 w 34"/>
                  <a:gd name="T5" fmla="*/ 0 h 27"/>
                  <a:gd name="T6" fmla="*/ 4 w 34"/>
                  <a:gd name="T7" fmla="*/ 0 h 27"/>
                  <a:gd name="T8" fmla="*/ 0 w 34"/>
                  <a:gd name="T9" fmla="*/ 27 h 27"/>
                  <a:gd name="T10" fmla="*/ 10 w 34"/>
                  <a:gd name="T11" fmla="*/ 27 h 27"/>
                  <a:gd name="T12" fmla="*/ 24 w 34"/>
                  <a:gd name="T13" fmla="*/ 27 h 27"/>
                  <a:gd name="T14" fmla="*/ 34 w 34"/>
                  <a:gd name="T15" fmla="*/ 27 h 27"/>
                  <a:gd name="T16" fmla="*/ 29 w 3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7">
                    <a:moveTo>
                      <a:pt x="29" y="0"/>
                    </a:moveTo>
                    <a:lnTo>
                      <a:pt x="24" y="0"/>
                    </a:lnTo>
                    <a:lnTo>
                      <a:pt x="10" y="0"/>
                    </a:lnTo>
                    <a:lnTo>
                      <a:pt x="4" y="0"/>
                    </a:lnTo>
                    <a:lnTo>
                      <a:pt x="0" y="27"/>
                    </a:lnTo>
                    <a:lnTo>
                      <a:pt x="10" y="27"/>
                    </a:lnTo>
                    <a:lnTo>
                      <a:pt x="24" y="27"/>
                    </a:lnTo>
                    <a:lnTo>
                      <a:pt x="34" y="27"/>
                    </a:lnTo>
                    <a:lnTo>
                      <a:pt x="29"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8" name="PA-任意多边形 306"/>
              <p:cNvSpPr/>
              <p:nvPr>
                <p:custDataLst>
                  <p:tags r:id="rId24"/>
                </p:custDataLst>
              </p:nvPr>
            </p:nvSpPr>
            <p:spPr bwMode="auto">
              <a:xfrm>
                <a:off x="3991720" y="4662974"/>
                <a:ext cx="64855" cy="63191"/>
              </a:xfrm>
              <a:custGeom>
                <a:avLst/>
                <a:gdLst>
                  <a:gd name="T0" fmla="*/ 21 w 39"/>
                  <a:gd name="T1" fmla="*/ 0 h 38"/>
                  <a:gd name="T2" fmla="*/ 16 w 39"/>
                  <a:gd name="T3" fmla="*/ 3 h 38"/>
                  <a:gd name="T4" fmla="*/ 5 w 39"/>
                  <a:gd name="T5" fmla="*/ 9 h 38"/>
                  <a:gd name="T6" fmla="*/ 0 w 39"/>
                  <a:gd name="T7" fmla="*/ 13 h 38"/>
                  <a:gd name="T8" fmla="*/ 10 w 39"/>
                  <a:gd name="T9" fmla="*/ 38 h 38"/>
                  <a:gd name="T10" fmla="*/ 17 w 39"/>
                  <a:gd name="T11" fmla="*/ 33 h 38"/>
                  <a:gd name="T12" fmla="*/ 30 w 39"/>
                  <a:gd name="T13" fmla="*/ 25 h 38"/>
                  <a:gd name="T14" fmla="*/ 39 w 39"/>
                  <a:gd name="T15" fmla="*/ 20 h 38"/>
                  <a:gd name="T16" fmla="*/ 21 w 39"/>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8">
                    <a:moveTo>
                      <a:pt x="21" y="0"/>
                    </a:moveTo>
                    <a:lnTo>
                      <a:pt x="16" y="3"/>
                    </a:lnTo>
                    <a:lnTo>
                      <a:pt x="5" y="9"/>
                    </a:lnTo>
                    <a:lnTo>
                      <a:pt x="0" y="13"/>
                    </a:lnTo>
                    <a:lnTo>
                      <a:pt x="10" y="38"/>
                    </a:lnTo>
                    <a:lnTo>
                      <a:pt x="17" y="33"/>
                    </a:lnTo>
                    <a:lnTo>
                      <a:pt x="30" y="25"/>
                    </a:lnTo>
                    <a:lnTo>
                      <a:pt x="39" y="20"/>
                    </a:lnTo>
                    <a:lnTo>
                      <a:pt x="21"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9" name="PA-任意多边形 307"/>
              <p:cNvSpPr/>
              <p:nvPr>
                <p:custDataLst>
                  <p:tags r:id="rId25"/>
                </p:custDataLst>
              </p:nvPr>
            </p:nvSpPr>
            <p:spPr bwMode="auto">
              <a:xfrm>
                <a:off x="3935180" y="4712862"/>
                <a:ext cx="63191" cy="64855"/>
              </a:xfrm>
              <a:custGeom>
                <a:avLst/>
                <a:gdLst>
                  <a:gd name="T0" fmla="*/ 13 w 38"/>
                  <a:gd name="T1" fmla="*/ 0 h 39"/>
                  <a:gd name="T2" fmla="*/ 9 w 38"/>
                  <a:gd name="T3" fmla="*/ 5 h 39"/>
                  <a:gd name="T4" fmla="*/ 3 w 38"/>
                  <a:gd name="T5" fmla="*/ 18 h 39"/>
                  <a:gd name="T6" fmla="*/ 0 w 38"/>
                  <a:gd name="T7" fmla="*/ 23 h 39"/>
                  <a:gd name="T8" fmla="*/ 20 w 38"/>
                  <a:gd name="T9" fmla="*/ 39 h 39"/>
                  <a:gd name="T10" fmla="*/ 25 w 38"/>
                  <a:gd name="T11" fmla="*/ 31 h 39"/>
                  <a:gd name="T12" fmla="*/ 33 w 38"/>
                  <a:gd name="T13" fmla="*/ 19 h 39"/>
                  <a:gd name="T14" fmla="*/ 38 w 38"/>
                  <a:gd name="T15" fmla="*/ 10 h 39"/>
                  <a:gd name="T16" fmla="*/ 13 w 38"/>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13" y="0"/>
                    </a:moveTo>
                    <a:lnTo>
                      <a:pt x="9" y="5"/>
                    </a:lnTo>
                    <a:lnTo>
                      <a:pt x="3" y="18"/>
                    </a:lnTo>
                    <a:lnTo>
                      <a:pt x="0" y="23"/>
                    </a:lnTo>
                    <a:lnTo>
                      <a:pt x="20" y="39"/>
                    </a:lnTo>
                    <a:lnTo>
                      <a:pt x="25" y="31"/>
                    </a:lnTo>
                    <a:lnTo>
                      <a:pt x="33" y="19"/>
                    </a:lnTo>
                    <a:lnTo>
                      <a:pt x="38" y="10"/>
                    </a:lnTo>
                    <a:lnTo>
                      <a:pt x="13" y="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0" name="PA-任意多边形 308"/>
              <p:cNvSpPr/>
              <p:nvPr>
                <p:custDataLst>
                  <p:tags r:id="rId26"/>
                </p:custDataLst>
              </p:nvPr>
            </p:nvSpPr>
            <p:spPr bwMode="auto">
              <a:xfrm>
                <a:off x="3918551" y="4787694"/>
                <a:ext cx="43236" cy="54877"/>
              </a:xfrm>
              <a:custGeom>
                <a:avLst/>
                <a:gdLst>
                  <a:gd name="T0" fmla="*/ 0 w 26"/>
                  <a:gd name="T1" fmla="*/ 4 h 33"/>
                  <a:gd name="T2" fmla="*/ 0 w 26"/>
                  <a:gd name="T3" fmla="*/ 10 h 33"/>
                  <a:gd name="T4" fmla="*/ 0 w 26"/>
                  <a:gd name="T5" fmla="*/ 24 h 33"/>
                  <a:gd name="T6" fmla="*/ 0 w 26"/>
                  <a:gd name="T7" fmla="*/ 29 h 33"/>
                  <a:gd name="T8" fmla="*/ 26 w 26"/>
                  <a:gd name="T9" fmla="*/ 33 h 33"/>
                  <a:gd name="T10" fmla="*/ 26 w 26"/>
                  <a:gd name="T11" fmla="*/ 24 h 33"/>
                  <a:gd name="T12" fmla="*/ 26 w 26"/>
                  <a:gd name="T13" fmla="*/ 10 h 33"/>
                  <a:gd name="T14" fmla="*/ 26 w 26"/>
                  <a:gd name="T15" fmla="*/ 0 h 33"/>
                  <a:gd name="T16" fmla="*/ 0 w 26"/>
                  <a:gd name="T17"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0" y="4"/>
                    </a:moveTo>
                    <a:lnTo>
                      <a:pt x="0" y="10"/>
                    </a:lnTo>
                    <a:lnTo>
                      <a:pt x="0" y="24"/>
                    </a:lnTo>
                    <a:lnTo>
                      <a:pt x="0" y="29"/>
                    </a:lnTo>
                    <a:lnTo>
                      <a:pt x="26" y="33"/>
                    </a:lnTo>
                    <a:lnTo>
                      <a:pt x="26" y="24"/>
                    </a:lnTo>
                    <a:lnTo>
                      <a:pt x="26" y="10"/>
                    </a:lnTo>
                    <a:lnTo>
                      <a:pt x="26" y="0"/>
                    </a:lnTo>
                    <a:lnTo>
                      <a:pt x="0" y="4"/>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1" name="PA-任意多边形 309"/>
              <p:cNvSpPr/>
              <p:nvPr>
                <p:custDataLst>
                  <p:tags r:id="rId27"/>
                </p:custDataLst>
              </p:nvPr>
            </p:nvSpPr>
            <p:spPr bwMode="auto">
              <a:xfrm>
                <a:off x="3928529" y="4854211"/>
                <a:ext cx="61529" cy="64855"/>
              </a:xfrm>
              <a:custGeom>
                <a:avLst/>
                <a:gdLst>
                  <a:gd name="T0" fmla="*/ 0 w 37"/>
                  <a:gd name="T1" fmla="*/ 17 h 39"/>
                  <a:gd name="T2" fmla="*/ 3 w 37"/>
                  <a:gd name="T3" fmla="*/ 22 h 39"/>
                  <a:gd name="T4" fmla="*/ 9 w 37"/>
                  <a:gd name="T5" fmla="*/ 34 h 39"/>
                  <a:gd name="T6" fmla="*/ 12 w 37"/>
                  <a:gd name="T7" fmla="*/ 39 h 39"/>
                  <a:gd name="T8" fmla="*/ 37 w 37"/>
                  <a:gd name="T9" fmla="*/ 29 h 39"/>
                  <a:gd name="T10" fmla="*/ 33 w 37"/>
                  <a:gd name="T11" fmla="*/ 20 h 39"/>
                  <a:gd name="T12" fmla="*/ 25 w 37"/>
                  <a:gd name="T13" fmla="*/ 9 h 39"/>
                  <a:gd name="T14" fmla="*/ 20 w 37"/>
                  <a:gd name="T15" fmla="*/ 0 h 39"/>
                  <a:gd name="T16" fmla="*/ 0 w 37"/>
                  <a:gd name="T17" fmla="*/ 1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0" y="17"/>
                    </a:moveTo>
                    <a:lnTo>
                      <a:pt x="3" y="22"/>
                    </a:lnTo>
                    <a:lnTo>
                      <a:pt x="9" y="34"/>
                    </a:lnTo>
                    <a:lnTo>
                      <a:pt x="12" y="39"/>
                    </a:lnTo>
                    <a:lnTo>
                      <a:pt x="37" y="29"/>
                    </a:lnTo>
                    <a:lnTo>
                      <a:pt x="33" y="20"/>
                    </a:lnTo>
                    <a:lnTo>
                      <a:pt x="25" y="9"/>
                    </a:lnTo>
                    <a:lnTo>
                      <a:pt x="20" y="0"/>
                    </a:lnTo>
                    <a:lnTo>
                      <a:pt x="0" y="17"/>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2" name="PA-任意多边形 310"/>
              <p:cNvSpPr/>
              <p:nvPr>
                <p:custDataLst>
                  <p:tags r:id="rId28"/>
                </p:custDataLst>
              </p:nvPr>
            </p:nvSpPr>
            <p:spPr bwMode="auto">
              <a:xfrm>
                <a:off x="3978416" y="4912413"/>
                <a:ext cx="64855" cy="63191"/>
              </a:xfrm>
              <a:custGeom>
                <a:avLst/>
                <a:gdLst>
                  <a:gd name="T0" fmla="*/ 0 w 39"/>
                  <a:gd name="T1" fmla="*/ 26 h 38"/>
                  <a:gd name="T2" fmla="*/ 5 w 39"/>
                  <a:gd name="T3" fmla="*/ 28 h 38"/>
                  <a:gd name="T4" fmla="*/ 18 w 39"/>
                  <a:gd name="T5" fmla="*/ 36 h 38"/>
                  <a:gd name="T6" fmla="*/ 23 w 39"/>
                  <a:gd name="T7" fmla="*/ 38 h 38"/>
                  <a:gd name="T8" fmla="*/ 39 w 39"/>
                  <a:gd name="T9" fmla="*/ 17 h 38"/>
                  <a:gd name="T10" fmla="*/ 30 w 39"/>
                  <a:gd name="T11" fmla="*/ 12 h 38"/>
                  <a:gd name="T12" fmla="*/ 19 w 39"/>
                  <a:gd name="T13" fmla="*/ 6 h 38"/>
                  <a:gd name="T14" fmla="*/ 10 w 39"/>
                  <a:gd name="T15" fmla="*/ 0 h 38"/>
                  <a:gd name="T16" fmla="*/ 0 w 39"/>
                  <a:gd name="T17"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8">
                    <a:moveTo>
                      <a:pt x="0" y="26"/>
                    </a:moveTo>
                    <a:lnTo>
                      <a:pt x="5" y="28"/>
                    </a:lnTo>
                    <a:lnTo>
                      <a:pt x="18" y="36"/>
                    </a:lnTo>
                    <a:lnTo>
                      <a:pt x="23" y="38"/>
                    </a:lnTo>
                    <a:lnTo>
                      <a:pt x="39" y="17"/>
                    </a:lnTo>
                    <a:lnTo>
                      <a:pt x="30" y="12"/>
                    </a:lnTo>
                    <a:lnTo>
                      <a:pt x="19" y="6"/>
                    </a:lnTo>
                    <a:lnTo>
                      <a:pt x="10" y="0"/>
                    </a:lnTo>
                    <a:lnTo>
                      <a:pt x="0" y="26"/>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3" name="PA-任意多边形 311"/>
              <p:cNvSpPr/>
              <p:nvPr>
                <p:custDataLst>
                  <p:tags r:id="rId29"/>
                </p:custDataLst>
              </p:nvPr>
            </p:nvSpPr>
            <p:spPr bwMode="auto">
              <a:xfrm>
                <a:off x="4054911" y="4947335"/>
                <a:ext cx="53214" cy="43236"/>
              </a:xfrm>
              <a:custGeom>
                <a:avLst/>
                <a:gdLst>
                  <a:gd name="T0" fmla="*/ 3 w 32"/>
                  <a:gd name="T1" fmla="*/ 26 h 26"/>
                  <a:gd name="T2" fmla="*/ 8 w 32"/>
                  <a:gd name="T3" fmla="*/ 26 h 26"/>
                  <a:gd name="T4" fmla="*/ 23 w 32"/>
                  <a:gd name="T5" fmla="*/ 26 h 26"/>
                  <a:gd name="T6" fmla="*/ 28 w 32"/>
                  <a:gd name="T7" fmla="*/ 26 h 26"/>
                  <a:gd name="T8" fmla="*/ 32 w 32"/>
                  <a:gd name="T9" fmla="*/ 0 h 26"/>
                  <a:gd name="T10" fmla="*/ 23 w 32"/>
                  <a:gd name="T11" fmla="*/ 0 h 26"/>
                  <a:gd name="T12" fmla="*/ 8 w 32"/>
                  <a:gd name="T13" fmla="*/ 0 h 26"/>
                  <a:gd name="T14" fmla="*/ 0 w 32"/>
                  <a:gd name="T15" fmla="*/ 0 h 26"/>
                  <a:gd name="T16" fmla="*/ 3 w 32"/>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6">
                    <a:moveTo>
                      <a:pt x="3" y="26"/>
                    </a:moveTo>
                    <a:lnTo>
                      <a:pt x="8" y="26"/>
                    </a:lnTo>
                    <a:lnTo>
                      <a:pt x="23" y="26"/>
                    </a:lnTo>
                    <a:lnTo>
                      <a:pt x="28" y="26"/>
                    </a:lnTo>
                    <a:lnTo>
                      <a:pt x="32" y="0"/>
                    </a:lnTo>
                    <a:lnTo>
                      <a:pt x="23" y="0"/>
                    </a:lnTo>
                    <a:lnTo>
                      <a:pt x="8" y="0"/>
                    </a:lnTo>
                    <a:lnTo>
                      <a:pt x="0" y="0"/>
                    </a:lnTo>
                    <a:lnTo>
                      <a:pt x="3" y="26"/>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4" name="PA-任意多边形 312"/>
              <p:cNvSpPr/>
              <p:nvPr>
                <p:custDataLst>
                  <p:tags r:id="rId30"/>
                </p:custDataLst>
              </p:nvPr>
            </p:nvSpPr>
            <p:spPr bwMode="auto">
              <a:xfrm>
                <a:off x="4121428" y="4919065"/>
                <a:ext cx="61529" cy="63191"/>
              </a:xfrm>
              <a:custGeom>
                <a:avLst/>
                <a:gdLst>
                  <a:gd name="T0" fmla="*/ 16 w 37"/>
                  <a:gd name="T1" fmla="*/ 38 h 38"/>
                  <a:gd name="T2" fmla="*/ 21 w 37"/>
                  <a:gd name="T3" fmla="*/ 35 h 38"/>
                  <a:gd name="T4" fmla="*/ 34 w 37"/>
                  <a:gd name="T5" fmla="*/ 28 h 38"/>
                  <a:gd name="T6" fmla="*/ 37 w 37"/>
                  <a:gd name="T7" fmla="*/ 25 h 38"/>
                  <a:gd name="T8" fmla="*/ 29 w 37"/>
                  <a:gd name="T9" fmla="*/ 0 h 38"/>
                  <a:gd name="T10" fmla="*/ 20 w 37"/>
                  <a:gd name="T11" fmla="*/ 5 h 38"/>
                  <a:gd name="T12" fmla="*/ 7 w 37"/>
                  <a:gd name="T13" fmla="*/ 12 h 38"/>
                  <a:gd name="T14" fmla="*/ 0 w 37"/>
                  <a:gd name="T15" fmla="*/ 17 h 38"/>
                  <a:gd name="T16" fmla="*/ 16 w 37"/>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16" y="38"/>
                    </a:moveTo>
                    <a:lnTo>
                      <a:pt x="21" y="35"/>
                    </a:lnTo>
                    <a:lnTo>
                      <a:pt x="34" y="28"/>
                    </a:lnTo>
                    <a:lnTo>
                      <a:pt x="37" y="25"/>
                    </a:lnTo>
                    <a:lnTo>
                      <a:pt x="29" y="0"/>
                    </a:lnTo>
                    <a:lnTo>
                      <a:pt x="20" y="5"/>
                    </a:lnTo>
                    <a:lnTo>
                      <a:pt x="7" y="12"/>
                    </a:lnTo>
                    <a:lnTo>
                      <a:pt x="0" y="17"/>
                    </a:lnTo>
                    <a:lnTo>
                      <a:pt x="16" y="38"/>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5" name="PA-任意多边形 313"/>
              <p:cNvSpPr/>
              <p:nvPr>
                <p:custDataLst>
                  <p:tags r:id="rId31"/>
                </p:custDataLst>
              </p:nvPr>
            </p:nvSpPr>
            <p:spPr bwMode="auto">
              <a:xfrm>
                <a:off x="4179631" y="4867515"/>
                <a:ext cx="61529" cy="63191"/>
              </a:xfrm>
              <a:custGeom>
                <a:avLst/>
                <a:gdLst>
                  <a:gd name="T0" fmla="*/ 25 w 37"/>
                  <a:gd name="T1" fmla="*/ 38 h 38"/>
                  <a:gd name="T2" fmla="*/ 27 w 37"/>
                  <a:gd name="T3" fmla="*/ 33 h 38"/>
                  <a:gd name="T4" fmla="*/ 34 w 37"/>
                  <a:gd name="T5" fmla="*/ 21 h 38"/>
                  <a:gd name="T6" fmla="*/ 37 w 37"/>
                  <a:gd name="T7" fmla="*/ 16 h 38"/>
                  <a:gd name="T8" fmla="*/ 16 w 37"/>
                  <a:gd name="T9" fmla="*/ 0 h 38"/>
                  <a:gd name="T10" fmla="*/ 11 w 37"/>
                  <a:gd name="T11" fmla="*/ 7 h 38"/>
                  <a:gd name="T12" fmla="*/ 5 w 37"/>
                  <a:gd name="T13" fmla="*/ 20 h 38"/>
                  <a:gd name="T14" fmla="*/ 0 w 37"/>
                  <a:gd name="T15" fmla="*/ 27 h 38"/>
                  <a:gd name="T16" fmla="*/ 25 w 37"/>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25" y="38"/>
                    </a:moveTo>
                    <a:lnTo>
                      <a:pt x="27" y="33"/>
                    </a:lnTo>
                    <a:lnTo>
                      <a:pt x="34" y="21"/>
                    </a:lnTo>
                    <a:lnTo>
                      <a:pt x="37" y="16"/>
                    </a:lnTo>
                    <a:lnTo>
                      <a:pt x="16" y="0"/>
                    </a:lnTo>
                    <a:lnTo>
                      <a:pt x="11" y="7"/>
                    </a:lnTo>
                    <a:lnTo>
                      <a:pt x="5" y="20"/>
                    </a:lnTo>
                    <a:lnTo>
                      <a:pt x="0" y="27"/>
                    </a:lnTo>
                    <a:lnTo>
                      <a:pt x="25" y="38"/>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6" name="PA-任意多边形 314"/>
              <p:cNvSpPr/>
              <p:nvPr>
                <p:custDataLst>
                  <p:tags r:id="rId32"/>
                </p:custDataLst>
              </p:nvPr>
            </p:nvSpPr>
            <p:spPr bwMode="auto">
              <a:xfrm>
                <a:off x="4212889" y="4800998"/>
                <a:ext cx="43236" cy="56539"/>
              </a:xfrm>
              <a:custGeom>
                <a:avLst/>
                <a:gdLst>
                  <a:gd name="T0" fmla="*/ 26 w 26"/>
                  <a:gd name="T1" fmla="*/ 30 h 34"/>
                  <a:gd name="T2" fmla="*/ 26 w 26"/>
                  <a:gd name="T3" fmla="*/ 24 h 34"/>
                  <a:gd name="T4" fmla="*/ 26 w 26"/>
                  <a:gd name="T5" fmla="*/ 10 h 34"/>
                  <a:gd name="T6" fmla="*/ 26 w 26"/>
                  <a:gd name="T7" fmla="*/ 5 h 34"/>
                  <a:gd name="T8" fmla="*/ 0 w 26"/>
                  <a:gd name="T9" fmla="*/ 0 h 34"/>
                  <a:gd name="T10" fmla="*/ 0 w 26"/>
                  <a:gd name="T11" fmla="*/ 10 h 34"/>
                  <a:gd name="T12" fmla="*/ 0 w 26"/>
                  <a:gd name="T13" fmla="*/ 24 h 34"/>
                  <a:gd name="T14" fmla="*/ 0 w 26"/>
                  <a:gd name="T15" fmla="*/ 34 h 34"/>
                  <a:gd name="T16" fmla="*/ 26 w 26"/>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4">
                    <a:moveTo>
                      <a:pt x="26" y="30"/>
                    </a:moveTo>
                    <a:lnTo>
                      <a:pt x="26" y="24"/>
                    </a:lnTo>
                    <a:lnTo>
                      <a:pt x="26" y="10"/>
                    </a:lnTo>
                    <a:lnTo>
                      <a:pt x="26" y="5"/>
                    </a:lnTo>
                    <a:lnTo>
                      <a:pt x="0" y="0"/>
                    </a:lnTo>
                    <a:lnTo>
                      <a:pt x="0" y="10"/>
                    </a:lnTo>
                    <a:lnTo>
                      <a:pt x="0" y="24"/>
                    </a:lnTo>
                    <a:lnTo>
                      <a:pt x="0" y="34"/>
                    </a:lnTo>
                    <a:lnTo>
                      <a:pt x="26" y="30"/>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7" name="PA-任意多边形 315"/>
              <p:cNvSpPr/>
              <p:nvPr>
                <p:custDataLst>
                  <p:tags r:id="rId33"/>
                </p:custDataLst>
              </p:nvPr>
            </p:nvSpPr>
            <p:spPr bwMode="auto">
              <a:xfrm>
                <a:off x="4186282" y="4726166"/>
                <a:ext cx="61529" cy="64855"/>
              </a:xfrm>
              <a:custGeom>
                <a:avLst/>
                <a:gdLst>
                  <a:gd name="T0" fmla="*/ 37 w 37"/>
                  <a:gd name="T1" fmla="*/ 21 h 39"/>
                  <a:gd name="T2" fmla="*/ 35 w 37"/>
                  <a:gd name="T3" fmla="*/ 16 h 39"/>
                  <a:gd name="T4" fmla="*/ 27 w 37"/>
                  <a:gd name="T5" fmla="*/ 5 h 39"/>
                  <a:gd name="T6" fmla="*/ 25 w 37"/>
                  <a:gd name="T7" fmla="*/ 0 h 39"/>
                  <a:gd name="T8" fmla="*/ 0 w 37"/>
                  <a:gd name="T9" fmla="*/ 10 h 39"/>
                  <a:gd name="T10" fmla="*/ 5 w 37"/>
                  <a:gd name="T11" fmla="*/ 17 h 39"/>
                  <a:gd name="T12" fmla="*/ 11 w 37"/>
                  <a:gd name="T13" fmla="*/ 30 h 39"/>
                  <a:gd name="T14" fmla="*/ 16 w 37"/>
                  <a:gd name="T15" fmla="*/ 39 h 39"/>
                  <a:gd name="T16" fmla="*/ 37 w 37"/>
                  <a:gd name="T17" fmla="*/ 2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37" y="21"/>
                    </a:moveTo>
                    <a:lnTo>
                      <a:pt x="35" y="16"/>
                    </a:lnTo>
                    <a:lnTo>
                      <a:pt x="27" y="5"/>
                    </a:lnTo>
                    <a:lnTo>
                      <a:pt x="25" y="0"/>
                    </a:lnTo>
                    <a:lnTo>
                      <a:pt x="0" y="10"/>
                    </a:lnTo>
                    <a:lnTo>
                      <a:pt x="5" y="17"/>
                    </a:lnTo>
                    <a:lnTo>
                      <a:pt x="11" y="30"/>
                    </a:lnTo>
                    <a:lnTo>
                      <a:pt x="16" y="39"/>
                    </a:lnTo>
                    <a:lnTo>
                      <a:pt x="37" y="21"/>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8" name="PA-任意多边形 316"/>
              <p:cNvSpPr/>
              <p:nvPr>
                <p:custDataLst>
                  <p:tags r:id="rId34"/>
                </p:custDataLst>
              </p:nvPr>
            </p:nvSpPr>
            <p:spPr bwMode="auto">
              <a:xfrm>
                <a:off x="4131405" y="4669626"/>
                <a:ext cx="64855" cy="61529"/>
              </a:xfrm>
              <a:custGeom>
                <a:avLst/>
                <a:gdLst>
                  <a:gd name="T0" fmla="*/ 39 w 39"/>
                  <a:gd name="T1" fmla="*/ 12 h 37"/>
                  <a:gd name="T2" fmla="*/ 34 w 39"/>
                  <a:gd name="T3" fmla="*/ 10 h 37"/>
                  <a:gd name="T4" fmla="*/ 23 w 39"/>
                  <a:gd name="T5" fmla="*/ 2 h 37"/>
                  <a:gd name="T6" fmla="*/ 17 w 39"/>
                  <a:gd name="T7" fmla="*/ 0 h 37"/>
                  <a:gd name="T8" fmla="*/ 0 w 39"/>
                  <a:gd name="T9" fmla="*/ 21 h 37"/>
                  <a:gd name="T10" fmla="*/ 9 w 39"/>
                  <a:gd name="T11" fmla="*/ 25 h 37"/>
                  <a:gd name="T12" fmla="*/ 21 w 39"/>
                  <a:gd name="T13" fmla="*/ 32 h 37"/>
                  <a:gd name="T14" fmla="*/ 29 w 39"/>
                  <a:gd name="T15" fmla="*/ 37 h 37"/>
                  <a:gd name="T16" fmla="*/ 39 w 39"/>
                  <a:gd name="T17" fmla="*/ 1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7">
                    <a:moveTo>
                      <a:pt x="39" y="12"/>
                    </a:moveTo>
                    <a:lnTo>
                      <a:pt x="34" y="10"/>
                    </a:lnTo>
                    <a:lnTo>
                      <a:pt x="23" y="2"/>
                    </a:lnTo>
                    <a:lnTo>
                      <a:pt x="17" y="0"/>
                    </a:lnTo>
                    <a:lnTo>
                      <a:pt x="0" y="21"/>
                    </a:lnTo>
                    <a:lnTo>
                      <a:pt x="9" y="25"/>
                    </a:lnTo>
                    <a:lnTo>
                      <a:pt x="21" y="32"/>
                    </a:lnTo>
                    <a:lnTo>
                      <a:pt x="29" y="37"/>
                    </a:lnTo>
                    <a:lnTo>
                      <a:pt x="39" y="12"/>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9" name="PA-任意多边形 317"/>
              <p:cNvSpPr>
                <a:spLocks noEditPoints="1"/>
              </p:cNvSpPr>
              <p:nvPr>
                <p:custDataLst>
                  <p:tags r:id="rId35"/>
                </p:custDataLst>
              </p:nvPr>
            </p:nvSpPr>
            <p:spPr bwMode="auto">
              <a:xfrm>
                <a:off x="3948484" y="4681267"/>
                <a:ext cx="279371" cy="282697"/>
              </a:xfrm>
              <a:custGeom>
                <a:avLst/>
                <a:gdLst>
                  <a:gd name="T0" fmla="*/ 67 w 134"/>
                  <a:gd name="T1" fmla="*/ 135 h 135"/>
                  <a:gd name="T2" fmla="*/ 0 w 134"/>
                  <a:gd name="T3" fmla="*/ 67 h 135"/>
                  <a:gd name="T4" fmla="*/ 67 w 134"/>
                  <a:gd name="T5" fmla="*/ 0 h 135"/>
                  <a:gd name="T6" fmla="*/ 134 w 134"/>
                  <a:gd name="T7" fmla="*/ 67 h 135"/>
                  <a:gd name="T8" fmla="*/ 67 w 134"/>
                  <a:gd name="T9" fmla="*/ 135 h 135"/>
                  <a:gd name="T10" fmla="*/ 67 w 134"/>
                  <a:gd name="T11" fmla="*/ 20 h 135"/>
                  <a:gd name="T12" fmla="*/ 20 w 134"/>
                  <a:gd name="T13" fmla="*/ 67 h 135"/>
                  <a:gd name="T14" fmla="*/ 67 w 134"/>
                  <a:gd name="T15" fmla="*/ 115 h 135"/>
                  <a:gd name="T16" fmla="*/ 114 w 134"/>
                  <a:gd name="T17" fmla="*/ 67 h 135"/>
                  <a:gd name="T18" fmla="*/ 67 w 134"/>
                  <a:gd name="T19" fmla="*/ 2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5">
                    <a:moveTo>
                      <a:pt x="67" y="135"/>
                    </a:moveTo>
                    <a:cubicBezTo>
                      <a:pt x="30" y="135"/>
                      <a:pt x="0" y="105"/>
                      <a:pt x="0" y="67"/>
                    </a:cubicBezTo>
                    <a:cubicBezTo>
                      <a:pt x="0" y="30"/>
                      <a:pt x="30" y="0"/>
                      <a:pt x="67" y="0"/>
                    </a:cubicBezTo>
                    <a:cubicBezTo>
                      <a:pt x="104" y="0"/>
                      <a:pt x="134" y="30"/>
                      <a:pt x="134" y="67"/>
                    </a:cubicBezTo>
                    <a:cubicBezTo>
                      <a:pt x="134" y="105"/>
                      <a:pt x="104" y="135"/>
                      <a:pt x="67" y="135"/>
                    </a:cubicBezTo>
                    <a:close/>
                    <a:moveTo>
                      <a:pt x="67" y="20"/>
                    </a:moveTo>
                    <a:cubicBezTo>
                      <a:pt x="41" y="20"/>
                      <a:pt x="20" y="41"/>
                      <a:pt x="20" y="67"/>
                    </a:cubicBezTo>
                    <a:cubicBezTo>
                      <a:pt x="20" y="93"/>
                      <a:pt x="41" y="115"/>
                      <a:pt x="67" y="115"/>
                    </a:cubicBezTo>
                    <a:cubicBezTo>
                      <a:pt x="93" y="115"/>
                      <a:pt x="114" y="93"/>
                      <a:pt x="114" y="67"/>
                    </a:cubicBezTo>
                    <a:cubicBezTo>
                      <a:pt x="114" y="41"/>
                      <a:pt x="93" y="20"/>
                      <a:pt x="67" y="20"/>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50" name="PA-椭圆 318"/>
              <p:cNvSpPr>
                <a:spLocks noChangeArrowheads="1"/>
              </p:cNvSpPr>
              <p:nvPr>
                <p:custDataLst>
                  <p:tags r:id="rId36"/>
                </p:custDataLst>
              </p:nvPr>
            </p:nvSpPr>
            <p:spPr bwMode="auto">
              <a:xfrm>
                <a:off x="4028304" y="4762750"/>
                <a:ext cx="119731" cy="119731"/>
              </a:xfrm>
              <a:prstGeom prst="ellipse">
                <a:avLst/>
              </a:pr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72" name="PA-组合 71"/>
          <p:cNvGrpSpPr/>
          <p:nvPr>
            <p:custDataLst>
              <p:tags r:id="rId6"/>
            </p:custDataLst>
          </p:nvPr>
        </p:nvGrpSpPr>
        <p:grpSpPr>
          <a:xfrm>
            <a:off x="7325360" y="1875790"/>
            <a:ext cx="3855720" cy="767715"/>
            <a:chOff x="11536" y="2954"/>
            <a:chExt cx="6072" cy="1209"/>
          </a:xfrm>
        </p:grpSpPr>
        <p:sp>
          <p:nvSpPr>
            <p:cNvPr id="51" name="PA-文本框 50"/>
            <p:cNvSpPr txBox="1"/>
            <p:nvPr>
              <p:custDataLst>
                <p:tags r:id="rId17"/>
              </p:custDataLst>
            </p:nvPr>
          </p:nvSpPr>
          <p:spPr>
            <a:xfrm>
              <a:off x="11536" y="3419"/>
              <a:ext cx="6073" cy="745"/>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52" name="PA-文本框 51"/>
            <p:cNvSpPr txBox="1"/>
            <p:nvPr>
              <p:custDataLst>
                <p:tags r:id="rId18"/>
              </p:custDataLst>
            </p:nvPr>
          </p:nvSpPr>
          <p:spPr>
            <a:xfrm>
              <a:off x="11536" y="2954"/>
              <a:ext cx="1920" cy="58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grpSp>
      <p:grpSp>
        <p:nvGrpSpPr>
          <p:cNvPr id="71" name="PA-组合 70"/>
          <p:cNvGrpSpPr/>
          <p:nvPr>
            <p:custDataLst>
              <p:tags r:id="rId7"/>
            </p:custDataLst>
          </p:nvPr>
        </p:nvGrpSpPr>
        <p:grpSpPr>
          <a:xfrm>
            <a:off x="7325360" y="2879725"/>
            <a:ext cx="3855720" cy="767715"/>
            <a:chOff x="11536" y="4535"/>
            <a:chExt cx="6072" cy="1209"/>
          </a:xfrm>
        </p:grpSpPr>
        <p:sp>
          <p:nvSpPr>
            <p:cNvPr id="53" name="PA-文本框 52"/>
            <p:cNvSpPr txBox="1"/>
            <p:nvPr>
              <p:custDataLst>
                <p:tags r:id="rId15"/>
              </p:custDataLst>
            </p:nvPr>
          </p:nvSpPr>
          <p:spPr>
            <a:xfrm>
              <a:off x="11536" y="5000"/>
              <a:ext cx="6073" cy="745"/>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54" name="PA-文本框 53"/>
            <p:cNvSpPr txBox="1"/>
            <p:nvPr>
              <p:custDataLst>
                <p:tags r:id="rId16"/>
              </p:custDataLst>
            </p:nvPr>
          </p:nvSpPr>
          <p:spPr>
            <a:xfrm>
              <a:off x="11536" y="4535"/>
              <a:ext cx="1920" cy="58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grpSp>
      <p:grpSp>
        <p:nvGrpSpPr>
          <p:cNvPr id="70" name="PA-组合 69"/>
          <p:cNvGrpSpPr/>
          <p:nvPr>
            <p:custDataLst>
              <p:tags r:id="rId8"/>
            </p:custDataLst>
          </p:nvPr>
        </p:nvGrpSpPr>
        <p:grpSpPr>
          <a:xfrm>
            <a:off x="7325360" y="3895090"/>
            <a:ext cx="3855720" cy="767080"/>
            <a:chOff x="11536" y="6134"/>
            <a:chExt cx="6072" cy="1208"/>
          </a:xfrm>
        </p:grpSpPr>
        <p:sp>
          <p:nvSpPr>
            <p:cNvPr id="55" name="PA-文本框 54"/>
            <p:cNvSpPr txBox="1"/>
            <p:nvPr>
              <p:custDataLst>
                <p:tags r:id="rId13"/>
              </p:custDataLst>
            </p:nvPr>
          </p:nvSpPr>
          <p:spPr>
            <a:xfrm>
              <a:off x="11536" y="6598"/>
              <a:ext cx="6073" cy="745"/>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56" name="PA-文本框 55"/>
            <p:cNvSpPr txBox="1"/>
            <p:nvPr>
              <p:custDataLst>
                <p:tags r:id="rId14"/>
              </p:custDataLst>
            </p:nvPr>
          </p:nvSpPr>
          <p:spPr>
            <a:xfrm>
              <a:off x="11536" y="6134"/>
              <a:ext cx="1920" cy="58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grpSp>
      <p:grpSp>
        <p:nvGrpSpPr>
          <p:cNvPr id="69" name="PA-组合 68"/>
          <p:cNvGrpSpPr/>
          <p:nvPr>
            <p:custDataLst>
              <p:tags r:id="rId9"/>
            </p:custDataLst>
          </p:nvPr>
        </p:nvGrpSpPr>
        <p:grpSpPr>
          <a:xfrm>
            <a:off x="7325360" y="4879340"/>
            <a:ext cx="3855720" cy="767715"/>
            <a:chOff x="11536" y="7684"/>
            <a:chExt cx="6072" cy="1209"/>
          </a:xfrm>
        </p:grpSpPr>
        <p:sp>
          <p:nvSpPr>
            <p:cNvPr id="57" name="PA-文本框 56"/>
            <p:cNvSpPr txBox="1"/>
            <p:nvPr>
              <p:custDataLst>
                <p:tags r:id="rId11"/>
              </p:custDataLst>
            </p:nvPr>
          </p:nvSpPr>
          <p:spPr>
            <a:xfrm>
              <a:off x="11536" y="8149"/>
              <a:ext cx="6073" cy="745"/>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a:t>
              </a:r>
            </a:p>
          </p:txBody>
        </p:sp>
        <p:sp>
          <p:nvSpPr>
            <p:cNvPr id="58" name="PA-文本框 57"/>
            <p:cNvSpPr txBox="1"/>
            <p:nvPr>
              <p:custDataLst>
                <p:tags r:id="rId12"/>
              </p:custDataLst>
            </p:nvPr>
          </p:nvSpPr>
          <p:spPr>
            <a:xfrm>
              <a:off x="11536" y="7684"/>
              <a:ext cx="1920" cy="582"/>
            </a:xfrm>
            <a:prstGeom prst="rect">
              <a:avLst/>
            </a:prstGeom>
            <a:noFill/>
          </p:spPr>
          <p:txBody>
            <a:bodyPr wrap="square" rtlCol="0">
              <a:spAutoFit/>
            </a:bodyPr>
            <a:lstStyle/>
            <a:p>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grpSp>
      <p:sp>
        <p:nvSpPr>
          <p:cNvPr id="76" name="PA-文本框 44_1">
            <a:extLst>
              <a:ext uri="{FF2B5EF4-FFF2-40B4-BE49-F238E27FC236}">
                <a16:creationId xmlns="" xmlns:a16="http://schemas.microsoft.com/office/drawing/2014/main" id="{E119E712-6393-4A62-8A21-B40CA8E76884}"/>
              </a:ext>
            </a:extLst>
          </p:cNvPr>
          <p:cNvSpPr txBox="1"/>
          <p:nvPr>
            <p:custDataLst>
              <p:tags r:id="rId10"/>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01   /    </a:t>
            </a:r>
            <a:r>
              <a:rPr lang="zh-CN" altLang="en-US" sz="2400" dirty="0">
                <a:solidFill>
                  <a:srgbClr val="F2F2F2"/>
                </a:solidFill>
                <a:latin typeface="华文细黑" panose="02010600040101010101" pitchFamily="2" charset="-122"/>
                <a:ea typeface="华文细黑" panose="02010600040101010101" pitchFamily="2" charset="-122"/>
                <a:sym typeface="+mn-ea"/>
              </a:rPr>
              <a:t>选题背景及意义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p:tgtEl>
                                          <p:spTgt spid="68"/>
                                        </p:tgtEl>
                                        <p:attrNameLst>
                                          <p:attrName>ppt_x</p:attrName>
                                        </p:attrNameLst>
                                      </p:cBhvr>
                                      <p:tavLst>
                                        <p:tav tm="0">
                                          <p:val>
                                            <p:strVal val="#ppt_x-#ppt_w*1.125000"/>
                                          </p:val>
                                        </p:tav>
                                        <p:tav tm="100000">
                                          <p:val>
                                            <p:strVal val="#ppt_x"/>
                                          </p:val>
                                        </p:tav>
                                      </p:tavLst>
                                    </p:anim>
                                    <p:animEffect transition="in" filter="wipe(right)">
                                      <p:cBhvr>
                                        <p:cTn id="13" dur="500"/>
                                        <p:tgtEl>
                                          <p:spTgt spid="68"/>
                                        </p:tgtEl>
                                      </p:cBhvr>
                                    </p:animEffect>
                                  </p:childTnLst>
                                </p:cTn>
                              </p:par>
                              <p:par>
                                <p:cTn id="14" presetID="12" presetClass="entr" presetSubtype="8"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p:tgtEl>
                                          <p:spTgt spid="75"/>
                                        </p:tgtEl>
                                        <p:attrNameLst>
                                          <p:attrName>ppt_x</p:attrName>
                                        </p:attrNameLst>
                                      </p:cBhvr>
                                      <p:tavLst>
                                        <p:tav tm="0">
                                          <p:val>
                                            <p:strVal val="#ppt_x-#ppt_w*1.125000"/>
                                          </p:val>
                                        </p:tav>
                                        <p:tav tm="100000">
                                          <p:val>
                                            <p:strVal val="#ppt_x"/>
                                          </p:val>
                                        </p:tav>
                                      </p:tavLst>
                                    </p:anim>
                                    <p:animEffect transition="in" filter="wipe(right)">
                                      <p:cBhvr>
                                        <p:cTn id="17" dur="500"/>
                                        <p:tgtEl>
                                          <p:spTgt spid="75"/>
                                        </p:tgtEl>
                                      </p:cBhvr>
                                    </p:animEffect>
                                  </p:childTnLst>
                                </p:cTn>
                              </p:par>
                              <p:par>
                                <p:cTn id="18" presetID="12" presetClass="entr" presetSubtype="8" fill="hold" nodeType="with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additive="base">
                                        <p:cTn id="20" dur="500"/>
                                        <p:tgtEl>
                                          <p:spTgt spid="74"/>
                                        </p:tgtEl>
                                        <p:attrNameLst>
                                          <p:attrName>ppt_x</p:attrName>
                                        </p:attrNameLst>
                                      </p:cBhvr>
                                      <p:tavLst>
                                        <p:tav tm="0">
                                          <p:val>
                                            <p:strVal val="#ppt_x-#ppt_w*1.125000"/>
                                          </p:val>
                                        </p:tav>
                                        <p:tav tm="100000">
                                          <p:val>
                                            <p:strVal val="#ppt_x"/>
                                          </p:val>
                                        </p:tav>
                                      </p:tavLst>
                                    </p:anim>
                                    <p:animEffect transition="in" filter="wipe(right)">
                                      <p:cBhvr>
                                        <p:cTn id="21" dur="500"/>
                                        <p:tgtEl>
                                          <p:spTgt spid="74"/>
                                        </p:tgtEl>
                                      </p:cBhvr>
                                    </p:animEffect>
                                  </p:childTnLst>
                                </p:cTn>
                              </p:par>
                              <p:par>
                                <p:cTn id="22" presetID="12" presetClass="entr" presetSubtype="8" fill="hold" nodeType="with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p:tgtEl>
                                          <p:spTgt spid="73"/>
                                        </p:tgtEl>
                                        <p:attrNameLst>
                                          <p:attrName>ppt_x</p:attrName>
                                        </p:attrNameLst>
                                      </p:cBhvr>
                                      <p:tavLst>
                                        <p:tav tm="0">
                                          <p:val>
                                            <p:strVal val="#ppt_x-#ppt_w*1.125000"/>
                                          </p:val>
                                        </p:tav>
                                        <p:tav tm="100000">
                                          <p:val>
                                            <p:strVal val="#ppt_x"/>
                                          </p:val>
                                        </p:tav>
                                      </p:tavLst>
                                    </p:anim>
                                    <p:animEffect transition="in" filter="wipe(right)">
                                      <p:cBhvr>
                                        <p:cTn id="25" dur="500"/>
                                        <p:tgtEl>
                                          <p:spTgt spid="73"/>
                                        </p:tgtEl>
                                      </p:cBhvr>
                                    </p:animEffect>
                                  </p:childTnLst>
                                </p:cTn>
                              </p:par>
                              <p:par>
                                <p:cTn id="26" presetID="12" presetClass="entr" presetSubtype="2" fill="hold" nodeType="with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p:tgtEl>
                                          <p:spTgt spid="69"/>
                                        </p:tgtEl>
                                        <p:attrNameLst>
                                          <p:attrName>ppt_x</p:attrName>
                                        </p:attrNameLst>
                                      </p:cBhvr>
                                      <p:tavLst>
                                        <p:tav tm="0">
                                          <p:val>
                                            <p:strVal val="#ppt_x+#ppt_w*1.125000"/>
                                          </p:val>
                                        </p:tav>
                                        <p:tav tm="100000">
                                          <p:val>
                                            <p:strVal val="#ppt_x"/>
                                          </p:val>
                                        </p:tav>
                                      </p:tavLst>
                                    </p:anim>
                                    <p:animEffect transition="in" filter="wipe(left)">
                                      <p:cBhvr>
                                        <p:cTn id="29" dur="500"/>
                                        <p:tgtEl>
                                          <p:spTgt spid="69"/>
                                        </p:tgtEl>
                                      </p:cBhvr>
                                    </p:animEffect>
                                  </p:childTnLst>
                                </p:cTn>
                              </p:par>
                              <p:par>
                                <p:cTn id="30" presetID="12" presetClass="entr" presetSubtype="2"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p:tgtEl>
                                          <p:spTgt spid="70"/>
                                        </p:tgtEl>
                                        <p:attrNameLst>
                                          <p:attrName>ppt_x</p:attrName>
                                        </p:attrNameLst>
                                      </p:cBhvr>
                                      <p:tavLst>
                                        <p:tav tm="0">
                                          <p:val>
                                            <p:strVal val="#ppt_x+#ppt_w*1.125000"/>
                                          </p:val>
                                        </p:tav>
                                        <p:tav tm="100000">
                                          <p:val>
                                            <p:strVal val="#ppt_x"/>
                                          </p:val>
                                        </p:tav>
                                      </p:tavLst>
                                    </p:anim>
                                    <p:animEffect transition="in" filter="wipe(left)">
                                      <p:cBhvr>
                                        <p:cTn id="33" dur="500"/>
                                        <p:tgtEl>
                                          <p:spTgt spid="70"/>
                                        </p:tgtEl>
                                      </p:cBhvr>
                                    </p:animEffect>
                                  </p:childTnLst>
                                </p:cTn>
                              </p:par>
                              <p:par>
                                <p:cTn id="34" presetID="12" presetClass="entr" presetSubtype="2" fill="hold"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p:tgtEl>
                                          <p:spTgt spid="71"/>
                                        </p:tgtEl>
                                        <p:attrNameLst>
                                          <p:attrName>ppt_x</p:attrName>
                                        </p:attrNameLst>
                                      </p:cBhvr>
                                      <p:tavLst>
                                        <p:tav tm="0">
                                          <p:val>
                                            <p:strVal val="#ppt_x+#ppt_w*1.125000"/>
                                          </p:val>
                                        </p:tav>
                                        <p:tav tm="100000">
                                          <p:val>
                                            <p:strVal val="#ppt_x"/>
                                          </p:val>
                                        </p:tav>
                                      </p:tavLst>
                                    </p:anim>
                                    <p:animEffect transition="in" filter="wipe(left)">
                                      <p:cBhvr>
                                        <p:cTn id="37" dur="500"/>
                                        <p:tgtEl>
                                          <p:spTgt spid="71"/>
                                        </p:tgtEl>
                                      </p:cBhvr>
                                    </p:animEffect>
                                  </p:childTnLst>
                                </p:cTn>
                              </p:par>
                              <p:par>
                                <p:cTn id="38" presetID="12" presetClass="entr" presetSubtype="2" fill="hold" nodeType="with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p:tgtEl>
                                          <p:spTgt spid="72"/>
                                        </p:tgtEl>
                                        <p:attrNameLst>
                                          <p:attrName>ppt_x</p:attrName>
                                        </p:attrNameLst>
                                      </p:cBhvr>
                                      <p:tavLst>
                                        <p:tav tm="0">
                                          <p:val>
                                            <p:strVal val="#ppt_x+#ppt_w*1.125000"/>
                                          </p:val>
                                        </p:tav>
                                        <p:tav tm="100000">
                                          <p:val>
                                            <p:strVal val="#ppt_x"/>
                                          </p:val>
                                        </p:tav>
                                      </p:tavLst>
                                    </p:anim>
                                    <p:animEffect transition="in" filter="wipe(left)">
                                      <p:cBhvr>
                                        <p:cTn id="4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PA-组合 65"/>
          <p:cNvGrpSpPr/>
          <p:nvPr>
            <p:custDataLst>
              <p:tags r:id="rId1"/>
            </p:custDataLst>
          </p:nvPr>
        </p:nvGrpSpPr>
        <p:grpSpPr>
          <a:xfrm>
            <a:off x="4201998" y="2415540"/>
            <a:ext cx="3801110" cy="2533650"/>
            <a:chOff x="6621" y="3804"/>
            <a:chExt cx="5986" cy="3990"/>
          </a:xfrm>
        </p:grpSpPr>
        <p:graphicFrame>
          <p:nvGraphicFramePr>
            <p:cNvPr id="7" name="PA-Chart 6"/>
            <p:cNvGraphicFramePr/>
            <p:nvPr>
              <p:custDataLst>
                <p:tags r:id="rId46"/>
              </p:custDataLst>
              <p:extLst>
                <p:ext uri="{D42A27DB-BD31-4B8C-83A1-F6EECF244321}">
                  <p14:modId xmlns:p14="http://schemas.microsoft.com/office/powerpoint/2010/main" val="920352446"/>
                </p:ext>
              </p:extLst>
            </p:nvPr>
          </p:nvGraphicFramePr>
          <p:xfrm>
            <a:off x="6621" y="3804"/>
            <a:ext cx="5987" cy="3991"/>
          </p:xfrm>
          <a:graphic>
            <a:graphicData uri="http://schemas.openxmlformats.org/drawingml/2006/chart">
              <c:chart xmlns:c="http://schemas.openxmlformats.org/drawingml/2006/chart" xmlns:r="http://schemas.openxmlformats.org/officeDocument/2006/relationships" r:id="rId51"/>
            </a:graphicData>
          </a:graphic>
        </p:graphicFrame>
        <p:sp>
          <p:nvSpPr>
            <p:cNvPr id="4" name="PA-椭圆 3"/>
            <p:cNvSpPr/>
            <p:nvPr>
              <p:custDataLst>
                <p:tags r:id="rId47"/>
              </p:custDataLst>
            </p:nvPr>
          </p:nvSpPr>
          <p:spPr>
            <a:xfrm>
              <a:off x="8725" y="4899"/>
              <a:ext cx="1800" cy="1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25" name="PA-任意多边形 160"/>
            <p:cNvSpPr>
              <a:spLocks noEditPoints="1"/>
            </p:cNvSpPr>
            <p:nvPr>
              <p:custDataLst>
                <p:tags r:id="rId48"/>
              </p:custDataLst>
            </p:nvPr>
          </p:nvSpPr>
          <p:spPr bwMode="auto">
            <a:xfrm>
              <a:off x="9178" y="5347"/>
              <a:ext cx="851" cy="816"/>
            </a:xfrm>
            <a:custGeom>
              <a:avLst/>
              <a:gdLst>
                <a:gd name="T0" fmla="*/ 125 w 134"/>
                <a:gd name="T1" fmla="*/ 90 h 128"/>
                <a:gd name="T2" fmla="*/ 81 w 134"/>
                <a:gd name="T3" fmla="*/ 30 h 128"/>
                <a:gd name="T4" fmla="*/ 74 w 134"/>
                <a:gd name="T5" fmla="*/ 28 h 128"/>
                <a:gd name="T6" fmla="*/ 69 w 134"/>
                <a:gd name="T7" fmla="*/ 28 h 128"/>
                <a:gd name="T8" fmla="*/ 69 w 134"/>
                <a:gd name="T9" fmla="*/ 28 h 128"/>
                <a:gd name="T10" fmla="*/ 9 w 134"/>
                <a:gd name="T11" fmla="*/ 90 h 128"/>
                <a:gd name="T12" fmla="*/ 13 w 134"/>
                <a:gd name="T13" fmla="*/ 127 h 128"/>
                <a:gd name="T14" fmla="*/ 32 w 134"/>
                <a:gd name="T15" fmla="*/ 128 h 128"/>
                <a:gd name="T16" fmla="*/ 115 w 134"/>
                <a:gd name="T17" fmla="*/ 128 h 128"/>
                <a:gd name="T18" fmla="*/ 117 w 134"/>
                <a:gd name="T19" fmla="*/ 127 h 128"/>
                <a:gd name="T20" fmla="*/ 121 w 134"/>
                <a:gd name="T21" fmla="*/ 127 h 128"/>
                <a:gd name="T22" fmla="*/ 125 w 134"/>
                <a:gd name="T23" fmla="*/ 90 h 128"/>
                <a:gd name="T24" fmla="*/ 70 w 134"/>
                <a:gd name="T25" fmla="*/ 100 h 128"/>
                <a:gd name="T26" fmla="*/ 70 w 134"/>
                <a:gd name="T27" fmla="*/ 107 h 128"/>
                <a:gd name="T28" fmla="*/ 64 w 134"/>
                <a:gd name="T29" fmla="*/ 107 h 128"/>
                <a:gd name="T30" fmla="*/ 64 w 134"/>
                <a:gd name="T31" fmla="*/ 101 h 128"/>
                <a:gd name="T32" fmla="*/ 52 w 134"/>
                <a:gd name="T33" fmla="*/ 98 h 128"/>
                <a:gd name="T34" fmla="*/ 54 w 134"/>
                <a:gd name="T35" fmla="*/ 90 h 128"/>
                <a:gd name="T36" fmla="*/ 65 w 134"/>
                <a:gd name="T37" fmla="*/ 93 h 128"/>
                <a:gd name="T38" fmla="*/ 72 w 134"/>
                <a:gd name="T39" fmla="*/ 88 h 128"/>
                <a:gd name="T40" fmla="*/ 65 w 134"/>
                <a:gd name="T41" fmla="*/ 83 h 128"/>
                <a:gd name="T42" fmla="*/ 52 w 134"/>
                <a:gd name="T43" fmla="*/ 70 h 128"/>
                <a:gd name="T44" fmla="*/ 64 w 134"/>
                <a:gd name="T45" fmla="*/ 58 h 128"/>
                <a:gd name="T46" fmla="*/ 64 w 134"/>
                <a:gd name="T47" fmla="*/ 51 h 128"/>
                <a:gd name="T48" fmla="*/ 71 w 134"/>
                <a:gd name="T49" fmla="*/ 51 h 128"/>
                <a:gd name="T50" fmla="*/ 71 w 134"/>
                <a:gd name="T51" fmla="*/ 57 h 128"/>
                <a:gd name="T52" fmla="*/ 81 w 134"/>
                <a:gd name="T53" fmla="*/ 60 h 128"/>
                <a:gd name="T54" fmla="*/ 79 w 134"/>
                <a:gd name="T55" fmla="*/ 67 h 128"/>
                <a:gd name="T56" fmla="*/ 69 w 134"/>
                <a:gd name="T57" fmla="*/ 65 h 128"/>
                <a:gd name="T58" fmla="*/ 63 w 134"/>
                <a:gd name="T59" fmla="*/ 69 h 128"/>
                <a:gd name="T60" fmla="*/ 71 w 134"/>
                <a:gd name="T61" fmla="*/ 75 h 128"/>
                <a:gd name="T62" fmla="*/ 83 w 134"/>
                <a:gd name="T63" fmla="*/ 88 h 128"/>
                <a:gd name="T64" fmla="*/ 70 w 134"/>
                <a:gd name="T65" fmla="*/ 100 h 128"/>
                <a:gd name="T66" fmla="*/ 32 w 134"/>
                <a:gd name="T67" fmla="*/ 3 h 128"/>
                <a:gd name="T68" fmla="*/ 34 w 134"/>
                <a:gd name="T69" fmla="*/ 0 h 128"/>
                <a:gd name="T70" fmla="*/ 98 w 134"/>
                <a:gd name="T71" fmla="*/ 0 h 128"/>
                <a:gd name="T72" fmla="*/ 100 w 134"/>
                <a:gd name="T73" fmla="*/ 3 h 128"/>
                <a:gd name="T74" fmla="*/ 71 w 134"/>
                <a:gd name="T75" fmla="*/ 24 h 128"/>
                <a:gd name="T76" fmla="*/ 61 w 134"/>
                <a:gd name="T77" fmla="*/ 24 h 128"/>
                <a:gd name="T78" fmla="*/ 32 w 134"/>
                <a:gd name="T79" fmla="*/ 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4" h="128">
                  <a:moveTo>
                    <a:pt x="125" y="90"/>
                  </a:moveTo>
                  <a:cubicBezTo>
                    <a:pt x="112" y="49"/>
                    <a:pt x="93" y="35"/>
                    <a:pt x="81" y="30"/>
                  </a:cubicBezTo>
                  <a:cubicBezTo>
                    <a:pt x="78" y="29"/>
                    <a:pt x="76" y="28"/>
                    <a:pt x="74" y="28"/>
                  </a:cubicBezTo>
                  <a:cubicBezTo>
                    <a:pt x="71" y="28"/>
                    <a:pt x="70" y="28"/>
                    <a:pt x="69" y="28"/>
                  </a:cubicBezTo>
                  <a:cubicBezTo>
                    <a:pt x="69" y="28"/>
                    <a:pt x="69" y="28"/>
                    <a:pt x="69" y="28"/>
                  </a:cubicBezTo>
                  <a:cubicBezTo>
                    <a:pt x="69" y="28"/>
                    <a:pt x="28" y="21"/>
                    <a:pt x="9" y="90"/>
                  </a:cubicBezTo>
                  <a:cubicBezTo>
                    <a:pt x="9" y="90"/>
                    <a:pt x="0" y="125"/>
                    <a:pt x="13" y="127"/>
                  </a:cubicBezTo>
                  <a:cubicBezTo>
                    <a:pt x="13" y="127"/>
                    <a:pt x="16" y="128"/>
                    <a:pt x="32" y="128"/>
                  </a:cubicBezTo>
                  <a:cubicBezTo>
                    <a:pt x="115" y="128"/>
                    <a:pt x="115" y="128"/>
                    <a:pt x="115" y="128"/>
                  </a:cubicBezTo>
                  <a:cubicBezTo>
                    <a:pt x="116" y="128"/>
                    <a:pt x="116" y="128"/>
                    <a:pt x="117" y="127"/>
                  </a:cubicBezTo>
                  <a:cubicBezTo>
                    <a:pt x="120" y="127"/>
                    <a:pt x="121" y="127"/>
                    <a:pt x="121" y="127"/>
                  </a:cubicBezTo>
                  <a:cubicBezTo>
                    <a:pt x="134" y="124"/>
                    <a:pt x="125" y="90"/>
                    <a:pt x="125" y="90"/>
                  </a:cubicBezTo>
                  <a:close/>
                  <a:moveTo>
                    <a:pt x="70" y="100"/>
                  </a:moveTo>
                  <a:cubicBezTo>
                    <a:pt x="70" y="107"/>
                    <a:pt x="70" y="107"/>
                    <a:pt x="70" y="107"/>
                  </a:cubicBezTo>
                  <a:cubicBezTo>
                    <a:pt x="64" y="107"/>
                    <a:pt x="64" y="107"/>
                    <a:pt x="64" y="107"/>
                  </a:cubicBezTo>
                  <a:cubicBezTo>
                    <a:pt x="64" y="101"/>
                    <a:pt x="64" y="101"/>
                    <a:pt x="64" y="101"/>
                  </a:cubicBezTo>
                  <a:cubicBezTo>
                    <a:pt x="59" y="100"/>
                    <a:pt x="55" y="99"/>
                    <a:pt x="52" y="98"/>
                  </a:cubicBezTo>
                  <a:cubicBezTo>
                    <a:pt x="54" y="90"/>
                    <a:pt x="54" y="90"/>
                    <a:pt x="54" y="90"/>
                  </a:cubicBezTo>
                  <a:cubicBezTo>
                    <a:pt x="57" y="91"/>
                    <a:pt x="61" y="93"/>
                    <a:pt x="65" y="93"/>
                  </a:cubicBezTo>
                  <a:cubicBezTo>
                    <a:pt x="69" y="93"/>
                    <a:pt x="72" y="91"/>
                    <a:pt x="72" y="88"/>
                  </a:cubicBezTo>
                  <a:cubicBezTo>
                    <a:pt x="72" y="86"/>
                    <a:pt x="70" y="84"/>
                    <a:pt x="65" y="83"/>
                  </a:cubicBezTo>
                  <a:cubicBezTo>
                    <a:pt x="57" y="80"/>
                    <a:pt x="52" y="77"/>
                    <a:pt x="52" y="70"/>
                  </a:cubicBezTo>
                  <a:cubicBezTo>
                    <a:pt x="52" y="64"/>
                    <a:pt x="57" y="59"/>
                    <a:pt x="64" y="58"/>
                  </a:cubicBezTo>
                  <a:cubicBezTo>
                    <a:pt x="64" y="51"/>
                    <a:pt x="64" y="51"/>
                    <a:pt x="64" y="51"/>
                  </a:cubicBezTo>
                  <a:cubicBezTo>
                    <a:pt x="71" y="51"/>
                    <a:pt x="71" y="51"/>
                    <a:pt x="71" y="51"/>
                  </a:cubicBezTo>
                  <a:cubicBezTo>
                    <a:pt x="71" y="57"/>
                    <a:pt x="71" y="57"/>
                    <a:pt x="71" y="57"/>
                  </a:cubicBezTo>
                  <a:cubicBezTo>
                    <a:pt x="75" y="57"/>
                    <a:pt x="78" y="58"/>
                    <a:pt x="81" y="60"/>
                  </a:cubicBezTo>
                  <a:cubicBezTo>
                    <a:pt x="79" y="67"/>
                    <a:pt x="79" y="67"/>
                    <a:pt x="79" y="67"/>
                  </a:cubicBezTo>
                  <a:cubicBezTo>
                    <a:pt x="77" y="66"/>
                    <a:pt x="74" y="65"/>
                    <a:pt x="69" y="65"/>
                  </a:cubicBezTo>
                  <a:cubicBezTo>
                    <a:pt x="64" y="65"/>
                    <a:pt x="63" y="67"/>
                    <a:pt x="63" y="69"/>
                  </a:cubicBezTo>
                  <a:cubicBezTo>
                    <a:pt x="63" y="71"/>
                    <a:pt x="65" y="72"/>
                    <a:pt x="71" y="75"/>
                  </a:cubicBezTo>
                  <a:cubicBezTo>
                    <a:pt x="79" y="78"/>
                    <a:pt x="83" y="81"/>
                    <a:pt x="83" y="88"/>
                  </a:cubicBezTo>
                  <a:cubicBezTo>
                    <a:pt x="83" y="94"/>
                    <a:pt x="78" y="99"/>
                    <a:pt x="70" y="100"/>
                  </a:cubicBezTo>
                  <a:close/>
                  <a:moveTo>
                    <a:pt x="32" y="3"/>
                  </a:moveTo>
                  <a:cubicBezTo>
                    <a:pt x="31" y="0"/>
                    <a:pt x="34" y="0"/>
                    <a:pt x="34" y="0"/>
                  </a:cubicBezTo>
                  <a:cubicBezTo>
                    <a:pt x="98" y="0"/>
                    <a:pt x="98" y="0"/>
                    <a:pt x="98" y="0"/>
                  </a:cubicBezTo>
                  <a:cubicBezTo>
                    <a:pt x="98" y="0"/>
                    <a:pt x="101" y="0"/>
                    <a:pt x="100" y="3"/>
                  </a:cubicBezTo>
                  <a:cubicBezTo>
                    <a:pt x="100" y="3"/>
                    <a:pt x="88" y="23"/>
                    <a:pt x="71" y="24"/>
                  </a:cubicBezTo>
                  <a:cubicBezTo>
                    <a:pt x="61" y="24"/>
                    <a:pt x="61" y="24"/>
                    <a:pt x="61" y="24"/>
                  </a:cubicBezTo>
                  <a:cubicBezTo>
                    <a:pt x="44" y="23"/>
                    <a:pt x="32" y="3"/>
                    <a:pt x="32" y="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nvGrpSpPr>
          <p:cNvPr id="67" name="PA-组合 66"/>
          <p:cNvGrpSpPr/>
          <p:nvPr>
            <p:custDataLst>
              <p:tags r:id="rId2"/>
            </p:custDataLst>
          </p:nvPr>
        </p:nvGrpSpPr>
        <p:grpSpPr>
          <a:xfrm>
            <a:off x="6155690" y="2415540"/>
            <a:ext cx="3801110" cy="2533650"/>
            <a:chOff x="9694" y="3804"/>
            <a:chExt cx="5986" cy="3990"/>
          </a:xfrm>
        </p:grpSpPr>
        <p:graphicFrame>
          <p:nvGraphicFramePr>
            <p:cNvPr id="9" name="PA-Chart 8"/>
            <p:cNvGraphicFramePr/>
            <p:nvPr>
              <p:custDataLst>
                <p:tags r:id="rId42"/>
              </p:custDataLst>
              <p:extLst>
                <p:ext uri="{D42A27DB-BD31-4B8C-83A1-F6EECF244321}">
                  <p14:modId xmlns:p14="http://schemas.microsoft.com/office/powerpoint/2010/main" val="3431594378"/>
                </p:ext>
              </p:extLst>
            </p:nvPr>
          </p:nvGraphicFramePr>
          <p:xfrm>
            <a:off x="9694" y="3804"/>
            <a:ext cx="5987" cy="3991"/>
          </p:xfrm>
          <a:graphic>
            <a:graphicData uri="http://schemas.openxmlformats.org/drawingml/2006/chart">
              <c:chart xmlns:c="http://schemas.openxmlformats.org/drawingml/2006/chart" xmlns:r="http://schemas.openxmlformats.org/officeDocument/2006/relationships" r:id="rId52"/>
            </a:graphicData>
          </a:graphic>
        </p:graphicFrame>
        <p:sp>
          <p:nvSpPr>
            <p:cNvPr id="5" name="PA-椭圆 4"/>
            <p:cNvSpPr/>
            <p:nvPr>
              <p:custDataLst>
                <p:tags r:id="rId43"/>
              </p:custDataLst>
            </p:nvPr>
          </p:nvSpPr>
          <p:spPr>
            <a:xfrm>
              <a:off x="11813" y="4899"/>
              <a:ext cx="1800" cy="1800"/>
            </a:xfrm>
            <a:prstGeom prst="ellipse">
              <a:avLst/>
            </a:pr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0" name="组合 19"/>
            <p:cNvGrpSpPr/>
            <p:nvPr/>
          </p:nvGrpSpPr>
          <p:grpSpPr>
            <a:xfrm>
              <a:off x="12249" y="5275"/>
              <a:ext cx="928" cy="900"/>
              <a:chOff x="4122738" y="762001"/>
              <a:chExt cx="411163" cy="398463"/>
            </a:xfrm>
            <a:solidFill>
              <a:schemeClr val="bg1"/>
            </a:solidFill>
          </p:grpSpPr>
          <p:sp>
            <p:nvSpPr>
              <p:cNvPr id="21" name="PA-任意多边形 73"/>
              <p:cNvSpPr>
                <a:spLocks noEditPoints="1"/>
              </p:cNvSpPr>
              <p:nvPr>
                <p:custDataLst>
                  <p:tags r:id="rId44"/>
                </p:custDataLst>
              </p:nvPr>
            </p:nvSpPr>
            <p:spPr bwMode="auto">
              <a:xfrm>
                <a:off x="4122738" y="958851"/>
                <a:ext cx="107950" cy="179388"/>
              </a:xfrm>
              <a:custGeom>
                <a:avLst/>
                <a:gdLst>
                  <a:gd name="T0" fmla="*/ 0 w 54"/>
                  <a:gd name="T1" fmla="*/ 89 h 89"/>
                  <a:gd name="T2" fmla="*/ 54 w 54"/>
                  <a:gd name="T3" fmla="*/ 89 h 89"/>
                  <a:gd name="T4" fmla="*/ 54 w 54"/>
                  <a:gd name="T5" fmla="*/ 0 h 89"/>
                  <a:gd name="T6" fmla="*/ 0 w 54"/>
                  <a:gd name="T7" fmla="*/ 0 h 89"/>
                  <a:gd name="T8" fmla="*/ 0 w 54"/>
                  <a:gd name="T9" fmla="*/ 89 h 89"/>
                  <a:gd name="T10" fmla="*/ 37 w 54"/>
                  <a:gd name="T11" fmla="*/ 80 h 89"/>
                  <a:gd name="T12" fmla="*/ 43 w 54"/>
                  <a:gd name="T13" fmla="*/ 74 h 89"/>
                  <a:gd name="T14" fmla="*/ 49 w 54"/>
                  <a:gd name="T15" fmla="*/ 80 h 89"/>
                  <a:gd name="T16" fmla="*/ 43 w 54"/>
                  <a:gd name="T17" fmla="*/ 86 h 89"/>
                  <a:gd name="T18" fmla="*/ 37 w 54"/>
                  <a:gd name="T19"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9">
                    <a:moveTo>
                      <a:pt x="0" y="89"/>
                    </a:moveTo>
                    <a:cubicBezTo>
                      <a:pt x="54" y="89"/>
                      <a:pt x="54" y="89"/>
                      <a:pt x="54" y="89"/>
                    </a:cubicBezTo>
                    <a:cubicBezTo>
                      <a:pt x="54" y="0"/>
                      <a:pt x="54" y="0"/>
                      <a:pt x="54" y="0"/>
                    </a:cubicBezTo>
                    <a:cubicBezTo>
                      <a:pt x="0" y="0"/>
                      <a:pt x="0" y="0"/>
                      <a:pt x="0" y="0"/>
                    </a:cubicBezTo>
                    <a:lnTo>
                      <a:pt x="0" y="89"/>
                    </a:lnTo>
                    <a:close/>
                    <a:moveTo>
                      <a:pt x="37" y="80"/>
                    </a:moveTo>
                    <a:cubicBezTo>
                      <a:pt x="37" y="77"/>
                      <a:pt x="39" y="74"/>
                      <a:pt x="43" y="74"/>
                    </a:cubicBezTo>
                    <a:cubicBezTo>
                      <a:pt x="46" y="74"/>
                      <a:pt x="49" y="77"/>
                      <a:pt x="49" y="80"/>
                    </a:cubicBezTo>
                    <a:cubicBezTo>
                      <a:pt x="49" y="83"/>
                      <a:pt x="46" y="86"/>
                      <a:pt x="43" y="86"/>
                    </a:cubicBezTo>
                    <a:cubicBezTo>
                      <a:pt x="39" y="86"/>
                      <a:pt x="37" y="83"/>
                      <a:pt x="37"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2" name="PA-任意多边形 74"/>
              <p:cNvSpPr>
                <a:spLocks noEditPoints="1"/>
              </p:cNvSpPr>
              <p:nvPr>
                <p:custDataLst>
                  <p:tags r:id="rId45"/>
                </p:custDataLst>
              </p:nvPr>
            </p:nvSpPr>
            <p:spPr bwMode="auto">
              <a:xfrm>
                <a:off x="4249738" y="762001"/>
                <a:ext cx="284163" cy="398463"/>
              </a:xfrm>
              <a:custGeom>
                <a:avLst/>
                <a:gdLst>
                  <a:gd name="T0" fmla="*/ 115 w 142"/>
                  <a:gd name="T1" fmla="*/ 82 h 198"/>
                  <a:gd name="T2" fmla="*/ 59 w 142"/>
                  <a:gd name="T3" fmla="*/ 85 h 198"/>
                  <a:gd name="T4" fmla="*/ 68 w 142"/>
                  <a:gd name="T5" fmla="*/ 32 h 198"/>
                  <a:gd name="T6" fmla="*/ 41 w 142"/>
                  <a:gd name="T7" fmla="*/ 42 h 198"/>
                  <a:gd name="T8" fmla="*/ 28 w 142"/>
                  <a:gd name="T9" fmla="*/ 78 h 198"/>
                  <a:gd name="T10" fmla="*/ 0 w 142"/>
                  <a:gd name="T11" fmla="*/ 104 h 198"/>
                  <a:gd name="T12" fmla="*/ 0 w 142"/>
                  <a:gd name="T13" fmla="*/ 176 h 198"/>
                  <a:gd name="T14" fmla="*/ 21 w 142"/>
                  <a:gd name="T15" fmla="*/ 182 h 198"/>
                  <a:gd name="T16" fmla="*/ 108 w 142"/>
                  <a:gd name="T17" fmla="*/ 180 h 198"/>
                  <a:gd name="T18" fmla="*/ 117 w 142"/>
                  <a:gd name="T19" fmla="*/ 158 h 198"/>
                  <a:gd name="T20" fmla="*/ 118 w 142"/>
                  <a:gd name="T21" fmla="*/ 157 h 198"/>
                  <a:gd name="T22" fmla="*/ 118 w 142"/>
                  <a:gd name="T23" fmla="*/ 157 h 198"/>
                  <a:gd name="T24" fmla="*/ 122 w 142"/>
                  <a:gd name="T25" fmla="*/ 132 h 198"/>
                  <a:gd name="T26" fmla="*/ 122 w 142"/>
                  <a:gd name="T27" fmla="*/ 131 h 198"/>
                  <a:gd name="T28" fmla="*/ 125 w 142"/>
                  <a:gd name="T29" fmla="*/ 107 h 198"/>
                  <a:gd name="T30" fmla="*/ 115 w 142"/>
                  <a:gd name="T31" fmla="*/ 82 h 198"/>
                  <a:gd name="T32" fmla="*/ 59 w 142"/>
                  <a:gd name="T33" fmla="*/ 30 h 198"/>
                  <a:gd name="T34" fmla="*/ 59 w 142"/>
                  <a:gd name="T35" fmla="*/ 31 h 198"/>
                  <a:gd name="T36" fmla="*/ 58 w 142"/>
                  <a:gd name="T37" fmla="*/ 36 h 198"/>
                  <a:gd name="T38" fmla="*/ 52 w 142"/>
                  <a:gd name="T39" fmla="*/ 40 h 198"/>
                  <a:gd name="T40" fmla="*/ 48 w 142"/>
                  <a:gd name="T41" fmla="*/ 40 h 198"/>
                  <a:gd name="T42" fmla="*/ 44 w 142"/>
                  <a:gd name="T43" fmla="*/ 34 h 198"/>
                  <a:gd name="T44" fmla="*/ 45 w 142"/>
                  <a:gd name="T45" fmla="*/ 28 h 198"/>
                  <a:gd name="T46" fmla="*/ 45 w 142"/>
                  <a:gd name="T47" fmla="*/ 27 h 198"/>
                  <a:gd name="T48" fmla="*/ 51 w 142"/>
                  <a:gd name="T49" fmla="*/ 24 h 198"/>
                  <a:gd name="T50" fmla="*/ 55 w 142"/>
                  <a:gd name="T51" fmla="*/ 25 h 198"/>
                  <a:gd name="T52" fmla="*/ 59 w 142"/>
                  <a:gd name="T53"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198">
                    <a:moveTo>
                      <a:pt x="115" y="82"/>
                    </a:moveTo>
                    <a:cubicBezTo>
                      <a:pt x="99" y="79"/>
                      <a:pt x="59" y="85"/>
                      <a:pt x="59" y="85"/>
                    </a:cubicBezTo>
                    <a:cubicBezTo>
                      <a:pt x="70" y="56"/>
                      <a:pt x="70" y="37"/>
                      <a:pt x="68" y="32"/>
                    </a:cubicBezTo>
                    <a:cubicBezTo>
                      <a:pt x="66" y="22"/>
                      <a:pt x="43" y="0"/>
                      <a:pt x="41" y="42"/>
                    </a:cubicBezTo>
                    <a:cubicBezTo>
                      <a:pt x="38" y="54"/>
                      <a:pt x="35" y="69"/>
                      <a:pt x="28" y="78"/>
                    </a:cubicBezTo>
                    <a:cubicBezTo>
                      <a:pt x="14" y="96"/>
                      <a:pt x="0" y="104"/>
                      <a:pt x="0" y="104"/>
                    </a:cubicBezTo>
                    <a:cubicBezTo>
                      <a:pt x="0" y="104"/>
                      <a:pt x="0" y="150"/>
                      <a:pt x="0" y="176"/>
                    </a:cubicBezTo>
                    <a:cubicBezTo>
                      <a:pt x="10" y="177"/>
                      <a:pt x="16" y="180"/>
                      <a:pt x="21" y="182"/>
                    </a:cubicBezTo>
                    <a:cubicBezTo>
                      <a:pt x="55" y="198"/>
                      <a:pt x="108" y="180"/>
                      <a:pt x="108" y="180"/>
                    </a:cubicBezTo>
                    <a:cubicBezTo>
                      <a:pt x="125" y="177"/>
                      <a:pt x="119" y="162"/>
                      <a:pt x="117" y="158"/>
                    </a:cubicBezTo>
                    <a:cubicBezTo>
                      <a:pt x="117" y="158"/>
                      <a:pt x="118" y="158"/>
                      <a:pt x="118" y="157"/>
                    </a:cubicBezTo>
                    <a:cubicBezTo>
                      <a:pt x="118" y="157"/>
                      <a:pt x="118" y="157"/>
                      <a:pt x="118" y="157"/>
                    </a:cubicBezTo>
                    <a:cubicBezTo>
                      <a:pt x="131" y="151"/>
                      <a:pt x="129" y="137"/>
                      <a:pt x="122" y="132"/>
                    </a:cubicBezTo>
                    <a:cubicBezTo>
                      <a:pt x="123" y="132"/>
                      <a:pt x="123" y="132"/>
                      <a:pt x="122" y="131"/>
                    </a:cubicBezTo>
                    <a:cubicBezTo>
                      <a:pt x="134" y="126"/>
                      <a:pt x="131" y="109"/>
                      <a:pt x="125" y="107"/>
                    </a:cubicBezTo>
                    <a:cubicBezTo>
                      <a:pt x="132" y="106"/>
                      <a:pt x="142" y="87"/>
                      <a:pt x="115" y="82"/>
                    </a:cubicBezTo>
                    <a:close/>
                    <a:moveTo>
                      <a:pt x="59" y="30"/>
                    </a:moveTo>
                    <a:cubicBezTo>
                      <a:pt x="59" y="30"/>
                      <a:pt x="59" y="31"/>
                      <a:pt x="59" y="31"/>
                    </a:cubicBezTo>
                    <a:cubicBezTo>
                      <a:pt x="58" y="36"/>
                      <a:pt x="58" y="36"/>
                      <a:pt x="58" y="36"/>
                    </a:cubicBezTo>
                    <a:cubicBezTo>
                      <a:pt x="58" y="39"/>
                      <a:pt x="55" y="41"/>
                      <a:pt x="52" y="40"/>
                    </a:cubicBezTo>
                    <a:cubicBezTo>
                      <a:pt x="48" y="40"/>
                      <a:pt x="48" y="40"/>
                      <a:pt x="48" y="40"/>
                    </a:cubicBezTo>
                    <a:cubicBezTo>
                      <a:pt x="45" y="39"/>
                      <a:pt x="44" y="37"/>
                      <a:pt x="44" y="34"/>
                    </a:cubicBezTo>
                    <a:cubicBezTo>
                      <a:pt x="45" y="28"/>
                      <a:pt x="45" y="28"/>
                      <a:pt x="45" y="28"/>
                    </a:cubicBezTo>
                    <a:cubicBezTo>
                      <a:pt x="45" y="28"/>
                      <a:pt x="45" y="28"/>
                      <a:pt x="45" y="27"/>
                    </a:cubicBezTo>
                    <a:cubicBezTo>
                      <a:pt x="46" y="25"/>
                      <a:pt x="48" y="24"/>
                      <a:pt x="51" y="24"/>
                    </a:cubicBezTo>
                    <a:cubicBezTo>
                      <a:pt x="55" y="25"/>
                      <a:pt x="55" y="25"/>
                      <a:pt x="55" y="25"/>
                    </a:cubicBezTo>
                    <a:cubicBezTo>
                      <a:pt x="57" y="26"/>
                      <a:pt x="59" y="28"/>
                      <a:pt x="5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64" name="PA-组合 63"/>
          <p:cNvGrpSpPr/>
          <p:nvPr>
            <p:custDataLst>
              <p:tags r:id="rId3"/>
            </p:custDataLst>
          </p:nvPr>
        </p:nvGrpSpPr>
        <p:grpSpPr>
          <a:xfrm>
            <a:off x="320675" y="2415540"/>
            <a:ext cx="3801110" cy="2533650"/>
            <a:chOff x="505" y="3804"/>
            <a:chExt cx="5986" cy="3990"/>
          </a:xfrm>
        </p:grpSpPr>
        <p:graphicFrame>
          <p:nvGraphicFramePr>
            <p:cNvPr id="10" name="PA-Chart 9"/>
            <p:cNvGraphicFramePr/>
            <p:nvPr>
              <p:custDataLst>
                <p:tags r:id="rId39"/>
              </p:custDataLst>
              <p:extLst>
                <p:ext uri="{D42A27DB-BD31-4B8C-83A1-F6EECF244321}">
                  <p14:modId xmlns:p14="http://schemas.microsoft.com/office/powerpoint/2010/main" val="130279399"/>
                </p:ext>
              </p:extLst>
            </p:nvPr>
          </p:nvGraphicFramePr>
          <p:xfrm>
            <a:off x="505" y="3804"/>
            <a:ext cx="5987" cy="3991"/>
          </p:xfrm>
          <a:graphic>
            <a:graphicData uri="http://schemas.openxmlformats.org/drawingml/2006/chart">
              <c:chart xmlns:c="http://schemas.openxmlformats.org/drawingml/2006/chart" xmlns:r="http://schemas.openxmlformats.org/officeDocument/2006/relationships" r:id="rId53"/>
            </a:graphicData>
          </a:graphic>
        </p:graphicFrame>
        <p:sp>
          <p:nvSpPr>
            <p:cNvPr id="2" name="PA-椭圆 1"/>
            <p:cNvSpPr/>
            <p:nvPr>
              <p:custDataLst>
                <p:tags r:id="rId40"/>
              </p:custDataLst>
            </p:nvPr>
          </p:nvSpPr>
          <p:spPr>
            <a:xfrm>
              <a:off x="2575" y="4899"/>
              <a:ext cx="1800" cy="1800"/>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24" name="PA-任意多边形 111"/>
            <p:cNvSpPr/>
            <p:nvPr>
              <p:custDataLst>
                <p:tags r:id="rId41"/>
              </p:custDataLst>
            </p:nvPr>
          </p:nvSpPr>
          <p:spPr bwMode="auto">
            <a:xfrm>
              <a:off x="3031" y="5331"/>
              <a:ext cx="836" cy="897"/>
            </a:xfrm>
            <a:custGeom>
              <a:avLst/>
              <a:gdLst>
                <a:gd name="T0" fmla="*/ 137 w 137"/>
                <a:gd name="T1" fmla="*/ 147 h 147"/>
                <a:gd name="T2" fmla="*/ 0 w 137"/>
                <a:gd name="T3" fmla="*/ 147 h 147"/>
                <a:gd name="T4" fmla="*/ 0 w 137"/>
                <a:gd name="T5" fmla="*/ 141 h 147"/>
                <a:gd name="T6" fmla="*/ 7 w 137"/>
                <a:gd name="T7" fmla="*/ 114 h 147"/>
                <a:gd name="T8" fmla="*/ 15 w 137"/>
                <a:gd name="T9" fmla="*/ 105 h 147"/>
                <a:gd name="T10" fmla="*/ 41 w 137"/>
                <a:gd name="T11" fmla="*/ 91 h 147"/>
                <a:gd name="T12" fmla="*/ 50 w 137"/>
                <a:gd name="T13" fmla="*/ 80 h 147"/>
                <a:gd name="T14" fmla="*/ 56 w 137"/>
                <a:gd name="T15" fmla="*/ 75 h 147"/>
                <a:gd name="T16" fmla="*/ 49 w 137"/>
                <a:gd name="T17" fmla="*/ 63 h 147"/>
                <a:gd name="T18" fmla="*/ 48 w 137"/>
                <a:gd name="T19" fmla="*/ 63 h 147"/>
                <a:gd name="T20" fmla="*/ 47 w 137"/>
                <a:gd name="T21" fmla="*/ 61 h 147"/>
                <a:gd name="T22" fmla="*/ 45 w 137"/>
                <a:gd name="T23" fmla="*/ 56 h 147"/>
                <a:gd name="T24" fmla="*/ 44 w 137"/>
                <a:gd name="T25" fmla="*/ 44 h 147"/>
                <a:gd name="T26" fmla="*/ 49 w 137"/>
                <a:gd name="T27" fmla="*/ 16 h 147"/>
                <a:gd name="T28" fmla="*/ 82 w 137"/>
                <a:gd name="T29" fmla="*/ 12 h 147"/>
                <a:gd name="T30" fmla="*/ 88 w 137"/>
                <a:gd name="T31" fmla="*/ 16 h 147"/>
                <a:gd name="T32" fmla="*/ 90 w 137"/>
                <a:gd name="T33" fmla="*/ 18 h 147"/>
                <a:gd name="T34" fmla="*/ 93 w 137"/>
                <a:gd name="T35" fmla="*/ 46 h 147"/>
                <a:gd name="T36" fmla="*/ 92 w 137"/>
                <a:gd name="T37" fmla="*/ 58 h 147"/>
                <a:gd name="T38" fmla="*/ 90 w 137"/>
                <a:gd name="T39" fmla="*/ 63 h 147"/>
                <a:gd name="T40" fmla="*/ 82 w 137"/>
                <a:gd name="T41" fmla="*/ 75 h 147"/>
                <a:gd name="T42" fmla="*/ 86 w 137"/>
                <a:gd name="T43" fmla="*/ 80 h 147"/>
                <a:gd name="T44" fmla="*/ 97 w 137"/>
                <a:gd name="T45" fmla="*/ 91 h 147"/>
                <a:gd name="T46" fmla="*/ 122 w 137"/>
                <a:gd name="T47" fmla="*/ 105 h 147"/>
                <a:gd name="T48" fmla="*/ 130 w 137"/>
                <a:gd name="T49" fmla="*/ 114 h 147"/>
                <a:gd name="T50" fmla="*/ 137 w 137"/>
                <a:gd name="T51" fmla="*/ 141 h 147"/>
                <a:gd name="T52" fmla="*/ 137 w 13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7" h="147">
                  <a:moveTo>
                    <a:pt x="137" y="147"/>
                  </a:moveTo>
                  <a:cubicBezTo>
                    <a:pt x="0" y="147"/>
                    <a:pt x="0" y="147"/>
                    <a:pt x="0" y="147"/>
                  </a:cubicBezTo>
                  <a:cubicBezTo>
                    <a:pt x="0" y="141"/>
                    <a:pt x="0" y="141"/>
                    <a:pt x="0" y="141"/>
                  </a:cubicBezTo>
                  <a:cubicBezTo>
                    <a:pt x="7" y="114"/>
                    <a:pt x="7" y="114"/>
                    <a:pt x="7" y="114"/>
                  </a:cubicBezTo>
                  <a:cubicBezTo>
                    <a:pt x="7" y="114"/>
                    <a:pt x="5" y="110"/>
                    <a:pt x="15" y="105"/>
                  </a:cubicBezTo>
                  <a:cubicBezTo>
                    <a:pt x="41" y="91"/>
                    <a:pt x="41" y="91"/>
                    <a:pt x="41" y="91"/>
                  </a:cubicBezTo>
                  <a:cubicBezTo>
                    <a:pt x="41" y="91"/>
                    <a:pt x="49" y="81"/>
                    <a:pt x="50" y="80"/>
                  </a:cubicBezTo>
                  <a:cubicBezTo>
                    <a:pt x="51" y="79"/>
                    <a:pt x="59" y="79"/>
                    <a:pt x="56" y="75"/>
                  </a:cubicBezTo>
                  <a:cubicBezTo>
                    <a:pt x="53" y="72"/>
                    <a:pt x="50" y="68"/>
                    <a:pt x="49" y="63"/>
                  </a:cubicBezTo>
                  <a:cubicBezTo>
                    <a:pt x="49" y="63"/>
                    <a:pt x="48" y="63"/>
                    <a:pt x="48" y="63"/>
                  </a:cubicBezTo>
                  <a:cubicBezTo>
                    <a:pt x="48" y="62"/>
                    <a:pt x="48" y="61"/>
                    <a:pt x="47" y="61"/>
                  </a:cubicBezTo>
                  <a:cubicBezTo>
                    <a:pt x="47" y="61"/>
                    <a:pt x="46" y="62"/>
                    <a:pt x="45" y="56"/>
                  </a:cubicBezTo>
                  <a:cubicBezTo>
                    <a:pt x="45" y="56"/>
                    <a:pt x="35" y="44"/>
                    <a:pt x="44" y="44"/>
                  </a:cubicBezTo>
                  <a:cubicBezTo>
                    <a:pt x="44" y="44"/>
                    <a:pt x="36" y="28"/>
                    <a:pt x="49" y="16"/>
                  </a:cubicBezTo>
                  <a:cubicBezTo>
                    <a:pt x="49" y="16"/>
                    <a:pt x="64" y="0"/>
                    <a:pt x="82" y="12"/>
                  </a:cubicBezTo>
                  <a:cubicBezTo>
                    <a:pt x="82" y="12"/>
                    <a:pt x="85" y="13"/>
                    <a:pt x="88" y="16"/>
                  </a:cubicBezTo>
                  <a:cubicBezTo>
                    <a:pt x="89" y="17"/>
                    <a:pt x="90" y="18"/>
                    <a:pt x="90" y="18"/>
                  </a:cubicBezTo>
                  <a:cubicBezTo>
                    <a:pt x="102" y="30"/>
                    <a:pt x="93" y="46"/>
                    <a:pt x="93" y="46"/>
                  </a:cubicBezTo>
                  <a:cubicBezTo>
                    <a:pt x="102" y="46"/>
                    <a:pt x="92" y="58"/>
                    <a:pt x="92" y="58"/>
                  </a:cubicBezTo>
                  <a:cubicBezTo>
                    <a:pt x="92" y="61"/>
                    <a:pt x="91" y="62"/>
                    <a:pt x="90" y="63"/>
                  </a:cubicBezTo>
                  <a:cubicBezTo>
                    <a:pt x="89" y="68"/>
                    <a:pt x="86" y="72"/>
                    <a:pt x="82" y="75"/>
                  </a:cubicBezTo>
                  <a:cubicBezTo>
                    <a:pt x="77" y="79"/>
                    <a:pt x="81" y="78"/>
                    <a:pt x="86" y="80"/>
                  </a:cubicBezTo>
                  <a:cubicBezTo>
                    <a:pt x="97" y="91"/>
                    <a:pt x="97" y="91"/>
                    <a:pt x="97" y="91"/>
                  </a:cubicBezTo>
                  <a:cubicBezTo>
                    <a:pt x="122" y="105"/>
                    <a:pt x="122" y="105"/>
                    <a:pt x="122" y="105"/>
                  </a:cubicBezTo>
                  <a:cubicBezTo>
                    <a:pt x="132" y="110"/>
                    <a:pt x="130" y="114"/>
                    <a:pt x="130" y="114"/>
                  </a:cubicBezTo>
                  <a:cubicBezTo>
                    <a:pt x="137" y="141"/>
                    <a:pt x="137" y="141"/>
                    <a:pt x="137" y="141"/>
                  </a:cubicBezTo>
                  <a:lnTo>
                    <a:pt x="137" y="14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nvGrpSpPr>
          <p:cNvPr id="68" name="PA-组合 67"/>
          <p:cNvGrpSpPr/>
          <p:nvPr>
            <p:custDataLst>
              <p:tags r:id="rId4"/>
            </p:custDataLst>
          </p:nvPr>
        </p:nvGrpSpPr>
        <p:grpSpPr>
          <a:xfrm>
            <a:off x="8102600" y="2414905"/>
            <a:ext cx="3801110" cy="2533650"/>
            <a:chOff x="12760" y="3804"/>
            <a:chExt cx="5986" cy="3990"/>
          </a:xfrm>
        </p:grpSpPr>
        <p:graphicFrame>
          <p:nvGraphicFramePr>
            <p:cNvPr id="11" name="PA-Chart 10"/>
            <p:cNvGraphicFramePr/>
            <p:nvPr>
              <p:custDataLst>
                <p:tags r:id="rId35"/>
              </p:custDataLst>
              <p:extLst>
                <p:ext uri="{D42A27DB-BD31-4B8C-83A1-F6EECF244321}">
                  <p14:modId xmlns:p14="http://schemas.microsoft.com/office/powerpoint/2010/main" val="3451887702"/>
                </p:ext>
              </p:extLst>
            </p:nvPr>
          </p:nvGraphicFramePr>
          <p:xfrm>
            <a:off x="12760" y="3804"/>
            <a:ext cx="5987" cy="3991"/>
          </p:xfrm>
          <a:graphic>
            <a:graphicData uri="http://schemas.openxmlformats.org/drawingml/2006/chart">
              <c:chart xmlns:c="http://schemas.openxmlformats.org/drawingml/2006/chart" xmlns:r="http://schemas.openxmlformats.org/officeDocument/2006/relationships" r:id="rId54"/>
            </a:graphicData>
          </a:graphic>
        </p:graphicFrame>
        <p:sp>
          <p:nvSpPr>
            <p:cNvPr id="6" name="PA-椭圆 5"/>
            <p:cNvSpPr/>
            <p:nvPr>
              <p:custDataLst>
                <p:tags r:id="rId36"/>
              </p:custDataLst>
            </p:nvPr>
          </p:nvSpPr>
          <p:spPr>
            <a:xfrm>
              <a:off x="14873" y="4899"/>
              <a:ext cx="1800" cy="1800"/>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8" name="组合 27"/>
            <p:cNvGrpSpPr/>
            <p:nvPr/>
          </p:nvGrpSpPr>
          <p:grpSpPr>
            <a:xfrm>
              <a:off x="15360" y="5400"/>
              <a:ext cx="819" cy="816"/>
              <a:chOff x="8328626" y="5747201"/>
              <a:chExt cx="453979" cy="452315"/>
            </a:xfrm>
            <a:solidFill>
              <a:schemeClr val="bg1"/>
            </a:solidFill>
          </p:grpSpPr>
          <p:sp>
            <p:nvSpPr>
              <p:cNvPr id="26" name="PA-任意多边形 236"/>
              <p:cNvSpPr/>
              <p:nvPr>
                <p:custDataLst>
                  <p:tags r:id="rId37"/>
                </p:custDataLst>
              </p:nvPr>
            </p:nvSpPr>
            <p:spPr bwMode="auto">
              <a:xfrm>
                <a:off x="8328626" y="5747201"/>
                <a:ext cx="440675" cy="442338"/>
              </a:xfrm>
              <a:custGeom>
                <a:avLst/>
                <a:gdLst>
                  <a:gd name="T0" fmla="*/ 108 w 211"/>
                  <a:gd name="T1" fmla="*/ 167 h 212"/>
                  <a:gd name="T2" fmla="*/ 60 w 211"/>
                  <a:gd name="T3" fmla="*/ 65 h 212"/>
                  <a:gd name="T4" fmla="*/ 105 w 211"/>
                  <a:gd name="T5" fmla="*/ 45 h 212"/>
                  <a:gd name="T6" fmla="*/ 165 w 211"/>
                  <a:gd name="T7" fmla="*/ 115 h 212"/>
                  <a:gd name="T8" fmla="*/ 191 w 211"/>
                  <a:gd name="T9" fmla="*/ 122 h 212"/>
                  <a:gd name="T10" fmla="*/ 211 w 211"/>
                  <a:gd name="T11" fmla="*/ 112 h 212"/>
                  <a:gd name="T12" fmla="*/ 209 w 211"/>
                  <a:gd name="T13" fmla="*/ 92 h 212"/>
                  <a:gd name="T14" fmla="*/ 187 w 211"/>
                  <a:gd name="T15" fmla="*/ 77 h 212"/>
                  <a:gd name="T16" fmla="*/ 199 w 211"/>
                  <a:gd name="T17" fmla="*/ 58 h 212"/>
                  <a:gd name="T18" fmla="*/ 188 w 211"/>
                  <a:gd name="T19" fmla="*/ 42 h 212"/>
                  <a:gd name="T20" fmla="*/ 162 w 211"/>
                  <a:gd name="T21" fmla="*/ 40 h 212"/>
                  <a:gd name="T22" fmla="*/ 163 w 211"/>
                  <a:gd name="T23" fmla="*/ 18 h 212"/>
                  <a:gd name="T24" fmla="*/ 145 w 211"/>
                  <a:gd name="T25" fmla="*/ 9 h 212"/>
                  <a:gd name="T26" fmla="*/ 121 w 211"/>
                  <a:gd name="T27" fmla="*/ 20 h 212"/>
                  <a:gd name="T28" fmla="*/ 111 w 211"/>
                  <a:gd name="T29" fmla="*/ 1 h 212"/>
                  <a:gd name="T30" fmla="*/ 91 w 211"/>
                  <a:gd name="T31" fmla="*/ 2 h 212"/>
                  <a:gd name="T32" fmla="*/ 76 w 211"/>
                  <a:gd name="T33" fmla="*/ 24 h 212"/>
                  <a:gd name="T34" fmla="*/ 58 w 211"/>
                  <a:gd name="T35" fmla="*/ 12 h 212"/>
                  <a:gd name="T36" fmla="*/ 41 w 211"/>
                  <a:gd name="T37" fmla="*/ 23 h 212"/>
                  <a:gd name="T38" fmla="*/ 41 w 211"/>
                  <a:gd name="T39" fmla="*/ 48 h 212"/>
                  <a:gd name="T40" fmla="*/ 19 w 211"/>
                  <a:gd name="T41" fmla="*/ 43 h 212"/>
                  <a:gd name="T42" fmla="*/ 10 w 211"/>
                  <a:gd name="T43" fmla="*/ 61 h 212"/>
                  <a:gd name="T44" fmla="*/ 23 w 211"/>
                  <a:gd name="T45" fmla="*/ 77 h 212"/>
                  <a:gd name="T46" fmla="*/ 0 w 211"/>
                  <a:gd name="T47" fmla="*/ 95 h 212"/>
                  <a:gd name="T48" fmla="*/ 1 w 211"/>
                  <a:gd name="T49" fmla="*/ 115 h 212"/>
                  <a:gd name="T50" fmla="*/ 20 w 211"/>
                  <a:gd name="T51" fmla="*/ 122 h 212"/>
                  <a:gd name="T52" fmla="*/ 8 w 211"/>
                  <a:gd name="T53" fmla="*/ 149 h 212"/>
                  <a:gd name="T54" fmla="*/ 19 w 211"/>
                  <a:gd name="T55" fmla="*/ 166 h 212"/>
                  <a:gd name="T56" fmla="*/ 39 w 211"/>
                  <a:gd name="T57" fmla="*/ 163 h 212"/>
                  <a:gd name="T58" fmla="*/ 42 w 211"/>
                  <a:gd name="T59" fmla="*/ 192 h 212"/>
                  <a:gd name="T60" fmla="*/ 60 w 211"/>
                  <a:gd name="T61" fmla="*/ 201 h 212"/>
                  <a:gd name="T62" fmla="*/ 76 w 211"/>
                  <a:gd name="T63" fmla="*/ 189 h 212"/>
                  <a:gd name="T64" fmla="*/ 94 w 211"/>
                  <a:gd name="T65" fmla="*/ 212 h 212"/>
                  <a:gd name="T66" fmla="*/ 114 w 211"/>
                  <a:gd name="T67" fmla="*/ 211 h 212"/>
                  <a:gd name="T68" fmla="*/ 121 w 211"/>
                  <a:gd name="T69" fmla="*/ 192 h 212"/>
                  <a:gd name="T70" fmla="*/ 116 w 211"/>
                  <a:gd name="T71" fmla="*/ 16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212">
                    <a:moveTo>
                      <a:pt x="116" y="167"/>
                    </a:moveTo>
                    <a:cubicBezTo>
                      <a:pt x="113" y="167"/>
                      <a:pt x="111" y="167"/>
                      <a:pt x="108" y="167"/>
                    </a:cubicBezTo>
                    <a:cubicBezTo>
                      <a:pt x="75" y="169"/>
                      <a:pt x="46" y="143"/>
                      <a:pt x="45" y="109"/>
                    </a:cubicBezTo>
                    <a:cubicBezTo>
                      <a:pt x="44" y="93"/>
                      <a:pt x="49" y="77"/>
                      <a:pt x="60" y="65"/>
                    </a:cubicBezTo>
                    <a:cubicBezTo>
                      <a:pt x="71" y="53"/>
                      <a:pt x="86" y="46"/>
                      <a:pt x="102" y="45"/>
                    </a:cubicBezTo>
                    <a:cubicBezTo>
                      <a:pt x="103" y="45"/>
                      <a:pt x="104" y="45"/>
                      <a:pt x="105" y="45"/>
                    </a:cubicBezTo>
                    <a:cubicBezTo>
                      <a:pt x="137" y="45"/>
                      <a:pt x="164" y="70"/>
                      <a:pt x="166" y="103"/>
                    </a:cubicBezTo>
                    <a:cubicBezTo>
                      <a:pt x="166" y="107"/>
                      <a:pt x="166" y="111"/>
                      <a:pt x="165" y="115"/>
                    </a:cubicBezTo>
                    <a:cubicBezTo>
                      <a:pt x="187" y="136"/>
                      <a:pt x="187" y="136"/>
                      <a:pt x="187" y="136"/>
                    </a:cubicBezTo>
                    <a:cubicBezTo>
                      <a:pt x="188" y="132"/>
                      <a:pt x="190" y="127"/>
                      <a:pt x="191" y="122"/>
                    </a:cubicBezTo>
                    <a:cubicBezTo>
                      <a:pt x="211" y="118"/>
                      <a:pt x="211" y="118"/>
                      <a:pt x="211" y="118"/>
                    </a:cubicBezTo>
                    <a:cubicBezTo>
                      <a:pt x="211" y="112"/>
                      <a:pt x="211" y="112"/>
                      <a:pt x="211" y="112"/>
                    </a:cubicBezTo>
                    <a:cubicBezTo>
                      <a:pt x="210" y="97"/>
                      <a:pt x="210" y="97"/>
                      <a:pt x="210" y="97"/>
                    </a:cubicBezTo>
                    <a:cubicBezTo>
                      <a:pt x="209" y="92"/>
                      <a:pt x="209" y="92"/>
                      <a:pt x="209" y="92"/>
                    </a:cubicBezTo>
                    <a:cubicBezTo>
                      <a:pt x="190" y="90"/>
                      <a:pt x="190" y="90"/>
                      <a:pt x="190" y="90"/>
                    </a:cubicBezTo>
                    <a:cubicBezTo>
                      <a:pt x="190" y="85"/>
                      <a:pt x="188" y="81"/>
                      <a:pt x="187" y="77"/>
                    </a:cubicBezTo>
                    <a:cubicBezTo>
                      <a:pt x="202" y="63"/>
                      <a:pt x="202" y="63"/>
                      <a:pt x="202" y="63"/>
                    </a:cubicBezTo>
                    <a:cubicBezTo>
                      <a:pt x="199" y="58"/>
                      <a:pt x="199" y="58"/>
                      <a:pt x="199" y="58"/>
                    </a:cubicBezTo>
                    <a:cubicBezTo>
                      <a:pt x="191" y="46"/>
                      <a:pt x="191" y="46"/>
                      <a:pt x="191" y="46"/>
                    </a:cubicBezTo>
                    <a:cubicBezTo>
                      <a:pt x="188" y="42"/>
                      <a:pt x="188" y="42"/>
                      <a:pt x="188" y="42"/>
                    </a:cubicBezTo>
                    <a:cubicBezTo>
                      <a:pt x="171" y="49"/>
                      <a:pt x="171" y="49"/>
                      <a:pt x="171" y="49"/>
                    </a:cubicBezTo>
                    <a:cubicBezTo>
                      <a:pt x="168" y="46"/>
                      <a:pt x="165" y="43"/>
                      <a:pt x="162" y="40"/>
                    </a:cubicBezTo>
                    <a:cubicBezTo>
                      <a:pt x="168" y="20"/>
                      <a:pt x="168" y="20"/>
                      <a:pt x="168" y="20"/>
                    </a:cubicBezTo>
                    <a:cubicBezTo>
                      <a:pt x="163" y="18"/>
                      <a:pt x="163" y="18"/>
                      <a:pt x="163" y="18"/>
                    </a:cubicBezTo>
                    <a:cubicBezTo>
                      <a:pt x="150" y="11"/>
                      <a:pt x="150" y="11"/>
                      <a:pt x="150" y="11"/>
                    </a:cubicBezTo>
                    <a:cubicBezTo>
                      <a:pt x="145" y="9"/>
                      <a:pt x="145" y="9"/>
                      <a:pt x="145" y="9"/>
                    </a:cubicBezTo>
                    <a:cubicBezTo>
                      <a:pt x="134" y="23"/>
                      <a:pt x="134" y="23"/>
                      <a:pt x="134" y="23"/>
                    </a:cubicBezTo>
                    <a:cubicBezTo>
                      <a:pt x="130" y="22"/>
                      <a:pt x="125" y="21"/>
                      <a:pt x="121" y="20"/>
                    </a:cubicBezTo>
                    <a:cubicBezTo>
                      <a:pt x="117" y="0"/>
                      <a:pt x="117" y="0"/>
                      <a:pt x="117" y="0"/>
                    </a:cubicBezTo>
                    <a:cubicBezTo>
                      <a:pt x="111" y="1"/>
                      <a:pt x="111" y="1"/>
                      <a:pt x="111" y="1"/>
                    </a:cubicBezTo>
                    <a:cubicBezTo>
                      <a:pt x="97" y="1"/>
                      <a:pt x="97" y="1"/>
                      <a:pt x="97" y="1"/>
                    </a:cubicBezTo>
                    <a:cubicBezTo>
                      <a:pt x="91" y="2"/>
                      <a:pt x="91" y="2"/>
                      <a:pt x="91" y="2"/>
                    </a:cubicBezTo>
                    <a:cubicBezTo>
                      <a:pt x="89" y="20"/>
                      <a:pt x="89" y="20"/>
                      <a:pt x="89" y="20"/>
                    </a:cubicBezTo>
                    <a:cubicBezTo>
                      <a:pt x="84" y="21"/>
                      <a:pt x="80" y="22"/>
                      <a:pt x="76" y="24"/>
                    </a:cubicBezTo>
                    <a:cubicBezTo>
                      <a:pt x="62" y="9"/>
                      <a:pt x="62" y="9"/>
                      <a:pt x="62" y="9"/>
                    </a:cubicBezTo>
                    <a:cubicBezTo>
                      <a:pt x="58" y="12"/>
                      <a:pt x="58" y="12"/>
                      <a:pt x="58" y="12"/>
                    </a:cubicBezTo>
                    <a:cubicBezTo>
                      <a:pt x="45" y="20"/>
                      <a:pt x="45" y="20"/>
                      <a:pt x="45" y="20"/>
                    </a:cubicBezTo>
                    <a:cubicBezTo>
                      <a:pt x="41" y="23"/>
                      <a:pt x="41" y="23"/>
                      <a:pt x="41" y="23"/>
                    </a:cubicBezTo>
                    <a:cubicBezTo>
                      <a:pt x="48" y="40"/>
                      <a:pt x="48" y="40"/>
                      <a:pt x="48" y="40"/>
                    </a:cubicBezTo>
                    <a:cubicBezTo>
                      <a:pt x="46" y="42"/>
                      <a:pt x="43" y="45"/>
                      <a:pt x="41" y="48"/>
                    </a:cubicBezTo>
                    <a:cubicBezTo>
                      <a:pt x="40" y="48"/>
                      <a:pt x="39" y="49"/>
                      <a:pt x="39" y="50"/>
                    </a:cubicBezTo>
                    <a:cubicBezTo>
                      <a:pt x="19" y="43"/>
                      <a:pt x="19" y="43"/>
                      <a:pt x="19" y="43"/>
                    </a:cubicBezTo>
                    <a:cubicBezTo>
                      <a:pt x="17" y="48"/>
                      <a:pt x="17" y="48"/>
                      <a:pt x="17" y="48"/>
                    </a:cubicBezTo>
                    <a:cubicBezTo>
                      <a:pt x="10" y="61"/>
                      <a:pt x="10" y="61"/>
                      <a:pt x="10" y="61"/>
                    </a:cubicBezTo>
                    <a:cubicBezTo>
                      <a:pt x="8" y="66"/>
                      <a:pt x="8" y="66"/>
                      <a:pt x="8" y="66"/>
                    </a:cubicBezTo>
                    <a:cubicBezTo>
                      <a:pt x="23" y="77"/>
                      <a:pt x="23" y="77"/>
                      <a:pt x="23" y="77"/>
                    </a:cubicBezTo>
                    <a:cubicBezTo>
                      <a:pt x="22" y="82"/>
                      <a:pt x="21" y="86"/>
                      <a:pt x="20" y="90"/>
                    </a:cubicBezTo>
                    <a:cubicBezTo>
                      <a:pt x="0" y="95"/>
                      <a:pt x="0" y="95"/>
                      <a:pt x="0" y="95"/>
                    </a:cubicBezTo>
                    <a:cubicBezTo>
                      <a:pt x="0" y="100"/>
                      <a:pt x="0" y="100"/>
                      <a:pt x="0" y="100"/>
                    </a:cubicBezTo>
                    <a:cubicBezTo>
                      <a:pt x="1" y="115"/>
                      <a:pt x="1" y="115"/>
                      <a:pt x="1" y="115"/>
                    </a:cubicBezTo>
                    <a:cubicBezTo>
                      <a:pt x="1" y="120"/>
                      <a:pt x="1" y="120"/>
                      <a:pt x="1" y="120"/>
                    </a:cubicBezTo>
                    <a:cubicBezTo>
                      <a:pt x="20" y="122"/>
                      <a:pt x="20" y="122"/>
                      <a:pt x="20" y="122"/>
                    </a:cubicBezTo>
                    <a:cubicBezTo>
                      <a:pt x="21" y="127"/>
                      <a:pt x="22" y="131"/>
                      <a:pt x="23" y="135"/>
                    </a:cubicBezTo>
                    <a:cubicBezTo>
                      <a:pt x="8" y="149"/>
                      <a:pt x="8" y="149"/>
                      <a:pt x="8" y="149"/>
                    </a:cubicBezTo>
                    <a:cubicBezTo>
                      <a:pt x="11" y="154"/>
                      <a:pt x="11" y="154"/>
                      <a:pt x="11" y="154"/>
                    </a:cubicBezTo>
                    <a:cubicBezTo>
                      <a:pt x="19" y="166"/>
                      <a:pt x="19" y="166"/>
                      <a:pt x="19" y="166"/>
                    </a:cubicBezTo>
                    <a:cubicBezTo>
                      <a:pt x="22" y="171"/>
                      <a:pt x="22" y="171"/>
                      <a:pt x="22" y="171"/>
                    </a:cubicBezTo>
                    <a:cubicBezTo>
                      <a:pt x="39" y="163"/>
                      <a:pt x="39" y="163"/>
                      <a:pt x="39" y="163"/>
                    </a:cubicBezTo>
                    <a:cubicBezTo>
                      <a:pt x="42" y="166"/>
                      <a:pt x="45" y="170"/>
                      <a:pt x="49" y="173"/>
                    </a:cubicBezTo>
                    <a:cubicBezTo>
                      <a:pt x="42" y="192"/>
                      <a:pt x="42" y="192"/>
                      <a:pt x="42" y="192"/>
                    </a:cubicBezTo>
                    <a:cubicBezTo>
                      <a:pt x="47" y="194"/>
                      <a:pt x="47" y="194"/>
                      <a:pt x="47" y="194"/>
                    </a:cubicBezTo>
                    <a:cubicBezTo>
                      <a:pt x="60" y="201"/>
                      <a:pt x="60" y="201"/>
                      <a:pt x="60" y="201"/>
                    </a:cubicBezTo>
                    <a:cubicBezTo>
                      <a:pt x="65" y="204"/>
                      <a:pt x="65" y="204"/>
                      <a:pt x="65" y="204"/>
                    </a:cubicBezTo>
                    <a:cubicBezTo>
                      <a:pt x="76" y="189"/>
                      <a:pt x="76" y="189"/>
                      <a:pt x="76" y="189"/>
                    </a:cubicBezTo>
                    <a:cubicBezTo>
                      <a:pt x="81" y="190"/>
                      <a:pt x="85" y="191"/>
                      <a:pt x="90" y="192"/>
                    </a:cubicBezTo>
                    <a:cubicBezTo>
                      <a:pt x="94" y="212"/>
                      <a:pt x="94" y="212"/>
                      <a:pt x="94" y="212"/>
                    </a:cubicBezTo>
                    <a:cubicBezTo>
                      <a:pt x="99" y="211"/>
                      <a:pt x="99" y="211"/>
                      <a:pt x="99" y="211"/>
                    </a:cubicBezTo>
                    <a:cubicBezTo>
                      <a:pt x="114" y="211"/>
                      <a:pt x="114" y="211"/>
                      <a:pt x="114" y="211"/>
                    </a:cubicBezTo>
                    <a:cubicBezTo>
                      <a:pt x="120" y="210"/>
                      <a:pt x="120" y="210"/>
                      <a:pt x="120" y="210"/>
                    </a:cubicBezTo>
                    <a:cubicBezTo>
                      <a:pt x="121" y="192"/>
                      <a:pt x="121" y="192"/>
                      <a:pt x="121" y="192"/>
                    </a:cubicBezTo>
                    <a:cubicBezTo>
                      <a:pt x="127" y="191"/>
                      <a:pt x="132" y="190"/>
                      <a:pt x="136" y="188"/>
                    </a:cubicBezTo>
                    <a:lnTo>
                      <a:pt x="116" y="167"/>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7" name="PA-任意多边形 237"/>
              <p:cNvSpPr/>
              <p:nvPr>
                <p:custDataLst>
                  <p:tags r:id="rId38"/>
                </p:custDataLst>
              </p:nvPr>
            </p:nvSpPr>
            <p:spPr bwMode="auto">
              <a:xfrm>
                <a:off x="8453346" y="5870257"/>
                <a:ext cx="329259" cy="329259"/>
              </a:xfrm>
              <a:custGeom>
                <a:avLst/>
                <a:gdLst>
                  <a:gd name="T0" fmla="*/ 158 w 158"/>
                  <a:gd name="T1" fmla="*/ 131 h 158"/>
                  <a:gd name="T2" fmla="*/ 154 w 158"/>
                  <a:gd name="T3" fmla="*/ 121 h 158"/>
                  <a:gd name="T4" fmla="*/ 86 w 158"/>
                  <a:gd name="T5" fmla="*/ 55 h 158"/>
                  <a:gd name="T6" fmla="*/ 75 w 158"/>
                  <a:gd name="T7" fmla="*/ 16 h 158"/>
                  <a:gd name="T8" fmla="*/ 29 w 158"/>
                  <a:gd name="T9" fmla="*/ 7 h 158"/>
                  <a:gd name="T10" fmla="*/ 53 w 158"/>
                  <a:gd name="T11" fmla="*/ 30 h 158"/>
                  <a:gd name="T12" fmla="*/ 53 w 158"/>
                  <a:gd name="T13" fmla="*/ 37 h 158"/>
                  <a:gd name="T14" fmla="*/ 37 w 158"/>
                  <a:gd name="T15" fmla="*/ 53 h 158"/>
                  <a:gd name="T16" fmla="*/ 29 w 158"/>
                  <a:gd name="T17" fmla="*/ 53 h 158"/>
                  <a:gd name="T18" fmla="*/ 6 w 158"/>
                  <a:gd name="T19" fmla="*/ 30 h 158"/>
                  <a:gd name="T20" fmla="*/ 15 w 158"/>
                  <a:gd name="T21" fmla="*/ 75 h 158"/>
                  <a:gd name="T22" fmla="*/ 55 w 158"/>
                  <a:gd name="T23" fmla="*/ 86 h 158"/>
                  <a:gd name="T24" fmla="*/ 121 w 158"/>
                  <a:gd name="T25" fmla="*/ 155 h 158"/>
                  <a:gd name="T26" fmla="*/ 131 w 158"/>
                  <a:gd name="T27" fmla="*/ 158 h 158"/>
                  <a:gd name="T28" fmla="*/ 158 w 158"/>
                  <a:gd name="T29" fmla="*/ 13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58">
                    <a:moveTo>
                      <a:pt x="158" y="131"/>
                    </a:moveTo>
                    <a:cubicBezTo>
                      <a:pt x="158" y="128"/>
                      <a:pt x="156" y="123"/>
                      <a:pt x="154" y="121"/>
                    </a:cubicBezTo>
                    <a:cubicBezTo>
                      <a:pt x="132" y="99"/>
                      <a:pt x="109" y="77"/>
                      <a:pt x="86" y="55"/>
                    </a:cubicBezTo>
                    <a:cubicBezTo>
                      <a:pt x="89" y="42"/>
                      <a:pt x="86" y="26"/>
                      <a:pt x="75" y="16"/>
                    </a:cubicBezTo>
                    <a:cubicBezTo>
                      <a:pt x="63" y="3"/>
                      <a:pt x="45" y="0"/>
                      <a:pt x="29" y="7"/>
                    </a:cubicBezTo>
                    <a:cubicBezTo>
                      <a:pt x="53" y="30"/>
                      <a:pt x="53" y="30"/>
                      <a:pt x="53" y="30"/>
                    </a:cubicBezTo>
                    <a:cubicBezTo>
                      <a:pt x="55" y="32"/>
                      <a:pt x="55" y="35"/>
                      <a:pt x="53" y="37"/>
                    </a:cubicBezTo>
                    <a:cubicBezTo>
                      <a:pt x="37" y="53"/>
                      <a:pt x="37" y="53"/>
                      <a:pt x="37" y="53"/>
                    </a:cubicBezTo>
                    <a:cubicBezTo>
                      <a:pt x="35" y="55"/>
                      <a:pt x="31" y="55"/>
                      <a:pt x="29" y="53"/>
                    </a:cubicBezTo>
                    <a:cubicBezTo>
                      <a:pt x="6" y="30"/>
                      <a:pt x="6" y="30"/>
                      <a:pt x="6" y="30"/>
                    </a:cubicBezTo>
                    <a:cubicBezTo>
                      <a:pt x="0" y="45"/>
                      <a:pt x="3" y="63"/>
                      <a:pt x="15" y="75"/>
                    </a:cubicBezTo>
                    <a:cubicBezTo>
                      <a:pt x="26" y="86"/>
                      <a:pt x="41" y="90"/>
                      <a:pt x="55" y="86"/>
                    </a:cubicBezTo>
                    <a:cubicBezTo>
                      <a:pt x="77" y="109"/>
                      <a:pt x="99" y="132"/>
                      <a:pt x="121" y="155"/>
                    </a:cubicBezTo>
                    <a:cubicBezTo>
                      <a:pt x="123" y="157"/>
                      <a:pt x="127" y="158"/>
                      <a:pt x="131" y="158"/>
                    </a:cubicBezTo>
                    <a:cubicBezTo>
                      <a:pt x="144" y="156"/>
                      <a:pt x="155" y="144"/>
                      <a:pt x="158" y="131"/>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65" name="PA-组合 64"/>
          <p:cNvGrpSpPr/>
          <p:nvPr>
            <p:custDataLst>
              <p:tags r:id="rId5"/>
            </p:custDataLst>
          </p:nvPr>
        </p:nvGrpSpPr>
        <p:grpSpPr>
          <a:xfrm>
            <a:off x="2264410" y="2415540"/>
            <a:ext cx="3801110" cy="2533650"/>
            <a:chOff x="3566" y="3804"/>
            <a:chExt cx="5986" cy="3990"/>
          </a:xfrm>
        </p:grpSpPr>
        <p:graphicFrame>
          <p:nvGraphicFramePr>
            <p:cNvPr id="8" name="PA-Chart 7"/>
            <p:cNvGraphicFramePr/>
            <p:nvPr>
              <p:custDataLst>
                <p:tags r:id="rId22"/>
              </p:custDataLst>
              <p:extLst>
                <p:ext uri="{D42A27DB-BD31-4B8C-83A1-F6EECF244321}">
                  <p14:modId xmlns:p14="http://schemas.microsoft.com/office/powerpoint/2010/main" val="2136405491"/>
                </p:ext>
              </p:extLst>
            </p:nvPr>
          </p:nvGraphicFramePr>
          <p:xfrm>
            <a:off x="3566" y="3804"/>
            <a:ext cx="5987" cy="3991"/>
          </p:xfrm>
          <a:graphic>
            <a:graphicData uri="http://schemas.openxmlformats.org/drawingml/2006/chart">
              <c:chart xmlns:c="http://schemas.openxmlformats.org/drawingml/2006/chart" xmlns:r="http://schemas.openxmlformats.org/officeDocument/2006/relationships" r:id="rId55"/>
            </a:graphicData>
          </a:graphic>
        </p:graphicFrame>
        <p:sp>
          <p:nvSpPr>
            <p:cNvPr id="3" name="PA-椭圆 2"/>
            <p:cNvSpPr/>
            <p:nvPr>
              <p:custDataLst>
                <p:tags r:id="rId23"/>
              </p:custDataLst>
            </p:nvPr>
          </p:nvSpPr>
          <p:spPr>
            <a:xfrm>
              <a:off x="5673" y="4899"/>
              <a:ext cx="1800" cy="1800"/>
            </a:xfrm>
            <a:prstGeom prst="ellipse">
              <a:avLst/>
            </a:prstGeom>
            <a:solidFill>
              <a:srgbClr val="97BE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grpSp>
          <p:nvGrpSpPr>
            <p:cNvPr id="29" name="组合 28"/>
            <p:cNvGrpSpPr/>
            <p:nvPr/>
          </p:nvGrpSpPr>
          <p:grpSpPr>
            <a:xfrm>
              <a:off x="6092" y="5306"/>
              <a:ext cx="882" cy="941"/>
              <a:chOff x="6025477" y="5703965"/>
              <a:chExt cx="522158" cy="557080"/>
            </a:xfrm>
            <a:solidFill>
              <a:schemeClr val="bg1"/>
            </a:solidFill>
          </p:grpSpPr>
          <p:sp>
            <p:nvSpPr>
              <p:cNvPr id="30" name="PA-任意多边形 348"/>
              <p:cNvSpPr/>
              <p:nvPr>
                <p:custDataLst>
                  <p:tags r:id="rId24"/>
                </p:custDataLst>
              </p:nvPr>
            </p:nvSpPr>
            <p:spPr bwMode="auto">
              <a:xfrm>
                <a:off x="6278241" y="5703965"/>
                <a:ext cx="31596" cy="78158"/>
              </a:xfrm>
              <a:custGeom>
                <a:avLst/>
                <a:gdLst>
                  <a:gd name="T0" fmla="*/ 8 w 15"/>
                  <a:gd name="T1" fmla="*/ 38 h 38"/>
                  <a:gd name="T2" fmla="*/ 0 w 15"/>
                  <a:gd name="T3" fmla="*/ 30 h 38"/>
                  <a:gd name="T4" fmla="*/ 0 w 15"/>
                  <a:gd name="T5" fmla="*/ 7 h 38"/>
                  <a:gd name="T6" fmla="*/ 8 w 15"/>
                  <a:gd name="T7" fmla="*/ 0 h 38"/>
                  <a:gd name="T8" fmla="*/ 15 w 15"/>
                  <a:gd name="T9" fmla="*/ 7 h 38"/>
                  <a:gd name="T10" fmla="*/ 15 w 15"/>
                  <a:gd name="T11" fmla="*/ 30 h 38"/>
                  <a:gd name="T12" fmla="*/ 8 w 15"/>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5" h="38">
                    <a:moveTo>
                      <a:pt x="8" y="38"/>
                    </a:moveTo>
                    <a:cubicBezTo>
                      <a:pt x="4" y="38"/>
                      <a:pt x="0" y="34"/>
                      <a:pt x="0" y="30"/>
                    </a:cubicBezTo>
                    <a:cubicBezTo>
                      <a:pt x="0" y="7"/>
                      <a:pt x="0" y="7"/>
                      <a:pt x="0" y="7"/>
                    </a:cubicBezTo>
                    <a:cubicBezTo>
                      <a:pt x="0" y="3"/>
                      <a:pt x="4" y="0"/>
                      <a:pt x="8" y="0"/>
                    </a:cubicBezTo>
                    <a:cubicBezTo>
                      <a:pt x="12" y="0"/>
                      <a:pt x="15" y="3"/>
                      <a:pt x="15" y="7"/>
                    </a:cubicBezTo>
                    <a:cubicBezTo>
                      <a:pt x="15" y="30"/>
                      <a:pt x="15" y="30"/>
                      <a:pt x="15" y="30"/>
                    </a:cubicBezTo>
                    <a:cubicBezTo>
                      <a:pt x="15" y="34"/>
                      <a:pt x="12" y="38"/>
                      <a:pt x="8" y="38"/>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1" name="PA-任意多边形 349"/>
              <p:cNvSpPr/>
              <p:nvPr>
                <p:custDataLst>
                  <p:tags r:id="rId25"/>
                </p:custDataLst>
              </p:nvPr>
            </p:nvSpPr>
            <p:spPr bwMode="auto">
              <a:xfrm>
                <a:off x="6153521" y="5730572"/>
                <a:ext cx="58203" cy="73169"/>
              </a:xfrm>
              <a:custGeom>
                <a:avLst/>
                <a:gdLst>
                  <a:gd name="T0" fmla="*/ 20 w 28"/>
                  <a:gd name="T1" fmla="*/ 35 h 35"/>
                  <a:gd name="T2" fmla="*/ 13 w 28"/>
                  <a:gd name="T3" fmla="*/ 32 h 35"/>
                  <a:gd name="T4" fmla="*/ 2 w 28"/>
                  <a:gd name="T5" fmla="*/ 12 h 35"/>
                  <a:gd name="T6" fmla="*/ 4 w 28"/>
                  <a:gd name="T7" fmla="*/ 2 h 35"/>
                  <a:gd name="T8" fmla="*/ 14 w 28"/>
                  <a:gd name="T9" fmla="*/ 5 h 35"/>
                  <a:gd name="T10" fmla="*/ 26 w 28"/>
                  <a:gd name="T11" fmla="*/ 25 h 35"/>
                  <a:gd name="T12" fmla="*/ 23 w 28"/>
                  <a:gd name="T13" fmla="*/ 35 h 35"/>
                  <a:gd name="T14" fmla="*/ 20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20" y="35"/>
                    </a:moveTo>
                    <a:cubicBezTo>
                      <a:pt x="17" y="35"/>
                      <a:pt x="15" y="34"/>
                      <a:pt x="13" y="32"/>
                    </a:cubicBezTo>
                    <a:cubicBezTo>
                      <a:pt x="2" y="12"/>
                      <a:pt x="2" y="12"/>
                      <a:pt x="2" y="12"/>
                    </a:cubicBezTo>
                    <a:cubicBezTo>
                      <a:pt x="0" y="8"/>
                      <a:pt x="1" y="4"/>
                      <a:pt x="4" y="2"/>
                    </a:cubicBezTo>
                    <a:cubicBezTo>
                      <a:pt x="8" y="0"/>
                      <a:pt x="12" y="1"/>
                      <a:pt x="14" y="5"/>
                    </a:cubicBezTo>
                    <a:cubicBezTo>
                      <a:pt x="26" y="25"/>
                      <a:pt x="26" y="25"/>
                      <a:pt x="26" y="25"/>
                    </a:cubicBezTo>
                    <a:cubicBezTo>
                      <a:pt x="28" y="28"/>
                      <a:pt x="27" y="33"/>
                      <a:pt x="23" y="35"/>
                    </a:cubicBezTo>
                    <a:cubicBezTo>
                      <a:pt x="22" y="35"/>
                      <a:pt x="21" y="35"/>
                      <a:pt x="20" y="35"/>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2" name="PA-任意多边形 350"/>
              <p:cNvSpPr/>
              <p:nvPr>
                <p:custDataLst>
                  <p:tags r:id="rId26"/>
                </p:custDataLst>
              </p:nvPr>
            </p:nvSpPr>
            <p:spPr bwMode="auto">
              <a:xfrm>
                <a:off x="6060397" y="5818707"/>
                <a:ext cx="76495" cy="56539"/>
              </a:xfrm>
              <a:custGeom>
                <a:avLst/>
                <a:gdLst>
                  <a:gd name="T0" fmla="*/ 28 w 37"/>
                  <a:gd name="T1" fmla="*/ 27 h 27"/>
                  <a:gd name="T2" fmla="*/ 25 w 37"/>
                  <a:gd name="T3" fmla="*/ 26 h 27"/>
                  <a:gd name="T4" fmla="*/ 5 w 37"/>
                  <a:gd name="T5" fmla="*/ 14 h 27"/>
                  <a:gd name="T6" fmla="*/ 2 w 37"/>
                  <a:gd name="T7" fmla="*/ 5 h 27"/>
                  <a:gd name="T8" fmla="*/ 12 w 37"/>
                  <a:gd name="T9" fmla="*/ 2 h 27"/>
                  <a:gd name="T10" fmla="*/ 32 w 37"/>
                  <a:gd name="T11" fmla="*/ 14 h 27"/>
                  <a:gd name="T12" fmla="*/ 35 w 37"/>
                  <a:gd name="T13" fmla="*/ 23 h 27"/>
                  <a:gd name="T14" fmla="*/ 2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8" y="27"/>
                    </a:moveTo>
                    <a:cubicBezTo>
                      <a:pt x="27" y="27"/>
                      <a:pt x="26" y="27"/>
                      <a:pt x="25" y="26"/>
                    </a:cubicBezTo>
                    <a:cubicBezTo>
                      <a:pt x="5" y="14"/>
                      <a:pt x="5" y="14"/>
                      <a:pt x="5" y="14"/>
                    </a:cubicBezTo>
                    <a:cubicBezTo>
                      <a:pt x="1" y="12"/>
                      <a:pt x="0" y="8"/>
                      <a:pt x="2" y="5"/>
                    </a:cubicBezTo>
                    <a:cubicBezTo>
                      <a:pt x="4" y="1"/>
                      <a:pt x="9" y="0"/>
                      <a:pt x="12" y="2"/>
                    </a:cubicBezTo>
                    <a:cubicBezTo>
                      <a:pt x="32" y="14"/>
                      <a:pt x="32" y="14"/>
                      <a:pt x="32" y="14"/>
                    </a:cubicBezTo>
                    <a:cubicBezTo>
                      <a:pt x="35" y="16"/>
                      <a:pt x="37" y="20"/>
                      <a:pt x="35" y="23"/>
                    </a:cubicBezTo>
                    <a:cubicBezTo>
                      <a:pt x="33" y="26"/>
                      <a:pt x="31" y="27"/>
                      <a:pt x="28"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3" name="PA-任意多边形 351"/>
              <p:cNvSpPr/>
              <p:nvPr>
                <p:custDataLst>
                  <p:tags r:id="rId27"/>
                </p:custDataLst>
              </p:nvPr>
            </p:nvSpPr>
            <p:spPr bwMode="auto">
              <a:xfrm>
                <a:off x="6025477" y="5943426"/>
                <a:ext cx="78158" cy="28270"/>
              </a:xfrm>
              <a:custGeom>
                <a:avLst/>
                <a:gdLst>
                  <a:gd name="T0" fmla="*/ 31 w 38"/>
                  <a:gd name="T1" fmla="*/ 14 h 14"/>
                  <a:gd name="T2" fmla="*/ 8 w 38"/>
                  <a:gd name="T3" fmla="*/ 14 h 14"/>
                  <a:gd name="T4" fmla="*/ 0 w 38"/>
                  <a:gd name="T5" fmla="*/ 7 h 14"/>
                  <a:gd name="T6" fmla="*/ 8 w 38"/>
                  <a:gd name="T7" fmla="*/ 0 h 14"/>
                  <a:gd name="T8" fmla="*/ 31 w 38"/>
                  <a:gd name="T9" fmla="*/ 0 h 14"/>
                  <a:gd name="T10" fmla="*/ 38 w 38"/>
                  <a:gd name="T11" fmla="*/ 7 h 14"/>
                  <a:gd name="T12" fmla="*/ 31 w 38"/>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8" h="14">
                    <a:moveTo>
                      <a:pt x="31" y="14"/>
                    </a:moveTo>
                    <a:cubicBezTo>
                      <a:pt x="8" y="14"/>
                      <a:pt x="8" y="14"/>
                      <a:pt x="8" y="14"/>
                    </a:cubicBezTo>
                    <a:cubicBezTo>
                      <a:pt x="4" y="14"/>
                      <a:pt x="0" y="11"/>
                      <a:pt x="0" y="7"/>
                    </a:cubicBezTo>
                    <a:cubicBezTo>
                      <a:pt x="0" y="3"/>
                      <a:pt x="4" y="0"/>
                      <a:pt x="8" y="0"/>
                    </a:cubicBezTo>
                    <a:cubicBezTo>
                      <a:pt x="31" y="0"/>
                      <a:pt x="31" y="0"/>
                      <a:pt x="31" y="0"/>
                    </a:cubicBezTo>
                    <a:cubicBezTo>
                      <a:pt x="35" y="0"/>
                      <a:pt x="38" y="3"/>
                      <a:pt x="38" y="7"/>
                    </a:cubicBezTo>
                    <a:cubicBezTo>
                      <a:pt x="38" y="11"/>
                      <a:pt x="35" y="14"/>
                      <a:pt x="31" y="1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4" name="PA-任意多边形 352"/>
              <p:cNvSpPr/>
              <p:nvPr>
                <p:custDataLst>
                  <p:tags r:id="rId28"/>
                </p:custDataLst>
              </p:nvPr>
            </p:nvSpPr>
            <p:spPr bwMode="auto">
              <a:xfrm>
                <a:off x="6052083" y="6041539"/>
                <a:ext cx="76495" cy="56539"/>
              </a:xfrm>
              <a:custGeom>
                <a:avLst/>
                <a:gdLst>
                  <a:gd name="T0" fmla="*/ 9 w 37"/>
                  <a:gd name="T1" fmla="*/ 27 h 27"/>
                  <a:gd name="T2" fmla="*/ 2 w 37"/>
                  <a:gd name="T3" fmla="*/ 23 h 27"/>
                  <a:gd name="T4" fmla="*/ 5 w 37"/>
                  <a:gd name="T5" fmla="*/ 13 h 27"/>
                  <a:gd name="T6" fmla="*/ 25 w 37"/>
                  <a:gd name="T7" fmla="*/ 2 h 27"/>
                  <a:gd name="T8" fmla="*/ 35 w 37"/>
                  <a:gd name="T9" fmla="*/ 4 h 27"/>
                  <a:gd name="T10" fmla="*/ 32 w 37"/>
                  <a:gd name="T11" fmla="*/ 14 h 27"/>
                  <a:gd name="T12" fmla="*/ 12 w 37"/>
                  <a:gd name="T13" fmla="*/ 26 h 27"/>
                  <a:gd name="T14" fmla="*/ 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9" y="27"/>
                    </a:moveTo>
                    <a:cubicBezTo>
                      <a:pt x="6" y="27"/>
                      <a:pt x="4" y="25"/>
                      <a:pt x="2" y="23"/>
                    </a:cubicBezTo>
                    <a:cubicBezTo>
                      <a:pt x="0" y="20"/>
                      <a:pt x="2" y="15"/>
                      <a:pt x="5" y="13"/>
                    </a:cubicBezTo>
                    <a:cubicBezTo>
                      <a:pt x="25" y="2"/>
                      <a:pt x="25" y="2"/>
                      <a:pt x="25" y="2"/>
                    </a:cubicBezTo>
                    <a:cubicBezTo>
                      <a:pt x="29" y="0"/>
                      <a:pt x="33" y="1"/>
                      <a:pt x="35" y="4"/>
                    </a:cubicBezTo>
                    <a:cubicBezTo>
                      <a:pt x="37" y="8"/>
                      <a:pt x="36" y="12"/>
                      <a:pt x="32" y="14"/>
                    </a:cubicBezTo>
                    <a:cubicBezTo>
                      <a:pt x="12" y="26"/>
                      <a:pt x="12" y="26"/>
                      <a:pt x="12" y="26"/>
                    </a:cubicBezTo>
                    <a:cubicBezTo>
                      <a:pt x="11" y="26"/>
                      <a:pt x="10" y="27"/>
                      <a:pt x="9"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5" name="PA-任意多边形 353"/>
              <p:cNvSpPr/>
              <p:nvPr>
                <p:custDataLst>
                  <p:tags r:id="rId29"/>
                </p:custDataLst>
              </p:nvPr>
            </p:nvSpPr>
            <p:spPr bwMode="auto">
              <a:xfrm>
                <a:off x="6437882" y="6053179"/>
                <a:ext cx="76495" cy="56539"/>
              </a:xfrm>
              <a:custGeom>
                <a:avLst/>
                <a:gdLst>
                  <a:gd name="T0" fmla="*/ 29 w 37"/>
                  <a:gd name="T1" fmla="*/ 27 h 27"/>
                  <a:gd name="T2" fmla="*/ 25 w 37"/>
                  <a:gd name="T3" fmla="*/ 26 h 27"/>
                  <a:gd name="T4" fmla="*/ 5 w 37"/>
                  <a:gd name="T5" fmla="*/ 15 h 27"/>
                  <a:gd name="T6" fmla="*/ 2 w 37"/>
                  <a:gd name="T7" fmla="*/ 5 h 27"/>
                  <a:gd name="T8" fmla="*/ 12 w 37"/>
                  <a:gd name="T9" fmla="*/ 2 h 27"/>
                  <a:gd name="T10" fmla="*/ 32 w 37"/>
                  <a:gd name="T11" fmla="*/ 14 h 27"/>
                  <a:gd name="T12" fmla="*/ 35 w 37"/>
                  <a:gd name="T13" fmla="*/ 23 h 27"/>
                  <a:gd name="T14" fmla="*/ 2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9" y="27"/>
                    </a:moveTo>
                    <a:cubicBezTo>
                      <a:pt x="27" y="27"/>
                      <a:pt x="26" y="27"/>
                      <a:pt x="25" y="26"/>
                    </a:cubicBezTo>
                    <a:cubicBezTo>
                      <a:pt x="5" y="15"/>
                      <a:pt x="5" y="15"/>
                      <a:pt x="5" y="15"/>
                    </a:cubicBezTo>
                    <a:cubicBezTo>
                      <a:pt x="1" y="13"/>
                      <a:pt x="0" y="8"/>
                      <a:pt x="2" y="5"/>
                    </a:cubicBezTo>
                    <a:cubicBezTo>
                      <a:pt x="4" y="1"/>
                      <a:pt x="9" y="0"/>
                      <a:pt x="12" y="2"/>
                    </a:cubicBezTo>
                    <a:cubicBezTo>
                      <a:pt x="32" y="14"/>
                      <a:pt x="32" y="14"/>
                      <a:pt x="32" y="14"/>
                    </a:cubicBezTo>
                    <a:cubicBezTo>
                      <a:pt x="36" y="16"/>
                      <a:pt x="37" y="20"/>
                      <a:pt x="35" y="23"/>
                    </a:cubicBezTo>
                    <a:cubicBezTo>
                      <a:pt x="34" y="26"/>
                      <a:pt x="31" y="27"/>
                      <a:pt x="29"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6" name="PA-任意多边形 354"/>
              <p:cNvSpPr/>
              <p:nvPr>
                <p:custDataLst>
                  <p:tags r:id="rId30"/>
                </p:custDataLst>
              </p:nvPr>
            </p:nvSpPr>
            <p:spPr bwMode="auto">
              <a:xfrm>
                <a:off x="6471140" y="5958393"/>
                <a:ext cx="76495" cy="28270"/>
              </a:xfrm>
              <a:custGeom>
                <a:avLst/>
                <a:gdLst>
                  <a:gd name="T0" fmla="*/ 30 w 37"/>
                  <a:gd name="T1" fmla="*/ 14 h 14"/>
                  <a:gd name="T2" fmla="*/ 7 w 37"/>
                  <a:gd name="T3" fmla="*/ 14 h 14"/>
                  <a:gd name="T4" fmla="*/ 0 w 37"/>
                  <a:gd name="T5" fmla="*/ 7 h 14"/>
                  <a:gd name="T6" fmla="*/ 7 w 37"/>
                  <a:gd name="T7" fmla="*/ 0 h 14"/>
                  <a:gd name="T8" fmla="*/ 30 w 37"/>
                  <a:gd name="T9" fmla="*/ 0 h 14"/>
                  <a:gd name="T10" fmla="*/ 37 w 37"/>
                  <a:gd name="T11" fmla="*/ 7 h 14"/>
                  <a:gd name="T12" fmla="*/ 30 w 37"/>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30" y="14"/>
                    </a:moveTo>
                    <a:cubicBezTo>
                      <a:pt x="7" y="14"/>
                      <a:pt x="7" y="14"/>
                      <a:pt x="7" y="14"/>
                    </a:cubicBezTo>
                    <a:cubicBezTo>
                      <a:pt x="3" y="14"/>
                      <a:pt x="0" y="11"/>
                      <a:pt x="0" y="7"/>
                    </a:cubicBezTo>
                    <a:cubicBezTo>
                      <a:pt x="0" y="3"/>
                      <a:pt x="3" y="0"/>
                      <a:pt x="7" y="0"/>
                    </a:cubicBezTo>
                    <a:cubicBezTo>
                      <a:pt x="30" y="0"/>
                      <a:pt x="30" y="0"/>
                      <a:pt x="30" y="0"/>
                    </a:cubicBezTo>
                    <a:cubicBezTo>
                      <a:pt x="34" y="0"/>
                      <a:pt x="37" y="3"/>
                      <a:pt x="37" y="7"/>
                    </a:cubicBezTo>
                    <a:cubicBezTo>
                      <a:pt x="37" y="11"/>
                      <a:pt x="34" y="14"/>
                      <a:pt x="30" y="1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7" name="PA-任意多边形 355"/>
              <p:cNvSpPr/>
              <p:nvPr>
                <p:custDataLst>
                  <p:tags r:id="rId31"/>
                </p:custDataLst>
              </p:nvPr>
            </p:nvSpPr>
            <p:spPr bwMode="auto">
              <a:xfrm>
                <a:off x="6446196" y="5830347"/>
                <a:ext cx="76495" cy="56539"/>
              </a:xfrm>
              <a:custGeom>
                <a:avLst/>
                <a:gdLst>
                  <a:gd name="T0" fmla="*/ 8 w 37"/>
                  <a:gd name="T1" fmla="*/ 27 h 27"/>
                  <a:gd name="T2" fmla="*/ 2 w 37"/>
                  <a:gd name="T3" fmla="*/ 24 h 27"/>
                  <a:gd name="T4" fmla="*/ 5 w 37"/>
                  <a:gd name="T5" fmla="*/ 14 h 27"/>
                  <a:gd name="T6" fmla="*/ 25 w 37"/>
                  <a:gd name="T7" fmla="*/ 2 h 27"/>
                  <a:gd name="T8" fmla="*/ 35 w 37"/>
                  <a:gd name="T9" fmla="*/ 5 h 27"/>
                  <a:gd name="T10" fmla="*/ 32 w 37"/>
                  <a:gd name="T11" fmla="*/ 15 h 27"/>
                  <a:gd name="T12" fmla="*/ 12 w 37"/>
                  <a:gd name="T13" fmla="*/ 26 h 27"/>
                  <a:gd name="T14" fmla="*/ 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8" y="27"/>
                    </a:moveTo>
                    <a:cubicBezTo>
                      <a:pt x="6" y="27"/>
                      <a:pt x="3" y="26"/>
                      <a:pt x="2" y="24"/>
                    </a:cubicBezTo>
                    <a:cubicBezTo>
                      <a:pt x="0" y="20"/>
                      <a:pt x="1" y="16"/>
                      <a:pt x="5" y="14"/>
                    </a:cubicBezTo>
                    <a:cubicBezTo>
                      <a:pt x="25" y="2"/>
                      <a:pt x="25" y="2"/>
                      <a:pt x="25" y="2"/>
                    </a:cubicBezTo>
                    <a:cubicBezTo>
                      <a:pt x="28" y="0"/>
                      <a:pt x="33" y="1"/>
                      <a:pt x="35" y="5"/>
                    </a:cubicBezTo>
                    <a:cubicBezTo>
                      <a:pt x="37" y="8"/>
                      <a:pt x="35" y="13"/>
                      <a:pt x="32" y="15"/>
                    </a:cubicBezTo>
                    <a:cubicBezTo>
                      <a:pt x="12" y="26"/>
                      <a:pt x="12" y="26"/>
                      <a:pt x="12" y="26"/>
                    </a:cubicBezTo>
                    <a:cubicBezTo>
                      <a:pt x="11" y="27"/>
                      <a:pt x="9" y="27"/>
                      <a:pt x="8" y="27"/>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8" name="PA-任意多边形 356"/>
              <p:cNvSpPr/>
              <p:nvPr>
                <p:custDataLst>
                  <p:tags r:id="rId32"/>
                </p:custDataLst>
              </p:nvPr>
            </p:nvSpPr>
            <p:spPr bwMode="auto">
              <a:xfrm>
                <a:off x="6376353" y="5738887"/>
                <a:ext cx="59865" cy="73169"/>
              </a:xfrm>
              <a:custGeom>
                <a:avLst/>
                <a:gdLst>
                  <a:gd name="T0" fmla="*/ 8 w 28"/>
                  <a:gd name="T1" fmla="*/ 35 h 35"/>
                  <a:gd name="T2" fmla="*/ 4 w 28"/>
                  <a:gd name="T3" fmla="*/ 34 h 35"/>
                  <a:gd name="T4" fmla="*/ 2 w 28"/>
                  <a:gd name="T5" fmla="*/ 24 h 35"/>
                  <a:gd name="T6" fmla="*/ 13 w 28"/>
                  <a:gd name="T7" fmla="*/ 4 h 35"/>
                  <a:gd name="T8" fmla="*/ 23 w 28"/>
                  <a:gd name="T9" fmla="*/ 2 h 35"/>
                  <a:gd name="T10" fmla="*/ 26 w 28"/>
                  <a:gd name="T11" fmla="*/ 11 h 35"/>
                  <a:gd name="T12" fmla="*/ 14 w 28"/>
                  <a:gd name="T13" fmla="*/ 32 h 35"/>
                  <a:gd name="T14" fmla="*/ 8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8" y="35"/>
                    </a:moveTo>
                    <a:cubicBezTo>
                      <a:pt x="7" y="35"/>
                      <a:pt x="5" y="35"/>
                      <a:pt x="4" y="34"/>
                    </a:cubicBezTo>
                    <a:cubicBezTo>
                      <a:pt x="1" y="32"/>
                      <a:pt x="0" y="28"/>
                      <a:pt x="2" y="24"/>
                    </a:cubicBezTo>
                    <a:cubicBezTo>
                      <a:pt x="13" y="4"/>
                      <a:pt x="13" y="4"/>
                      <a:pt x="13" y="4"/>
                    </a:cubicBezTo>
                    <a:cubicBezTo>
                      <a:pt x="15" y="1"/>
                      <a:pt x="19" y="0"/>
                      <a:pt x="23" y="2"/>
                    </a:cubicBezTo>
                    <a:cubicBezTo>
                      <a:pt x="26" y="4"/>
                      <a:pt x="28" y="8"/>
                      <a:pt x="26" y="11"/>
                    </a:cubicBezTo>
                    <a:cubicBezTo>
                      <a:pt x="14" y="32"/>
                      <a:pt x="14" y="32"/>
                      <a:pt x="14" y="32"/>
                    </a:cubicBezTo>
                    <a:cubicBezTo>
                      <a:pt x="13" y="34"/>
                      <a:pt x="10" y="35"/>
                      <a:pt x="8" y="35"/>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39" name="PA-任意多边形 357"/>
              <p:cNvSpPr>
                <a:spLocks noEditPoints="1"/>
              </p:cNvSpPr>
              <p:nvPr>
                <p:custDataLst>
                  <p:tags r:id="rId33"/>
                </p:custDataLst>
              </p:nvPr>
            </p:nvSpPr>
            <p:spPr bwMode="auto">
              <a:xfrm>
                <a:off x="6146870" y="5828685"/>
                <a:ext cx="281035" cy="337574"/>
              </a:xfrm>
              <a:custGeom>
                <a:avLst/>
                <a:gdLst>
                  <a:gd name="T0" fmla="*/ 67 w 134"/>
                  <a:gd name="T1" fmla="*/ 0 h 162"/>
                  <a:gd name="T2" fmla="*/ 0 w 134"/>
                  <a:gd name="T3" fmla="*/ 73 h 162"/>
                  <a:gd name="T4" fmla="*/ 31 w 134"/>
                  <a:gd name="T5" fmla="*/ 162 h 162"/>
                  <a:gd name="T6" fmla="*/ 71 w 134"/>
                  <a:gd name="T7" fmla="*/ 162 h 162"/>
                  <a:gd name="T8" fmla="*/ 107 w 134"/>
                  <a:gd name="T9" fmla="*/ 132 h 162"/>
                  <a:gd name="T10" fmla="*/ 134 w 134"/>
                  <a:gd name="T11" fmla="*/ 67 h 162"/>
                  <a:gd name="T12" fmla="*/ 59 w 134"/>
                  <a:gd name="T13" fmla="*/ 118 h 162"/>
                  <a:gd name="T14" fmla="*/ 45 w 134"/>
                  <a:gd name="T15" fmla="*/ 91 h 162"/>
                  <a:gd name="T16" fmla="*/ 54 w 134"/>
                  <a:gd name="T17" fmla="*/ 87 h 162"/>
                  <a:gd name="T18" fmla="*/ 73 w 134"/>
                  <a:gd name="T19" fmla="*/ 87 h 162"/>
                  <a:gd name="T20" fmla="*/ 80 w 134"/>
                  <a:gd name="T21" fmla="*/ 92 h 162"/>
                  <a:gd name="T22" fmla="*/ 84 w 134"/>
                  <a:gd name="T23" fmla="*/ 91 h 162"/>
                  <a:gd name="T24" fmla="*/ 71 w 134"/>
                  <a:gd name="T25" fmla="*/ 118 h 162"/>
                  <a:gd name="T26" fmla="*/ 59 w 134"/>
                  <a:gd name="T27" fmla="*/ 150 h 162"/>
                  <a:gd name="T28" fmla="*/ 55 w 134"/>
                  <a:gd name="T29" fmla="*/ 72 h 162"/>
                  <a:gd name="T30" fmla="*/ 57 w 134"/>
                  <a:gd name="T31" fmla="*/ 74 h 162"/>
                  <a:gd name="T32" fmla="*/ 55 w 134"/>
                  <a:gd name="T33" fmla="*/ 72 h 162"/>
                  <a:gd name="T34" fmla="*/ 75 w 134"/>
                  <a:gd name="T35" fmla="*/ 70 h 162"/>
                  <a:gd name="T36" fmla="*/ 76 w 134"/>
                  <a:gd name="T37" fmla="*/ 70 h 162"/>
                  <a:gd name="T38" fmla="*/ 74 w 134"/>
                  <a:gd name="T39" fmla="*/ 71 h 162"/>
                  <a:gd name="T40" fmla="*/ 121 w 134"/>
                  <a:gd name="T41" fmla="*/ 77 h 162"/>
                  <a:gd name="T42" fmla="*/ 98 w 134"/>
                  <a:gd name="T43" fmla="*/ 125 h 162"/>
                  <a:gd name="T44" fmla="*/ 79 w 134"/>
                  <a:gd name="T45" fmla="*/ 150 h 162"/>
                  <a:gd name="T46" fmla="*/ 94 w 134"/>
                  <a:gd name="T47" fmla="*/ 90 h 162"/>
                  <a:gd name="T48" fmla="*/ 87 w 134"/>
                  <a:gd name="T49" fmla="*/ 86 h 162"/>
                  <a:gd name="T50" fmla="*/ 77 w 134"/>
                  <a:gd name="T51" fmla="*/ 85 h 162"/>
                  <a:gd name="T52" fmla="*/ 75 w 134"/>
                  <a:gd name="T53" fmla="*/ 83 h 162"/>
                  <a:gd name="T54" fmla="*/ 75 w 134"/>
                  <a:gd name="T55" fmla="*/ 66 h 162"/>
                  <a:gd name="T56" fmla="*/ 71 w 134"/>
                  <a:gd name="T57" fmla="*/ 82 h 162"/>
                  <a:gd name="T58" fmla="*/ 57 w 134"/>
                  <a:gd name="T59" fmla="*/ 84 h 162"/>
                  <a:gd name="T60" fmla="*/ 57 w 134"/>
                  <a:gd name="T61" fmla="*/ 68 h 162"/>
                  <a:gd name="T62" fmla="*/ 51 w 134"/>
                  <a:gd name="T63" fmla="*/ 81 h 162"/>
                  <a:gd name="T64" fmla="*/ 47 w 134"/>
                  <a:gd name="T65" fmla="*/ 87 h 162"/>
                  <a:gd name="T66" fmla="*/ 43 w 134"/>
                  <a:gd name="T67" fmla="*/ 86 h 162"/>
                  <a:gd name="T68" fmla="*/ 37 w 134"/>
                  <a:gd name="T69" fmla="*/ 84 h 162"/>
                  <a:gd name="T70" fmla="*/ 37 w 134"/>
                  <a:gd name="T71" fmla="*/ 84 h 162"/>
                  <a:gd name="T72" fmla="*/ 37 w 134"/>
                  <a:gd name="T73" fmla="*/ 84 h 162"/>
                  <a:gd name="T74" fmla="*/ 51 w 134"/>
                  <a:gd name="T75" fmla="*/ 119 h 162"/>
                  <a:gd name="T76" fmla="*/ 43 w 134"/>
                  <a:gd name="T77" fmla="*/ 150 h 162"/>
                  <a:gd name="T78" fmla="*/ 12 w 134"/>
                  <a:gd name="T79" fmla="*/ 77 h 162"/>
                  <a:gd name="T80" fmla="*/ 11 w 134"/>
                  <a:gd name="T81" fmla="*/ 69 h 162"/>
                  <a:gd name="T82" fmla="*/ 67 w 134"/>
                  <a:gd name="T83" fmla="*/ 11 h 162"/>
                  <a:gd name="T84" fmla="*/ 122 w 134"/>
                  <a:gd name="T85" fmla="*/ 6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162">
                    <a:moveTo>
                      <a:pt x="134" y="67"/>
                    </a:moveTo>
                    <a:cubicBezTo>
                      <a:pt x="134" y="30"/>
                      <a:pt x="104" y="0"/>
                      <a:pt x="67" y="0"/>
                    </a:cubicBezTo>
                    <a:cubicBezTo>
                      <a:pt x="30" y="0"/>
                      <a:pt x="0" y="30"/>
                      <a:pt x="0" y="67"/>
                    </a:cubicBezTo>
                    <a:cubicBezTo>
                      <a:pt x="0" y="69"/>
                      <a:pt x="0" y="71"/>
                      <a:pt x="0" y="73"/>
                    </a:cubicBezTo>
                    <a:cubicBezTo>
                      <a:pt x="0" y="74"/>
                      <a:pt x="1" y="100"/>
                      <a:pt x="26" y="132"/>
                    </a:cubicBezTo>
                    <a:cubicBezTo>
                      <a:pt x="34" y="142"/>
                      <a:pt x="31" y="162"/>
                      <a:pt x="31" y="162"/>
                    </a:cubicBezTo>
                    <a:cubicBezTo>
                      <a:pt x="41" y="162"/>
                      <a:pt x="51" y="162"/>
                      <a:pt x="62" y="162"/>
                    </a:cubicBezTo>
                    <a:cubicBezTo>
                      <a:pt x="65" y="162"/>
                      <a:pt x="68" y="162"/>
                      <a:pt x="71" y="162"/>
                    </a:cubicBezTo>
                    <a:cubicBezTo>
                      <a:pt x="82" y="162"/>
                      <a:pt x="92" y="162"/>
                      <a:pt x="102" y="162"/>
                    </a:cubicBezTo>
                    <a:cubicBezTo>
                      <a:pt x="102" y="162"/>
                      <a:pt x="99" y="142"/>
                      <a:pt x="107" y="132"/>
                    </a:cubicBezTo>
                    <a:cubicBezTo>
                      <a:pt x="132" y="100"/>
                      <a:pt x="134" y="74"/>
                      <a:pt x="133" y="73"/>
                    </a:cubicBezTo>
                    <a:cubicBezTo>
                      <a:pt x="133" y="71"/>
                      <a:pt x="134" y="69"/>
                      <a:pt x="134" y="67"/>
                    </a:cubicBezTo>
                    <a:close/>
                    <a:moveTo>
                      <a:pt x="59" y="150"/>
                    </a:moveTo>
                    <a:cubicBezTo>
                      <a:pt x="59" y="118"/>
                      <a:pt x="59" y="118"/>
                      <a:pt x="59" y="118"/>
                    </a:cubicBezTo>
                    <a:cubicBezTo>
                      <a:pt x="59" y="117"/>
                      <a:pt x="59" y="117"/>
                      <a:pt x="58" y="116"/>
                    </a:cubicBezTo>
                    <a:cubicBezTo>
                      <a:pt x="45" y="91"/>
                      <a:pt x="45" y="91"/>
                      <a:pt x="45" y="91"/>
                    </a:cubicBezTo>
                    <a:cubicBezTo>
                      <a:pt x="46" y="91"/>
                      <a:pt x="47" y="91"/>
                      <a:pt x="48" y="90"/>
                    </a:cubicBezTo>
                    <a:cubicBezTo>
                      <a:pt x="50" y="90"/>
                      <a:pt x="52" y="88"/>
                      <a:pt x="54" y="87"/>
                    </a:cubicBezTo>
                    <a:cubicBezTo>
                      <a:pt x="56" y="89"/>
                      <a:pt x="59" y="91"/>
                      <a:pt x="61" y="91"/>
                    </a:cubicBezTo>
                    <a:cubicBezTo>
                      <a:pt x="65" y="92"/>
                      <a:pt x="69" y="90"/>
                      <a:pt x="73" y="87"/>
                    </a:cubicBezTo>
                    <a:cubicBezTo>
                      <a:pt x="73" y="87"/>
                      <a:pt x="73" y="87"/>
                      <a:pt x="73" y="88"/>
                    </a:cubicBezTo>
                    <a:cubicBezTo>
                      <a:pt x="75" y="91"/>
                      <a:pt x="78" y="92"/>
                      <a:pt x="80" y="92"/>
                    </a:cubicBezTo>
                    <a:cubicBezTo>
                      <a:pt x="81" y="92"/>
                      <a:pt x="81" y="92"/>
                      <a:pt x="81" y="92"/>
                    </a:cubicBezTo>
                    <a:cubicBezTo>
                      <a:pt x="82" y="92"/>
                      <a:pt x="83" y="92"/>
                      <a:pt x="84" y="91"/>
                    </a:cubicBezTo>
                    <a:cubicBezTo>
                      <a:pt x="71" y="116"/>
                      <a:pt x="71" y="116"/>
                      <a:pt x="71" y="116"/>
                    </a:cubicBezTo>
                    <a:cubicBezTo>
                      <a:pt x="71" y="117"/>
                      <a:pt x="71" y="117"/>
                      <a:pt x="71" y="118"/>
                    </a:cubicBezTo>
                    <a:cubicBezTo>
                      <a:pt x="71" y="150"/>
                      <a:pt x="71" y="150"/>
                      <a:pt x="71" y="150"/>
                    </a:cubicBezTo>
                    <a:lnTo>
                      <a:pt x="59" y="150"/>
                    </a:lnTo>
                    <a:close/>
                    <a:moveTo>
                      <a:pt x="55" y="72"/>
                    </a:moveTo>
                    <a:cubicBezTo>
                      <a:pt x="55" y="72"/>
                      <a:pt x="55" y="72"/>
                      <a:pt x="55" y="72"/>
                    </a:cubicBezTo>
                    <a:cubicBezTo>
                      <a:pt x="55" y="72"/>
                      <a:pt x="55" y="72"/>
                      <a:pt x="56" y="72"/>
                    </a:cubicBezTo>
                    <a:cubicBezTo>
                      <a:pt x="57" y="72"/>
                      <a:pt x="57" y="72"/>
                      <a:pt x="57" y="74"/>
                    </a:cubicBezTo>
                    <a:cubicBezTo>
                      <a:pt x="57" y="75"/>
                      <a:pt x="56" y="77"/>
                      <a:pt x="55" y="80"/>
                    </a:cubicBezTo>
                    <a:cubicBezTo>
                      <a:pt x="54" y="76"/>
                      <a:pt x="54" y="73"/>
                      <a:pt x="55" y="72"/>
                    </a:cubicBezTo>
                    <a:close/>
                    <a:moveTo>
                      <a:pt x="74" y="71"/>
                    </a:moveTo>
                    <a:cubicBezTo>
                      <a:pt x="74" y="70"/>
                      <a:pt x="75" y="70"/>
                      <a:pt x="75" y="70"/>
                    </a:cubicBezTo>
                    <a:cubicBezTo>
                      <a:pt x="75" y="70"/>
                      <a:pt x="75" y="70"/>
                      <a:pt x="75" y="70"/>
                    </a:cubicBezTo>
                    <a:cubicBezTo>
                      <a:pt x="76" y="70"/>
                      <a:pt x="76" y="70"/>
                      <a:pt x="76" y="70"/>
                    </a:cubicBezTo>
                    <a:cubicBezTo>
                      <a:pt x="76" y="71"/>
                      <a:pt x="76" y="74"/>
                      <a:pt x="74" y="78"/>
                    </a:cubicBezTo>
                    <a:cubicBezTo>
                      <a:pt x="73" y="75"/>
                      <a:pt x="73" y="72"/>
                      <a:pt x="74" y="71"/>
                    </a:cubicBezTo>
                    <a:close/>
                    <a:moveTo>
                      <a:pt x="122" y="69"/>
                    </a:moveTo>
                    <a:cubicBezTo>
                      <a:pt x="121" y="77"/>
                      <a:pt x="121" y="77"/>
                      <a:pt x="121" y="77"/>
                    </a:cubicBezTo>
                    <a:cubicBezTo>
                      <a:pt x="121" y="77"/>
                      <a:pt x="121" y="77"/>
                      <a:pt x="121" y="77"/>
                    </a:cubicBezTo>
                    <a:cubicBezTo>
                      <a:pt x="120" y="84"/>
                      <a:pt x="115" y="103"/>
                      <a:pt x="98" y="125"/>
                    </a:cubicBezTo>
                    <a:cubicBezTo>
                      <a:pt x="92" y="132"/>
                      <a:pt x="90" y="142"/>
                      <a:pt x="90" y="150"/>
                    </a:cubicBezTo>
                    <a:cubicBezTo>
                      <a:pt x="79" y="150"/>
                      <a:pt x="79" y="150"/>
                      <a:pt x="79" y="150"/>
                    </a:cubicBezTo>
                    <a:cubicBezTo>
                      <a:pt x="79" y="119"/>
                      <a:pt x="79" y="119"/>
                      <a:pt x="79" y="119"/>
                    </a:cubicBezTo>
                    <a:cubicBezTo>
                      <a:pt x="94" y="90"/>
                      <a:pt x="94" y="90"/>
                      <a:pt x="94" y="90"/>
                    </a:cubicBezTo>
                    <a:cubicBezTo>
                      <a:pt x="95" y="88"/>
                      <a:pt x="94" y="85"/>
                      <a:pt x="92" y="84"/>
                    </a:cubicBezTo>
                    <a:cubicBezTo>
                      <a:pt x="90" y="83"/>
                      <a:pt x="88" y="84"/>
                      <a:pt x="87" y="86"/>
                    </a:cubicBezTo>
                    <a:cubicBezTo>
                      <a:pt x="85" y="87"/>
                      <a:pt x="83" y="88"/>
                      <a:pt x="81" y="88"/>
                    </a:cubicBezTo>
                    <a:cubicBezTo>
                      <a:pt x="79" y="88"/>
                      <a:pt x="78" y="87"/>
                      <a:pt x="77" y="85"/>
                    </a:cubicBezTo>
                    <a:cubicBezTo>
                      <a:pt x="76" y="85"/>
                      <a:pt x="76" y="84"/>
                      <a:pt x="75" y="83"/>
                    </a:cubicBezTo>
                    <a:cubicBezTo>
                      <a:pt x="75" y="83"/>
                      <a:pt x="75" y="83"/>
                      <a:pt x="75" y="83"/>
                    </a:cubicBezTo>
                    <a:cubicBezTo>
                      <a:pt x="79" y="78"/>
                      <a:pt x="81" y="72"/>
                      <a:pt x="79" y="68"/>
                    </a:cubicBezTo>
                    <a:cubicBezTo>
                      <a:pt x="79" y="66"/>
                      <a:pt x="77" y="65"/>
                      <a:pt x="75" y="66"/>
                    </a:cubicBezTo>
                    <a:cubicBezTo>
                      <a:pt x="73" y="66"/>
                      <a:pt x="71" y="67"/>
                      <a:pt x="70" y="69"/>
                    </a:cubicBezTo>
                    <a:cubicBezTo>
                      <a:pt x="69" y="72"/>
                      <a:pt x="69" y="78"/>
                      <a:pt x="71" y="82"/>
                    </a:cubicBezTo>
                    <a:cubicBezTo>
                      <a:pt x="68" y="85"/>
                      <a:pt x="65" y="88"/>
                      <a:pt x="62" y="87"/>
                    </a:cubicBezTo>
                    <a:cubicBezTo>
                      <a:pt x="60" y="87"/>
                      <a:pt x="58" y="86"/>
                      <a:pt x="57" y="84"/>
                    </a:cubicBezTo>
                    <a:cubicBezTo>
                      <a:pt x="60" y="80"/>
                      <a:pt x="61" y="77"/>
                      <a:pt x="61" y="73"/>
                    </a:cubicBezTo>
                    <a:cubicBezTo>
                      <a:pt x="61" y="71"/>
                      <a:pt x="60" y="68"/>
                      <a:pt x="57" y="68"/>
                    </a:cubicBezTo>
                    <a:cubicBezTo>
                      <a:pt x="55" y="67"/>
                      <a:pt x="53" y="68"/>
                      <a:pt x="52" y="69"/>
                    </a:cubicBezTo>
                    <a:cubicBezTo>
                      <a:pt x="49" y="72"/>
                      <a:pt x="50" y="77"/>
                      <a:pt x="51" y="81"/>
                    </a:cubicBezTo>
                    <a:cubicBezTo>
                      <a:pt x="51" y="82"/>
                      <a:pt x="51" y="83"/>
                      <a:pt x="52" y="83"/>
                    </a:cubicBezTo>
                    <a:cubicBezTo>
                      <a:pt x="50" y="85"/>
                      <a:pt x="48" y="86"/>
                      <a:pt x="47" y="87"/>
                    </a:cubicBezTo>
                    <a:cubicBezTo>
                      <a:pt x="45" y="87"/>
                      <a:pt x="44" y="87"/>
                      <a:pt x="43" y="87"/>
                    </a:cubicBezTo>
                    <a:cubicBezTo>
                      <a:pt x="43" y="86"/>
                      <a:pt x="43" y="86"/>
                      <a:pt x="43" y="86"/>
                    </a:cubicBezTo>
                    <a:cubicBezTo>
                      <a:pt x="42" y="84"/>
                      <a:pt x="40" y="83"/>
                      <a:pt x="38" y="84"/>
                    </a:cubicBezTo>
                    <a:cubicBezTo>
                      <a:pt x="38" y="84"/>
                      <a:pt x="38" y="84"/>
                      <a:pt x="37" y="84"/>
                    </a:cubicBezTo>
                    <a:cubicBezTo>
                      <a:pt x="37" y="84"/>
                      <a:pt x="37" y="84"/>
                      <a:pt x="37" y="84"/>
                    </a:cubicBezTo>
                    <a:cubicBezTo>
                      <a:pt x="37" y="84"/>
                      <a:pt x="37" y="84"/>
                      <a:pt x="37" y="84"/>
                    </a:cubicBezTo>
                    <a:cubicBezTo>
                      <a:pt x="37" y="84"/>
                      <a:pt x="37" y="84"/>
                      <a:pt x="37" y="84"/>
                    </a:cubicBezTo>
                    <a:cubicBezTo>
                      <a:pt x="37" y="84"/>
                      <a:pt x="37" y="84"/>
                      <a:pt x="37" y="84"/>
                    </a:cubicBezTo>
                    <a:cubicBezTo>
                      <a:pt x="35" y="85"/>
                      <a:pt x="35" y="88"/>
                      <a:pt x="36" y="90"/>
                    </a:cubicBezTo>
                    <a:cubicBezTo>
                      <a:pt x="51" y="119"/>
                      <a:pt x="51" y="119"/>
                      <a:pt x="51" y="119"/>
                    </a:cubicBezTo>
                    <a:cubicBezTo>
                      <a:pt x="51" y="150"/>
                      <a:pt x="51" y="150"/>
                      <a:pt x="51" y="150"/>
                    </a:cubicBezTo>
                    <a:cubicBezTo>
                      <a:pt x="43" y="150"/>
                      <a:pt x="43" y="150"/>
                      <a:pt x="43" y="150"/>
                    </a:cubicBezTo>
                    <a:cubicBezTo>
                      <a:pt x="43" y="142"/>
                      <a:pt x="41" y="132"/>
                      <a:pt x="36" y="125"/>
                    </a:cubicBezTo>
                    <a:cubicBezTo>
                      <a:pt x="18" y="103"/>
                      <a:pt x="13" y="84"/>
                      <a:pt x="12" y="77"/>
                    </a:cubicBezTo>
                    <a:cubicBezTo>
                      <a:pt x="12" y="77"/>
                      <a:pt x="12" y="77"/>
                      <a:pt x="12" y="77"/>
                    </a:cubicBezTo>
                    <a:cubicBezTo>
                      <a:pt x="11" y="69"/>
                      <a:pt x="11" y="69"/>
                      <a:pt x="11" y="69"/>
                    </a:cubicBezTo>
                    <a:cubicBezTo>
                      <a:pt x="11" y="68"/>
                      <a:pt x="11" y="67"/>
                      <a:pt x="11" y="67"/>
                    </a:cubicBezTo>
                    <a:cubicBezTo>
                      <a:pt x="11" y="36"/>
                      <a:pt x="36" y="11"/>
                      <a:pt x="67" y="11"/>
                    </a:cubicBezTo>
                    <a:cubicBezTo>
                      <a:pt x="97" y="11"/>
                      <a:pt x="122" y="36"/>
                      <a:pt x="122" y="67"/>
                    </a:cubicBezTo>
                    <a:cubicBezTo>
                      <a:pt x="122" y="67"/>
                      <a:pt x="122" y="68"/>
                      <a:pt x="122" y="69"/>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40" name="PA-任意多边形 358"/>
              <p:cNvSpPr/>
              <p:nvPr>
                <p:custDataLst>
                  <p:tags r:id="rId34"/>
                </p:custDataLst>
              </p:nvPr>
            </p:nvSpPr>
            <p:spPr bwMode="auto">
              <a:xfrm>
                <a:off x="6211724" y="6176235"/>
                <a:ext cx="148001" cy="84810"/>
              </a:xfrm>
              <a:custGeom>
                <a:avLst/>
                <a:gdLst>
                  <a:gd name="T0" fmla="*/ 0 w 71"/>
                  <a:gd name="T1" fmla="*/ 6 h 40"/>
                  <a:gd name="T2" fmla="*/ 3 w 71"/>
                  <a:gd name="T3" fmla="*/ 6 h 40"/>
                  <a:gd name="T4" fmla="*/ 3 w 71"/>
                  <a:gd name="T5" fmla="*/ 11 h 40"/>
                  <a:gd name="T6" fmla="*/ 0 w 71"/>
                  <a:gd name="T7" fmla="*/ 11 h 40"/>
                  <a:gd name="T8" fmla="*/ 0 w 71"/>
                  <a:gd name="T9" fmla="*/ 17 h 40"/>
                  <a:gd name="T10" fmla="*/ 3 w 71"/>
                  <a:gd name="T11" fmla="*/ 17 h 40"/>
                  <a:gd name="T12" fmla="*/ 3 w 71"/>
                  <a:gd name="T13" fmla="*/ 22 h 40"/>
                  <a:gd name="T14" fmla="*/ 0 w 71"/>
                  <a:gd name="T15" fmla="*/ 22 h 40"/>
                  <a:gd name="T16" fmla="*/ 16 w 71"/>
                  <a:gd name="T17" fmla="*/ 34 h 40"/>
                  <a:gd name="T18" fmla="*/ 24 w 71"/>
                  <a:gd name="T19" fmla="*/ 40 h 40"/>
                  <a:gd name="T20" fmla="*/ 47 w 71"/>
                  <a:gd name="T21" fmla="*/ 40 h 40"/>
                  <a:gd name="T22" fmla="*/ 56 w 71"/>
                  <a:gd name="T23" fmla="*/ 34 h 40"/>
                  <a:gd name="T24" fmla="*/ 71 w 71"/>
                  <a:gd name="T25" fmla="*/ 22 h 40"/>
                  <a:gd name="T26" fmla="*/ 68 w 71"/>
                  <a:gd name="T27" fmla="*/ 22 h 40"/>
                  <a:gd name="T28" fmla="*/ 68 w 71"/>
                  <a:gd name="T29" fmla="*/ 17 h 40"/>
                  <a:gd name="T30" fmla="*/ 71 w 71"/>
                  <a:gd name="T31" fmla="*/ 17 h 40"/>
                  <a:gd name="T32" fmla="*/ 71 w 71"/>
                  <a:gd name="T33" fmla="*/ 11 h 40"/>
                  <a:gd name="T34" fmla="*/ 68 w 71"/>
                  <a:gd name="T35" fmla="*/ 11 h 40"/>
                  <a:gd name="T36" fmla="*/ 68 w 71"/>
                  <a:gd name="T37" fmla="*/ 6 h 40"/>
                  <a:gd name="T38" fmla="*/ 71 w 71"/>
                  <a:gd name="T39" fmla="*/ 6 h 40"/>
                  <a:gd name="T40" fmla="*/ 71 w 71"/>
                  <a:gd name="T41" fmla="*/ 0 h 40"/>
                  <a:gd name="T42" fmla="*/ 0 w 71"/>
                  <a:gd name="T43" fmla="*/ 0 h 40"/>
                  <a:gd name="T44" fmla="*/ 0 w 71"/>
                  <a:gd name="T45"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40">
                    <a:moveTo>
                      <a:pt x="0" y="6"/>
                    </a:moveTo>
                    <a:cubicBezTo>
                      <a:pt x="3" y="6"/>
                      <a:pt x="3" y="6"/>
                      <a:pt x="3" y="6"/>
                    </a:cubicBezTo>
                    <a:cubicBezTo>
                      <a:pt x="3" y="11"/>
                      <a:pt x="3" y="11"/>
                      <a:pt x="3" y="11"/>
                    </a:cubicBezTo>
                    <a:cubicBezTo>
                      <a:pt x="0" y="11"/>
                      <a:pt x="0" y="11"/>
                      <a:pt x="0" y="11"/>
                    </a:cubicBezTo>
                    <a:cubicBezTo>
                      <a:pt x="0" y="17"/>
                      <a:pt x="0" y="17"/>
                      <a:pt x="0" y="17"/>
                    </a:cubicBezTo>
                    <a:cubicBezTo>
                      <a:pt x="3" y="17"/>
                      <a:pt x="3" y="17"/>
                      <a:pt x="3" y="17"/>
                    </a:cubicBezTo>
                    <a:cubicBezTo>
                      <a:pt x="3" y="22"/>
                      <a:pt x="3" y="22"/>
                      <a:pt x="3" y="22"/>
                    </a:cubicBezTo>
                    <a:cubicBezTo>
                      <a:pt x="0" y="22"/>
                      <a:pt x="0" y="22"/>
                      <a:pt x="0" y="22"/>
                    </a:cubicBezTo>
                    <a:cubicBezTo>
                      <a:pt x="1" y="28"/>
                      <a:pt x="7" y="34"/>
                      <a:pt x="16" y="34"/>
                    </a:cubicBezTo>
                    <a:cubicBezTo>
                      <a:pt x="17" y="38"/>
                      <a:pt x="20" y="40"/>
                      <a:pt x="24" y="40"/>
                    </a:cubicBezTo>
                    <a:cubicBezTo>
                      <a:pt x="47" y="40"/>
                      <a:pt x="47" y="40"/>
                      <a:pt x="47" y="40"/>
                    </a:cubicBezTo>
                    <a:cubicBezTo>
                      <a:pt x="51" y="40"/>
                      <a:pt x="54" y="38"/>
                      <a:pt x="56" y="34"/>
                    </a:cubicBezTo>
                    <a:cubicBezTo>
                      <a:pt x="64" y="34"/>
                      <a:pt x="70" y="28"/>
                      <a:pt x="71" y="22"/>
                    </a:cubicBezTo>
                    <a:cubicBezTo>
                      <a:pt x="68" y="22"/>
                      <a:pt x="68" y="22"/>
                      <a:pt x="68" y="22"/>
                    </a:cubicBezTo>
                    <a:cubicBezTo>
                      <a:pt x="68" y="17"/>
                      <a:pt x="68" y="17"/>
                      <a:pt x="68" y="17"/>
                    </a:cubicBezTo>
                    <a:cubicBezTo>
                      <a:pt x="71" y="17"/>
                      <a:pt x="71" y="17"/>
                      <a:pt x="71" y="17"/>
                    </a:cubicBezTo>
                    <a:cubicBezTo>
                      <a:pt x="71" y="11"/>
                      <a:pt x="71" y="11"/>
                      <a:pt x="71" y="11"/>
                    </a:cubicBezTo>
                    <a:cubicBezTo>
                      <a:pt x="68" y="11"/>
                      <a:pt x="68" y="11"/>
                      <a:pt x="68" y="11"/>
                    </a:cubicBezTo>
                    <a:cubicBezTo>
                      <a:pt x="68" y="6"/>
                      <a:pt x="68" y="6"/>
                      <a:pt x="68" y="6"/>
                    </a:cubicBezTo>
                    <a:cubicBezTo>
                      <a:pt x="71" y="6"/>
                      <a:pt x="71" y="6"/>
                      <a:pt x="71" y="6"/>
                    </a:cubicBezTo>
                    <a:cubicBezTo>
                      <a:pt x="71" y="0"/>
                      <a:pt x="71" y="0"/>
                      <a:pt x="71" y="0"/>
                    </a:cubicBezTo>
                    <a:cubicBezTo>
                      <a:pt x="0" y="0"/>
                      <a:pt x="0" y="0"/>
                      <a:pt x="0" y="0"/>
                    </a:cubicBezTo>
                    <a:lnTo>
                      <a:pt x="0" y="6"/>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59" name="PA-组合 58"/>
          <p:cNvGrpSpPr/>
          <p:nvPr>
            <p:custDataLst>
              <p:tags r:id="rId6"/>
            </p:custDataLst>
          </p:nvPr>
        </p:nvGrpSpPr>
        <p:grpSpPr>
          <a:xfrm>
            <a:off x="1353185" y="4338320"/>
            <a:ext cx="1706880" cy="1262380"/>
            <a:chOff x="2131" y="6832"/>
            <a:chExt cx="2688" cy="1988"/>
          </a:xfrm>
        </p:grpSpPr>
        <p:sp>
          <p:nvSpPr>
            <p:cNvPr id="41" name="PA-文本框 40"/>
            <p:cNvSpPr txBox="1"/>
            <p:nvPr>
              <p:custDataLst>
                <p:tags r:id="rId20"/>
              </p:custDataLst>
            </p:nvPr>
          </p:nvSpPr>
          <p:spPr>
            <a:xfrm>
              <a:off x="2515" y="6832"/>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42" name="PA-文本框 41"/>
            <p:cNvSpPr txBox="1"/>
            <p:nvPr>
              <p:custDataLst>
                <p:tags r:id="rId21"/>
              </p:custDataLst>
            </p:nvPr>
          </p:nvSpPr>
          <p:spPr>
            <a:xfrm>
              <a:off x="2131" y="7414"/>
              <a:ext cx="2688" cy="1406"/>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grpSp>
      <p:grpSp>
        <p:nvGrpSpPr>
          <p:cNvPr id="60" name="PA-组合 59"/>
          <p:cNvGrpSpPr/>
          <p:nvPr>
            <p:custDataLst>
              <p:tags r:id="rId7"/>
            </p:custDataLst>
          </p:nvPr>
        </p:nvGrpSpPr>
        <p:grpSpPr>
          <a:xfrm>
            <a:off x="3320415" y="1743075"/>
            <a:ext cx="1706880" cy="1262380"/>
            <a:chOff x="5229" y="2745"/>
            <a:chExt cx="2688" cy="1988"/>
          </a:xfrm>
        </p:grpSpPr>
        <p:sp>
          <p:nvSpPr>
            <p:cNvPr id="43" name="PA-文本框 42"/>
            <p:cNvSpPr txBox="1"/>
            <p:nvPr>
              <p:custDataLst>
                <p:tags r:id="rId18"/>
              </p:custDataLst>
            </p:nvPr>
          </p:nvSpPr>
          <p:spPr>
            <a:xfrm>
              <a:off x="5613" y="2745"/>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44" name="PA-文本框 43"/>
            <p:cNvSpPr txBox="1"/>
            <p:nvPr>
              <p:custDataLst>
                <p:tags r:id="rId19"/>
              </p:custDataLst>
            </p:nvPr>
          </p:nvSpPr>
          <p:spPr>
            <a:xfrm>
              <a:off x="5229" y="3327"/>
              <a:ext cx="2688" cy="1406"/>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grpSp>
      <p:grpSp>
        <p:nvGrpSpPr>
          <p:cNvPr id="62" name="PA-组合 61"/>
          <p:cNvGrpSpPr/>
          <p:nvPr>
            <p:custDataLst>
              <p:tags r:id="rId8"/>
            </p:custDataLst>
          </p:nvPr>
        </p:nvGrpSpPr>
        <p:grpSpPr>
          <a:xfrm>
            <a:off x="7219315" y="1743075"/>
            <a:ext cx="1706880" cy="1262380"/>
            <a:chOff x="11369" y="2745"/>
            <a:chExt cx="2688" cy="1988"/>
          </a:xfrm>
        </p:grpSpPr>
        <p:sp>
          <p:nvSpPr>
            <p:cNvPr id="47" name="PA-文本框 46"/>
            <p:cNvSpPr txBox="1"/>
            <p:nvPr>
              <p:custDataLst>
                <p:tags r:id="rId16"/>
              </p:custDataLst>
            </p:nvPr>
          </p:nvSpPr>
          <p:spPr>
            <a:xfrm>
              <a:off x="11753" y="2745"/>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48" name="PA-文本框 47"/>
            <p:cNvSpPr txBox="1"/>
            <p:nvPr>
              <p:custDataLst>
                <p:tags r:id="rId17"/>
              </p:custDataLst>
            </p:nvPr>
          </p:nvSpPr>
          <p:spPr>
            <a:xfrm>
              <a:off x="11369" y="3327"/>
              <a:ext cx="2688" cy="1406"/>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grpSp>
      <p:grpSp>
        <p:nvGrpSpPr>
          <p:cNvPr id="61" name="PA-组合 60"/>
          <p:cNvGrpSpPr/>
          <p:nvPr>
            <p:custDataLst>
              <p:tags r:id="rId9"/>
            </p:custDataLst>
          </p:nvPr>
        </p:nvGrpSpPr>
        <p:grpSpPr>
          <a:xfrm>
            <a:off x="5208905" y="4338320"/>
            <a:ext cx="1706880" cy="1262380"/>
            <a:chOff x="8203" y="6832"/>
            <a:chExt cx="2688" cy="1988"/>
          </a:xfrm>
        </p:grpSpPr>
        <p:sp>
          <p:nvSpPr>
            <p:cNvPr id="49" name="PA-文本框 48"/>
            <p:cNvSpPr txBox="1"/>
            <p:nvPr>
              <p:custDataLst>
                <p:tags r:id="rId14"/>
              </p:custDataLst>
            </p:nvPr>
          </p:nvSpPr>
          <p:spPr>
            <a:xfrm>
              <a:off x="8587" y="6832"/>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50" name="PA-文本框 49"/>
            <p:cNvSpPr txBox="1"/>
            <p:nvPr>
              <p:custDataLst>
                <p:tags r:id="rId15"/>
              </p:custDataLst>
            </p:nvPr>
          </p:nvSpPr>
          <p:spPr>
            <a:xfrm>
              <a:off x="8203" y="7414"/>
              <a:ext cx="2688" cy="1406"/>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grpSp>
      <p:grpSp>
        <p:nvGrpSpPr>
          <p:cNvPr id="63" name="PA-组合 62"/>
          <p:cNvGrpSpPr/>
          <p:nvPr>
            <p:custDataLst>
              <p:tags r:id="rId10"/>
            </p:custDataLst>
          </p:nvPr>
        </p:nvGrpSpPr>
        <p:grpSpPr>
          <a:xfrm>
            <a:off x="9152255" y="4338320"/>
            <a:ext cx="1706880" cy="1262380"/>
            <a:chOff x="14413" y="6832"/>
            <a:chExt cx="2688" cy="1988"/>
          </a:xfrm>
        </p:grpSpPr>
        <p:sp>
          <p:nvSpPr>
            <p:cNvPr id="51" name="PA-文本框 50"/>
            <p:cNvSpPr txBox="1"/>
            <p:nvPr>
              <p:custDataLst>
                <p:tags r:id="rId12"/>
              </p:custDataLst>
            </p:nvPr>
          </p:nvSpPr>
          <p:spPr>
            <a:xfrm>
              <a:off x="14797" y="6832"/>
              <a:ext cx="1920" cy="582"/>
            </a:xfrm>
            <a:prstGeom prst="rect">
              <a:avLst/>
            </a:prstGeom>
            <a:noFill/>
          </p:spPr>
          <p:txBody>
            <a:bodyPr wrap="square" rtlCol="0">
              <a:spAutoFit/>
            </a:bodyPr>
            <a:lstStyle/>
            <a:p>
              <a:pPr algn="ctr"/>
              <a:r>
                <a:rPr lang="zh-CN" altLang="en-US"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52" name="PA-文本框 51"/>
            <p:cNvSpPr txBox="1"/>
            <p:nvPr>
              <p:custDataLst>
                <p:tags r:id="rId13"/>
              </p:custDataLst>
            </p:nvPr>
          </p:nvSpPr>
          <p:spPr>
            <a:xfrm>
              <a:off x="14413" y="7414"/>
              <a:ext cx="2688" cy="1406"/>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tx1">
                      <a:lumMod val="65000"/>
                      <a:lumOff val="3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a:t>
              </a:r>
            </a:p>
          </p:txBody>
        </p:sp>
      </p:grpSp>
      <p:sp>
        <p:nvSpPr>
          <p:cNvPr id="69" name="PA-文本框 44_1">
            <a:extLst>
              <a:ext uri="{FF2B5EF4-FFF2-40B4-BE49-F238E27FC236}">
                <a16:creationId xmlns="" xmlns:a16="http://schemas.microsoft.com/office/drawing/2014/main" id="{5CB3608F-186D-4FC9-9FDD-02037CFE74DC}"/>
              </a:ext>
            </a:extLst>
          </p:cNvPr>
          <p:cNvSpPr txBox="1"/>
          <p:nvPr>
            <p:custDataLst>
              <p:tags r:id="rId11"/>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01   /    </a:t>
            </a:r>
            <a:r>
              <a:rPr lang="zh-CN" altLang="en-US" sz="2400" dirty="0">
                <a:solidFill>
                  <a:srgbClr val="F2F2F2"/>
                </a:solidFill>
                <a:latin typeface="华文细黑" panose="02010600040101010101" pitchFamily="2" charset="-122"/>
                <a:ea typeface="华文细黑" panose="02010600040101010101" pitchFamily="2" charset="-122"/>
                <a:sym typeface="+mn-ea"/>
              </a:rPr>
              <a:t>选题背景及意义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p:tgtEl>
                                          <p:spTgt spid="64"/>
                                        </p:tgtEl>
                                        <p:attrNameLst>
                                          <p:attrName>ppt_y</p:attrName>
                                        </p:attrNameLst>
                                      </p:cBhvr>
                                      <p:tavLst>
                                        <p:tav tm="0">
                                          <p:val>
                                            <p:strVal val="#ppt_y-#ppt_h*1.125000"/>
                                          </p:val>
                                        </p:tav>
                                        <p:tav tm="100000">
                                          <p:val>
                                            <p:strVal val="#ppt_y"/>
                                          </p:val>
                                        </p:tav>
                                      </p:tavLst>
                                    </p:anim>
                                    <p:animEffect transition="in" filter="wipe(down)">
                                      <p:cBhvr>
                                        <p:cTn id="8" dur="500"/>
                                        <p:tgtEl>
                                          <p:spTgt spid="64"/>
                                        </p:tgtEl>
                                      </p:cBhvr>
                                    </p:animEffect>
                                  </p:childTnLst>
                                </p:cTn>
                              </p:par>
                              <p:par>
                                <p:cTn id="9" presetID="12" presetClass="entr" presetSubtype="4"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p:tgtEl>
                                          <p:spTgt spid="59"/>
                                        </p:tgtEl>
                                        <p:attrNameLst>
                                          <p:attrName>ppt_y</p:attrName>
                                        </p:attrNameLst>
                                      </p:cBhvr>
                                      <p:tavLst>
                                        <p:tav tm="0">
                                          <p:val>
                                            <p:strVal val="#ppt_y+#ppt_h*1.125000"/>
                                          </p:val>
                                        </p:tav>
                                        <p:tav tm="100000">
                                          <p:val>
                                            <p:strVal val="#ppt_y"/>
                                          </p:val>
                                        </p:tav>
                                      </p:tavLst>
                                    </p:anim>
                                    <p:animEffect transition="in" filter="wipe(up)">
                                      <p:cBhvr>
                                        <p:cTn id="12" dur="500"/>
                                        <p:tgtEl>
                                          <p:spTgt spid="59"/>
                                        </p:tgtEl>
                                      </p:cBhvr>
                                    </p:animEffect>
                                  </p:childTnLst>
                                </p:cTn>
                              </p:par>
                            </p:childTnLst>
                          </p:cTn>
                        </p:par>
                        <p:par>
                          <p:cTn id="13" fill="hold">
                            <p:stCondLst>
                              <p:cond delay="500"/>
                            </p:stCondLst>
                            <p:childTnLst>
                              <p:par>
                                <p:cTn id="14" presetID="12" presetClass="entr" presetSubtype="4" fill="hold"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p:tgtEl>
                                          <p:spTgt spid="65"/>
                                        </p:tgtEl>
                                        <p:attrNameLst>
                                          <p:attrName>ppt_y</p:attrName>
                                        </p:attrNameLst>
                                      </p:cBhvr>
                                      <p:tavLst>
                                        <p:tav tm="0">
                                          <p:val>
                                            <p:strVal val="#ppt_y+#ppt_h*1.125000"/>
                                          </p:val>
                                        </p:tav>
                                        <p:tav tm="100000">
                                          <p:val>
                                            <p:strVal val="#ppt_y"/>
                                          </p:val>
                                        </p:tav>
                                      </p:tavLst>
                                    </p:anim>
                                    <p:animEffect transition="in" filter="wipe(up)">
                                      <p:cBhvr>
                                        <p:cTn id="17" dur="500"/>
                                        <p:tgtEl>
                                          <p:spTgt spid="65"/>
                                        </p:tgtEl>
                                      </p:cBhvr>
                                    </p:animEffect>
                                  </p:childTnLst>
                                </p:cTn>
                              </p:par>
                              <p:par>
                                <p:cTn id="18" presetID="12" presetClass="entr" presetSubtype="1" fill="hold" nodeType="with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500"/>
                                        <p:tgtEl>
                                          <p:spTgt spid="60"/>
                                        </p:tgtEl>
                                        <p:attrNameLst>
                                          <p:attrName>ppt_y</p:attrName>
                                        </p:attrNameLst>
                                      </p:cBhvr>
                                      <p:tavLst>
                                        <p:tav tm="0">
                                          <p:val>
                                            <p:strVal val="#ppt_y-#ppt_h*1.125000"/>
                                          </p:val>
                                        </p:tav>
                                        <p:tav tm="100000">
                                          <p:val>
                                            <p:strVal val="#ppt_y"/>
                                          </p:val>
                                        </p:tav>
                                      </p:tavLst>
                                    </p:anim>
                                    <p:animEffect transition="in" filter="wipe(down)">
                                      <p:cBhvr>
                                        <p:cTn id="21" dur="500"/>
                                        <p:tgtEl>
                                          <p:spTgt spid="60"/>
                                        </p:tgtEl>
                                      </p:cBhvr>
                                    </p:animEffect>
                                  </p:childTnLst>
                                </p:cTn>
                              </p:par>
                            </p:childTnLst>
                          </p:cTn>
                        </p:par>
                        <p:par>
                          <p:cTn id="22" fill="hold">
                            <p:stCondLst>
                              <p:cond delay="1000"/>
                            </p:stCondLst>
                            <p:childTnLst>
                              <p:par>
                                <p:cTn id="23" presetID="12" presetClass="entr" presetSubtype="1"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p:tgtEl>
                                          <p:spTgt spid="66"/>
                                        </p:tgtEl>
                                        <p:attrNameLst>
                                          <p:attrName>ppt_y</p:attrName>
                                        </p:attrNameLst>
                                      </p:cBhvr>
                                      <p:tavLst>
                                        <p:tav tm="0">
                                          <p:val>
                                            <p:strVal val="#ppt_y-#ppt_h*1.125000"/>
                                          </p:val>
                                        </p:tav>
                                        <p:tav tm="100000">
                                          <p:val>
                                            <p:strVal val="#ppt_y"/>
                                          </p:val>
                                        </p:tav>
                                      </p:tavLst>
                                    </p:anim>
                                    <p:animEffect transition="in" filter="wipe(down)">
                                      <p:cBhvr>
                                        <p:cTn id="26" dur="500"/>
                                        <p:tgtEl>
                                          <p:spTgt spid="66"/>
                                        </p:tgtEl>
                                      </p:cBhvr>
                                    </p:animEffect>
                                  </p:childTnLst>
                                </p:cTn>
                              </p:par>
                              <p:par>
                                <p:cTn id="27" presetID="12" presetClass="entr" presetSubtype="4"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p:tgtEl>
                                          <p:spTgt spid="61"/>
                                        </p:tgtEl>
                                        <p:attrNameLst>
                                          <p:attrName>ppt_y</p:attrName>
                                        </p:attrNameLst>
                                      </p:cBhvr>
                                      <p:tavLst>
                                        <p:tav tm="0">
                                          <p:val>
                                            <p:strVal val="#ppt_y+#ppt_h*1.125000"/>
                                          </p:val>
                                        </p:tav>
                                        <p:tav tm="100000">
                                          <p:val>
                                            <p:strVal val="#ppt_y"/>
                                          </p:val>
                                        </p:tav>
                                      </p:tavLst>
                                    </p:anim>
                                    <p:animEffect transition="in" filter="wipe(up)">
                                      <p:cBhvr>
                                        <p:cTn id="30" dur="500"/>
                                        <p:tgtEl>
                                          <p:spTgt spid="61"/>
                                        </p:tgtEl>
                                      </p:cBhvr>
                                    </p:animEffect>
                                  </p:childTnLst>
                                </p:cTn>
                              </p:par>
                            </p:childTnLst>
                          </p:cTn>
                        </p:par>
                        <p:par>
                          <p:cTn id="31" fill="hold">
                            <p:stCondLst>
                              <p:cond delay="1500"/>
                            </p:stCondLst>
                            <p:childTnLst>
                              <p:par>
                                <p:cTn id="32" presetID="12" presetClass="entr" presetSubtype="4"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p:tgtEl>
                                          <p:spTgt spid="67"/>
                                        </p:tgtEl>
                                        <p:attrNameLst>
                                          <p:attrName>ppt_y</p:attrName>
                                        </p:attrNameLst>
                                      </p:cBhvr>
                                      <p:tavLst>
                                        <p:tav tm="0">
                                          <p:val>
                                            <p:strVal val="#ppt_y+#ppt_h*1.125000"/>
                                          </p:val>
                                        </p:tav>
                                        <p:tav tm="100000">
                                          <p:val>
                                            <p:strVal val="#ppt_y"/>
                                          </p:val>
                                        </p:tav>
                                      </p:tavLst>
                                    </p:anim>
                                    <p:animEffect transition="in" filter="wipe(up)">
                                      <p:cBhvr>
                                        <p:cTn id="35" dur="500"/>
                                        <p:tgtEl>
                                          <p:spTgt spid="67"/>
                                        </p:tgtEl>
                                      </p:cBhvr>
                                    </p:animEffect>
                                  </p:childTnLst>
                                </p:cTn>
                              </p:par>
                              <p:par>
                                <p:cTn id="36" presetID="12" presetClass="entr" presetSubtype="1" fill="hold" nodeType="with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500"/>
                                        <p:tgtEl>
                                          <p:spTgt spid="62"/>
                                        </p:tgtEl>
                                        <p:attrNameLst>
                                          <p:attrName>ppt_y</p:attrName>
                                        </p:attrNameLst>
                                      </p:cBhvr>
                                      <p:tavLst>
                                        <p:tav tm="0">
                                          <p:val>
                                            <p:strVal val="#ppt_y-#ppt_h*1.125000"/>
                                          </p:val>
                                        </p:tav>
                                        <p:tav tm="100000">
                                          <p:val>
                                            <p:strVal val="#ppt_y"/>
                                          </p:val>
                                        </p:tav>
                                      </p:tavLst>
                                    </p:anim>
                                    <p:animEffect transition="in" filter="wipe(down)">
                                      <p:cBhvr>
                                        <p:cTn id="39" dur="500"/>
                                        <p:tgtEl>
                                          <p:spTgt spid="62"/>
                                        </p:tgtEl>
                                      </p:cBhvr>
                                    </p:animEffect>
                                  </p:childTnLst>
                                </p:cTn>
                              </p:par>
                            </p:childTnLst>
                          </p:cTn>
                        </p:par>
                        <p:par>
                          <p:cTn id="40" fill="hold">
                            <p:stCondLst>
                              <p:cond delay="2000"/>
                            </p:stCondLst>
                            <p:childTnLst>
                              <p:par>
                                <p:cTn id="41" presetID="12" presetClass="entr" presetSubtype="1"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p:tgtEl>
                                          <p:spTgt spid="68"/>
                                        </p:tgtEl>
                                        <p:attrNameLst>
                                          <p:attrName>ppt_y</p:attrName>
                                        </p:attrNameLst>
                                      </p:cBhvr>
                                      <p:tavLst>
                                        <p:tav tm="0">
                                          <p:val>
                                            <p:strVal val="#ppt_y-#ppt_h*1.125000"/>
                                          </p:val>
                                        </p:tav>
                                        <p:tav tm="100000">
                                          <p:val>
                                            <p:strVal val="#ppt_y"/>
                                          </p:val>
                                        </p:tav>
                                      </p:tavLst>
                                    </p:anim>
                                    <p:animEffect transition="in" filter="wipe(down)">
                                      <p:cBhvr>
                                        <p:cTn id="44" dur="500"/>
                                        <p:tgtEl>
                                          <p:spTgt spid="68"/>
                                        </p:tgtEl>
                                      </p:cBhvr>
                                    </p:animEffect>
                                  </p:childTnLst>
                                </p:cTn>
                              </p:par>
                              <p:par>
                                <p:cTn id="45" presetID="12" presetClass="entr" presetSubtype="4"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p:tgtEl>
                                          <p:spTgt spid="63"/>
                                        </p:tgtEl>
                                        <p:attrNameLst>
                                          <p:attrName>ppt_y</p:attrName>
                                        </p:attrNameLst>
                                      </p:cBhvr>
                                      <p:tavLst>
                                        <p:tav tm="0">
                                          <p:val>
                                            <p:strVal val="#ppt_y+#ppt_h*1.125000"/>
                                          </p:val>
                                        </p:tav>
                                        <p:tav tm="100000">
                                          <p:val>
                                            <p:strVal val="#ppt_y"/>
                                          </p:val>
                                        </p:tav>
                                      </p:tavLst>
                                    </p:anim>
                                    <p:animEffect transition="in" filter="wipe(up)">
                                      <p:cBhvr>
                                        <p:cTn id="4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文本框 5"/>
          <p:cNvSpPr txBox="1"/>
          <p:nvPr>
            <p:custDataLst>
              <p:tags r:id="rId1"/>
            </p:custDataLst>
          </p:nvPr>
        </p:nvSpPr>
        <p:spPr>
          <a:xfrm>
            <a:off x="2425145" y="1974368"/>
            <a:ext cx="1219200" cy="400110"/>
          </a:xfrm>
          <a:prstGeom prst="rect">
            <a:avLst/>
          </a:prstGeom>
          <a:noFill/>
        </p:spPr>
        <p:txBody>
          <a:bodyPr wrap="square" rtlCol="0">
            <a:spAutoFit/>
          </a:bodyPr>
          <a:lstStyle/>
          <a:p>
            <a:r>
              <a:rPr lang="zh-CN" altLang="en-US" sz="20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7" name="PA-文本框 6"/>
          <p:cNvSpPr txBox="1"/>
          <p:nvPr>
            <p:custDataLst>
              <p:tags r:id="rId2"/>
            </p:custDataLst>
          </p:nvPr>
        </p:nvSpPr>
        <p:spPr>
          <a:xfrm>
            <a:off x="2425145" y="2302392"/>
            <a:ext cx="3419063" cy="1092607"/>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a:p>
            <a:pPr>
              <a:lnSpc>
                <a:spcPct val="130000"/>
              </a:lnSpc>
            </a:pPr>
            <a:endPar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endParaRPr>
          </a:p>
        </p:txBody>
      </p:sp>
      <p:sp>
        <p:nvSpPr>
          <p:cNvPr id="8" name="PA-文本框 7"/>
          <p:cNvSpPr txBox="1"/>
          <p:nvPr>
            <p:custDataLst>
              <p:tags r:id="rId3"/>
            </p:custDataLst>
          </p:nvPr>
        </p:nvSpPr>
        <p:spPr>
          <a:xfrm>
            <a:off x="2425145" y="4094924"/>
            <a:ext cx="1219200" cy="400110"/>
          </a:xfrm>
          <a:prstGeom prst="rect">
            <a:avLst/>
          </a:prstGeom>
          <a:noFill/>
        </p:spPr>
        <p:txBody>
          <a:bodyPr wrap="square" rtlCol="0">
            <a:spAutoFit/>
          </a:bodyPr>
          <a:lstStyle/>
          <a:p>
            <a:r>
              <a:rPr lang="zh-CN" altLang="en-US" sz="20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9" name="PA-文本框 8"/>
          <p:cNvSpPr txBox="1"/>
          <p:nvPr>
            <p:custDataLst>
              <p:tags r:id="rId4"/>
            </p:custDataLst>
          </p:nvPr>
        </p:nvSpPr>
        <p:spPr>
          <a:xfrm>
            <a:off x="2425145" y="4422948"/>
            <a:ext cx="3419063" cy="1092607"/>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a:p>
            <a:pPr>
              <a:lnSpc>
                <a:spcPct val="130000"/>
              </a:lnSpc>
            </a:pPr>
            <a:endPar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endParaRPr>
          </a:p>
        </p:txBody>
      </p:sp>
      <p:sp>
        <p:nvSpPr>
          <p:cNvPr id="10" name="PA-文本框 9"/>
          <p:cNvSpPr txBox="1"/>
          <p:nvPr>
            <p:custDataLst>
              <p:tags r:id="rId5"/>
            </p:custDataLst>
          </p:nvPr>
        </p:nvSpPr>
        <p:spPr>
          <a:xfrm>
            <a:off x="7364895" y="1974368"/>
            <a:ext cx="1219200" cy="400110"/>
          </a:xfrm>
          <a:prstGeom prst="rect">
            <a:avLst/>
          </a:prstGeom>
          <a:noFill/>
        </p:spPr>
        <p:txBody>
          <a:bodyPr wrap="square" rtlCol="0">
            <a:spAutoFit/>
          </a:bodyPr>
          <a:lstStyle/>
          <a:p>
            <a:r>
              <a:rPr lang="zh-CN" altLang="en-US" sz="20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11" name="PA-文本框 10"/>
          <p:cNvSpPr txBox="1"/>
          <p:nvPr>
            <p:custDataLst>
              <p:tags r:id="rId6"/>
            </p:custDataLst>
          </p:nvPr>
        </p:nvSpPr>
        <p:spPr>
          <a:xfrm>
            <a:off x="7364895" y="2302392"/>
            <a:ext cx="3419063" cy="1092607"/>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a:p>
            <a:pPr>
              <a:lnSpc>
                <a:spcPct val="130000"/>
              </a:lnSpc>
            </a:pPr>
            <a:endPar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endParaRPr>
          </a:p>
        </p:txBody>
      </p:sp>
      <p:sp>
        <p:nvSpPr>
          <p:cNvPr id="12" name="PA-文本框 11"/>
          <p:cNvSpPr txBox="1"/>
          <p:nvPr>
            <p:custDataLst>
              <p:tags r:id="rId7"/>
            </p:custDataLst>
          </p:nvPr>
        </p:nvSpPr>
        <p:spPr>
          <a:xfrm>
            <a:off x="7364895" y="4094924"/>
            <a:ext cx="1219200" cy="400110"/>
          </a:xfrm>
          <a:prstGeom prst="rect">
            <a:avLst/>
          </a:prstGeom>
          <a:noFill/>
        </p:spPr>
        <p:txBody>
          <a:bodyPr wrap="square" rtlCol="0">
            <a:spAutoFit/>
          </a:bodyPr>
          <a:lstStyle/>
          <a:p>
            <a:r>
              <a:rPr lang="zh-CN" altLang="en-US" sz="2000" dirty="0">
                <a:solidFill>
                  <a:schemeClr val="tx1">
                    <a:lumMod val="75000"/>
                    <a:lumOff val="25000"/>
                  </a:schemeClr>
                </a:solidFill>
                <a:latin typeface="思源黑体 CN Bold" panose="020B0800000000000000" charset="-122"/>
                <a:ea typeface="思源黑体 CN Bold" panose="020B0800000000000000" charset="-122"/>
                <a:cs typeface="思源黑体 CN Bold" panose="020B0800000000000000" charset="-122"/>
              </a:rPr>
              <a:t>添加标题</a:t>
            </a:r>
          </a:p>
        </p:txBody>
      </p:sp>
      <p:sp>
        <p:nvSpPr>
          <p:cNvPr id="13" name="PA-文本框 12"/>
          <p:cNvSpPr txBox="1"/>
          <p:nvPr>
            <p:custDataLst>
              <p:tags r:id="rId8"/>
            </p:custDataLst>
          </p:nvPr>
        </p:nvSpPr>
        <p:spPr>
          <a:xfrm>
            <a:off x="7364895" y="4422948"/>
            <a:ext cx="3419063" cy="1092607"/>
          </a:xfrm>
          <a:prstGeom prst="rect">
            <a:avLst/>
          </a:prstGeom>
          <a:noFill/>
        </p:spPr>
        <p:txBody>
          <a:bodyPr wrap="square" rtlCol="0">
            <a:spAutoFit/>
          </a:bodyPr>
          <a:lstStyle/>
          <a:p>
            <a:pPr>
              <a:lnSpc>
                <a:spcPct val="130000"/>
              </a:lnSpc>
            </a:pP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倍字间距请点击此处添加文本信息。标题数字等都可以通过点击和重新输入进行更改，此处建议</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10</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号字，</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1.3</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倍字间距</a:t>
            </a:r>
            <a:r>
              <a:rPr lang="en-US" altLang="zh-CN"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a:t>
            </a:r>
            <a:r>
              <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rPr>
              <a:t>请点击此处添加文本信息</a:t>
            </a:r>
          </a:p>
          <a:p>
            <a:pPr>
              <a:lnSpc>
                <a:spcPct val="130000"/>
              </a:lnSpc>
            </a:pPr>
            <a:endParaRPr lang="zh-CN" altLang="en-US" sz="1000" dirty="0">
              <a:solidFill>
                <a:schemeClr val="bg1">
                  <a:lumMod val="65000"/>
                </a:schemeClr>
              </a:solidFill>
              <a:latin typeface="思源黑体 CN Bold" panose="020B0800000000000000" charset="-122"/>
              <a:ea typeface="思源黑体 CN Bold" panose="020B0800000000000000" charset="-122"/>
              <a:cs typeface="思源黑体 CN Bold" panose="020B0800000000000000" charset="-122"/>
            </a:endParaRPr>
          </a:p>
        </p:txBody>
      </p:sp>
      <p:grpSp>
        <p:nvGrpSpPr>
          <p:cNvPr id="34" name="PA-组合 33"/>
          <p:cNvGrpSpPr/>
          <p:nvPr>
            <p:custDataLst>
              <p:tags r:id="rId9"/>
            </p:custDataLst>
          </p:nvPr>
        </p:nvGrpSpPr>
        <p:grpSpPr>
          <a:xfrm>
            <a:off x="1630045" y="2047240"/>
            <a:ext cx="795020" cy="795020"/>
            <a:chOff x="2567" y="3224"/>
            <a:chExt cx="1252" cy="1252"/>
          </a:xfrm>
        </p:grpSpPr>
        <p:sp>
          <p:nvSpPr>
            <p:cNvPr id="2" name="PA-椭圆 1"/>
            <p:cNvSpPr/>
            <p:nvPr>
              <p:custDataLst>
                <p:tags r:id="rId21"/>
              </p:custDataLst>
            </p:nvPr>
          </p:nvSpPr>
          <p:spPr>
            <a:xfrm>
              <a:off x="2567" y="3224"/>
              <a:ext cx="1252" cy="1252"/>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25" name="组合 24"/>
            <p:cNvGrpSpPr/>
            <p:nvPr/>
          </p:nvGrpSpPr>
          <p:grpSpPr>
            <a:xfrm>
              <a:off x="2856" y="3575"/>
              <a:ext cx="674" cy="551"/>
              <a:chOff x="9439656" y="4263297"/>
              <a:chExt cx="507238" cy="414401"/>
            </a:xfrm>
            <a:solidFill>
              <a:schemeClr val="bg1"/>
            </a:solidFill>
          </p:grpSpPr>
          <p:sp>
            <p:nvSpPr>
              <p:cNvPr id="22" name="PA-任意多边形 272"/>
              <p:cNvSpPr>
                <a:spLocks noEditPoints="1"/>
              </p:cNvSpPr>
              <p:nvPr>
                <p:custDataLst>
                  <p:tags r:id="rId22"/>
                </p:custDataLst>
              </p:nvPr>
            </p:nvSpPr>
            <p:spPr bwMode="auto">
              <a:xfrm>
                <a:off x="9439656" y="4263297"/>
                <a:ext cx="289274" cy="411710"/>
              </a:xfrm>
              <a:custGeom>
                <a:avLst/>
                <a:gdLst>
                  <a:gd name="T0" fmla="*/ 43 w 137"/>
                  <a:gd name="T1" fmla="*/ 58 h 195"/>
                  <a:gd name="T2" fmla="*/ 0 w 137"/>
                  <a:gd name="T3" fmla="*/ 87 h 195"/>
                  <a:gd name="T4" fmla="*/ 0 w 137"/>
                  <a:gd name="T5" fmla="*/ 108 h 195"/>
                  <a:gd name="T6" fmla="*/ 43 w 137"/>
                  <a:gd name="T7" fmla="*/ 145 h 195"/>
                  <a:gd name="T8" fmla="*/ 61 w 137"/>
                  <a:gd name="T9" fmla="*/ 145 h 195"/>
                  <a:gd name="T10" fmla="*/ 137 w 137"/>
                  <a:gd name="T11" fmla="*/ 195 h 195"/>
                  <a:gd name="T12" fmla="*/ 137 w 137"/>
                  <a:gd name="T13" fmla="*/ 0 h 195"/>
                  <a:gd name="T14" fmla="*/ 61 w 137"/>
                  <a:gd name="T15" fmla="*/ 58 h 195"/>
                  <a:gd name="T16" fmla="*/ 43 w 137"/>
                  <a:gd name="T17" fmla="*/ 58 h 195"/>
                  <a:gd name="T18" fmla="*/ 71 w 137"/>
                  <a:gd name="T19" fmla="*/ 74 h 195"/>
                  <a:gd name="T20" fmla="*/ 116 w 137"/>
                  <a:gd name="T21" fmla="*/ 41 h 195"/>
                  <a:gd name="T22" fmla="*/ 116 w 137"/>
                  <a:gd name="T23" fmla="*/ 43 h 195"/>
                  <a:gd name="T24" fmla="*/ 116 w 137"/>
                  <a:gd name="T25" fmla="*/ 157 h 195"/>
                  <a:gd name="T26" fmla="*/ 70 w 137"/>
                  <a:gd name="T27" fmla="*/ 127 h 195"/>
                  <a:gd name="T28" fmla="*/ 67 w 137"/>
                  <a:gd name="T29" fmla="*/ 123 h 195"/>
                  <a:gd name="T30" fmla="*/ 61 w 137"/>
                  <a:gd name="T31" fmla="*/ 123 h 195"/>
                  <a:gd name="T32" fmla="*/ 43 w 137"/>
                  <a:gd name="T33" fmla="*/ 123 h 195"/>
                  <a:gd name="T34" fmla="*/ 22 w 137"/>
                  <a:gd name="T35" fmla="*/ 108 h 195"/>
                  <a:gd name="T36" fmla="*/ 22 w 137"/>
                  <a:gd name="T37" fmla="*/ 87 h 195"/>
                  <a:gd name="T38" fmla="*/ 43 w 137"/>
                  <a:gd name="T39" fmla="*/ 79 h 195"/>
                  <a:gd name="T40" fmla="*/ 61 w 137"/>
                  <a:gd name="T41" fmla="*/ 79 h 195"/>
                  <a:gd name="T42" fmla="*/ 67 w 137"/>
                  <a:gd name="T43" fmla="*/ 79 h 195"/>
                  <a:gd name="T44" fmla="*/ 71 w 137"/>
                  <a:gd name="T45" fmla="*/ 74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 h="195">
                    <a:moveTo>
                      <a:pt x="43" y="58"/>
                    </a:moveTo>
                    <a:cubicBezTo>
                      <a:pt x="23" y="58"/>
                      <a:pt x="0" y="68"/>
                      <a:pt x="0" y="87"/>
                    </a:cubicBezTo>
                    <a:cubicBezTo>
                      <a:pt x="0" y="108"/>
                      <a:pt x="0" y="108"/>
                      <a:pt x="0" y="108"/>
                    </a:cubicBezTo>
                    <a:cubicBezTo>
                      <a:pt x="0" y="127"/>
                      <a:pt x="23" y="145"/>
                      <a:pt x="43" y="145"/>
                    </a:cubicBezTo>
                    <a:cubicBezTo>
                      <a:pt x="61" y="145"/>
                      <a:pt x="61" y="145"/>
                      <a:pt x="61" y="145"/>
                    </a:cubicBezTo>
                    <a:cubicBezTo>
                      <a:pt x="137" y="195"/>
                      <a:pt x="137" y="195"/>
                      <a:pt x="137" y="195"/>
                    </a:cubicBezTo>
                    <a:cubicBezTo>
                      <a:pt x="137" y="0"/>
                      <a:pt x="137" y="0"/>
                      <a:pt x="137" y="0"/>
                    </a:cubicBezTo>
                    <a:cubicBezTo>
                      <a:pt x="61" y="58"/>
                      <a:pt x="61" y="58"/>
                      <a:pt x="61" y="58"/>
                    </a:cubicBezTo>
                    <a:lnTo>
                      <a:pt x="43" y="58"/>
                    </a:lnTo>
                    <a:close/>
                    <a:moveTo>
                      <a:pt x="71" y="74"/>
                    </a:moveTo>
                    <a:cubicBezTo>
                      <a:pt x="116" y="41"/>
                      <a:pt x="116" y="41"/>
                      <a:pt x="116" y="41"/>
                    </a:cubicBezTo>
                    <a:cubicBezTo>
                      <a:pt x="116" y="43"/>
                      <a:pt x="116" y="43"/>
                      <a:pt x="116" y="43"/>
                    </a:cubicBezTo>
                    <a:cubicBezTo>
                      <a:pt x="116" y="157"/>
                      <a:pt x="116" y="157"/>
                      <a:pt x="116" y="157"/>
                    </a:cubicBezTo>
                    <a:cubicBezTo>
                      <a:pt x="70" y="127"/>
                      <a:pt x="70" y="127"/>
                      <a:pt x="70" y="127"/>
                    </a:cubicBezTo>
                    <a:cubicBezTo>
                      <a:pt x="67" y="123"/>
                      <a:pt x="67" y="123"/>
                      <a:pt x="67" y="123"/>
                    </a:cubicBezTo>
                    <a:cubicBezTo>
                      <a:pt x="61" y="123"/>
                      <a:pt x="61" y="123"/>
                      <a:pt x="61" y="123"/>
                    </a:cubicBezTo>
                    <a:cubicBezTo>
                      <a:pt x="43" y="123"/>
                      <a:pt x="43" y="123"/>
                      <a:pt x="43" y="123"/>
                    </a:cubicBezTo>
                    <a:cubicBezTo>
                      <a:pt x="35" y="123"/>
                      <a:pt x="22" y="115"/>
                      <a:pt x="22" y="108"/>
                    </a:cubicBezTo>
                    <a:cubicBezTo>
                      <a:pt x="22" y="87"/>
                      <a:pt x="22" y="87"/>
                      <a:pt x="22" y="87"/>
                    </a:cubicBezTo>
                    <a:cubicBezTo>
                      <a:pt x="22" y="82"/>
                      <a:pt x="34" y="79"/>
                      <a:pt x="43" y="79"/>
                    </a:cubicBezTo>
                    <a:cubicBezTo>
                      <a:pt x="61" y="79"/>
                      <a:pt x="61" y="79"/>
                      <a:pt x="61" y="79"/>
                    </a:cubicBezTo>
                    <a:cubicBezTo>
                      <a:pt x="67" y="79"/>
                      <a:pt x="67" y="79"/>
                      <a:pt x="67" y="79"/>
                    </a:cubicBezTo>
                    <a:lnTo>
                      <a:pt x="71" y="74"/>
                    </a:ln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3" name="PA-任意多边形 273"/>
              <p:cNvSpPr/>
              <p:nvPr>
                <p:custDataLst>
                  <p:tags r:id="rId23"/>
                </p:custDataLst>
              </p:nvPr>
            </p:nvSpPr>
            <p:spPr bwMode="auto">
              <a:xfrm>
                <a:off x="9776021" y="4401879"/>
                <a:ext cx="60546" cy="146655"/>
              </a:xfrm>
              <a:custGeom>
                <a:avLst/>
                <a:gdLst>
                  <a:gd name="T0" fmla="*/ 29 w 29"/>
                  <a:gd name="T1" fmla="*/ 34 h 69"/>
                  <a:gd name="T2" fmla="*/ 0 w 29"/>
                  <a:gd name="T3" fmla="*/ 0 h 69"/>
                  <a:gd name="T4" fmla="*/ 0 w 29"/>
                  <a:gd name="T5" fmla="*/ 69 h 69"/>
                  <a:gd name="T6" fmla="*/ 29 w 29"/>
                  <a:gd name="T7" fmla="*/ 34 h 69"/>
                </a:gdLst>
                <a:ahLst/>
                <a:cxnLst>
                  <a:cxn ang="0">
                    <a:pos x="T0" y="T1"/>
                  </a:cxn>
                  <a:cxn ang="0">
                    <a:pos x="T2" y="T3"/>
                  </a:cxn>
                  <a:cxn ang="0">
                    <a:pos x="T4" y="T5"/>
                  </a:cxn>
                  <a:cxn ang="0">
                    <a:pos x="T6" y="T7"/>
                  </a:cxn>
                </a:cxnLst>
                <a:rect l="0" t="0" r="r" b="b"/>
                <a:pathLst>
                  <a:path w="29" h="69">
                    <a:moveTo>
                      <a:pt x="29" y="34"/>
                    </a:moveTo>
                    <a:cubicBezTo>
                      <a:pt x="29" y="17"/>
                      <a:pt x="15" y="2"/>
                      <a:pt x="0" y="0"/>
                    </a:cubicBezTo>
                    <a:cubicBezTo>
                      <a:pt x="0" y="69"/>
                      <a:pt x="0" y="69"/>
                      <a:pt x="0" y="69"/>
                    </a:cubicBezTo>
                    <a:cubicBezTo>
                      <a:pt x="15" y="66"/>
                      <a:pt x="29" y="52"/>
                      <a:pt x="29" y="34"/>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4" name="PA-任意多边形 274"/>
              <p:cNvSpPr/>
              <p:nvPr>
                <p:custDataLst>
                  <p:tags r:id="rId24"/>
                </p:custDataLst>
              </p:nvPr>
            </p:nvSpPr>
            <p:spPr bwMode="auto">
              <a:xfrm>
                <a:off x="9776021" y="4274060"/>
                <a:ext cx="170873" cy="403638"/>
              </a:xfrm>
              <a:custGeom>
                <a:avLst/>
                <a:gdLst>
                  <a:gd name="T0" fmla="*/ 0 w 81"/>
                  <a:gd name="T1" fmla="*/ 0 h 191"/>
                  <a:gd name="T2" fmla="*/ 0 w 81"/>
                  <a:gd name="T3" fmla="*/ 23 h 191"/>
                  <a:gd name="T4" fmla="*/ 55 w 81"/>
                  <a:gd name="T5" fmla="*/ 95 h 191"/>
                  <a:gd name="T6" fmla="*/ 0 w 81"/>
                  <a:gd name="T7" fmla="*/ 168 h 191"/>
                  <a:gd name="T8" fmla="*/ 0 w 81"/>
                  <a:gd name="T9" fmla="*/ 191 h 191"/>
                  <a:gd name="T10" fmla="*/ 81 w 81"/>
                  <a:gd name="T11" fmla="*/ 95 h 191"/>
                  <a:gd name="T12" fmla="*/ 0 w 81"/>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1" h="191">
                    <a:moveTo>
                      <a:pt x="0" y="0"/>
                    </a:moveTo>
                    <a:cubicBezTo>
                      <a:pt x="0" y="23"/>
                      <a:pt x="0" y="23"/>
                      <a:pt x="0" y="23"/>
                    </a:cubicBezTo>
                    <a:cubicBezTo>
                      <a:pt x="29" y="32"/>
                      <a:pt x="55" y="61"/>
                      <a:pt x="55" y="95"/>
                    </a:cubicBezTo>
                    <a:cubicBezTo>
                      <a:pt x="55" y="130"/>
                      <a:pt x="29" y="159"/>
                      <a:pt x="0" y="168"/>
                    </a:cubicBezTo>
                    <a:cubicBezTo>
                      <a:pt x="0" y="191"/>
                      <a:pt x="0" y="191"/>
                      <a:pt x="0" y="191"/>
                    </a:cubicBezTo>
                    <a:cubicBezTo>
                      <a:pt x="44" y="183"/>
                      <a:pt x="81" y="143"/>
                      <a:pt x="81" y="95"/>
                    </a:cubicBezTo>
                    <a:cubicBezTo>
                      <a:pt x="81" y="47"/>
                      <a:pt x="44" y="7"/>
                      <a:pt x="0" y="0"/>
                    </a:cubicBezTo>
                    <a:close/>
                  </a:path>
                </a:pathLst>
              </a:custGeom>
              <a:grpFill/>
              <a:ln>
                <a:noFill/>
              </a:ln>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41" name="PA-组合 40"/>
          <p:cNvGrpSpPr/>
          <p:nvPr>
            <p:custDataLst>
              <p:tags r:id="rId10"/>
            </p:custDataLst>
          </p:nvPr>
        </p:nvGrpSpPr>
        <p:grpSpPr>
          <a:xfrm>
            <a:off x="1630045" y="4174490"/>
            <a:ext cx="795020" cy="795020"/>
            <a:chOff x="2567" y="6574"/>
            <a:chExt cx="1252" cy="1252"/>
          </a:xfrm>
        </p:grpSpPr>
        <p:sp>
          <p:nvSpPr>
            <p:cNvPr id="5" name="PA-椭圆 4"/>
            <p:cNvSpPr/>
            <p:nvPr>
              <p:custDataLst>
                <p:tags r:id="rId18"/>
              </p:custDataLst>
            </p:nvPr>
          </p:nvSpPr>
          <p:spPr>
            <a:xfrm>
              <a:off x="2567" y="6574"/>
              <a:ext cx="1252" cy="125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nvGrpSpPr>
            <p:cNvPr id="26" name="组合 25"/>
            <p:cNvGrpSpPr/>
            <p:nvPr/>
          </p:nvGrpSpPr>
          <p:grpSpPr>
            <a:xfrm>
              <a:off x="2781" y="6958"/>
              <a:ext cx="824" cy="483"/>
              <a:chOff x="1274763" y="323851"/>
              <a:chExt cx="403226" cy="236538"/>
            </a:xfrm>
            <a:solidFill>
              <a:schemeClr val="bg1"/>
            </a:solidFill>
          </p:grpSpPr>
          <p:sp>
            <p:nvSpPr>
              <p:cNvPr id="27" name="PA-任意多边形 34"/>
              <p:cNvSpPr/>
              <p:nvPr>
                <p:custDataLst>
                  <p:tags r:id="rId19"/>
                </p:custDataLst>
              </p:nvPr>
            </p:nvSpPr>
            <p:spPr bwMode="auto">
              <a:xfrm>
                <a:off x="1274763" y="323851"/>
                <a:ext cx="317500" cy="236538"/>
              </a:xfrm>
              <a:custGeom>
                <a:avLst/>
                <a:gdLst>
                  <a:gd name="T0" fmla="*/ 110 w 158"/>
                  <a:gd name="T1" fmla="*/ 55 h 118"/>
                  <a:gd name="T2" fmla="*/ 109 w 158"/>
                  <a:gd name="T3" fmla="*/ 50 h 118"/>
                  <a:gd name="T4" fmla="*/ 119 w 158"/>
                  <a:gd name="T5" fmla="*/ 33 h 118"/>
                  <a:gd name="T6" fmla="*/ 119 w 158"/>
                  <a:gd name="T7" fmla="*/ 24 h 118"/>
                  <a:gd name="T8" fmla="*/ 119 w 158"/>
                  <a:gd name="T9" fmla="*/ 16 h 118"/>
                  <a:gd name="T10" fmla="*/ 118 w 158"/>
                  <a:gd name="T11" fmla="*/ 15 h 118"/>
                  <a:gd name="T12" fmla="*/ 117 w 158"/>
                  <a:gd name="T13" fmla="*/ 8 h 118"/>
                  <a:gd name="T14" fmla="*/ 99 w 158"/>
                  <a:gd name="T15" fmla="*/ 0 h 118"/>
                  <a:gd name="T16" fmla="*/ 81 w 158"/>
                  <a:gd name="T17" fmla="*/ 5 h 118"/>
                  <a:gd name="T18" fmla="*/ 78 w 158"/>
                  <a:gd name="T19" fmla="*/ 13 h 118"/>
                  <a:gd name="T20" fmla="*/ 77 w 158"/>
                  <a:gd name="T21" fmla="*/ 15 h 118"/>
                  <a:gd name="T22" fmla="*/ 77 w 158"/>
                  <a:gd name="T23" fmla="*/ 23 h 118"/>
                  <a:gd name="T24" fmla="*/ 77 w 158"/>
                  <a:gd name="T25" fmla="*/ 32 h 118"/>
                  <a:gd name="T26" fmla="*/ 87 w 158"/>
                  <a:gd name="T27" fmla="*/ 49 h 118"/>
                  <a:gd name="T28" fmla="*/ 86 w 158"/>
                  <a:gd name="T29" fmla="*/ 55 h 118"/>
                  <a:gd name="T30" fmla="*/ 69 w 158"/>
                  <a:gd name="T31" fmla="*/ 63 h 118"/>
                  <a:gd name="T32" fmla="*/ 52 w 158"/>
                  <a:gd name="T33" fmla="*/ 56 h 118"/>
                  <a:gd name="T34" fmla="*/ 51 w 158"/>
                  <a:gd name="T35" fmla="*/ 52 h 118"/>
                  <a:gd name="T36" fmla="*/ 58 w 158"/>
                  <a:gd name="T37" fmla="*/ 38 h 118"/>
                  <a:gd name="T38" fmla="*/ 59 w 158"/>
                  <a:gd name="T39" fmla="*/ 32 h 118"/>
                  <a:gd name="T40" fmla="*/ 58 w 158"/>
                  <a:gd name="T41" fmla="*/ 18 h 118"/>
                  <a:gd name="T42" fmla="*/ 44 w 158"/>
                  <a:gd name="T43" fmla="*/ 12 h 118"/>
                  <a:gd name="T44" fmla="*/ 29 w 158"/>
                  <a:gd name="T45" fmla="*/ 16 h 118"/>
                  <a:gd name="T46" fmla="*/ 26 w 158"/>
                  <a:gd name="T47" fmla="*/ 31 h 118"/>
                  <a:gd name="T48" fmla="*/ 27 w 158"/>
                  <a:gd name="T49" fmla="*/ 38 h 118"/>
                  <a:gd name="T50" fmla="*/ 34 w 158"/>
                  <a:gd name="T51" fmla="*/ 51 h 118"/>
                  <a:gd name="T52" fmla="*/ 33 w 158"/>
                  <a:gd name="T53" fmla="*/ 56 h 118"/>
                  <a:gd name="T54" fmla="*/ 8 w 158"/>
                  <a:gd name="T55" fmla="*/ 70 h 118"/>
                  <a:gd name="T56" fmla="*/ 3 w 158"/>
                  <a:gd name="T57" fmla="*/ 89 h 118"/>
                  <a:gd name="T58" fmla="*/ 41 w 158"/>
                  <a:gd name="T59" fmla="*/ 99 h 118"/>
                  <a:gd name="T60" fmla="*/ 48 w 158"/>
                  <a:gd name="T61" fmla="*/ 76 h 118"/>
                  <a:gd name="T62" fmla="*/ 57 w 158"/>
                  <a:gd name="T63" fmla="*/ 70 h 118"/>
                  <a:gd name="T64" fmla="*/ 53 w 158"/>
                  <a:gd name="T65" fmla="*/ 73 h 118"/>
                  <a:gd name="T66" fmla="*/ 47 w 158"/>
                  <a:gd name="T67" fmla="*/ 99 h 118"/>
                  <a:gd name="T68" fmla="*/ 155 w 158"/>
                  <a:gd name="T69" fmla="*/ 99 h 118"/>
                  <a:gd name="T70" fmla="*/ 150 w 158"/>
                  <a:gd name="T71" fmla="*/ 78 h 118"/>
                  <a:gd name="T72" fmla="*/ 110 w 158"/>
                  <a:gd name="T73" fmla="*/ 5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18">
                    <a:moveTo>
                      <a:pt x="110" y="55"/>
                    </a:moveTo>
                    <a:cubicBezTo>
                      <a:pt x="109" y="50"/>
                      <a:pt x="109" y="50"/>
                      <a:pt x="109" y="50"/>
                    </a:cubicBezTo>
                    <a:cubicBezTo>
                      <a:pt x="113" y="47"/>
                      <a:pt x="117" y="42"/>
                      <a:pt x="119" y="33"/>
                    </a:cubicBezTo>
                    <a:cubicBezTo>
                      <a:pt x="122" y="27"/>
                      <a:pt x="119" y="24"/>
                      <a:pt x="119" y="24"/>
                    </a:cubicBezTo>
                    <a:cubicBezTo>
                      <a:pt x="119" y="16"/>
                      <a:pt x="119" y="16"/>
                      <a:pt x="119" y="16"/>
                    </a:cubicBezTo>
                    <a:cubicBezTo>
                      <a:pt x="119" y="16"/>
                      <a:pt x="118" y="15"/>
                      <a:pt x="118" y="15"/>
                    </a:cubicBezTo>
                    <a:cubicBezTo>
                      <a:pt x="118" y="13"/>
                      <a:pt x="118" y="10"/>
                      <a:pt x="117" y="8"/>
                    </a:cubicBezTo>
                    <a:cubicBezTo>
                      <a:pt x="114" y="5"/>
                      <a:pt x="110" y="1"/>
                      <a:pt x="99" y="0"/>
                    </a:cubicBezTo>
                    <a:cubicBezTo>
                      <a:pt x="92" y="0"/>
                      <a:pt x="84" y="3"/>
                      <a:pt x="81" y="5"/>
                    </a:cubicBezTo>
                    <a:cubicBezTo>
                      <a:pt x="80" y="7"/>
                      <a:pt x="79" y="10"/>
                      <a:pt x="78" y="13"/>
                    </a:cubicBezTo>
                    <a:cubicBezTo>
                      <a:pt x="78" y="13"/>
                      <a:pt x="78" y="14"/>
                      <a:pt x="77" y="15"/>
                    </a:cubicBezTo>
                    <a:cubicBezTo>
                      <a:pt x="77" y="23"/>
                      <a:pt x="77" y="23"/>
                      <a:pt x="77" y="23"/>
                    </a:cubicBezTo>
                    <a:cubicBezTo>
                      <a:pt x="77" y="23"/>
                      <a:pt x="74" y="27"/>
                      <a:pt x="77" y="32"/>
                    </a:cubicBezTo>
                    <a:cubicBezTo>
                      <a:pt x="79" y="41"/>
                      <a:pt x="83" y="46"/>
                      <a:pt x="87" y="49"/>
                    </a:cubicBezTo>
                    <a:cubicBezTo>
                      <a:pt x="86" y="55"/>
                      <a:pt x="86" y="55"/>
                      <a:pt x="86" y="55"/>
                    </a:cubicBezTo>
                    <a:cubicBezTo>
                      <a:pt x="84" y="56"/>
                      <a:pt x="76" y="60"/>
                      <a:pt x="69" y="63"/>
                    </a:cubicBezTo>
                    <a:cubicBezTo>
                      <a:pt x="61" y="59"/>
                      <a:pt x="52" y="56"/>
                      <a:pt x="52" y="56"/>
                    </a:cubicBezTo>
                    <a:cubicBezTo>
                      <a:pt x="51" y="52"/>
                      <a:pt x="51" y="52"/>
                      <a:pt x="51" y="52"/>
                    </a:cubicBezTo>
                    <a:cubicBezTo>
                      <a:pt x="54" y="50"/>
                      <a:pt x="57" y="46"/>
                      <a:pt x="58" y="38"/>
                    </a:cubicBezTo>
                    <a:cubicBezTo>
                      <a:pt x="59" y="37"/>
                      <a:pt x="59" y="34"/>
                      <a:pt x="59" y="32"/>
                    </a:cubicBezTo>
                    <a:cubicBezTo>
                      <a:pt x="59" y="30"/>
                      <a:pt x="60" y="23"/>
                      <a:pt x="58" y="18"/>
                    </a:cubicBezTo>
                    <a:cubicBezTo>
                      <a:pt x="56" y="16"/>
                      <a:pt x="52" y="13"/>
                      <a:pt x="44" y="12"/>
                    </a:cubicBezTo>
                    <a:cubicBezTo>
                      <a:pt x="38" y="12"/>
                      <a:pt x="32" y="14"/>
                      <a:pt x="29" y="16"/>
                    </a:cubicBezTo>
                    <a:cubicBezTo>
                      <a:pt x="26" y="20"/>
                      <a:pt x="26" y="27"/>
                      <a:pt x="26" y="31"/>
                    </a:cubicBezTo>
                    <a:cubicBezTo>
                      <a:pt x="25" y="33"/>
                      <a:pt x="25" y="36"/>
                      <a:pt x="27" y="38"/>
                    </a:cubicBezTo>
                    <a:cubicBezTo>
                      <a:pt x="28" y="45"/>
                      <a:pt x="31" y="49"/>
                      <a:pt x="34" y="51"/>
                    </a:cubicBezTo>
                    <a:cubicBezTo>
                      <a:pt x="33" y="56"/>
                      <a:pt x="33" y="56"/>
                      <a:pt x="33" y="56"/>
                    </a:cubicBezTo>
                    <a:cubicBezTo>
                      <a:pt x="33" y="56"/>
                      <a:pt x="13" y="65"/>
                      <a:pt x="8" y="70"/>
                    </a:cubicBezTo>
                    <a:cubicBezTo>
                      <a:pt x="4" y="73"/>
                      <a:pt x="0" y="85"/>
                      <a:pt x="3" y="89"/>
                    </a:cubicBezTo>
                    <a:cubicBezTo>
                      <a:pt x="14" y="94"/>
                      <a:pt x="27" y="98"/>
                      <a:pt x="41" y="99"/>
                    </a:cubicBezTo>
                    <a:cubicBezTo>
                      <a:pt x="40" y="91"/>
                      <a:pt x="44" y="80"/>
                      <a:pt x="48" y="76"/>
                    </a:cubicBezTo>
                    <a:cubicBezTo>
                      <a:pt x="50" y="75"/>
                      <a:pt x="53" y="73"/>
                      <a:pt x="57" y="70"/>
                    </a:cubicBezTo>
                    <a:cubicBezTo>
                      <a:pt x="55" y="72"/>
                      <a:pt x="54" y="73"/>
                      <a:pt x="53" y="73"/>
                    </a:cubicBezTo>
                    <a:cubicBezTo>
                      <a:pt x="47" y="78"/>
                      <a:pt x="43" y="93"/>
                      <a:pt x="47" y="99"/>
                    </a:cubicBezTo>
                    <a:cubicBezTo>
                      <a:pt x="75" y="113"/>
                      <a:pt x="119" y="118"/>
                      <a:pt x="155" y="99"/>
                    </a:cubicBezTo>
                    <a:cubicBezTo>
                      <a:pt x="158" y="94"/>
                      <a:pt x="153" y="82"/>
                      <a:pt x="150" y="78"/>
                    </a:cubicBezTo>
                    <a:cubicBezTo>
                      <a:pt x="144" y="69"/>
                      <a:pt x="121" y="57"/>
                      <a:pt x="110"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sp>
            <p:nvSpPr>
              <p:cNvPr id="28" name="PA-任意多边形 35"/>
              <p:cNvSpPr/>
              <p:nvPr>
                <p:custDataLst>
                  <p:tags r:id="rId20"/>
                </p:custDataLst>
              </p:nvPr>
            </p:nvSpPr>
            <p:spPr bwMode="auto">
              <a:xfrm>
                <a:off x="1536701" y="344489"/>
                <a:ext cx="141288" cy="174625"/>
              </a:xfrm>
              <a:custGeom>
                <a:avLst/>
                <a:gdLst>
                  <a:gd name="T0" fmla="*/ 62 w 70"/>
                  <a:gd name="T1" fmla="*/ 57 h 86"/>
                  <a:gd name="T2" fmla="*/ 37 w 70"/>
                  <a:gd name="T3" fmla="*/ 44 h 86"/>
                  <a:gd name="T4" fmla="*/ 36 w 70"/>
                  <a:gd name="T5" fmla="*/ 39 h 86"/>
                  <a:gd name="T6" fmla="*/ 43 w 70"/>
                  <a:gd name="T7" fmla="*/ 26 h 86"/>
                  <a:gd name="T8" fmla="*/ 44 w 70"/>
                  <a:gd name="T9" fmla="*/ 19 h 86"/>
                  <a:gd name="T10" fmla="*/ 41 w 70"/>
                  <a:gd name="T11" fmla="*/ 4 h 86"/>
                  <a:gd name="T12" fmla="*/ 26 w 70"/>
                  <a:gd name="T13" fmla="*/ 0 h 86"/>
                  <a:gd name="T14" fmla="*/ 12 w 70"/>
                  <a:gd name="T15" fmla="*/ 6 h 86"/>
                  <a:gd name="T16" fmla="*/ 11 w 70"/>
                  <a:gd name="T17" fmla="*/ 20 h 86"/>
                  <a:gd name="T18" fmla="*/ 12 w 70"/>
                  <a:gd name="T19" fmla="*/ 26 h 86"/>
                  <a:gd name="T20" fmla="*/ 19 w 70"/>
                  <a:gd name="T21" fmla="*/ 40 h 86"/>
                  <a:gd name="T22" fmla="*/ 18 w 70"/>
                  <a:gd name="T23" fmla="*/ 44 h 86"/>
                  <a:gd name="T24" fmla="*/ 0 w 70"/>
                  <a:gd name="T25" fmla="*/ 52 h 86"/>
                  <a:gd name="T26" fmla="*/ 22 w 70"/>
                  <a:gd name="T27" fmla="*/ 64 h 86"/>
                  <a:gd name="T28" fmla="*/ 29 w 70"/>
                  <a:gd name="T29" fmla="*/ 86 h 86"/>
                  <a:gd name="T30" fmla="*/ 67 w 70"/>
                  <a:gd name="T31" fmla="*/ 77 h 86"/>
                  <a:gd name="T32" fmla="*/ 62 w 70"/>
                  <a:gd name="T33"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86">
                    <a:moveTo>
                      <a:pt x="62" y="57"/>
                    </a:moveTo>
                    <a:cubicBezTo>
                      <a:pt x="57" y="53"/>
                      <a:pt x="37" y="44"/>
                      <a:pt x="37" y="44"/>
                    </a:cubicBezTo>
                    <a:cubicBezTo>
                      <a:pt x="36" y="39"/>
                      <a:pt x="36" y="39"/>
                      <a:pt x="36" y="39"/>
                    </a:cubicBezTo>
                    <a:cubicBezTo>
                      <a:pt x="39" y="37"/>
                      <a:pt x="42" y="33"/>
                      <a:pt x="43" y="26"/>
                    </a:cubicBezTo>
                    <a:cubicBezTo>
                      <a:pt x="45" y="24"/>
                      <a:pt x="45" y="21"/>
                      <a:pt x="44" y="19"/>
                    </a:cubicBezTo>
                    <a:cubicBezTo>
                      <a:pt x="44" y="15"/>
                      <a:pt x="44" y="8"/>
                      <a:pt x="41" y="4"/>
                    </a:cubicBezTo>
                    <a:cubicBezTo>
                      <a:pt x="39" y="2"/>
                      <a:pt x="32" y="0"/>
                      <a:pt x="26" y="0"/>
                    </a:cubicBezTo>
                    <a:cubicBezTo>
                      <a:pt x="18" y="0"/>
                      <a:pt x="14" y="4"/>
                      <a:pt x="12" y="6"/>
                    </a:cubicBezTo>
                    <a:cubicBezTo>
                      <a:pt x="10" y="11"/>
                      <a:pt x="11" y="18"/>
                      <a:pt x="11" y="20"/>
                    </a:cubicBezTo>
                    <a:cubicBezTo>
                      <a:pt x="11" y="22"/>
                      <a:pt x="11" y="25"/>
                      <a:pt x="12" y="26"/>
                    </a:cubicBezTo>
                    <a:cubicBezTo>
                      <a:pt x="13" y="34"/>
                      <a:pt x="16" y="37"/>
                      <a:pt x="19" y="40"/>
                    </a:cubicBezTo>
                    <a:cubicBezTo>
                      <a:pt x="18" y="44"/>
                      <a:pt x="18" y="44"/>
                      <a:pt x="18" y="44"/>
                    </a:cubicBezTo>
                    <a:cubicBezTo>
                      <a:pt x="18" y="44"/>
                      <a:pt x="9" y="47"/>
                      <a:pt x="0" y="52"/>
                    </a:cubicBezTo>
                    <a:cubicBezTo>
                      <a:pt x="8" y="56"/>
                      <a:pt x="18" y="61"/>
                      <a:pt x="22" y="64"/>
                    </a:cubicBezTo>
                    <a:cubicBezTo>
                      <a:pt x="26" y="68"/>
                      <a:pt x="30" y="79"/>
                      <a:pt x="29" y="86"/>
                    </a:cubicBezTo>
                    <a:cubicBezTo>
                      <a:pt x="43" y="86"/>
                      <a:pt x="56" y="82"/>
                      <a:pt x="67" y="77"/>
                    </a:cubicBezTo>
                    <a:cubicBezTo>
                      <a:pt x="70" y="73"/>
                      <a:pt x="66" y="61"/>
                      <a:pt x="62"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CN Bold" panose="020B0800000000000000" charset="-122"/>
                  <a:ea typeface="思源黑体 CN Bold" panose="020B0800000000000000" charset="-122"/>
                  <a:cs typeface="思源黑体 CN Bold" panose="020B0800000000000000" charset="-122"/>
                </a:endParaRPr>
              </a:p>
            </p:txBody>
          </p:sp>
        </p:grpSp>
      </p:grpSp>
      <p:grpSp>
        <p:nvGrpSpPr>
          <p:cNvPr id="42" name="PA-组合 41"/>
          <p:cNvGrpSpPr/>
          <p:nvPr>
            <p:custDataLst>
              <p:tags r:id="rId11"/>
            </p:custDataLst>
          </p:nvPr>
        </p:nvGrpSpPr>
        <p:grpSpPr>
          <a:xfrm>
            <a:off x="6569710" y="2047240"/>
            <a:ext cx="795020" cy="795020"/>
            <a:chOff x="10346" y="3224"/>
            <a:chExt cx="1252" cy="1252"/>
          </a:xfrm>
        </p:grpSpPr>
        <p:sp>
          <p:nvSpPr>
            <p:cNvPr id="3" name="PA-椭圆 2"/>
            <p:cNvSpPr/>
            <p:nvPr>
              <p:custDataLst>
                <p:tags r:id="rId16"/>
              </p:custDataLst>
            </p:nvPr>
          </p:nvSpPr>
          <p:spPr>
            <a:xfrm>
              <a:off x="10346" y="3224"/>
              <a:ext cx="1252" cy="125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charset="-122"/>
                <a:ea typeface="思源黑体 CN Bold" panose="020B0800000000000000" charset="-122"/>
                <a:cs typeface="思源黑体 CN Bold" panose="020B0800000000000000" charset="-122"/>
              </a:endParaRPr>
            </a:p>
          </p:txBody>
        </p:sp>
        <p:sp>
          <p:nvSpPr>
            <p:cNvPr id="29" name="PA-任意多边形 79"/>
            <p:cNvSpPr>
              <a:spLocks noEditPoints="1"/>
            </p:cNvSpPr>
            <p:nvPr>
              <p:custDataLst>
                <p:tags r:id="rId17"/>
              </p:custDataLst>
            </p:nvPr>
          </p:nvSpPr>
          <p:spPr bwMode="auto">
            <a:xfrm>
              <a:off x="10665" y="3602"/>
              <a:ext cx="614" cy="497"/>
            </a:xfrm>
            <a:custGeom>
              <a:avLst/>
              <a:gdLst>
                <a:gd name="T0" fmla="*/ 56 w 141"/>
                <a:gd name="T1" fmla="*/ 60 h 114"/>
                <a:gd name="T2" fmla="*/ 18 w 141"/>
                <a:gd name="T3" fmla="*/ 104 h 114"/>
                <a:gd name="T4" fmla="*/ 11 w 141"/>
                <a:gd name="T5" fmla="*/ 107 h 114"/>
                <a:gd name="T6" fmla="*/ 4 w 141"/>
                <a:gd name="T7" fmla="*/ 105 h 114"/>
                <a:gd name="T8" fmla="*/ 3 w 141"/>
                <a:gd name="T9" fmla="*/ 91 h 114"/>
                <a:gd name="T10" fmla="*/ 49 w 141"/>
                <a:gd name="T11" fmla="*/ 38 h 114"/>
                <a:gd name="T12" fmla="*/ 57 w 141"/>
                <a:gd name="T13" fmla="*/ 35 h 114"/>
                <a:gd name="T14" fmla="*/ 64 w 141"/>
                <a:gd name="T15" fmla="*/ 39 h 114"/>
                <a:gd name="T16" fmla="*/ 78 w 141"/>
                <a:gd name="T17" fmla="*/ 54 h 114"/>
                <a:gd name="T18" fmla="*/ 102 w 141"/>
                <a:gd name="T19" fmla="*/ 25 h 114"/>
                <a:gd name="T20" fmla="*/ 79 w 141"/>
                <a:gd name="T21" fmla="*/ 5 h 114"/>
                <a:gd name="T22" fmla="*/ 136 w 141"/>
                <a:gd name="T23" fmla="*/ 0 h 114"/>
                <a:gd name="T24" fmla="*/ 141 w 141"/>
                <a:gd name="T25" fmla="*/ 58 h 114"/>
                <a:gd name="T26" fmla="*/ 117 w 141"/>
                <a:gd name="T27" fmla="*/ 38 h 114"/>
                <a:gd name="T28" fmla="*/ 85 w 141"/>
                <a:gd name="T29" fmla="*/ 76 h 114"/>
                <a:gd name="T30" fmla="*/ 78 w 141"/>
                <a:gd name="T31" fmla="*/ 80 h 114"/>
                <a:gd name="T32" fmla="*/ 70 w 141"/>
                <a:gd name="T33" fmla="*/ 76 h 114"/>
                <a:gd name="T34" fmla="*/ 56 w 141"/>
                <a:gd name="T35" fmla="*/ 60 h 114"/>
                <a:gd name="T36" fmla="*/ 26 w 141"/>
                <a:gd name="T37" fmla="*/ 114 h 114"/>
                <a:gd name="T38" fmla="*/ 57 w 141"/>
                <a:gd name="T39" fmla="*/ 114 h 114"/>
                <a:gd name="T40" fmla="*/ 57 w 141"/>
                <a:gd name="T41" fmla="*/ 77 h 114"/>
                <a:gd name="T42" fmla="*/ 26 w 141"/>
                <a:gd name="T43" fmla="*/ 112 h 114"/>
                <a:gd name="T44" fmla="*/ 26 w 141"/>
                <a:gd name="T45" fmla="*/ 114 h 114"/>
                <a:gd name="T46" fmla="*/ 89 w 141"/>
                <a:gd name="T47" fmla="*/ 89 h 114"/>
                <a:gd name="T48" fmla="*/ 80 w 141"/>
                <a:gd name="T49" fmla="*/ 94 h 114"/>
                <a:gd name="T50" fmla="*/ 65 w 141"/>
                <a:gd name="T51" fmla="*/ 87 h 114"/>
                <a:gd name="T52" fmla="*/ 65 w 141"/>
                <a:gd name="T53" fmla="*/ 114 h 114"/>
                <a:gd name="T54" fmla="*/ 101 w 141"/>
                <a:gd name="T55" fmla="*/ 114 h 114"/>
                <a:gd name="T56" fmla="*/ 102 w 141"/>
                <a:gd name="T57" fmla="*/ 74 h 114"/>
                <a:gd name="T58" fmla="*/ 89 w 141"/>
                <a:gd name="T59" fmla="*/ 89 h 114"/>
                <a:gd name="T60" fmla="*/ 117 w 141"/>
                <a:gd name="T61" fmla="*/ 55 h 114"/>
                <a:gd name="T62" fmla="*/ 110 w 141"/>
                <a:gd name="T63" fmla="*/ 65 h 114"/>
                <a:gd name="T64" fmla="*/ 110 w 141"/>
                <a:gd name="T65" fmla="*/ 114 h 114"/>
                <a:gd name="T66" fmla="*/ 140 w 141"/>
                <a:gd name="T67" fmla="*/ 114 h 114"/>
                <a:gd name="T68" fmla="*/ 140 w 141"/>
                <a:gd name="T69" fmla="*/ 73 h 114"/>
                <a:gd name="T70" fmla="*/ 117 w 141"/>
                <a:gd name="T71"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114">
                  <a:moveTo>
                    <a:pt x="56" y="60"/>
                  </a:moveTo>
                  <a:cubicBezTo>
                    <a:pt x="18" y="104"/>
                    <a:pt x="18" y="104"/>
                    <a:pt x="18" y="104"/>
                  </a:cubicBezTo>
                  <a:cubicBezTo>
                    <a:pt x="16" y="106"/>
                    <a:pt x="13" y="107"/>
                    <a:pt x="11" y="107"/>
                  </a:cubicBezTo>
                  <a:cubicBezTo>
                    <a:pt x="8" y="107"/>
                    <a:pt x="6" y="106"/>
                    <a:pt x="4" y="105"/>
                  </a:cubicBezTo>
                  <a:cubicBezTo>
                    <a:pt x="0" y="101"/>
                    <a:pt x="0" y="95"/>
                    <a:pt x="3" y="91"/>
                  </a:cubicBezTo>
                  <a:cubicBezTo>
                    <a:pt x="49" y="38"/>
                    <a:pt x="49" y="38"/>
                    <a:pt x="49" y="38"/>
                  </a:cubicBezTo>
                  <a:cubicBezTo>
                    <a:pt x="51" y="36"/>
                    <a:pt x="54" y="35"/>
                    <a:pt x="57" y="35"/>
                  </a:cubicBezTo>
                  <a:cubicBezTo>
                    <a:pt x="60" y="35"/>
                    <a:pt x="62" y="36"/>
                    <a:pt x="64" y="39"/>
                  </a:cubicBezTo>
                  <a:cubicBezTo>
                    <a:pt x="78" y="54"/>
                    <a:pt x="78" y="54"/>
                    <a:pt x="78" y="54"/>
                  </a:cubicBezTo>
                  <a:cubicBezTo>
                    <a:pt x="102" y="25"/>
                    <a:pt x="102" y="25"/>
                    <a:pt x="102" y="25"/>
                  </a:cubicBezTo>
                  <a:cubicBezTo>
                    <a:pt x="79" y="5"/>
                    <a:pt x="79" y="5"/>
                    <a:pt x="79" y="5"/>
                  </a:cubicBezTo>
                  <a:cubicBezTo>
                    <a:pt x="136" y="0"/>
                    <a:pt x="136" y="0"/>
                    <a:pt x="136" y="0"/>
                  </a:cubicBezTo>
                  <a:cubicBezTo>
                    <a:pt x="141" y="58"/>
                    <a:pt x="141" y="58"/>
                    <a:pt x="141" y="58"/>
                  </a:cubicBezTo>
                  <a:cubicBezTo>
                    <a:pt x="117" y="38"/>
                    <a:pt x="117" y="38"/>
                    <a:pt x="117" y="38"/>
                  </a:cubicBezTo>
                  <a:cubicBezTo>
                    <a:pt x="85" y="76"/>
                    <a:pt x="85" y="76"/>
                    <a:pt x="85" y="76"/>
                  </a:cubicBezTo>
                  <a:cubicBezTo>
                    <a:pt x="83" y="78"/>
                    <a:pt x="81" y="80"/>
                    <a:pt x="78" y="80"/>
                  </a:cubicBezTo>
                  <a:cubicBezTo>
                    <a:pt x="75" y="80"/>
                    <a:pt x="72" y="78"/>
                    <a:pt x="70" y="76"/>
                  </a:cubicBezTo>
                  <a:lnTo>
                    <a:pt x="56" y="60"/>
                  </a:lnTo>
                  <a:close/>
                  <a:moveTo>
                    <a:pt x="26" y="114"/>
                  </a:moveTo>
                  <a:cubicBezTo>
                    <a:pt x="57" y="114"/>
                    <a:pt x="57" y="114"/>
                    <a:pt x="57" y="114"/>
                  </a:cubicBezTo>
                  <a:cubicBezTo>
                    <a:pt x="57" y="77"/>
                    <a:pt x="57" y="77"/>
                    <a:pt x="57" y="77"/>
                  </a:cubicBezTo>
                  <a:cubicBezTo>
                    <a:pt x="26" y="112"/>
                    <a:pt x="26" y="112"/>
                    <a:pt x="26" y="112"/>
                  </a:cubicBezTo>
                  <a:lnTo>
                    <a:pt x="26" y="114"/>
                  </a:lnTo>
                  <a:close/>
                  <a:moveTo>
                    <a:pt x="89" y="89"/>
                  </a:moveTo>
                  <a:cubicBezTo>
                    <a:pt x="83" y="94"/>
                    <a:pt x="80" y="94"/>
                    <a:pt x="80" y="94"/>
                  </a:cubicBezTo>
                  <a:cubicBezTo>
                    <a:pt x="76" y="94"/>
                    <a:pt x="69" y="90"/>
                    <a:pt x="65" y="87"/>
                  </a:cubicBezTo>
                  <a:cubicBezTo>
                    <a:pt x="65" y="114"/>
                    <a:pt x="65" y="114"/>
                    <a:pt x="65" y="114"/>
                  </a:cubicBezTo>
                  <a:cubicBezTo>
                    <a:pt x="101" y="114"/>
                    <a:pt x="101" y="114"/>
                    <a:pt x="101" y="114"/>
                  </a:cubicBezTo>
                  <a:cubicBezTo>
                    <a:pt x="102" y="74"/>
                    <a:pt x="102" y="74"/>
                    <a:pt x="102" y="74"/>
                  </a:cubicBezTo>
                  <a:cubicBezTo>
                    <a:pt x="97" y="80"/>
                    <a:pt x="93" y="85"/>
                    <a:pt x="89" y="89"/>
                  </a:cubicBezTo>
                  <a:close/>
                  <a:moveTo>
                    <a:pt x="117" y="55"/>
                  </a:moveTo>
                  <a:cubicBezTo>
                    <a:pt x="110" y="65"/>
                    <a:pt x="110" y="65"/>
                    <a:pt x="110" y="65"/>
                  </a:cubicBezTo>
                  <a:cubicBezTo>
                    <a:pt x="110" y="114"/>
                    <a:pt x="110" y="114"/>
                    <a:pt x="110" y="114"/>
                  </a:cubicBezTo>
                  <a:cubicBezTo>
                    <a:pt x="140" y="114"/>
                    <a:pt x="140" y="114"/>
                    <a:pt x="140" y="114"/>
                  </a:cubicBezTo>
                  <a:cubicBezTo>
                    <a:pt x="140" y="73"/>
                    <a:pt x="140" y="73"/>
                    <a:pt x="140" y="73"/>
                  </a:cubicBezTo>
                  <a:cubicBezTo>
                    <a:pt x="134" y="68"/>
                    <a:pt x="117" y="55"/>
                    <a:pt x="117"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grpSp>
        <p:nvGrpSpPr>
          <p:cNvPr id="43" name="PA-组合 42"/>
          <p:cNvGrpSpPr/>
          <p:nvPr>
            <p:custDataLst>
              <p:tags r:id="rId12"/>
            </p:custDataLst>
          </p:nvPr>
        </p:nvGrpSpPr>
        <p:grpSpPr>
          <a:xfrm>
            <a:off x="6569710" y="4174490"/>
            <a:ext cx="795020" cy="795020"/>
            <a:chOff x="10346" y="6574"/>
            <a:chExt cx="1252" cy="1252"/>
          </a:xfrm>
        </p:grpSpPr>
        <p:sp>
          <p:nvSpPr>
            <p:cNvPr id="4" name="PA-椭圆 3"/>
            <p:cNvSpPr/>
            <p:nvPr>
              <p:custDataLst>
                <p:tags r:id="rId14"/>
              </p:custDataLst>
            </p:nvPr>
          </p:nvSpPr>
          <p:spPr>
            <a:xfrm>
              <a:off x="10346" y="6574"/>
              <a:ext cx="1252" cy="1252"/>
            </a:xfrm>
            <a:prstGeom prst="ellipse">
              <a:avLst/>
            </a:prstGeom>
            <a:solidFill>
              <a:srgbClr val="D5A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charset="-122"/>
                <a:ea typeface="思源黑体 CN Bold" panose="020B0800000000000000" charset="-122"/>
                <a:cs typeface="思源黑体 CN Bold" panose="020B0800000000000000" charset="-122"/>
              </a:endParaRPr>
            </a:p>
          </p:txBody>
        </p:sp>
        <p:sp>
          <p:nvSpPr>
            <p:cNvPr id="30" name="PA-任意多边形 111"/>
            <p:cNvSpPr/>
            <p:nvPr>
              <p:custDataLst>
                <p:tags r:id="rId15"/>
              </p:custDataLst>
            </p:nvPr>
          </p:nvSpPr>
          <p:spPr bwMode="auto">
            <a:xfrm>
              <a:off x="10690" y="6897"/>
              <a:ext cx="564" cy="606"/>
            </a:xfrm>
            <a:custGeom>
              <a:avLst/>
              <a:gdLst>
                <a:gd name="T0" fmla="*/ 137 w 137"/>
                <a:gd name="T1" fmla="*/ 147 h 147"/>
                <a:gd name="T2" fmla="*/ 0 w 137"/>
                <a:gd name="T3" fmla="*/ 147 h 147"/>
                <a:gd name="T4" fmla="*/ 0 w 137"/>
                <a:gd name="T5" fmla="*/ 141 h 147"/>
                <a:gd name="T6" fmla="*/ 7 w 137"/>
                <a:gd name="T7" fmla="*/ 114 h 147"/>
                <a:gd name="T8" fmla="*/ 15 w 137"/>
                <a:gd name="T9" fmla="*/ 105 h 147"/>
                <a:gd name="T10" fmla="*/ 41 w 137"/>
                <a:gd name="T11" fmla="*/ 91 h 147"/>
                <a:gd name="T12" fmla="*/ 50 w 137"/>
                <a:gd name="T13" fmla="*/ 80 h 147"/>
                <a:gd name="T14" fmla="*/ 56 w 137"/>
                <a:gd name="T15" fmla="*/ 75 h 147"/>
                <a:gd name="T16" fmla="*/ 49 w 137"/>
                <a:gd name="T17" fmla="*/ 63 h 147"/>
                <a:gd name="T18" fmla="*/ 48 w 137"/>
                <a:gd name="T19" fmla="*/ 63 h 147"/>
                <a:gd name="T20" fmla="*/ 47 w 137"/>
                <a:gd name="T21" fmla="*/ 61 h 147"/>
                <a:gd name="T22" fmla="*/ 45 w 137"/>
                <a:gd name="T23" fmla="*/ 56 h 147"/>
                <a:gd name="T24" fmla="*/ 44 w 137"/>
                <a:gd name="T25" fmla="*/ 44 h 147"/>
                <a:gd name="T26" fmla="*/ 49 w 137"/>
                <a:gd name="T27" fmla="*/ 16 h 147"/>
                <a:gd name="T28" fmla="*/ 82 w 137"/>
                <a:gd name="T29" fmla="*/ 12 h 147"/>
                <a:gd name="T30" fmla="*/ 88 w 137"/>
                <a:gd name="T31" fmla="*/ 16 h 147"/>
                <a:gd name="T32" fmla="*/ 90 w 137"/>
                <a:gd name="T33" fmla="*/ 18 h 147"/>
                <a:gd name="T34" fmla="*/ 93 w 137"/>
                <a:gd name="T35" fmla="*/ 46 h 147"/>
                <a:gd name="T36" fmla="*/ 92 w 137"/>
                <a:gd name="T37" fmla="*/ 58 h 147"/>
                <a:gd name="T38" fmla="*/ 90 w 137"/>
                <a:gd name="T39" fmla="*/ 63 h 147"/>
                <a:gd name="T40" fmla="*/ 82 w 137"/>
                <a:gd name="T41" fmla="*/ 75 h 147"/>
                <a:gd name="T42" fmla="*/ 86 w 137"/>
                <a:gd name="T43" fmla="*/ 80 h 147"/>
                <a:gd name="T44" fmla="*/ 97 w 137"/>
                <a:gd name="T45" fmla="*/ 91 h 147"/>
                <a:gd name="T46" fmla="*/ 122 w 137"/>
                <a:gd name="T47" fmla="*/ 105 h 147"/>
                <a:gd name="T48" fmla="*/ 130 w 137"/>
                <a:gd name="T49" fmla="*/ 114 h 147"/>
                <a:gd name="T50" fmla="*/ 137 w 137"/>
                <a:gd name="T51" fmla="*/ 141 h 147"/>
                <a:gd name="T52" fmla="*/ 137 w 13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7" h="147">
                  <a:moveTo>
                    <a:pt x="137" y="147"/>
                  </a:moveTo>
                  <a:cubicBezTo>
                    <a:pt x="0" y="147"/>
                    <a:pt x="0" y="147"/>
                    <a:pt x="0" y="147"/>
                  </a:cubicBezTo>
                  <a:cubicBezTo>
                    <a:pt x="0" y="141"/>
                    <a:pt x="0" y="141"/>
                    <a:pt x="0" y="141"/>
                  </a:cubicBezTo>
                  <a:cubicBezTo>
                    <a:pt x="7" y="114"/>
                    <a:pt x="7" y="114"/>
                    <a:pt x="7" y="114"/>
                  </a:cubicBezTo>
                  <a:cubicBezTo>
                    <a:pt x="7" y="114"/>
                    <a:pt x="5" y="110"/>
                    <a:pt x="15" y="105"/>
                  </a:cubicBezTo>
                  <a:cubicBezTo>
                    <a:pt x="41" y="91"/>
                    <a:pt x="41" y="91"/>
                    <a:pt x="41" y="91"/>
                  </a:cubicBezTo>
                  <a:cubicBezTo>
                    <a:pt x="41" y="91"/>
                    <a:pt x="49" y="81"/>
                    <a:pt x="50" y="80"/>
                  </a:cubicBezTo>
                  <a:cubicBezTo>
                    <a:pt x="51" y="79"/>
                    <a:pt x="59" y="79"/>
                    <a:pt x="56" y="75"/>
                  </a:cubicBezTo>
                  <a:cubicBezTo>
                    <a:pt x="53" y="72"/>
                    <a:pt x="50" y="68"/>
                    <a:pt x="49" y="63"/>
                  </a:cubicBezTo>
                  <a:cubicBezTo>
                    <a:pt x="49" y="63"/>
                    <a:pt x="48" y="63"/>
                    <a:pt x="48" y="63"/>
                  </a:cubicBezTo>
                  <a:cubicBezTo>
                    <a:pt x="48" y="62"/>
                    <a:pt x="48" y="61"/>
                    <a:pt x="47" y="61"/>
                  </a:cubicBezTo>
                  <a:cubicBezTo>
                    <a:pt x="47" y="61"/>
                    <a:pt x="46" y="62"/>
                    <a:pt x="45" y="56"/>
                  </a:cubicBezTo>
                  <a:cubicBezTo>
                    <a:pt x="45" y="56"/>
                    <a:pt x="35" y="44"/>
                    <a:pt x="44" y="44"/>
                  </a:cubicBezTo>
                  <a:cubicBezTo>
                    <a:pt x="44" y="44"/>
                    <a:pt x="36" y="28"/>
                    <a:pt x="49" y="16"/>
                  </a:cubicBezTo>
                  <a:cubicBezTo>
                    <a:pt x="49" y="16"/>
                    <a:pt x="64" y="0"/>
                    <a:pt x="82" y="12"/>
                  </a:cubicBezTo>
                  <a:cubicBezTo>
                    <a:pt x="82" y="12"/>
                    <a:pt x="85" y="13"/>
                    <a:pt x="88" y="16"/>
                  </a:cubicBezTo>
                  <a:cubicBezTo>
                    <a:pt x="89" y="17"/>
                    <a:pt x="90" y="18"/>
                    <a:pt x="90" y="18"/>
                  </a:cubicBezTo>
                  <a:cubicBezTo>
                    <a:pt x="102" y="30"/>
                    <a:pt x="93" y="46"/>
                    <a:pt x="93" y="46"/>
                  </a:cubicBezTo>
                  <a:cubicBezTo>
                    <a:pt x="102" y="46"/>
                    <a:pt x="92" y="58"/>
                    <a:pt x="92" y="58"/>
                  </a:cubicBezTo>
                  <a:cubicBezTo>
                    <a:pt x="92" y="61"/>
                    <a:pt x="91" y="62"/>
                    <a:pt x="90" y="63"/>
                  </a:cubicBezTo>
                  <a:cubicBezTo>
                    <a:pt x="89" y="68"/>
                    <a:pt x="86" y="72"/>
                    <a:pt x="82" y="75"/>
                  </a:cubicBezTo>
                  <a:cubicBezTo>
                    <a:pt x="77" y="79"/>
                    <a:pt x="81" y="78"/>
                    <a:pt x="86" y="80"/>
                  </a:cubicBezTo>
                  <a:cubicBezTo>
                    <a:pt x="97" y="91"/>
                    <a:pt x="97" y="91"/>
                    <a:pt x="97" y="91"/>
                  </a:cubicBezTo>
                  <a:cubicBezTo>
                    <a:pt x="122" y="105"/>
                    <a:pt x="122" y="105"/>
                    <a:pt x="122" y="105"/>
                  </a:cubicBezTo>
                  <a:cubicBezTo>
                    <a:pt x="132" y="110"/>
                    <a:pt x="130" y="114"/>
                    <a:pt x="130" y="114"/>
                  </a:cubicBezTo>
                  <a:cubicBezTo>
                    <a:pt x="137" y="141"/>
                    <a:pt x="137" y="141"/>
                    <a:pt x="137" y="141"/>
                  </a:cubicBezTo>
                  <a:lnTo>
                    <a:pt x="137" y="14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CN Bold" panose="020B0800000000000000" charset="-122"/>
                <a:ea typeface="思源黑体 CN Bold" panose="020B0800000000000000" charset="-122"/>
                <a:cs typeface="思源黑体 CN Bold" panose="020B0800000000000000" charset="-122"/>
              </a:endParaRPr>
            </a:p>
          </p:txBody>
        </p:sp>
      </p:grpSp>
      <p:sp>
        <p:nvSpPr>
          <p:cNvPr id="44" name="PA-文本框 44_1">
            <a:extLst>
              <a:ext uri="{FF2B5EF4-FFF2-40B4-BE49-F238E27FC236}">
                <a16:creationId xmlns="" xmlns:a16="http://schemas.microsoft.com/office/drawing/2014/main" id="{8FA5AB07-5B25-4F8A-A3BF-C42B3CC021ED}"/>
              </a:ext>
            </a:extLst>
          </p:cNvPr>
          <p:cNvSpPr txBox="1"/>
          <p:nvPr>
            <p:custDataLst>
              <p:tags r:id="rId13"/>
            </p:custDataLst>
          </p:nvPr>
        </p:nvSpPr>
        <p:spPr>
          <a:xfrm>
            <a:off x="-59690" y="402590"/>
            <a:ext cx="4297680" cy="461665"/>
          </a:xfrm>
          <a:prstGeom prst="rect">
            <a:avLst/>
          </a:prstGeom>
          <a:solidFill>
            <a:srgbClr val="4D6D78"/>
          </a:solidFill>
        </p:spPr>
        <p:txBody>
          <a:bodyPr wrap="square" rtlCol="0">
            <a:spAutoFit/>
          </a:bodyPr>
          <a:lstStyle/>
          <a:p>
            <a:pPr algn="ctr"/>
            <a:r>
              <a:rPr lang="en-US" altLang="zh-CN" sz="2400" dirty="0">
                <a:solidFill>
                  <a:srgbClr val="F2F2F2"/>
                </a:solidFill>
                <a:latin typeface="华文细黑" panose="02010600040101010101" pitchFamily="2" charset="-122"/>
                <a:ea typeface="华文细黑" panose="02010600040101010101" pitchFamily="2" charset="-122"/>
                <a:sym typeface="+mn-ea"/>
              </a:rPr>
              <a:t>01   /    </a:t>
            </a:r>
            <a:r>
              <a:rPr lang="zh-CN" altLang="en-US" sz="2400" dirty="0">
                <a:solidFill>
                  <a:srgbClr val="F2F2F2"/>
                </a:solidFill>
                <a:latin typeface="华文细黑" panose="02010600040101010101" pitchFamily="2" charset="-122"/>
                <a:ea typeface="华文细黑" panose="02010600040101010101" pitchFamily="2" charset="-122"/>
                <a:sym typeface="+mn-ea"/>
              </a:rPr>
              <a:t>选题背景及意义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900" decel="100000" fill="hold"/>
                                        <p:tgtEl>
                                          <p:spTgt spid="7"/>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0-#ppt_w/2"/>
                                          </p:val>
                                        </p:tav>
                                        <p:tav tm="100000">
                                          <p:val>
                                            <p:strVal val="#ppt_x"/>
                                          </p:val>
                                        </p:tav>
                                      </p:tavLst>
                                    </p:anim>
                                    <p:anim calcmode="lin" valueType="num">
                                      <p:cBhvr additive="base">
                                        <p:cTn id="25" dur="500" fill="hold"/>
                                        <p:tgtEl>
                                          <p:spTgt spid="42"/>
                                        </p:tgtEl>
                                        <p:attrNameLst>
                                          <p:attrName>ppt_y</p:attrName>
                                        </p:attrNameLst>
                                      </p:cBhvr>
                                      <p:tavLst>
                                        <p:tav tm="0">
                                          <p:val>
                                            <p:strVal val="#ppt_y"/>
                                          </p:val>
                                        </p:tav>
                                        <p:tav tm="100000">
                                          <p:val>
                                            <p:strVal val="#ppt_y"/>
                                          </p:val>
                                        </p:tav>
                                      </p:tavLst>
                                    </p:anim>
                                  </p:childTnLst>
                                </p:cTn>
                              </p:par>
                              <p:par>
                                <p:cTn id="26" presetID="37"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900" decel="100000" fill="hold"/>
                                        <p:tgtEl>
                                          <p:spTgt spid="1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2" presetID="37"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900" decel="100000" fill="hold"/>
                                        <p:tgtEl>
                                          <p:spTgt spid="11"/>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38" fill="hold">
                            <p:stCondLst>
                              <p:cond delay="2000"/>
                            </p:stCondLst>
                            <p:childTnLst>
                              <p:par>
                                <p:cTn id="39" presetID="2" presetClass="entr" presetSubtype="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0-#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900" decel="100000" fill="hold"/>
                                        <p:tgtEl>
                                          <p:spTgt spid="9"/>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55" fill="hold">
                            <p:stCondLst>
                              <p:cond delay="3000"/>
                            </p:stCondLst>
                            <p:childTnLst>
                              <p:par>
                                <p:cTn id="56" presetID="2" presetClass="entr" presetSubtype="8"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0-#ppt_w/2"/>
                                          </p:val>
                                        </p:tav>
                                        <p:tav tm="100000">
                                          <p:val>
                                            <p:strVal val="#ppt_x"/>
                                          </p:val>
                                        </p:tav>
                                      </p:tavLst>
                                    </p:anim>
                                    <p:anim calcmode="lin" valueType="num">
                                      <p:cBhvr additive="base">
                                        <p:cTn id="59" dur="500" fill="hold"/>
                                        <p:tgtEl>
                                          <p:spTgt spid="43"/>
                                        </p:tgtEl>
                                        <p:attrNameLst>
                                          <p:attrName>ppt_y</p:attrName>
                                        </p:attrNameLst>
                                      </p:cBhvr>
                                      <p:tavLst>
                                        <p:tav tm="0">
                                          <p:val>
                                            <p:strVal val="#ppt_y"/>
                                          </p:val>
                                        </p:tav>
                                        <p:tav tm="100000">
                                          <p:val>
                                            <p:strVal val="#ppt_y"/>
                                          </p:val>
                                        </p:tav>
                                      </p:tavLst>
                                    </p:anim>
                                  </p:childTnLst>
                                </p:cTn>
                              </p:par>
                              <p:par>
                                <p:cTn id="60" presetID="37"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900" decel="100000" fill="hold"/>
                                        <p:tgtEl>
                                          <p:spTgt spid="12"/>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900" decel="100000" fill="hold"/>
                                        <p:tgtEl>
                                          <p:spTgt spid="13"/>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矩形 11">
            <a:extLst>
              <a:ext uri="{FF2B5EF4-FFF2-40B4-BE49-F238E27FC236}">
                <a16:creationId xmlns="" xmlns:a16="http://schemas.microsoft.com/office/drawing/2014/main" id="{F5EDC48A-8A86-42B4-A04E-71D0462CBA84}"/>
              </a:ext>
            </a:extLst>
          </p:cNvPr>
          <p:cNvSpPr/>
          <p:nvPr>
            <p:custDataLst>
              <p:tags r:id="rId1"/>
            </p:custDataLst>
          </p:nvPr>
        </p:nvSpPr>
        <p:spPr>
          <a:xfrm>
            <a:off x="0" y="2517908"/>
            <a:ext cx="12192000" cy="1822184"/>
          </a:xfrm>
          <a:prstGeom prst="rect">
            <a:avLst/>
          </a:prstGeom>
          <a:solidFill>
            <a:srgbClr val="4D6D7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 name="PA-椭圆 2"/>
          <p:cNvSpPr/>
          <p:nvPr>
            <p:custDataLst>
              <p:tags r:id="rId2"/>
            </p:custDataLst>
          </p:nvPr>
        </p:nvSpPr>
        <p:spPr>
          <a:xfrm>
            <a:off x="2111940" y="2230755"/>
            <a:ext cx="2480310" cy="2396490"/>
          </a:xfrm>
          <a:prstGeom prst="ellipse">
            <a:avLst/>
          </a:prstGeom>
          <a:solidFill>
            <a:srgbClr val="F2F2F2"/>
          </a:solidFill>
          <a:ln w="44450" cap="flat" cmpd="sng" algn="ctr">
            <a:solidFill>
              <a:srgbClr val="4C6D78"/>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7" name="PA-组合 6"/>
          <p:cNvGrpSpPr/>
          <p:nvPr>
            <p:custDataLst>
              <p:tags r:id="rId3"/>
            </p:custDataLst>
          </p:nvPr>
        </p:nvGrpSpPr>
        <p:grpSpPr>
          <a:xfrm>
            <a:off x="2301041" y="2675534"/>
            <a:ext cx="2102109" cy="1384369"/>
            <a:chOff x="4546340" y="2594200"/>
            <a:chExt cx="2102109" cy="1384369"/>
          </a:xfrm>
        </p:grpSpPr>
        <p:sp>
          <p:nvSpPr>
            <p:cNvPr id="9" name="PA-文本框 8"/>
            <p:cNvSpPr txBox="1"/>
            <p:nvPr>
              <p:custDataLst>
                <p:tags r:id="rId6"/>
              </p:custDataLst>
            </p:nvPr>
          </p:nvSpPr>
          <p:spPr>
            <a:xfrm flipH="1">
              <a:off x="4980403" y="2594200"/>
              <a:ext cx="1322799" cy="1323439"/>
            </a:xfrm>
            <a:prstGeom prst="rect">
              <a:avLst/>
            </a:prstGeom>
            <a:noFill/>
          </p:spPr>
          <p:txBody>
            <a:bodyPr wrap="none" rtlCol="0">
              <a:spAutoFit/>
            </a:bodyPr>
            <a:lstStyle/>
            <a:p>
              <a:pPr algn="ctr"/>
              <a:r>
                <a:rPr lang="en-US" altLang="zh-CN" sz="8000" b="1" dirty="0">
                  <a:solidFill>
                    <a:srgbClr val="B84970"/>
                  </a:solidFill>
                  <a:latin typeface="华文细黑" panose="02010600040101010101" pitchFamily="2" charset="-122"/>
                  <a:ea typeface="华文细黑" panose="02010600040101010101" pitchFamily="2" charset="-122"/>
                  <a:cs typeface="Arial" panose="020B0604020202020204" pitchFamily="34" charset="0"/>
                </a:rPr>
                <a:t>02</a:t>
              </a:r>
            </a:p>
          </p:txBody>
        </p:sp>
        <p:sp>
          <p:nvSpPr>
            <p:cNvPr id="10" name="PA-文本框 9"/>
            <p:cNvSpPr txBox="1"/>
            <p:nvPr>
              <p:custDataLst>
                <p:tags r:id="rId7"/>
              </p:custDataLst>
            </p:nvPr>
          </p:nvSpPr>
          <p:spPr>
            <a:xfrm flipH="1">
              <a:off x="4546340" y="3579789"/>
              <a:ext cx="2102109" cy="398780"/>
            </a:xfrm>
            <a:prstGeom prst="rect">
              <a:avLst/>
            </a:prstGeom>
            <a:noFill/>
          </p:spPr>
          <p:txBody>
            <a:bodyPr wrap="square" rtlCol="0">
              <a:spAutoFit/>
            </a:bodyPr>
            <a:lstStyle/>
            <a:p>
              <a:pPr algn="ctr"/>
              <a:r>
                <a:rPr lang="en-US" altLang="zh-CN" sz="2000" dirty="0">
                  <a:solidFill>
                    <a:srgbClr val="B84970"/>
                  </a:solidFill>
                  <a:latin typeface="Arial" panose="020B0604020202020204" pitchFamily="34" charset="0"/>
                  <a:ea typeface="华文细黑" panose="02010600040101010101" pitchFamily="2" charset="-122"/>
                  <a:cs typeface="Arial" panose="020B0604020202020204" pitchFamily="34" charset="0"/>
                </a:rPr>
                <a:t>Part   two   </a:t>
              </a:r>
            </a:p>
          </p:txBody>
        </p:sp>
      </p:grpSp>
      <p:sp>
        <p:nvSpPr>
          <p:cNvPr id="11" name="PA-矩形 10"/>
          <p:cNvSpPr/>
          <p:nvPr>
            <p:custDataLst>
              <p:tags r:id="rId4"/>
            </p:custDataLst>
          </p:nvPr>
        </p:nvSpPr>
        <p:spPr>
          <a:xfrm>
            <a:off x="5074587" y="2583415"/>
            <a:ext cx="5005705" cy="922020"/>
          </a:xfrm>
          <a:prstGeom prst="rect">
            <a:avLst/>
          </a:prstGeom>
        </p:spPr>
        <p:txBody>
          <a:bodyPr wrap="none">
            <a:spAutoFit/>
          </a:bodyPr>
          <a:lstStyle/>
          <a:p>
            <a:r>
              <a:rPr lang="zh-CN" altLang="en-US" sz="5400" b="1" dirty="0">
                <a:solidFill>
                  <a:srgbClr val="F2F2F2"/>
                </a:solidFill>
                <a:latin typeface="华文细黑" panose="02010600040101010101" pitchFamily="2" charset="-122"/>
                <a:ea typeface="华文细黑" panose="02010600040101010101" pitchFamily="2" charset="-122"/>
              </a:rPr>
              <a:t>研究思路与方法</a:t>
            </a:r>
          </a:p>
        </p:txBody>
      </p:sp>
      <p:sp>
        <p:nvSpPr>
          <p:cNvPr id="16" name="PA-文本框 15"/>
          <p:cNvSpPr txBox="1"/>
          <p:nvPr>
            <p:custDataLst>
              <p:tags r:id="rId5"/>
            </p:custDataLst>
          </p:nvPr>
        </p:nvSpPr>
        <p:spPr>
          <a:xfrm>
            <a:off x="5855396" y="3537933"/>
            <a:ext cx="3443605" cy="521970"/>
          </a:xfrm>
          <a:prstGeom prst="rect">
            <a:avLst/>
          </a:prstGeom>
          <a:noFill/>
        </p:spPr>
        <p:txBody>
          <a:bodyPr wrap="square" rtlCol="0">
            <a:spAutoFit/>
          </a:bodyPr>
          <a:lstStyle/>
          <a:p>
            <a:r>
              <a:rPr lang="zh-CN" altLang="en-US" sz="2800" b="1" u="sng" dirty="0">
                <a:solidFill>
                  <a:srgbClr val="F2F2F2"/>
                </a:solidFill>
                <a:effectLst/>
                <a:latin typeface="华文细黑" panose="02010600040101010101" pitchFamily="2" charset="-122"/>
                <a:ea typeface="华文细黑" panose="02010600040101010101" pitchFamily="2" charset="-122"/>
                <a:sym typeface="+mn-ea"/>
              </a:rPr>
              <a:t>单击此处添加小标题</a:t>
            </a:r>
          </a:p>
        </p:txBody>
      </p:sp>
    </p:spTree>
    <p:extLst>
      <p:ext uri="{BB962C8B-B14F-4D97-AF65-F5344CB8AC3E}">
        <p14:creationId xmlns:p14="http://schemas.microsoft.com/office/powerpoint/2010/main" val="39270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4"/>
</p:tagLst>
</file>

<file path=ppt/tags/tag101.xml><?xml version="1.0" encoding="utf-8"?>
<p:tagLst xmlns:a="http://schemas.openxmlformats.org/drawingml/2006/main" xmlns:r="http://schemas.openxmlformats.org/officeDocument/2006/relationships" xmlns:p="http://schemas.openxmlformats.org/presentationml/2006/main">
  <p:tag name="PA" val="v5.2.4"/>
</p:tagLst>
</file>

<file path=ppt/tags/tag102.xml><?xml version="1.0" encoding="utf-8"?>
<p:tagLst xmlns:a="http://schemas.openxmlformats.org/drawingml/2006/main" xmlns:r="http://schemas.openxmlformats.org/officeDocument/2006/relationships" xmlns:p="http://schemas.openxmlformats.org/presentationml/2006/main">
  <p:tag name="PA" val="v5.2.4"/>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4"/>
</p:tagLst>
</file>

<file path=ppt/tags/tag105.xml><?xml version="1.0" encoding="utf-8"?>
<p:tagLst xmlns:a="http://schemas.openxmlformats.org/drawingml/2006/main" xmlns:r="http://schemas.openxmlformats.org/officeDocument/2006/relationships" xmlns:p="http://schemas.openxmlformats.org/presentationml/2006/main">
  <p:tag name="PA" val="v5.2.4"/>
</p:tagLst>
</file>

<file path=ppt/tags/tag106.xml><?xml version="1.0" encoding="utf-8"?>
<p:tagLst xmlns:a="http://schemas.openxmlformats.org/drawingml/2006/main" xmlns:r="http://schemas.openxmlformats.org/officeDocument/2006/relationships" xmlns:p="http://schemas.openxmlformats.org/presentationml/2006/main">
  <p:tag name="PA" val="v5.2.4"/>
</p:tagLst>
</file>

<file path=ppt/tags/tag107.xml><?xml version="1.0" encoding="utf-8"?>
<p:tagLst xmlns:a="http://schemas.openxmlformats.org/drawingml/2006/main" xmlns:r="http://schemas.openxmlformats.org/officeDocument/2006/relationships" xmlns:p="http://schemas.openxmlformats.org/presentationml/2006/main">
  <p:tag name="PA" val="v5.2.4"/>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4"/>
</p:tagLst>
</file>

<file path=ppt/tags/tag111.xml><?xml version="1.0" encoding="utf-8"?>
<p:tagLst xmlns:a="http://schemas.openxmlformats.org/drawingml/2006/main" xmlns:r="http://schemas.openxmlformats.org/officeDocument/2006/relationships" xmlns:p="http://schemas.openxmlformats.org/presentationml/2006/main">
  <p:tag name="PA" val="v5.2.4"/>
</p:tagLst>
</file>

<file path=ppt/tags/tag112.xml><?xml version="1.0" encoding="utf-8"?>
<p:tagLst xmlns:a="http://schemas.openxmlformats.org/drawingml/2006/main" xmlns:r="http://schemas.openxmlformats.org/officeDocument/2006/relationships" xmlns:p="http://schemas.openxmlformats.org/presentationml/2006/main">
  <p:tag name="PA" val="v5.2.4"/>
</p:tagLst>
</file>

<file path=ppt/tags/tag113.xml><?xml version="1.0" encoding="utf-8"?>
<p:tagLst xmlns:a="http://schemas.openxmlformats.org/drawingml/2006/main" xmlns:r="http://schemas.openxmlformats.org/officeDocument/2006/relationships" xmlns:p="http://schemas.openxmlformats.org/presentationml/2006/main">
  <p:tag name="PA" val="v5.2.4"/>
</p:tagLst>
</file>

<file path=ppt/tags/tag114.xml><?xml version="1.0" encoding="utf-8"?>
<p:tagLst xmlns:a="http://schemas.openxmlformats.org/drawingml/2006/main" xmlns:r="http://schemas.openxmlformats.org/officeDocument/2006/relationships" xmlns:p="http://schemas.openxmlformats.org/presentationml/2006/main">
  <p:tag name="PA" val="v5.2.4"/>
</p:tagLst>
</file>

<file path=ppt/tags/tag115.xml><?xml version="1.0" encoding="utf-8"?>
<p:tagLst xmlns:a="http://schemas.openxmlformats.org/drawingml/2006/main" xmlns:r="http://schemas.openxmlformats.org/officeDocument/2006/relationships" xmlns:p="http://schemas.openxmlformats.org/presentationml/2006/main">
  <p:tag name="PA" val="v5.2.4"/>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17.xml><?xml version="1.0" encoding="utf-8"?>
<p:tagLst xmlns:a="http://schemas.openxmlformats.org/drawingml/2006/main" xmlns:r="http://schemas.openxmlformats.org/officeDocument/2006/relationships" xmlns:p="http://schemas.openxmlformats.org/presentationml/2006/main">
  <p:tag name="PA" val="v5.2.4"/>
</p:tagLst>
</file>

<file path=ppt/tags/tag118.xml><?xml version="1.0" encoding="utf-8"?>
<p:tagLst xmlns:a="http://schemas.openxmlformats.org/drawingml/2006/main" xmlns:r="http://schemas.openxmlformats.org/officeDocument/2006/relationships" xmlns:p="http://schemas.openxmlformats.org/presentationml/2006/main">
  <p:tag name="PA" val="v5.2.4"/>
</p:tagLst>
</file>

<file path=ppt/tags/tag119.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4"/>
</p:tagLst>
</file>

<file path=ppt/tags/tag122.xml><?xml version="1.0" encoding="utf-8"?>
<p:tagLst xmlns:a="http://schemas.openxmlformats.org/drawingml/2006/main" xmlns:r="http://schemas.openxmlformats.org/officeDocument/2006/relationships" xmlns:p="http://schemas.openxmlformats.org/presentationml/2006/main">
  <p:tag name="PA" val="v5.2.4"/>
</p:tagLst>
</file>

<file path=ppt/tags/tag123.xml><?xml version="1.0" encoding="utf-8"?>
<p:tagLst xmlns:a="http://schemas.openxmlformats.org/drawingml/2006/main" xmlns:r="http://schemas.openxmlformats.org/officeDocument/2006/relationships" xmlns:p="http://schemas.openxmlformats.org/presentationml/2006/main">
  <p:tag name="PA" val="v5.2.4"/>
</p:tagLst>
</file>

<file path=ppt/tags/tag124.xml><?xml version="1.0" encoding="utf-8"?>
<p:tagLst xmlns:a="http://schemas.openxmlformats.org/drawingml/2006/main" xmlns:r="http://schemas.openxmlformats.org/officeDocument/2006/relationships" xmlns:p="http://schemas.openxmlformats.org/presentationml/2006/main">
  <p:tag name="PA" val="v5.2.4"/>
</p:tagLst>
</file>

<file path=ppt/tags/tag125.xml><?xml version="1.0" encoding="utf-8"?>
<p:tagLst xmlns:a="http://schemas.openxmlformats.org/drawingml/2006/main" xmlns:r="http://schemas.openxmlformats.org/officeDocument/2006/relationships" xmlns:p="http://schemas.openxmlformats.org/presentationml/2006/main">
  <p:tag name="PA" val="v5.2.4"/>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4"/>
</p:tagLst>
</file>

<file path=ppt/tags/tag128.xml><?xml version="1.0" encoding="utf-8"?>
<p:tagLst xmlns:a="http://schemas.openxmlformats.org/drawingml/2006/main" xmlns:r="http://schemas.openxmlformats.org/officeDocument/2006/relationships" xmlns:p="http://schemas.openxmlformats.org/presentationml/2006/main">
  <p:tag name="PA" val="v5.2.4"/>
</p:tagLst>
</file>

<file path=ppt/tags/tag129.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4"/>
</p:tagLst>
</file>

<file path=ppt/tags/tag131.xml><?xml version="1.0" encoding="utf-8"?>
<p:tagLst xmlns:a="http://schemas.openxmlformats.org/drawingml/2006/main" xmlns:r="http://schemas.openxmlformats.org/officeDocument/2006/relationships" xmlns:p="http://schemas.openxmlformats.org/presentationml/2006/main">
  <p:tag name="PA" val="v5.2.4"/>
</p:tagLst>
</file>

<file path=ppt/tags/tag132.xml><?xml version="1.0" encoding="utf-8"?>
<p:tagLst xmlns:a="http://schemas.openxmlformats.org/drawingml/2006/main" xmlns:r="http://schemas.openxmlformats.org/officeDocument/2006/relationships" xmlns:p="http://schemas.openxmlformats.org/presentationml/2006/main">
  <p:tag name="PA" val="v5.2.4"/>
</p:tagLst>
</file>

<file path=ppt/tags/tag133.xml><?xml version="1.0" encoding="utf-8"?>
<p:tagLst xmlns:a="http://schemas.openxmlformats.org/drawingml/2006/main" xmlns:r="http://schemas.openxmlformats.org/officeDocument/2006/relationships" xmlns:p="http://schemas.openxmlformats.org/presentationml/2006/main">
  <p:tag name="PA" val="v5.2.4"/>
</p:tagLst>
</file>

<file path=ppt/tags/tag134.xml><?xml version="1.0" encoding="utf-8"?>
<p:tagLst xmlns:a="http://schemas.openxmlformats.org/drawingml/2006/main" xmlns:r="http://schemas.openxmlformats.org/officeDocument/2006/relationships" xmlns:p="http://schemas.openxmlformats.org/presentationml/2006/main">
  <p:tag name="PA" val="v5.2.4"/>
</p:tagLst>
</file>

<file path=ppt/tags/tag135.xml><?xml version="1.0" encoding="utf-8"?>
<p:tagLst xmlns:a="http://schemas.openxmlformats.org/drawingml/2006/main" xmlns:r="http://schemas.openxmlformats.org/officeDocument/2006/relationships" xmlns:p="http://schemas.openxmlformats.org/presentationml/2006/main">
  <p:tag name="PA" val="v5.2.4"/>
</p:tagLst>
</file>

<file path=ppt/tags/tag136.xml><?xml version="1.0" encoding="utf-8"?>
<p:tagLst xmlns:a="http://schemas.openxmlformats.org/drawingml/2006/main" xmlns:r="http://schemas.openxmlformats.org/officeDocument/2006/relationships" xmlns:p="http://schemas.openxmlformats.org/presentationml/2006/main">
  <p:tag name="PA" val="v5.2.4"/>
</p:tagLst>
</file>

<file path=ppt/tags/tag137.xml><?xml version="1.0" encoding="utf-8"?>
<p:tagLst xmlns:a="http://schemas.openxmlformats.org/drawingml/2006/main" xmlns:r="http://schemas.openxmlformats.org/officeDocument/2006/relationships" xmlns:p="http://schemas.openxmlformats.org/presentationml/2006/main">
  <p:tag name="PA" val="v5.2.4"/>
</p:tagLst>
</file>

<file path=ppt/tags/tag138.xml><?xml version="1.0" encoding="utf-8"?>
<p:tagLst xmlns:a="http://schemas.openxmlformats.org/drawingml/2006/main" xmlns:r="http://schemas.openxmlformats.org/officeDocument/2006/relationships" xmlns:p="http://schemas.openxmlformats.org/presentationml/2006/main">
  <p:tag name="PA" val="v5.2.4"/>
</p:tagLst>
</file>

<file path=ppt/tags/tag139.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4"/>
</p:tagLst>
</file>

<file path=ppt/tags/tag141.xml><?xml version="1.0" encoding="utf-8"?>
<p:tagLst xmlns:a="http://schemas.openxmlformats.org/drawingml/2006/main" xmlns:r="http://schemas.openxmlformats.org/officeDocument/2006/relationships" xmlns:p="http://schemas.openxmlformats.org/presentationml/2006/main">
  <p:tag name="PA" val="v5.2.4"/>
</p:tagLst>
</file>

<file path=ppt/tags/tag142.xml><?xml version="1.0" encoding="utf-8"?>
<p:tagLst xmlns:a="http://schemas.openxmlformats.org/drawingml/2006/main" xmlns:r="http://schemas.openxmlformats.org/officeDocument/2006/relationships" xmlns:p="http://schemas.openxmlformats.org/presentationml/2006/main">
  <p:tag name="PA" val="v5.2.4"/>
</p:tagLst>
</file>

<file path=ppt/tags/tag143.xml><?xml version="1.0" encoding="utf-8"?>
<p:tagLst xmlns:a="http://schemas.openxmlformats.org/drawingml/2006/main" xmlns:r="http://schemas.openxmlformats.org/officeDocument/2006/relationships" xmlns:p="http://schemas.openxmlformats.org/presentationml/2006/main">
  <p:tag name="PA" val="v5.2.4"/>
</p:tagLst>
</file>

<file path=ppt/tags/tag144.xml><?xml version="1.0" encoding="utf-8"?>
<p:tagLst xmlns:a="http://schemas.openxmlformats.org/drawingml/2006/main" xmlns:r="http://schemas.openxmlformats.org/officeDocument/2006/relationships" xmlns:p="http://schemas.openxmlformats.org/presentationml/2006/main">
  <p:tag name="PA" val="v5.2.4"/>
</p:tagLst>
</file>

<file path=ppt/tags/tag145.xml><?xml version="1.0" encoding="utf-8"?>
<p:tagLst xmlns:a="http://schemas.openxmlformats.org/drawingml/2006/main" xmlns:r="http://schemas.openxmlformats.org/officeDocument/2006/relationships" xmlns:p="http://schemas.openxmlformats.org/presentationml/2006/main">
  <p:tag name="PA" val="v5.2.4"/>
</p:tagLst>
</file>

<file path=ppt/tags/tag146.xml><?xml version="1.0" encoding="utf-8"?>
<p:tagLst xmlns:a="http://schemas.openxmlformats.org/drawingml/2006/main" xmlns:r="http://schemas.openxmlformats.org/officeDocument/2006/relationships" xmlns:p="http://schemas.openxmlformats.org/presentationml/2006/main">
  <p:tag name="PA" val="v5.2.4"/>
</p:tagLst>
</file>

<file path=ppt/tags/tag147.xml><?xml version="1.0" encoding="utf-8"?>
<p:tagLst xmlns:a="http://schemas.openxmlformats.org/drawingml/2006/main" xmlns:r="http://schemas.openxmlformats.org/officeDocument/2006/relationships" xmlns:p="http://schemas.openxmlformats.org/presentationml/2006/main">
  <p:tag name="PA" val="v5.2.4"/>
</p:tagLst>
</file>

<file path=ppt/tags/tag148.xml><?xml version="1.0" encoding="utf-8"?>
<p:tagLst xmlns:a="http://schemas.openxmlformats.org/drawingml/2006/main" xmlns:r="http://schemas.openxmlformats.org/officeDocument/2006/relationships" xmlns:p="http://schemas.openxmlformats.org/presentationml/2006/main">
  <p:tag name="PA" val="v5.2.4"/>
</p:tagLst>
</file>

<file path=ppt/tags/tag149.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4"/>
</p:tagLst>
</file>

<file path=ppt/tags/tag151.xml><?xml version="1.0" encoding="utf-8"?>
<p:tagLst xmlns:a="http://schemas.openxmlformats.org/drawingml/2006/main" xmlns:r="http://schemas.openxmlformats.org/officeDocument/2006/relationships" xmlns:p="http://schemas.openxmlformats.org/presentationml/2006/main">
  <p:tag name="PA" val="v5.2.4"/>
</p:tagLst>
</file>

<file path=ppt/tags/tag152.xml><?xml version="1.0" encoding="utf-8"?>
<p:tagLst xmlns:a="http://schemas.openxmlformats.org/drawingml/2006/main" xmlns:r="http://schemas.openxmlformats.org/officeDocument/2006/relationships" xmlns:p="http://schemas.openxmlformats.org/presentationml/2006/main">
  <p:tag name="PA" val="v5.2.4"/>
</p:tagLst>
</file>

<file path=ppt/tags/tag153.xml><?xml version="1.0" encoding="utf-8"?>
<p:tagLst xmlns:a="http://schemas.openxmlformats.org/drawingml/2006/main" xmlns:r="http://schemas.openxmlformats.org/officeDocument/2006/relationships" xmlns:p="http://schemas.openxmlformats.org/presentationml/2006/main">
  <p:tag name="PA" val="v5.2.4"/>
</p:tagLst>
</file>

<file path=ppt/tags/tag154.xml><?xml version="1.0" encoding="utf-8"?>
<p:tagLst xmlns:a="http://schemas.openxmlformats.org/drawingml/2006/main" xmlns:r="http://schemas.openxmlformats.org/officeDocument/2006/relationships" xmlns:p="http://schemas.openxmlformats.org/presentationml/2006/main">
  <p:tag name="PA" val="v5.2.4"/>
</p:tagLst>
</file>

<file path=ppt/tags/tag155.xml><?xml version="1.0" encoding="utf-8"?>
<p:tagLst xmlns:a="http://schemas.openxmlformats.org/drawingml/2006/main" xmlns:r="http://schemas.openxmlformats.org/officeDocument/2006/relationships" xmlns:p="http://schemas.openxmlformats.org/presentationml/2006/main">
  <p:tag name="PA" val="v5.2.4"/>
</p:tagLst>
</file>

<file path=ppt/tags/tag156.xml><?xml version="1.0" encoding="utf-8"?>
<p:tagLst xmlns:a="http://schemas.openxmlformats.org/drawingml/2006/main" xmlns:r="http://schemas.openxmlformats.org/officeDocument/2006/relationships" xmlns:p="http://schemas.openxmlformats.org/presentationml/2006/main">
  <p:tag name="PA" val="v5.2.4"/>
</p:tagLst>
</file>

<file path=ppt/tags/tag157.xml><?xml version="1.0" encoding="utf-8"?>
<p:tagLst xmlns:a="http://schemas.openxmlformats.org/drawingml/2006/main" xmlns:r="http://schemas.openxmlformats.org/officeDocument/2006/relationships" xmlns:p="http://schemas.openxmlformats.org/presentationml/2006/main">
  <p:tag name="PA" val="v5.2.4"/>
</p:tagLst>
</file>

<file path=ppt/tags/tag158.xml><?xml version="1.0" encoding="utf-8"?>
<p:tagLst xmlns:a="http://schemas.openxmlformats.org/drawingml/2006/main" xmlns:r="http://schemas.openxmlformats.org/officeDocument/2006/relationships" xmlns:p="http://schemas.openxmlformats.org/presentationml/2006/main">
  <p:tag name="PA" val="v5.2.4"/>
</p:tagLst>
</file>

<file path=ppt/tags/tag159.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PA" val="v5.2.4"/>
</p:tagLst>
</file>

<file path=ppt/tags/tag161.xml><?xml version="1.0" encoding="utf-8"?>
<p:tagLst xmlns:a="http://schemas.openxmlformats.org/drawingml/2006/main" xmlns:r="http://schemas.openxmlformats.org/officeDocument/2006/relationships" xmlns:p="http://schemas.openxmlformats.org/presentationml/2006/main">
  <p:tag name="PA" val="v5.2.4"/>
</p:tagLst>
</file>

<file path=ppt/tags/tag162.xml><?xml version="1.0" encoding="utf-8"?>
<p:tagLst xmlns:a="http://schemas.openxmlformats.org/drawingml/2006/main" xmlns:r="http://schemas.openxmlformats.org/officeDocument/2006/relationships" xmlns:p="http://schemas.openxmlformats.org/presentationml/2006/main">
  <p:tag name="PA" val="v5.2.4"/>
</p:tagLst>
</file>

<file path=ppt/tags/tag163.xml><?xml version="1.0" encoding="utf-8"?>
<p:tagLst xmlns:a="http://schemas.openxmlformats.org/drawingml/2006/main" xmlns:r="http://schemas.openxmlformats.org/officeDocument/2006/relationships" xmlns:p="http://schemas.openxmlformats.org/presentationml/2006/main">
  <p:tag name="PA" val="v5.2.4"/>
</p:tagLst>
</file>

<file path=ppt/tags/tag164.xml><?xml version="1.0" encoding="utf-8"?>
<p:tagLst xmlns:a="http://schemas.openxmlformats.org/drawingml/2006/main" xmlns:r="http://schemas.openxmlformats.org/officeDocument/2006/relationships" xmlns:p="http://schemas.openxmlformats.org/presentationml/2006/main">
  <p:tag name="PA" val="v5.2.4"/>
</p:tagLst>
</file>

<file path=ppt/tags/tag165.xml><?xml version="1.0" encoding="utf-8"?>
<p:tagLst xmlns:a="http://schemas.openxmlformats.org/drawingml/2006/main" xmlns:r="http://schemas.openxmlformats.org/officeDocument/2006/relationships" xmlns:p="http://schemas.openxmlformats.org/presentationml/2006/main">
  <p:tag name="PA" val="v5.2.4"/>
</p:tagLst>
</file>

<file path=ppt/tags/tag166.xml><?xml version="1.0" encoding="utf-8"?>
<p:tagLst xmlns:a="http://schemas.openxmlformats.org/drawingml/2006/main" xmlns:r="http://schemas.openxmlformats.org/officeDocument/2006/relationships" xmlns:p="http://schemas.openxmlformats.org/presentationml/2006/main">
  <p:tag name="PA" val="v5.2.4"/>
</p:tagLst>
</file>

<file path=ppt/tags/tag167.xml><?xml version="1.0" encoding="utf-8"?>
<p:tagLst xmlns:a="http://schemas.openxmlformats.org/drawingml/2006/main" xmlns:r="http://schemas.openxmlformats.org/officeDocument/2006/relationships" xmlns:p="http://schemas.openxmlformats.org/presentationml/2006/main">
  <p:tag name="PA" val="v5.2.4"/>
</p:tagLst>
</file>

<file path=ppt/tags/tag168.xml><?xml version="1.0" encoding="utf-8"?>
<p:tagLst xmlns:a="http://schemas.openxmlformats.org/drawingml/2006/main" xmlns:r="http://schemas.openxmlformats.org/officeDocument/2006/relationships" xmlns:p="http://schemas.openxmlformats.org/presentationml/2006/main">
  <p:tag name="PA" val="v5.2.4"/>
</p:tagLst>
</file>

<file path=ppt/tags/tag169.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4"/>
</p:tagLst>
</file>

<file path=ppt/tags/tag171.xml><?xml version="1.0" encoding="utf-8"?>
<p:tagLst xmlns:a="http://schemas.openxmlformats.org/drawingml/2006/main" xmlns:r="http://schemas.openxmlformats.org/officeDocument/2006/relationships" xmlns:p="http://schemas.openxmlformats.org/presentationml/2006/main">
  <p:tag name="PA" val="v5.2.4"/>
</p:tagLst>
</file>

<file path=ppt/tags/tag172.xml><?xml version="1.0" encoding="utf-8"?>
<p:tagLst xmlns:a="http://schemas.openxmlformats.org/drawingml/2006/main" xmlns:r="http://schemas.openxmlformats.org/officeDocument/2006/relationships" xmlns:p="http://schemas.openxmlformats.org/presentationml/2006/main">
  <p:tag name="PA" val="v5.2.4"/>
</p:tagLst>
</file>

<file path=ppt/tags/tag173.xml><?xml version="1.0" encoding="utf-8"?>
<p:tagLst xmlns:a="http://schemas.openxmlformats.org/drawingml/2006/main" xmlns:r="http://schemas.openxmlformats.org/officeDocument/2006/relationships" xmlns:p="http://schemas.openxmlformats.org/presentationml/2006/main">
  <p:tag name="PA" val="v5.2.4"/>
</p:tagLst>
</file>

<file path=ppt/tags/tag174.xml><?xml version="1.0" encoding="utf-8"?>
<p:tagLst xmlns:a="http://schemas.openxmlformats.org/drawingml/2006/main" xmlns:r="http://schemas.openxmlformats.org/officeDocument/2006/relationships" xmlns:p="http://schemas.openxmlformats.org/presentationml/2006/main">
  <p:tag name="PA" val="v5.2.4"/>
</p:tagLst>
</file>

<file path=ppt/tags/tag175.xml><?xml version="1.0" encoding="utf-8"?>
<p:tagLst xmlns:a="http://schemas.openxmlformats.org/drawingml/2006/main" xmlns:r="http://schemas.openxmlformats.org/officeDocument/2006/relationships" xmlns:p="http://schemas.openxmlformats.org/presentationml/2006/main">
  <p:tag name="PA" val="v5.2.4"/>
</p:tagLst>
</file>

<file path=ppt/tags/tag176.xml><?xml version="1.0" encoding="utf-8"?>
<p:tagLst xmlns:a="http://schemas.openxmlformats.org/drawingml/2006/main" xmlns:r="http://schemas.openxmlformats.org/officeDocument/2006/relationships" xmlns:p="http://schemas.openxmlformats.org/presentationml/2006/main">
  <p:tag name="PA" val="v5.2.4"/>
</p:tagLst>
</file>

<file path=ppt/tags/tag177.xml><?xml version="1.0" encoding="utf-8"?>
<p:tagLst xmlns:a="http://schemas.openxmlformats.org/drawingml/2006/main" xmlns:r="http://schemas.openxmlformats.org/officeDocument/2006/relationships" xmlns:p="http://schemas.openxmlformats.org/presentationml/2006/main">
  <p:tag name="PA" val="v5.2.4"/>
</p:tagLst>
</file>

<file path=ppt/tags/tag178.xml><?xml version="1.0" encoding="utf-8"?>
<p:tagLst xmlns:a="http://schemas.openxmlformats.org/drawingml/2006/main" xmlns:r="http://schemas.openxmlformats.org/officeDocument/2006/relationships" xmlns:p="http://schemas.openxmlformats.org/presentationml/2006/main">
  <p:tag name="PA" val="v5.2.4"/>
</p:tagLst>
</file>

<file path=ppt/tags/tag179.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4"/>
</p:tagLst>
</file>

<file path=ppt/tags/tag181.xml><?xml version="1.0" encoding="utf-8"?>
<p:tagLst xmlns:a="http://schemas.openxmlformats.org/drawingml/2006/main" xmlns:r="http://schemas.openxmlformats.org/officeDocument/2006/relationships" xmlns:p="http://schemas.openxmlformats.org/presentationml/2006/main">
  <p:tag name="PA" val="v5.2.4"/>
</p:tagLst>
</file>

<file path=ppt/tags/tag182.xml><?xml version="1.0" encoding="utf-8"?>
<p:tagLst xmlns:a="http://schemas.openxmlformats.org/drawingml/2006/main" xmlns:r="http://schemas.openxmlformats.org/officeDocument/2006/relationships" xmlns:p="http://schemas.openxmlformats.org/presentationml/2006/main">
  <p:tag name="PA" val="v5.2.4"/>
</p:tagLst>
</file>

<file path=ppt/tags/tag183.xml><?xml version="1.0" encoding="utf-8"?>
<p:tagLst xmlns:a="http://schemas.openxmlformats.org/drawingml/2006/main" xmlns:r="http://schemas.openxmlformats.org/officeDocument/2006/relationships" xmlns:p="http://schemas.openxmlformats.org/presentationml/2006/main">
  <p:tag name="PA" val="v5.2.4"/>
</p:tagLst>
</file>

<file path=ppt/tags/tag184.xml><?xml version="1.0" encoding="utf-8"?>
<p:tagLst xmlns:a="http://schemas.openxmlformats.org/drawingml/2006/main" xmlns:r="http://schemas.openxmlformats.org/officeDocument/2006/relationships" xmlns:p="http://schemas.openxmlformats.org/presentationml/2006/main">
  <p:tag name="PA" val="v5.2.4"/>
</p:tagLst>
</file>

<file path=ppt/tags/tag185.xml><?xml version="1.0" encoding="utf-8"?>
<p:tagLst xmlns:a="http://schemas.openxmlformats.org/drawingml/2006/main" xmlns:r="http://schemas.openxmlformats.org/officeDocument/2006/relationships" xmlns:p="http://schemas.openxmlformats.org/presentationml/2006/main">
  <p:tag name="PA" val="v5.2.4"/>
</p:tagLst>
</file>

<file path=ppt/tags/tag186.xml><?xml version="1.0" encoding="utf-8"?>
<p:tagLst xmlns:a="http://schemas.openxmlformats.org/drawingml/2006/main" xmlns:r="http://schemas.openxmlformats.org/officeDocument/2006/relationships" xmlns:p="http://schemas.openxmlformats.org/presentationml/2006/main">
  <p:tag name="PA" val="v5.2.4"/>
</p:tagLst>
</file>

<file path=ppt/tags/tag187.xml><?xml version="1.0" encoding="utf-8"?>
<p:tagLst xmlns:a="http://schemas.openxmlformats.org/drawingml/2006/main" xmlns:r="http://schemas.openxmlformats.org/officeDocument/2006/relationships" xmlns:p="http://schemas.openxmlformats.org/presentationml/2006/main">
  <p:tag name="PA" val="v5.2.4"/>
</p:tagLst>
</file>

<file path=ppt/tags/tag188.xml><?xml version="1.0" encoding="utf-8"?>
<p:tagLst xmlns:a="http://schemas.openxmlformats.org/drawingml/2006/main" xmlns:r="http://schemas.openxmlformats.org/officeDocument/2006/relationships" xmlns:p="http://schemas.openxmlformats.org/presentationml/2006/main">
  <p:tag name="PA" val="v5.2.4"/>
</p:tagLst>
</file>

<file path=ppt/tags/tag189.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4"/>
</p:tagLst>
</file>

<file path=ppt/tags/tag191.xml><?xml version="1.0" encoding="utf-8"?>
<p:tagLst xmlns:a="http://schemas.openxmlformats.org/drawingml/2006/main" xmlns:r="http://schemas.openxmlformats.org/officeDocument/2006/relationships" xmlns:p="http://schemas.openxmlformats.org/presentationml/2006/main">
  <p:tag name="PA" val="v5.2.4"/>
</p:tagLst>
</file>

<file path=ppt/tags/tag192.xml><?xml version="1.0" encoding="utf-8"?>
<p:tagLst xmlns:a="http://schemas.openxmlformats.org/drawingml/2006/main" xmlns:r="http://schemas.openxmlformats.org/officeDocument/2006/relationships" xmlns:p="http://schemas.openxmlformats.org/presentationml/2006/main">
  <p:tag name="PA" val="v5.2.4"/>
</p:tagLst>
</file>

<file path=ppt/tags/tag193.xml><?xml version="1.0" encoding="utf-8"?>
<p:tagLst xmlns:a="http://schemas.openxmlformats.org/drawingml/2006/main" xmlns:r="http://schemas.openxmlformats.org/officeDocument/2006/relationships" xmlns:p="http://schemas.openxmlformats.org/presentationml/2006/main">
  <p:tag name="PA" val="v5.2.4"/>
</p:tagLst>
</file>

<file path=ppt/tags/tag194.xml><?xml version="1.0" encoding="utf-8"?>
<p:tagLst xmlns:a="http://schemas.openxmlformats.org/drawingml/2006/main" xmlns:r="http://schemas.openxmlformats.org/officeDocument/2006/relationships" xmlns:p="http://schemas.openxmlformats.org/presentationml/2006/main">
  <p:tag name="PA" val="v5.2.4"/>
</p:tagLst>
</file>

<file path=ppt/tags/tag195.xml><?xml version="1.0" encoding="utf-8"?>
<p:tagLst xmlns:a="http://schemas.openxmlformats.org/drawingml/2006/main" xmlns:r="http://schemas.openxmlformats.org/officeDocument/2006/relationships" xmlns:p="http://schemas.openxmlformats.org/presentationml/2006/main">
  <p:tag name="PA" val="v5.2.4"/>
</p:tagLst>
</file>

<file path=ppt/tags/tag196.xml><?xml version="1.0" encoding="utf-8"?>
<p:tagLst xmlns:a="http://schemas.openxmlformats.org/drawingml/2006/main" xmlns:r="http://schemas.openxmlformats.org/officeDocument/2006/relationships" xmlns:p="http://schemas.openxmlformats.org/presentationml/2006/main">
  <p:tag name="PA" val="v5.2.4"/>
</p:tagLst>
</file>

<file path=ppt/tags/tag197.xml><?xml version="1.0" encoding="utf-8"?>
<p:tagLst xmlns:a="http://schemas.openxmlformats.org/drawingml/2006/main" xmlns:r="http://schemas.openxmlformats.org/officeDocument/2006/relationships" xmlns:p="http://schemas.openxmlformats.org/presentationml/2006/main">
  <p:tag name="PA" val="v5.2.4"/>
</p:tagLst>
</file>

<file path=ppt/tags/tag198.xml><?xml version="1.0" encoding="utf-8"?>
<p:tagLst xmlns:a="http://schemas.openxmlformats.org/drawingml/2006/main" xmlns:r="http://schemas.openxmlformats.org/officeDocument/2006/relationships" xmlns:p="http://schemas.openxmlformats.org/presentationml/2006/main">
  <p:tag name="PA" val="v5.2.4"/>
</p:tagLst>
</file>

<file path=ppt/tags/tag19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00.xml><?xml version="1.0" encoding="utf-8"?>
<p:tagLst xmlns:a="http://schemas.openxmlformats.org/drawingml/2006/main" xmlns:r="http://schemas.openxmlformats.org/officeDocument/2006/relationships" xmlns:p="http://schemas.openxmlformats.org/presentationml/2006/main">
  <p:tag name="PA" val="v5.2.4"/>
</p:tagLst>
</file>

<file path=ppt/tags/tag201.xml><?xml version="1.0" encoding="utf-8"?>
<p:tagLst xmlns:a="http://schemas.openxmlformats.org/drawingml/2006/main" xmlns:r="http://schemas.openxmlformats.org/officeDocument/2006/relationships" xmlns:p="http://schemas.openxmlformats.org/presentationml/2006/main">
  <p:tag name="PA" val="v5.2.4"/>
</p:tagLst>
</file>

<file path=ppt/tags/tag202.xml><?xml version="1.0" encoding="utf-8"?>
<p:tagLst xmlns:a="http://schemas.openxmlformats.org/drawingml/2006/main" xmlns:r="http://schemas.openxmlformats.org/officeDocument/2006/relationships" xmlns:p="http://schemas.openxmlformats.org/presentationml/2006/main">
  <p:tag name="PA" val="v5.2.4"/>
</p:tagLst>
</file>

<file path=ppt/tags/tag203.xml><?xml version="1.0" encoding="utf-8"?>
<p:tagLst xmlns:a="http://schemas.openxmlformats.org/drawingml/2006/main" xmlns:r="http://schemas.openxmlformats.org/officeDocument/2006/relationships" xmlns:p="http://schemas.openxmlformats.org/presentationml/2006/main">
  <p:tag name="PA" val="v5.2.4"/>
</p:tagLst>
</file>

<file path=ppt/tags/tag204.xml><?xml version="1.0" encoding="utf-8"?>
<p:tagLst xmlns:a="http://schemas.openxmlformats.org/drawingml/2006/main" xmlns:r="http://schemas.openxmlformats.org/officeDocument/2006/relationships" xmlns:p="http://schemas.openxmlformats.org/presentationml/2006/main">
  <p:tag name="PA" val="v5.2.4"/>
</p:tagLst>
</file>

<file path=ppt/tags/tag205.xml><?xml version="1.0" encoding="utf-8"?>
<p:tagLst xmlns:a="http://schemas.openxmlformats.org/drawingml/2006/main" xmlns:r="http://schemas.openxmlformats.org/officeDocument/2006/relationships" xmlns:p="http://schemas.openxmlformats.org/presentationml/2006/main">
  <p:tag name="PA" val="v5.2.4"/>
</p:tagLst>
</file>

<file path=ppt/tags/tag206.xml><?xml version="1.0" encoding="utf-8"?>
<p:tagLst xmlns:a="http://schemas.openxmlformats.org/drawingml/2006/main" xmlns:r="http://schemas.openxmlformats.org/officeDocument/2006/relationships" xmlns:p="http://schemas.openxmlformats.org/presentationml/2006/main">
  <p:tag name="PA" val="v5.2.4"/>
</p:tagLst>
</file>

<file path=ppt/tags/tag207.xml><?xml version="1.0" encoding="utf-8"?>
<p:tagLst xmlns:a="http://schemas.openxmlformats.org/drawingml/2006/main" xmlns:r="http://schemas.openxmlformats.org/officeDocument/2006/relationships" xmlns:p="http://schemas.openxmlformats.org/presentationml/2006/main">
  <p:tag name="PA" val="v5.2.4"/>
</p:tagLst>
</file>

<file path=ppt/tags/tag208.xml><?xml version="1.0" encoding="utf-8"?>
<p:tagLst xmlns:a="http://schemas.openxmlformats.org/drawingml/2006/main" xmlns:r="http://schemas.openxmlformats.org/officeDocument/2006/relationships" xmlns:p="http://schemas.openxmlformats.org/presentationml/2006/main">
  <p:tag name="PA" val="v5.2.4"/>
</p:tagLst>
</file>

<file path=ppt/tags/tag209.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10.xml><?xml version="1.0" encoding="utf-8"?>
<p:tagLst xmlns:a="http://schemas.openxmlformats.org/drawingml/2006/main" xmlns:r="http://schemas.openxmlformats.org/officeDocument/2006/relationships" xmlns:p="http://schemas.openxmlformats.org/presentationml/2006/main">
  <p:tag name="PA" val="v5.2.4"/>
</p:tagLst>
</file>

<file path=ppt/tags/tag211.xml><?xml version="1.0" encoding="utf-8"?>
<p:tagLst xmlns:a="http://schemas.openxmlformats.org/drawingml/2006/main" xmlns:r="http://schemas.openxmlformats.org/officeDocument/2006/relationships" xmlns:p="http://schemas.openxmlformats.org/presentationml/2006/main">
  <p:tag name="PA" val="v5.2.4"/>
</p:tagLst>
</file>

<file path=ppt/tags/tag212.xml><?xml version="1.0" encoding="utf-8"?>
<p:tagLst xmlns:a="http://schemas.openxmlformats.org/drawingml/2006/main" xmlns:r="http://schemas.openxmlformats.org/officeDocument/2006/relationships" xmlns:p="http://schemas.openxmlformats.org/presentationml/2006/main">
  <p:tag name="PA" val="v5.2.4"/>
</p:tagLst>
</file>

<file path=ppt/tags/tag213.xml><?xml version="1.0" encoding="utf-8"?>
<p:tagLst xmlns:a="http://schemas.openxmlformats.org/drawingml/2006/main" xmlns:r="http://schemas.openxmlformats.org/officeDocument/2006/relationships" xmlns:p="http://schemas.openxmlformats.org/presentationml/2006/main">
  <p:tag name="PA" val="v5.2.4"/>
</p:tagLst>
</file>

<file path=ppt/tags/tag214.xml><?xml version="1.0" encoding="utf-8"?>
<p:tagLst xmlns:a="http://schemas.openxmlformats.org/drawingml/2006/main" xmlns:r="http://schemas.openxmlformats.org/officeDocument/2006/relationships" xmlns:p="http://schemas.openxmlformats.org/presentationml/2006/main">
  <p:tag name="PA" val="v5.2.4"/>
</p:tagLst>
</file>

<file path=ppt/tags/tag215.xml><?xml version="1.0" encoding="utf-8"?>
<p:tagLst xmlns:a="http://schemas.openxmlformats.org/drawingml/2006/main" xmlns:r="http://schemas.openxmlformats.org/officeDocument/2006/relationships" xmlns:p="http://schemas.openxmlformats.org/presentationml/2006/main">
  <p:tag name="PA" val="v5.2.4"/>
</p:tagLst>
</file>

<file path=ppt/tags/tag216.xml><?xml version="1.0" encoding="utf-8"?>
<p:tagLst xmlns:a="http://schemas.openxmlformats.org/drawingml/2006/main" xmlns:r="http://schemas.openxmlformats.org/officeDocument/2006/relationships" xmlns:p="http://schemas.openxmlformats.org/presentationml/2006/main">
  <p:tag name="PA" val="v5.2.4"/>
</p:tagLst>
</file>

<file path=ppt/tags/tag217.xml><?xml version="1.0" encoding="utf-8"?>
<p:tagLst xmlns:a="http://schemas.openxmlformats.org/drawingml/2006/main" xmlns:r="http://schemas.openxmlformats.org/officeDocument/2006/relationships" xmlns:p="http://schemas.openxmlformats.org/presentationml/2006/main">
  <p:tag name="PA" val="v5.2.4"/>
</p:tagLst>
</file>

<file path=ppt/tags/tag218.xml><?xml version="1.0" encoding="utf-8"?>
<p:tagLst xmlns:a="http://schemas.openxmlformats.org/drawingml/2006/main" xmlns:r="http://schemas.openxmlformats.org/officeDocument/2006/relationships" xmlns:p="http://schemas.openxmlformats.org/presentationml/2006/main">
  <p:tag name="PA" val="v5.2.4"/>
</p:tagLst>
</file>

<file path=ppt/tags/tag219.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20.xml><?xml version="1.0" encoding="utf-8"?>
<p:tagLst xmlns:a="http://schemas.openxmlformats.org/drawingml/2006/main" xmlns:r="http://schemas.openxmlformats.org/officeDocument/2006/relationships" xmlns:p="http://schemas.openxmlformats.org/presentationml/2006/main">
  <p:tag name="PA" val="v5.2.4"/>
</p:tagLst>
</file>

<file path=ppt/tags/tag221.xml><?xml version="1.0" encoding="utf-8"?>
<p:tagLst xmlns:a="http://schemas.openxmlformats.org/drawingml/2006/main" xmlns:r="http://schemas.openxmlformats.org/officeDocument/2006/relationships" xmlns:p="http://schemas.openxmlformats.org/presentationml/2006/main">
  <p:tag name="PA" val="v5.2.4"/>
</p:tagLst>
</file>

<file path=ppt/tags/tag222.xml><?xml version="1.0" encoding="utf-8"?>
<p:tagLst xmlns:a="http://schemas.openxmlformats.org/drawingml/2006/main" xmlns:r="http://schemas.openxmlformats.org/officeDocument/2006/relationships" xmlns:p="http://schemas.openxmlformats.org/presentationml/2006/main">
  <p:tag name="PA" val="v5.2.4"/>
</p:tagLst>
</file>

<file path=ppt/tags/tag223.xml><?xml version="1.0" encoding="utf-8"?>
<p:tagLst xmlns:a="http://schemas.openxmlformats.org/drawingml/2006/main" xmlns:r="http://schemas.openxmlformats.org/officeDocument/2006/relationships" xmlns:p="http://schemas.openxmlformats.org/presentationml/2006/main">
  <p:tag name="PA" val="v5.2.4"/>
</p:tagLst>
</file>

<file path=ppt/tags/tag224.xml><?xml version="1.0" encoding="utf-8"?>
<p:tagLst xmlns:a="http://schemas.openxmlformats.org/drawingml/2006/main" xmlns:r="http://schemas.openxmlformats.org/officeDocument/2006/relationships" xmlns:p="http://schemas.openxmlformats.org/presentationml/2006/main">
  <p:tag name="PA" val="v5.2.4"/>
</p:tagLst>
</file>

<file path=ppt/tags/tag225.xml><?xml version="1.0" encoding="utf-8"?>
<p:tagLst xmlns:a="http://schemas.openxmlformats.org/drawingml/2006/main" xmlns:r="http://schemas.openxmlformats.org/officeDocument/2006/relationships" xmlns:p="http://schemas.openxmlformats.org/presentationml/2006/main">
  <p:tag name="PA" val="v5.2.4"/>
</p:tagLst>
</file>

<file path=ppt/tags/tag226.xml><?xml version="1.0" encoding="utf-8"?>
<p:tagLst xmlns:a="http://schemas.openxmlformats.org/drawingml/2006/main" xmlns:r="http://schemas.openxmlformats.org/officeDocument/2006/relationships" xmlns:p="http://schemas.openxmlformats.org/presentationml/2006/main">
  <p:tag name="PA" val="v5.2.4"/>
</p:tagLst>
</file>

<file path=ppt/tags/tag227.xml><?xml version="1.0" encoding="utf-8"?>
<p:tagLst xmlns:a="http://schemas.openxmlformats.org/drawingml/2006/main" xmlns:r="http://schemas.openxmlformats.org/officeDocument/2006/relationships" xmlns:p="http://schemas.openxmlformats.org/presentationml/2006/main">
  <p:tag name="PA" val="v5.2.4"/>
</p:tagLst>
</file>

<file path=ppt/tags/tag228.xml><?xml version="1.0" encoding="utf-8"?>
<p:tagLst xmlns:a="http://schemas.openxmlformats.org/drawingml/2006/main" xmlns:r="http://schemas.openxmlformats.org/officeDocument/2006/relationships" xmlns:p="http://schemas.openxmlformats.org/presentationml/2006/main">
  <p:tag name="PA" val="v5.2.4"/>
</p:tagLst>
</file>

<file path=ppt/tags/tag229.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30.xml><?xml version="1.0" encoding="utf-8"?>
<p:tagLst xmlns:a="http://schemas.openxmlformats.org/drawingml/2006/main" xmlns:r="http://schemas.openxmlformats.org/officeDocument/2006/relationships" xmlns:p="http://schemas.openxmlformats.org/presentationml/2006/main">
  <p:tag name="PA" val="v5.2.4"/>
</p:tagLst>
</file>

<file path=ppt/tags/tag231.xml><?xml version="1.0" encoding="utf-8"?>
<p:tagLst xmlns:a="http://schemas.openxmlformats.org/drawingml/2006/main" xmlns:r="http://schemas.openxmlformats.org/officeDocument/2006/relationships" xmlns:p="http://schemas.openxmlformats.org/presentationml/2006/main">
  <p:tag name="PA" val="v5.2.4"/>
</p:tagLst>
</file>

<file path=ppt/tags/tag232.xml><?xml version="1.0" encoding="utf-8"?>
<p:tagLst xmlns:a="http://schemas.openxmlformats.org/drawingml/2006/main" xmlns:r="http://schemas.openxmlformats.org/officeDocument/2006/relationships" xmlns:p="http://schemas.openxmlformats.org/presentationml/2006/main">
  <p:tag name="PA" val="v5.2.4"/>
</p:tagLst>
</file>

<file path=ppt/tags/tag233.xml><?xml version="1.0" encoding="utf-8"?>
<p:tagLst xmlns:a="http://schemas.openxmlformats.org/drawingml/2006/main" xmlns:r="http://schemas.openxmlformats.org/officeDocument/2006/relationships" xmlns:p="http://schemas.openxmlformats.org/presentationml/2006/main">
  <p:tag name="PA" val="v5.2.4"/>
</p:tagLst>
</file>

<file path=ppt/tags/tag234.xml><?xml version="1.0" encoding="utf-8"?>
<p:tagLst xmlns:a="http://schemas.openxmlformats.org/drawingml/2006/main" xmlns:r="http://schemas.openxmlformats.org/officeDocument/2006/relationships" xmlns:p="http://schemas.openxmlformats.org/presentationml/2006/main">
  <p:tag name="PA" val="v5.2.4"/>
</p:tagLst>
</file>

<file path=ppt/tags/tag235.xml><?xml version="1.0" encoding="utf-8"?>
<p:tagLst xmlns:a="http://schemas.openxmlformats.org/drawingml/2006/main" xmlns:r="http://schemas.openxmlformats.org/officeDocument/2006/relationships" xmlns:p="http://schemas.openxmlformats.org/presentationml/2006/main">
  <p:tag name="PA" val="v5.2.4"/>
</p:tagLst>
</file>

<file path=ppt/tags/tag236.xml><?xml version="1.0" encoding="utf-8"?>
<p:tagLst xmlns:a="http://schemas.openxmlformats.org/drawingml/2006/main" xmlns:r="http://schemas.openxmlformats.org/officeDocument/2006/relationships" xmlns:p="http://schemas.openxmlformats.org/presentationml/2006/main">
  <p:tag name="PA" val="v5.2.4"/>
</p:tagLst>
</file>

<file path=ppt/tags/tag237.xml><?xml version="1.0" encoding="utf-8"?>
<p:tagLst xmlns:a="http://schemas.openxmlformats.org/drawingml/2006/main" xmlns:r="http://schemas.openxmlformats.org/officeDocument/2006/relationships" xmlns:p="http://schemas.openxmlformats.org/presentationml/2006/main">
  <p:tag name="PA" val="v5.2.4"/>
</p:tagLst>
</file>

<file path=ppt/tags/tag238.xml><?xml version="1.0" encoding="utf-8"?>
<p:tagLst xmlns:a="http://schemas.openxmlformats.org/drawingml/2006/main" xmlns:r="http://schemas.openxmlformats.org/officeDocument/2006/relationships" xmlns:p="http://schemas.openxmlformats.org/presentationml/2006/main">
  <p:tag name="PA" val="v5.2.4"/>
</p:tagLst>
</file>

<file path=ppt/tags/tag239.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40.xml><?xml version="1.0" encoding="utf-8"?>
<p:tagLst xmlns:a="http://schemas.openxmlformats.org/drawingml/2006/main" xmlns:r="http://schemas.openxmlformats.org/officeDocument/2006/relationships" xmlns:p="http://schemas.openxmlformats.org/presentationml/2006/main">
  <p:tag name="PA" val="v5.2.4"/>
</p:tagLst>
</file>

<file path=ppt/tags/tag241.xml><?xml version="1.0" encoding="utf-8"?>
<p:tagLst xmlns:a="http://schemas.openxmlformats.org/drawingml/2006/main" xmlns:r="http://schemas.openxmlformats.org/officeDocument/2006/relationships" xmlns:p="http://schemas.openxmlformats.org/presentationml/2006/main">
  <p:tag name="PA" val="v5.2.4"/>
</p:tagLst>
</file>

<file path=ppt/tags/tag242.xml><?xml version="1.0" encoding="utf-8"?>
<p:tagLst xmlns:a="http://schemas.openxmlformats.org/drawingml/2006/main" xmlns:r="http://schemas.openxmlformats.org/officeDocument/2006/relationships" xmlns:p="http://schemas.openxmlformats.org/presentationml/2006/main">
  <p:tag name="PA" val="v5.2.4"/>
</p:tagLst>
</file>

<file path=ppt/tags/tag243.xml><?xml version="1.0" encoding="utf-8"?>
<p:tagLst xmlns:a="http://schemas.openxmlformats.org/drawingml/2006/main" xmlns:r="http://schemas.openxmlformats.org/officeDocument/2006/relationships" xmlns:p="http://schemas.openxmlformats.org/presentationml/2006/main">
  <p:tag name="PA" val="v5.2.4"/>
</p:tagLst>
</file>

<file path=ppt/tags/tag244.xml><?xml version="1.0" encoding="utf-8"?>
<p:tagLst xmlns:a="http://schemas.openxmlformats.org/drawingml/2006/main" xmlns:r="http://schemas.openxmlformats.org/officeDocument/2006/relationships" xmlns:p="http://schemas.openxmlformats.org/presentationml/2006/main">
  <p:tag name="PA" val="v5.2.4"/>
</p:tagLst>
</file>

<file path=ppt/tags/tag245.xml><?xml version="1.0" encoding="utf-8"?>
<p:tagLst xmlns:a="http://schemas.openxmlformats.org/drawingml/2006/main" xmlns:r="http://schemas.openxmlformats.org/officeDocument/2006/relationships" xmlns:p="http://schemas.openxmlformats.org/presentationml/2006/main">
  <p:tag name="PA" val="v5.2.4"/>
</p:tagLst>
</file>

<file path=ppt/tags/tag246.xml><?xml version="1.0" encoding="utf-8"?>
<p:tagLst xmlns:a="http://schemas.openxmlformats.org/drawingml/2006/main" xmlns:r="http://schemas.openxmlformats.org/officeDocument/2006/relationships" xmlns:p="http://schemas.openxmlformats.org/presentationml/2006/main">
  <p:tag name="PA" val="v5.2.4"/>
</p:tagLst>
</file>

<file path=ppt/tags/tag247.xml><?xml version="1.0" encoding="utf-8"?>
<p:tagLst xmlns:a="http://schemas.openxmlformats.org/drawingml/2006/main" xmlns:r="http://schemas.openxmlformats.org/officeDocument/2006/relationships" xmlns:p="http://schemas.openxmlformats.org/presentationml/2006/main">
  <p:tag name="PA" val="v5.2.4"/>
</p:tagLst>
</file>

<file path=ppt/tags/tag248.xml><?xml version="1.0" encoding="utf-8"?>
<p:tagLst xmlns:a="http://schemas.openxmlformats.org/drawingml/2006/main" xmlns:r="http://schemas.openxmlformats.org/officeDocument/2006/relationships" xmlns:p="http://schemas.openxmlformats.org/presentationml/2006/main">
  <p:tag name="PA" val="v5.2.4"/>
</p:tagLst>
</file>

<file path=ppt/tags/tag249.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50.xml><?xml version="1.0" encoding="utf-8"?>
<p:tagLst xmlns:a="http://schemas.openxmlformats.org/drawingml/2006/main" xmlns:r="http://schemas.openxmlformats.org/officeDocument/2006/relationships" xmlns:p="http://schemas.openxmlformats.org/presentationml/2006/main">
  <p:tag name="PA" val="v5.2.4"/>
</p:tagLst>
</file>

<file path=ppt/tags/tag251.xml><?xml version="1.0" encoding="utf-8"?>
<p:tagLst xmlns:a="http://schemas.openxmlformats.org/drawingml/2006/main" xmlns:r="http://schemas.openxmlformats.org/officeDocument/2006/relationships" xmlns:p="http://schemas.openxmlformats.org/presentationml/2006/main">
  <p:tag name="PA" val="v5.2.4"/>
</p:tagLst>
</file>

<file path=ppt/tags/tag252.xml><?xml version="1.0" encoding="utf-8"?>
<p:tagLst xmlns:a="http://schemas.openxmlformats.org/drawingml/2006/main" xmlns:r="http://schemas.openxmlformats.org/officeDocument/2006/relationships" xmlns:p="http://schemas.openxmlformats.org/presentationml/2006/main">
  <p:tag name="PA" val="v5.2.4"/>
</p:tagLst>
</file>

<file path=ppt/tags/tag253.xml><?xml version="1.0" encoding="utf-8"?>
<p:tagLst xmlns:a="http://schemas.openxmlformats.org/drawingml/2006/main" xmlns:r="http://schemas.openxmlformats.org/officeDocument/2006/relationships" xmlns:p="http://schemas.openxmlformats.org/presentationml/2006/main">
  <p:tag name="PA" val="v5.2.4"/>
</p:tagLst>
</file>

<file path=ppt/tags/tag254.xml><?xml version="1.0" encoding="utf-8"?>
<p:tagLst xmlns:a="http://schemas.openxmlformats.org/drawingml/2006/main" xmlns:r="http://schemas.openxmlformats.org/officeDocument/2006/relationships" xmlns:p="http://schemas.openxmlformats.org/presentationml/2006/main">
  <p:tag name="PA" val="v5.2.4"/>
</p:tagLst>
</file>

<file path=ppt/tags/tag255.xml><?xml version="1.0" encoding="utf-8"?>
<p:tagLst xmlns:a="http://schemas.openxmlformats.org/drawingml/2006/main" xmlns:r="http://schemas.openxmlformats.org/officeDocument/2006/relationships" xmlns:p="http://schemas.openxmlformats.org/presentationml/2006/main">
  <p:tag name="PA" val="v5.2.4"/>
</p:tagLst>
</file>

<file path=ppt/tags/tag256.xml><?xml version="1.0" encoding="utf-8"?>
<p:tagLst xmlns:a="http://schemas.openxmlformats.org/drawingml/2006/main" xmlns:r="http://schemas.openxmlformats.org/officeDocument/2006/relationships" xmlns:p="http://schemas.openxmlformats.org/presentationml/2006/main">
  <p:tag name="PA" val="v5.2.4"/>
</p:tagLst>
</file>

<file path=ppt/tags/tag257.xml><?xml version="1.0" encoding="utf-8"?>
<p:tagLst xmlns:a="http://schemas.openxmlformats.org/drawingml/2006/main" xmlns:r="http://schemas.openxmlformats.org/officeDocument/2006/relationships" xmlns:p="http://schemas.openxmlformats.org/presentationml/2006/main">
  <p:tag name="PA" val="v5.2.4"/>
</p:tagLst>
</file>

<file path=ppt/tags/tag258.xml><?xml version="1.0" encoding="utf-8"?>
<p:tagLst xmlns:a="http://schemas.openxmlformats.org/drawingml/2006/main" xmlns:r="http://schemas.openxmlformats.org/officeDocument/2006/relationships" xmlns:p="http://schemas.openxmlformats.org/presentationml/2006/main">
  <p:tag name="PA" val="v5.2.4"/>
</p:tagLst>
</file>

<file path=ppt/tags/tag259.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60.xml><?xml version="1.0" encoding="utf-8"?>
<p:tagLst xmlns:a="http://schemas.openxmlformats.org/drawingml/2006/main" xmlns:r="http://schemas.openxmlformats.org/officeDocument/2006/relationships" xmlns:p="http://schemas.openxmlformats.org/presentationml/2006/main">
  <p:tag name="PA" val="v5.2.4"/>
</p:tagLst>
</file>

<file path=ppt/tags/tag261.xml><?xml version="1.0" encoding="utf-8"?>
<p:tagLst xmlns:a="http://schemas.openxmlformats.org/drawingml/2006/main" xmlns:r="http://schemas.openxmlformats.org/officeDocument/2006/relationships" xmlns:p="http://schemas.openxmlformats.org/presentationml/2006/main">
  <p:tag name="PA" val="v5.2.4"/>
</p:tagLst>
</file>

<file path=ppt/tags/tag262.xml><?xml version="1.0" encoding="utf-8"?>
<p:tagLst xmlns:a="http://schemas.openxmlformats.org/drawingml/2006/main" xmlns:r="http://schemas.openxmlformats.org/officeDocument/2006/relationships" xmlns:p="http://schemas.openxmlformats.org/presentationml/2006/main">
  <p:tag name="PA" val="v5.2.4"/>
</p:tagLst>
</file>

<file path=ppt/tags/tag263.xml><?xml version="1.0" encoding="utf-8"?>
<p:tagLst xmlns:a="http://schemas.openxmlformats.org/drawingml/2006/main" xmlns:r="http://schemas.openxmlformats.org/officeDocument/2006/relationships" xmlns:p="http://schemas.openxmlformats.org/presentationml/2006/main">
  <p:tag name="PA" val="v5.2.4"/>
</p:tagLst>
</file>

<file path=ppt/tags/tag264.xml><?xml version="1.0" encoding="utf-8"?>
<p:tagLst xmlns:a="http://schemas.openxmlformats.org/drawingml/2006/main" xmlns:r="http://schemas.openxmlformats.org/officeDocument/2006/relationships" xmlns:p="http://schemas.openxmlformats.org/presentationml/2006/main">
  <p:tag name="PA" val="v5.2.4"/>
</p:tagLst>
</file>

<file path=ppt/tags/tag265.xml><?xml version="1.0" encoding="utf-8"?>
<p:tagLst xmlns:a="http://schemas.openxmlformats.org/drawingml/2006/main" xmlns:r="http://schemas.openxmlformats.org/officeDocument/2006/relationships" xmlns:p="http://schemas.openxmlformats.org/presentationml/2006/main">
  <p:tag name="PA" val="v5.2.4"/>
</p:tagLst>
</file>

<file path=ppt/tags/tag266.xml><?xml version="1.0" encoding="utf-8"?>
<p:tagLst xmlns:a="http://schemas.openxmlformats.org/drawingml/2006/main" xmlns:r="http://schemas.openxmlformats.org/officeDocument/2006/relationships" xmlns:p="http://schemas.openxmlformats.org/presentationml/2006/main">
  <p:tag name="PA" val="v5.2.4"/>
</p:tagLst>
</file>

<file path=ppt/tags/tag267.xml><?xml version="1.0" encoding="utf-8"?>
<p:tagLst xmlns:a="http://schemas.openxmlformats.org/drawingml/2006/main" xmlns:r="http://schemas.openxmlformats.org/officeDocument/2006/relationships" xmlns:p="http://schemas.openxmlformats.org/presentationml/2006/main">
  <p:tag name="PA" val="v5.2.4"/>
</p:tagLst>
</file>

<file path=ppt/tags/tag268.xml><?xml version="1.0" encoding="utf-8"?>
<p:tagLst xmlns:a="http://schemas.openxmlformats.org/drawingml/2006/main" xmlns:r="http://schemas.openxmlformats.org/officeDocument/2006/relationships" xmlns:p="http://schemas.openxmlformats.org/presentationml/2006/main">
  <p:tag name="PA" val="v5.2.4"/>
</p:tagLst>
</file>

<file path=ppt/tags/tag269.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70.xml><?xml version="1.0" encoding="utf-8"?>
<p:tagLst xmlns:a="http://schemas.openxmlformats.org/drawingml/2006/main" xmlns:r="http://schemas.openxmlformats.org/officeDocument/2006/relationships" xmlns:p="http://schemas.openxmlformats.org/presentationml/2006/main">
  <p:tag name="PA" val="v5.2.4"/>
</p:tagLst>
</file>

<file path=ppt/tags/tag271.xml><?xml version="1.0" encoding="utf-8"?>
<p:tagLst xmlns:a="http://schemas.openxmlformats.org/drawingml/2006/main" xmlns:r="http://schemas.openxmlformats.org/officeDocument/2006/relationships" xmlns:p="http://schemas.openxmlformats.org/presentationml/2006/main">
  <p:tag name="PA" val="v5.2.4"/>
</p:tagLst>
</file>

<file path=ppt/tags/tag272.xml><?xml version="1.0" encoding="utf-8"?>
<p:tagLst xmlns:a="http://schemas.openxmlformats.org/drawingml/2006/main" xmlns:r="http://schemas.openxmlformats.org/officeDocument/2006/relationships" xmlns:p="http://schemas.openxmlformats.org/presentationml/2006/main">
  <p:tag name="PA" val="v5.2.4"/>
</p:tagLst>
</file>

<file path=ppt/tags/tag273.xml><?xml version="1.0" encoding="utf-8"?>
<p:tagLst xmlns:a="http://schemas.openxmlformats.org/drawingml/2006/main" xmlns:r="http://schemas.openxmlformats.org/officeDocument/2006/relationships" xmlns:p="http://schemas.openxmlformats.org/presentationml/2006/main">
  <p:tag name="PA" val="v5.2.4"/>
</p:tagLst>
</file>

<file path=ppt/tags/tag274.xml><?xml version="1.0" encoding="utf-8"?>
<p:tagLst xmlns:a="http://schemas.openxmlformats.org/drawingml/2006/main" xmlns:r="http://schemas.openxmlformats.org/officeDocument/2006/relationships" xmlns:p="http://schemas.openxmlformats.org/presentationml/2006/main">
  <p:tag name="PA" val="v5.2.4"/>
</p:tagLst>
</file>

<file path=ppt/tags/tag275.xml><?xml version="1.0" encoding="utf-8"?>
<p:tagLst xmlns:a="http://schemas.openxmlformats.org/drawingml/2006/main" xmlns:r="http://schemas.openxmlformats.org/officeDocument/2006/relationships" xmlns:p="http://schemas.openxmlformats.org/presentationml/2006/main">
  <p:tag name="PA" val="v5.2.4"/>
</p:tagLst>
</file>

<file path=ppt/tags/tag276.xml><?xml version="1.0" encoding="utf-8"?>
<p:tagLst xmlns:a="http://schemas.openxmlformats.org/drawingml/2006/main" xmlns:r="http://schemas.openxmlformats.org/officeDocument/2006/relationships" xmlns:p="http://schemas.openxmlformats.org/presentationml/2006/main">
  <p:tag name="PA" val="v5.2.4"/>
</p:tagLst>
</file>

<file path=ppt/tags/tag277.xml><?xml version="1.0" encoding="utf-8"?>
<p:tagLst xmlns:a="http://schemas.openxmlformats.org/drawingml/2006/main" xmlns:r="http://schemas.openxmlformats.org/officeDocument/2006/relationships" xmlns:p="http://schemas.openxmlformats.org/presentationml/2006/main">
  <p:tag name="PA" val="v5.2.4"/>
</p:tagLst>
</file>

<file path=ppt/tags/tag278.xml><?xml version="1.0" encoding="utf-8"?>
<p:tagLst xmlns:a="http://schemas.openxmlformats.org/drawingml/2006/main" xmlns:r="http://schemas.openxmlformats.org/officeDocument/2006/relationships" xmlns:p="http://schemas.openxmlformats.org/presentationml/2006/main">
  <p:tag name="PA" val="v5.2.4"/>
</p:tagLst>
</file>

<file path=ppt/tags/tag279.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80.xml><?xml version="1.0" encoding="utf-8"?>
<p:tagLst xmlns:a="http://schemas.openxmlformats.org/drawingml/2006/main" xmlns:r="http://schemas.openxmlformats.org/officeDocument/2006/relationships" xmlns:p="http://schemas.openxmlformats.org/presentationml/2006/main">
  <p:tag name="PA" val="v5.2.4"/>
</p:tagLst>
</file>

<file path=ppt/tags/tag281.xml><?xml version="1.0" encoding="utf-8"?>
<p:tagLst xmlns:a="http://schemas.openxmlformats.org/drawingml/2006/main" xmlns:r="http://schemas.openxmlformats.org/officeDocument/2006/relationships" xmlns:p="http://schemas.openxmlformats.org/presentationml/2006/main">
  <p:tag name="PA" val="v5.2.4"/>
</p:tagLst>
</file>

<file path=ppt/tags/tag282.xml><?xml version="1.0" encoding="utf-8"?>
<p:tagLst xmlns:a="http://schemas.openxmlformats.org/drawingml/2006/main" xmlns:r="http://schemas.openxmlformats.org/officeDocument/2006/relationships" xmlns:p="http://schemas.openxmlformats.org/presentationml/2006/main">
  <p:tag name="PA" val="v5.2.4"/>
</p:tagLst>
</file>

<file path=ppt/tags/tag283.xml><?xml version="1.0" encoding="utf-8"?>
<p:tagLst xmlns:a="http://schemas.openxmlformats.org/drawingml/2006/main" xmlns:r="http://schemas.openxmlformats.org/officeDocument/2006/relationships" xmlns:p="http://schemas.openxmlformats.org/presentationml/2006/main">
  <p:tag name="PA" val="v5.2.4"/>
</p:tagLst>
</file>

<file path=ppt/tags/tag284.xml><?xml version="1.0" encoding="utf-8"?>
<p:tagLst xmlns:a="http://schemas.openxmlformats.org/drawingml/2006/main" xmlns:r="http://schemas.openxmlformats.org/officeDocument/2006/relationships" xmlns:p="http://schemas.openxmlformats.org/presentationml/2006/main">
  <p:tag name="PA" val="v5.2.4"/>
</p:tagLst>
</file>

<file path=ppt/tags/tag285.xml><?xml version="1.0" encoding="utf-8"?>
<p:tagLst xmlns:a="http://schemas.openxmlformats.org/drawingml/2006/main" xmlns:r="http://schemas.openxmlformats.org/officeDocument/2006/relationships" xmlns:p="http://schemas.openxmlformats.org/presentationml/2006/main">
  <p:tag name="PA" val="v5.2.4"/>
</p:tagLst>
</file>

<file path=ppt/tags/tag286.xml><?xml version="1.0" encoding="utf-8"?>
<p:tagLst xmlns:a="http://schemas.openxmlformats.org/drawingml/2006/main" xmlns:r="http://schemas.openxmlformats.org/officeDocument/2006/relationships" xmlns:p="http://schemas.openxmlformats.org/presentationml/2006/main">
  <p:tag name="PA" val="v5.2.4"/>
</p:tagLst>
</file>

<file path=ppt/tags/tag287.xml><?xml version="1.0" encoding="utf-8"?>
<p:tagLst xmlns:a="http://schemas.openxmlformats.org/drawingml/2006/main" xmlns:r="http://schemas.openxmlformats.org/officeDocument/2006/relationships" xmlns:p="http://schemas.openxmlformats.org/presentationml/2006/main">
  <p:tag name="PA" val="v5.2.4"/>
</p:tagLst>
</file>

<file path=ppt/tags/tag288.xml><?xml version="1.0" encoding="utf-8"?>
<p:tagLst xmlns:a="http://schemas.openxmlformats.org/drawingml/2006/main" xmlns:r="http://schemas.openxmlformats.org/officeDocument/2006/relationships" xmlns:p="http://schemas.openxmlformats.org/presentationml/2006/main">
  <p:tag name="PA" val="v5.2.4"/>
</p:tagLst>
</file>

<file path=ppt/tags/tag289.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290.xml><?xml version="1.0" encoding="utf-8"?>
<p:tagLst xmlns:a="http://schemas.openxmlformats.org/drawingml/2006/main" xmlns:r="http://schemas.openxmlformats.org/officeDocument/2006/relationships" xmlns:p="http://schemas.openxmlformats.org/presentationml/2006/main">
  <p:tag name="PA" val="v5.2.4"/>
</p:tagLst>
</file>

<file path=ppt/tags/tag291.xml><?xml version="1.0" encoding="utf-8"?>
<p:tagLst xmlns:a="http://schemas.openxmlformats.org/drawingml/2006/main" xmlns:r="http://schemas.openxmlformats.org/officeDocument/2006/relationships" xmlns:p="http://schemas.openxmlformats.org/presentationml/2006/main">
  <p:tag name="PA" val="v5.2.4"/>
</p:tagLst>
</file>

<file path=ppt/tags/tag292.xml><?xml version="1.0" encoding="utf-8"?>
<p:tagLst xmlns:a="http://schemas.openxmlformats.org/drawingml/2006/main" xmlns:r="http://schemas.openxmlformats.org/officeDocument/2006/relationships" xmlns:p="http://schemas.openxmlformats.org/presentationml/2006/main">
  <p:tag name="PA" val="v5.2.4"/>
</p:tagLst>
</file>

<file path=ppt/tags/tag293.xml><?xml version="1.0" encoding="utf-8"?>
<p:tagLst xmlns:a="http://schemas.openxmlformats.org/drawingml/2006/main" xmlns:r="http://schemas.openxmlformats.org/officeDocument/2006/relationships" xmlns:p="http://schemas.openxmlformats.org/presentationml/2006/main">
  <p:tag name="PA" val="v5.2.4"/>
</p:tagLst>
</file>

<file path=ppt/tags/tag294.xml><?xml version="1.0" encoding="utf-8"?>
<p:tagLst xmlns:a="http://schemas.openxmlformats.org/drawingml/2006/main" xmlns:r="http://schemas.openxmlformats.org/officeDocument/2006/relationships" xmlns:p="http://schemas.openxmlformats.org/presentationml/2006/main">
  <p:tag name="PA" val="v5.2.4"/>
</p:tagLst>
</file>

<file path=ppt/tags/tag295.xml><?xml version="1.0" encoding="utf-8"?>
<p:tagLst xmlns:a="http://schemas.openxmlformats.org/drawingml/2006/main" xmlns:r="http://schemas.openxmlformats.org/officeDocument/2006/relationships" xmlns:p="http://schemas.openxmlformats.org/presentationml/2006/main">
  <p:tag name="PA" val="v5.2.4"/>
</p:tagLst>
</file>

<file path=ppt/tags/tag296.xml><?xml version="1.0" encoding="utf-8"?>
<p:tagLst xmlns:a="http://schemas.openxmlformats.org/drawingml/2006/main" xmlns:r="http://schemas.openxmlformats.org/officeDocument/2006/relationships" xmlns:p="http://schemas.openxmlformats.org/presentationml/2006/main">
  <p:tag name="PA" val="v5.2.4"/>
</p:tagLst>
</file>

<file path=ppt/tags/tag297.xml><?xml version="1.0" encoding="utf-8"?>
<p:tagLst xmlns:a="http://schemas.openxmlformats.org/drawingml/2006/main" xmlns:r="http://schemas.openxmlformats.org/officeDocument/2006/relationships" xmlns:p="http://schemas.openxmlformats.org/presentationml/2006/main">
  <p:tag name="PA" val="v5.2.4"/>
</p:tagLst>
</file>

<file path=ppt/tags/tag298.xml><?xml version="1.0" encoding="utf-8"?>
<p:tagLst xmlns:a="http://schemas.openxmlformats.org/drawingml/2006/main" xmlns:r="http://schemas.openxmlformats.org/officeDocument/2006/relationships" xmlns:p="http://schemas.openxmlformats.org/presentationml/2006/main">
  <p:tag name="PA" val="v5.2.4"/>
</p:tagLst>
</file>

<file path=ppt/tags/tag29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00.xml><?xml version="1.0" encoding="utf-8"?>
<p:tagLst xmlns:a="http://schemas.openxmlformats.org/drawingml/2006/main" xmlns:r="http://schemas.openxmlformats.org/officeDocument/2006/relationships" xmlns:p="http://schemas.openxmlformats.org/presentationml/2006/main">
  <p:tag name="PA" val="v5.2.4"/>
</p:tagLst>
</file>

<file path=ppt/tags/tag301.xml><?xml version="1.0" encoding="utf-8"?>
<p:tagLst xmlns:a="http://schemas.openxmlformats.org/drawingml/2006/main" xmlns:r="http://schemas.openxmlformats.org/officeDocument/2006/relationships" xmlns:p="http://schemas.openxmlformats.org/presentationml/2006/main">
  <p:tag name="PA" val="v5.2.4"/>
</p:tagLst>
</file>

<file path=ppt/tags/tag302.xml><?xml version="1.0" encoding="utf-8"?>
<p:tagLst xmlns:a="http://schemas.openxmlformats.org/drawingml/2006/main" xmlns:r="http://schemas.openxmlformats.org/officeDocument/2006/relationships" xmlns:p="http://schemas.openxmlformats.org/presentationml/2006/main">
  <p:tag name="PA" val="v5.2.4"/>
</p:tagLst>
</file>

<file path=ppt/tags/tag303.xml><?xml version="1.0" encoding="utf-8"?>
<p:tagLst xmlns:a="http://schemas.openxmlformats.org/drawingml/2006/main" xmlns:r="http://schemas.openxmlformats.org/officeDocument/2006/relationships" xmlns:p="http://schemas.openxmlformats.org/presentationml/2006/main">
  <p:tag name="PA" val="v5.2.4"/>
</p:tagLst>
</file>

<file path=ppt/tags/tag304.xml><?xml version="1.0" encoding="utf-8"?>
<p:tagLst xmlns:a="http://schemas.openxmlformats.org/drawingml/2006/main" xmlns:r="http://schemas.openxmlformats.org/officeDocument/2006/relationships" xmlns:p="http://schemas.openxmlformats.org/presentationml/2006/main">
  <p:tag name="PA" val="v5.2.4"/>
</p:tagLst>
</file>

<file path=ppt/tags/tag305.xml><?xml version="1.0" encoding="utf-8"?>
<p:tagLst xmlns:a="http://schemas.openxmlformats.org/drawingml/2006/main" xmlns:r="http://schemas.openxmlformats.org/officeDocument/2006/relationships" xmlns:p="http://schemas.openxmlformats.org/presentationml/2006/main">
  <p:tag name="PA" val="v5.2.4"/>
</p:tagLst>
</file>

<file path=ppt/tags/tag306.xml><?xml version="1.0" encoding="utf-8"?>
<p:tagLst xmlns:a="http://schemas.openxmlformats.org/drawingml/2006/main" xmlns:r="http://schemas.openxmlformats.org/officeDocument/2006/relationships" xmlns:p="http://schemas.openxmlformats.org/presentationml/2006/main">
  <p:tag name="PA" val="v5.2.4"/>
</p:tagLst>
</file>

<file path=ppt/tags/tag307.xml><?xml version="1.0" encoding="utf-8"?>
<p:tagLst xmlns:a="http://schemas.openxmlformats.org/drawingml/2006/main" xmlns:r="http://schemas.openxmlformats.org/officeDocument/2006/relationships" xmlns:p="http://schemas.openxmlformats.org/presentationml/2006/main">
  <p:tag name="PA" val="v5.2.4"/>
</p:tagLst>
</file>

<file path=ppt/tags/tag308.xml><?xml version="1.0" encoding="utf-8"?>
<p:tagLst xmlns:a="http://schemas.openxmlformats.org/drawingml/2006/main" xmlns:r="http://schemas.openxmlformats.org/officeDocument/2006/relationships" xmlns:p="http://schemas.openxmlformats.org/presentationml/2006/main">
  <p:tag name="PA" val="v5.2.4"/>
</p:tagLst>
</file>

<file path=ppt/tags/tag309.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10.xml><?xml version="1.0" encoding="utf-8"?>
<p:tagLst xmlns:a="http://schemas.openxmlformats.org/drawingml/2006/main" xmlns:r="http://schemas.openxmlformats.org/officeDocument/2006/relationships" xmlns:p="http://schemas.openxmlformats.org/presentationml/2006/main">
  <p:tag name="PA" val="v5.2.4"/>
</p:tagLst>
</file>

<file path=ppt/tags/tag311.xml><?xml version="1.0" encoding="utf-8"?>
<p:tagLst xmlns:a="http://schemas.openxmlformats.org/drawingml/2006/main" xmlns:r="http://schemas.openxmlformats.org/officeDocument/2006/relationships" xmlns:p="http://schemas.openxmlformats.org/presentationml/2006/main">
  <p:tag name="PA" val="v5.2.4"/>
</p:tagLst>
</file>

<file path=ppt/tags/tag312.xml><?xml version="1.0" encoding="utf-8"?>
<p:tagLst xmlns:a="http://schemas.openxmlformats.org/drawingml/2006/main" xmlns:r="http://schemas.openxmlformats.org/officeDocument/2006/relationships" xmlns:p="http://schemas.openxmlformats.org/presentationml/2006/main">
  <p:tag name="PA" val="v5.2.4"/>
</p:tagLst>
</file>

<file path=ppt/tags/tag313.xml><?xml version="1.0" encoding="utf-8"?>
<p:tagLst xmlns:a="http://schemas.openxmlformats.org/drawingml/2006/main" xmlns:r="http://schemas.openxmlformats.org/officeDocument/2006/relationships" xmlns:p="http://schemas.openxmlformats.org/presentationml/2006/main">
  <p:tag name="PA" val="v5.2.4"/>
</p:tagLst>
</file>

<file path=ppt/tags/tag314.xml><?xml version="1.0" encoding="utf-8"?>
<p:tagLst xmlns:a="http://schemas.openxmlformats.org/drawingml/2006/main" xmlns:r="http://schemas.openxmlformats.org/officeDocument/2006/relationships" xmlns:p="http://schemas.openxmlformats.org/presentationml/2006/main">
  <p:tag name="PA" val="v5.2.4"/>
</p:tagLst>
</file>

<file path=ppt/tags/tag315.xml><?xml version="1.0" encoding="utf-8"?>
<p:tagLst xmlns:a="http://schemas.openxmlformats.org/drawingml/2006/main" xmlns:r="http://schemas.openxmlformats.org/officeDocument/2006/relationships" xmlns:p="http://schemas.openxmlformats.org/presentationml/2006/main">
  <p:tag name="PA" val="v5.2.4"/>
</p:tagLst>
</file>

<file path=ppt/tags/tag316.xml><?xml version="1.0" encoding="utf-8"?>
<p:tagLst xmlns:a="http://schemas.openxmlformats.org/drawingml/2006/main" xmlns:r="http://schemas.openxmlformats.org/officeDocument/2006/relationships" xmlns:p="http://schemas.openxmlformats.org/presentationml/2006/main">
  <p:tag name="PA" val="v5.2.4"/>
</p:tagLst>
</file>

<file path=ppt/tags/tag317.xml><?xml version="1.0" encoding="utf-8"?>
<p:tagLst xmlns:a="http://schemas.openxmlformats.org/drawingml/2006/main" xmlns:r="http://schemas.openxmlformats.org/officeDocument/2006/relationships" xmlns:p="http://schemas.openxmlformats.org/presentationml/2006/main">
  <p:tag name="PA" val="v5.2.4"/>
</p:tagLst>
</file>

<file path=ppt/tags/tag318.xml><?xml version="1.0" encoding="utf-8"?>
<p:tagLst xmlns:a="http://schemas.openxmlformats.org/drawingml/2006/main" xmlns:r="http://schemas.openxmlformats.org/officeDocument/2006/relationships" xmlns:p="http://schemas.openxmlformats.org/presentationml/2006/main">
  <p:tag name="PA" val="v5.2.4"/>
</p:tagLst>
</file>

<file path=ppt/tags/tag319.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20.xml><?xml version="1.0" encoding="utf-8"?>
<p:tagLst xmlns:a="http://schemas.openxmlformats.org/drawingml/2006/main" xmlns:r="http://schemas.openxmlformats.org/officeDocument/2006/relationships" xmlns:p="http://schemas.openxmlformats.org/presentationml/2006/main">
  <p:tag name="PA" val="v5.2.4"/>
</p:tagLst>
</file>

<file path=ppt/tags/tag321.xml><?xml version="1.0" encoding="utf-8"?>
<p:tagLst xmlns:a="http://schemas.openxmlformats.org/drawingml/2006/main" xmlns:r="http://schemas.openxmlformats.org/officeDocument/2006/relationships" xmlns:p="http://schemas.openxmlformats.org/presentationml/2006/main">
  <p:tag name="PA" val="v5.2.4"/>
</p:tagLst>
</file>

<file path=ppt/tags/tag322.xml><?xml version="1.0" encoding="utf-8"?>
<p:tagLst xmlns:a="http://schemas.openxmlformats.org/drawingml/2006/main" xmlns:r="http://schemas.openxmlformats.org/officeDocument/2006/relationships" xmlns:p="http://schemas.openxmlformats.org/presentationml/2006/main">
  <p:tag name="PA" val="v5.2.4"/>
</p:tagLst>
</file>

<file path=ppt/tags/tag323.xml><?xml version="1.0" encoding="utf-8"?>
<p:tagLst xmlns:a="http://schemas.openxmlformats.org/drawingml/2006/main" xmlns:r="http://schemas.openxmlformats.org/officeDocument/2006/relationships" xmlns:p="http://schemas.openxmlformats.org/presentationml/2006/main">
  <p:tag name="PA" val="v5.2.4"/>
</p:tagLst>
</file>

<file path=ppt/tags/tag324.xml><?xml version="1.0" encoding="utf-8"?>
<p:tagLst xmlns:a="http://schemas.openxmlformats.org/drawingml/2006/main" xmlns:r="http://schemas.openxmlformats.org/officeDocument/2006/relationships" xmlns:p="http://schemas.openxmlformats.org/presentationml/2006/main">
  <p:tag name="PA" val="v5.2.4"/>
</p:tagLst>
</file>

<file path=ppt/tags/tag325.xml><?xml version="1.0" encoding="utf-8"?>
<p:tagLst xmlns:a="http://schemas.openxmlformats.org/drawingml/2006/main" xmlns:r="http://schemas.openxmlformats.org/officeDocument/2006/relationships" xmlns:p="http://schemas.openxmlformats.org/presentationml/2006/main">
  <p:tag name="PA" val="v5.2.4"/>
</p:tagLst>
</file>

<file path=ppt/tags/tag326.xml><?xml version="1.0" encoding="utf-8"?>
<p:tagLst xmlns:a="http://schemas.openxmlformats.org/drawingml/2006/main" xmlns:r="http://schemas.openxmlformats.org/officeDocument/2006/relationships" xmlns:p="http://schemas.openxmlformats.org/presentationml/2006/main">
  <p:tag name="PA" val="v5.2.4"/>
</p:tagLst>
</file>

<file path=ppt/tags/tag327.xml><?xml version="1.0" encoding="utf-8"?>
<p:tagLst xmlns:a="http://schemas.openxmlformats.org/drawingml/2006/main" xmlns:r="http://schemas.openxmlformats.org/officeDocument/2006/relationships" xmlns:p="http://schemas.openxmlformats.org/presentationml/2006/main">
  <p:tag name="PA" val="v5.2.4"/>
</p:tagLst>
</file>

<file path=ppt/tags/tag328.xml><?xml version="1.0" encoding="utf-8"?>
<p:tagLst xmlns:a="http://schemas.openxmlformats.org/drawingml/2006/main" xmlns:r="http://schemas.openxmlformats.org/officeDocument/2006/relationships" xmlns:p="http://schemas.openxmlformats.org/presentationml/2006/main">
  <p:tag name="PA" val="v5.2.4"/>
</p:tagLst>
</file>

<file path=ppt/tags/tag329.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30.xml><?xml version="1.0" encoding="utf-8"?>
<p:tagLst xmlns:a="http://schemas.openxmlformats.org/drawingml/2006/main" xmlns:r="http://schemas.openxmlformats.org/officeDocument/2006/relationships" xmlns:p="http://schemas.openxmlformats.org/presentationml/2006/main">
  <p:tag name="PA" val="v5.2.4"/>
</p:tagLst>
</file>

<file path=ppt/tags/tag331.xml><?xml version="1.0" encoding="utf-8"?>
<p:tagLst xmlns:a="http://schemas.openxmlformats.org/drawingml/2006/main" xmlns:r="http://schemas.openxmlformats.org/officeDocument/2006/relationships" xmlns:p="http://schemas.openxmlformats.org/presentationml/2006/main">
  <p:tag name="PA" val="v5.2.4"/>
</p:tagLst>
</file>

<file path=ppt/tags/tag332.xml><?xml version="1.0" encoding="utf-8"?>
<p:tagLst xmlns:a="http://schemas.openxmlformats.org/drawingml/2006/main" xmlns:r="http://schemas.openxmlformats.org/officeDocument/2006/relationships" xmlns:p="http://schemas.openxmlformats.org/presentationml/2006/main">
  <p:tag name="PA" val="v5.2.4"/>
</p:tagLst>
</file>

<file path=ppt/tags/tag333.xml><?xml version="1.0" encoding="utf-8"?>
<p:tagLst xmlns:a="http://schemas.openxmlformats.org/drawingml/2006/main" xmlns:r="http://schemas.openxmlformats.org/officeDocument/2006/relationships" xmlns:p="http://schemas.openxmlformats.org/presentationml/2006/main">
  <p:tag name="PA" val="v5.2.4"/>
</p:tagLst>
</file>

<file path=ppt/tags/tag334.xml><?xml version="1.0" encoding="utf-8"?>
<p:tagLst xmlns:a="http://schemas.openxmlformats.org/drawingml/2006/main" xmlns:r="http://schemas.openxmlformats.org/officeDocument/2006/relationships" xmlns:p="http://schemas.openxmlformats.org/presentationml/2006/main">
  <p:tag name="PA" val="v5.2.4"/>
</p:tagLst>
</file>

<file path=ppt/tags/tag335.xml><?xml version="1.0" encoding="utf-8"?>
<p:tagLst xmlns:a="http://schemas.openxmlformats.org/drawingml/2006/main" xmlns:r="http://schemas.openxmlformats.org/officeDocument/2006/relationships" xmlns:p="http://schemas.openxmlformats.org/presentationml/2006/main">
  <p:tag name="PA" val="v5.2.4"/>
</p:tagLst>
</file>

<file path=ppt/tags/tag336.xml><?xml version="1.0" encoding="utf-8"?>
<p:tagLst xmlns:a="http://schemas.openxmlformats.org/drawingml/2006/main" xmlns:r="http://schemas.openxmlformats.org/officeDocument/2006/relationships" xmlns:p="http://schemas.openxmlformats.org/presentationml/2006/main">
  <p:tag name="PA" val="v5.2.4"/>
</p:tagLst>
</file>

<file path=ppt/tags/tag337.xml><?xml version="1.0" encoding="utf-8"?>
<p:tagLst xmlns:a="http://schemas.openxmlformats.org/drawingml/2006/main" xmlns:r="http://schemas.openxmlformats.org/officeDocument/2006/relationships" xmlns:p="http://schemas.openxmlformats.org/presentationml/2006/main">
  <p:tag name="PA" val="v5.2.4"/>
</p:tagLst>
</file>

<file path=ppt/tags/tag338.xml><?xml version="1.0" encoding="utf-8"?>
<p:tagLst xmlns:a="http://schemas.openxmlformats.org/drawingml/2006/main" xmlns:r="http://schemas.openxmlformats.org/officeDocument/2006/relationships" xmlns:p="http://schemas.openxmlformats.org/presentationml/2006/main">
  <p:tag name="PA" val="v5.2.4"/>
</p:tagLst>
</file>

<file path=ppt/tags/tag339.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40.xml><?xml version="1.0" encoding="utf-8"?>
<p:tagLst xmlns:a="http://schemas.openxmlformats.org/drawingml/2006/main" xmlns:r="http://schemas.openxmlformats.org/officeDocument/2006/relationships" xmlns:p="http://schemas.openxmlformats.org/presentationml/2006/main">
  <p:tag name="PA" val="v5.2.4"/>
</p:tagLst>
</file>

<file path=ppt/tags/tag341.xml><?xml version="1.0" encoding="utf-8"?>
<p:tagLst xmlns:a="http://schemas.openxmlformats.org/drawingml/2006/main" xmlns:r="http://schemas.openxmlformats.org/officeDocument/2006/relationships" xmlns:p="http://schemas.openxmlformats.org/presentationml/2006/main">
  <p:tag name="PA" val="v5.2.4"/>
</p:tagLst>
</file>

<file path=ppt/tags/tag342.xml><?xml version="1.0" encoding="utf-8"?>
<p:tagLst xmlns:a="http://schemas.openxmlformats.org/drawingml/2006/main" xmlns:r="http://schemas.openxmlformats.org/officeDocument/2006/relationships" xmlns:p="http://schemas.openxmlformats.org/presentationml/2006/main">
  <p:tag name="PA" val="v5.2.4"/>
</p:tagLst>
</file>

<file path=ppt/tags/tag343.xml><?xml version="1.0" encoding="utf-8"?>
<p:tagLst xmlns:a="http://schemas.openxmlformats.org/drawingml/2006/main" xmlns:r="http://schemas.openxmlformats.org/officeDocument/2006/relationships" xmlns:p="http://schemas.openxmlformats.org/presentationml/2006/main">
  <p:tag name="PA" val="v5.2.4"/>
</p:tagLst>
</file>

<file path=ppt/tags/tag344.xml><?xml version="1.0" encoding="utf-8"?>
<p:tagLst xmlns:a="http://schemas.openxmlformats.org/drawingml/2006/main" xmlns:r="http://schemas.openxmlformats.org/officeDocument/2006/relationships" xmlns:p="http://schemas.openxmlformats.org/presentationml/2006/main">
  <p:tag name="PA" val="v5.2.4"/>
</p:tagLst>
</file>

<file path=ppt/tags/tag345.xml><?xml version="1.0" encoding="utf-8"?>
<p:tagLst xmlns:a="http://schemas.openxmlformats.org/drawingml/2006/main" xmlns:r="http://schemas.openxmlformats.org/officeDocument/2006/relationships" xmlns:p="http://schemas.openxmlformats.org/presentationml/2006/main">
  <p:tag name="PA" val="v5.2.4"/>
</p:tagLst>
</file>

<file path=ppt/tags/tag346.xml><?xml version="1.0" encoding="utf-8"?>
<p:tagLst xmlns:a="http://schemas.openxmlformats.org/drawingml/2006/main" xmlns:r="http://schemas.openxmlformats.org/officeDocument/2006/relationships" xmlns:p="http://schemas.openxmlformats.org/presentationml/2006/main">
  <p:tag name="PA" val="v5.2.4"/>
</p:tagLst>
</file>

<file path=ppt/tags/tag347.xml><?xml version="1.0" encoding="utf-8"?>
<p:tagLst xmlns:a="http://schemas.openxmlformats.org/drawingml/2006/main" xmlns:r="http://schemas.openxmlformats.org/officeDocument/2006/relationships" xmlns:p="http://schemas.openxmlformats.org/presentationml/2006/main">
  <p:tag name="PA" val="v5.2.4"/>
</p:tagLst>
</file>

<file path=ppt/tags/tag348.xml><?xml version="1.0" encoding="utf-8"?>
<p:tagLst xmlns:a="http://schemas.openxmlformats.org/drawingml/2006/main" xmlns:r="http://schemas.openxmlformats.org/officeDocument/2006/relationships" xmlns:p="http://schemas.openxmlformats.org/presentationml/2006/main">
  <p:tag name="PA" val="v5.2.4"/>
</p:tagLst>
</file>

<file path=ppt/tags/tag349.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50.xml><?xml version="1.0" encoding="utf-8"?>
<p:tagLst xmlns:a="http://schemas.openxmlformats.org/drawingml/2006/main" xmlns:r="http://schemas.openxmlformats.org/officeDocument/2006/relationships" xmlns:p="http://schemas.openxmlformats.org/presentationml/2006/main">
  <p:tag name="PA" val="v5.2.4"/>
</p:tagLst>
</file>

<file path=ppt/tags/tag351.xml><?xml version="1.0" encoding="utf-8"?>
<p:tagLst xmlns:a="http://schemas.openxmlformats.org/drawingml/2006/main" xmlns:r="http://schemas.openxmlformats.org/officeDocument/2006/relationships" xmlns:p="http://schemas.openxmlformats.org/presentationml/2006/main">
  <p:tag name="PA" val="v5.2.4"/>
</p:tagLst>
</file>

<file path=ppt/tags/tag352.xml><?xml version="1.0" encoding="utf-8"?>
<p:tagLst xmlns:a="http://schemas.openxmlformats.org/drawingml/2006/main" xmlns:r="http://schemas.openxmlformats.org/officeDocument/2006/relationships" xmlns:p="http://schemas.openxmlformats.org/presentationml/2006/main">
  <p:tag name="PA" val="v5.2.4"/>
</p:tagLst>
</file>

<file path=ppt/tags/tag353.xml><?xml version="1.0" encoding="utf-8"?>
<p:tagLst xmlns:a="http://schemas.openxmlformats.org/drawingml/2006/main" xmlns:r="http://schemas.openxmlformats.org/officeDocument/2006/relationships" xmlns:p="http://schemas.openxmlformats.org/presentationml/2006/main">
  <p:tag name="PA" val="v5.2.4"/>
</p:tagLst>
</file>

<file path=ppt/tags/tag354.xml><?xml version="1.0" encoding="utf-8"?>
<p:tagLst xmlns:a="http://schemas.openxmlformats.org/drawingml/2006/main" xmlns:r="http://schemas.openxmlformats.org/officeDocument/2006/relationships" xmlns:p="http://schemas.openxmlformats.org/presentationml/2006/main">
  <p:tag name="PA" val="v5.2.4"/>
</p:tagLst>
</file>

<file path=ppt/tags/tag355.xml><?xml version="1.0" encoding="utf-8"?>
<p:tagLst xmlns:a="http://schemas.openxmlformats.org/drawingml/2006/main" xmlns:r="http://schemas.openxmlformats.org/officeDocument/2006/relationships" xmlns:p="http://schemas.openxmlformats.org/presentationml/2006/main">
  <p:tag name="PA" val="v5.2.4"/>
</p:tagLst>
</file>

<file path=ppt/tags/tag356.xml><?xml version="1.0" encoding="utf-8"?>
<p:tagLst xmlns:a="http://schemas.openxmlformats.org/drawingml/2006/main" xmlns:r="http://schemas.openxmlformats.org/officeDocument/2006/relationships" xmlns:p="http://schemas.openxmlformats.org/presentationml/2006/main">
  <p:tag name="PA" val="v5.2.4"/>
</p:tagLst>
</file>

<file path=ppt/tags/tag357.xml><?xml version="1.0" encoding="utf-8"?>
<p:tagLst xmlns:a="http://schemas.openxmlformats.org/drawingml/2006/main" xmlns:r="http://schemas.openxmlformats.org/officeDocument/2006/relationships" xmlns:p="http://schemas.openxmlformats.org/presentationml/2006/main">
  <p:tag name="PA" val="v5.2.4"/>
</p:tagLst>
</file>

<file path=ppt/tags/tag358.xml><?xml version="1.0" encoding="utf-8"?>
<p:tagLst xmlns:a="http://schemas.openxmlformats.org/drawingml/2006/main" xmlns:r="http://schemas.openxmlformats.org/officeDocument/2006/relationships" xmlns:p="http://schemas.openxmlformats.org/presentationml/2006/main">
  <p:tag name="PA" val="v5.2.4"/>
</p:tagLst>
</file>

<file path=ppt/tags/tag359.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60.xml><?xml version="1.0" encoding="utf-8"?>
<p:tagLst xmlns:a="http://schemas.openxmlformats.org/drawingml/2006/main" xmlns:r="http://schemas.openxmlformats.org/officeDocument/2006/relationships" xmlns:p="http://schemas.openxmlformats.org/presentationml/2006/main">
  <p:tag name="PA" val="v5.2.4"/>
</p:tagLst>
</file>

<file path=ppt/tags/tag361.xml><?xml version="1.0" encoding="utf-8"?>
<p:tagLst xmlns:a="http://schemas.openxmlformats.org/drawingml/2006/main" xmlns:r="http://schemas.openxmlformats.org/officeDocument/2006/relationships" xmlns:p="http://schemas.openxmlformats.org/presentationml/2006/main">
  <p:tag name="PA" val="v5.2.4"/>
</p:tagLst>
</file>

<file path=ppt/tags/tag362.xml><?xml version="1.0" encoding="utf-8"?>
<p:tagLst xmlns:a="http://schemas.openxmlformats.org/drawingml/2006/main" xmlns:r="http://schemas.openxmlformats.org/officeDocument/2006/relationships" xmlns:p="http://schemas.openxmlformats.org/presentationml/2006/main">
  <p:tag name="PA" val="v5.2.4"/>
</p:tagLst>
</file>

<file path=ppt/tags/tag363.xml><?xml version="1.0" encoding="utf-8"?>
<p:tagLst xmlns:a="http://schemas.openxmlformats.org/drawingml/2006/main" xmlns:r="http://schemas.openxmlformats.org/officeDocument/2006/relationships" xmlns:p="http://schemas.openxmlformats.org/presentationml/2006/main">
  <p:tag name="PA" val="v5.2.4"/>
</p:tagLst>
</file>

<file path=ppt/tags/tag364.xml><?xml version="1.0" encoding="utf-8"?>
<p:tagLst xmlns:a="http://schemas.openxmlformats.org/drawingml/2006/main" xmlns:r="http://schemas.openxmlformats.org/officeDocument/2006/relationships" xmlns:p="http://schemas.openxmlformats.org/presentationml/2006/main">
  <p:tag name="PA" val="v5.2.4"/>
</p:tagLst>
</file>

<file path=ppt/tags/tag365.xml><?xml version="1.0" encoding="utf-8"?>
<p:tagLst xmlns:a="http://schemas.openxmlformats.org/drawingml/2006/main" xmlns:r="http://schemas.openxmlformats.org/officeDocument/2006/relationships" xmlns:p="http://schemas.openxmlformats.org/presentationml/2006/main">
  <p:tag name="PA" val="v5.2.4"/>
</p:tagLst>
</file>

<file path=ppt/tags/tag366.xml><?xml version="1.0" encoding="utf-8"?>
<p:tagLst xmlns:a="http://schemas.openxmlformats.org/drawingml/2006/main" xmlns:r="http://schemas.openxmlformats.org/officeDocument/2006/relationships" xmlns:p="http://schemas.openxmlformats.org/presentationml/2006/main">
  <p:tag name="PA" val="v5.2.4"/>
</p:tagLst>
</file>

<file path=ppt/tags/tag367.xml><?xml version="1.0" encoding="utf-8"?>
<p:tagLst xmlns:a="http://schemas.openxmlformats.org/drawingml/2006/main" xmlns:r="http://schemas.openxmlformats.org/officeDocument/2006/relationships" xmlns:p="http://schemas.openxmlformats.org/presentationml/2006/main">
  <p:tag name="PA" val="v5.2.4"/>
</p:tagLst>
</file>

<file path=ppt/tags/tag368.xml><?xml version="1.0" encoding="utf-8"?>
<p:tagLst xmlns:a="http://schemas.openxmlformats.org/drawingml/2006/main" xmlns:r="http://schemas.openxmlformats.org/officeDocument/2006/relationships" xmlns:p="http://schemas.openxmlformats.org/presentationml/2006/main">
  <p:tag name="PA" val="v5.2.4"/>
</p:tagLst>
</file>

<file path=ppt/tags/tag369.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70.xml><?xml version="1.0" encoding="utf-8"?>
<p:tagLst xmlns:a="http://schemas.openxmlformats.org/drawingml/2006/main" xmlns:r="http://schemas.openxmlformats.org/officeDocument/2006/relationships" xmlns:p="http://schemas.openxmlformats.org/presentationml/2006/main">
  <p:tag name="PA" val="v5.2.4"/>
</p:tagLst>
</file>

<file path=ppt/tags/tag371.xml><?xml version="1.0" encoding="utf-8"?>
<p:tagLst xmlns:a="http://schemas.openxmlformats.org/drawingml/2006/main" xmlns:r="http://schemas.openxmlformats.org/officeDocument/2006/relationships" xmlns:p="http://schemas.openxmlformats.org/presentationml/2006/main">
  <p:tag name="PA" val="v5.2.4"/>
</p:tagLst>
</file>

<file path=ppt/tags/tag372.xml><?xml version="1.0" encoding="utf-8"?>
<p:tagLst xmlns:a="http://schemas.openxmlformats.org/drawingml/2006/main" xmlns:r="http://schemas.openxmlformats.org/officeDocument/2006/relationships" xmlns:p="http://schemas.openxmlformats.org/presentationml/2006/main">
  <p:tag name="PA" val="v5.2.4"/>
</p:tagLst>
</file>

<file path=ppt/tags/tag373.xml><?xml version="1.0" encoding="utf-8"?>
<p:tagLst xmlns:a="http://schemas.openxmlformats.org/drawingml/2006/main" xmlns:r="http://schemas.openxmlformats.org/officeDocument/2006/relationships" xmlns:p="http://schemas.openxmlformats.org/presentationml/2006/main">
  <p:tag name="PA" val="v5.2.4"/>
</p:tagLst>
</file>

<file path=ppt/tags/tag374.xml><?xml version="1.0" encoding="utf-8"?>
<p:tagLst xmlns:a="http://schemas.openxmlformats.org/drawingml/2006/main" xmlns:r="http://schemas.openxmlformats.org/officeDocument/2006/relationships" xmlns:p="http://schemas.openxmlformats.org/presentationml/2006/main">
  <p:tag name="PA" val="v5.2.4"/>
</p:tagLst>
</file>

<file path=ppt/tags/tag375.xml><?xml version="1.0" encoding="utf-8"?>
<p:tagLst xmlns:a="http://schemas.openxmlformats.org/drawingml/2006/main" xmlns:r="http://schemas.openxmlformats.org/officeDocument/2006/relationships" xmlns:p="http://schemas.openxmlformats.org/presentationml/2006/main">
  <p:tag name="PA" val="v5.2.4"/>
</p:tagLst>
</file>

<file path=ppt/tags/tag376.xml><?xml version="1.0" encoding="utf-8"?>
<p:tagLst xmlns:a="http://schemas.openxmlformats.org/drawingml/2006/main" xmlns:r="http://schemas.openxmlformats.org/officeDocument/2006/relationships" xmlns:p="http://schemas.openxmlformats.org/presentationml/2006/main">
  <p:tag name="PA" val="v5.2.4"/>
</p:tagLst>
</file>

<file path=ppt/tags/tag377.xml><?xml version="1.0" encoding="utf-8"?>
<p:tagLst xmlns:a="http://schemas.openxmlformats.org/drawingml/2006/main" xmlns:r="http://schemas.openxmlformats.org/officeDocument/2006/relationships" xmlns:p="http://schemas.openxmlformats.org/presentationml/2006/main">
  <p:tag name="PA" val="v5.2.4"/>
</p:tagLst>
</file>

<file path=ppt/tags/tag378.xml><?xml version="1.0" encoding="utf-8"?>
<p:tagLst xmlns:a="http://schemas.openxmlformats.org/drawingml/2006/main" xmlns:r="http://schemas.openxmlformats.org/officeDocument/2006/relationships" xmlns:p="http://schemas.openxmlformats.org/presentationml/2006/main">
  <p:tag name="PA" val="v5.2.4"/>
</p:tagLst>
</file>

<file path=ppt/tags/tag379.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80.xml><?xml version="1.0" encoding="utf-8"?>
<p:tagLst xmlns:a="http://schemas.openxmlformats.org/drawingml/2006/main" xmlns:r="http://schemas.openxmlformats.org/officeDocument/2006/relationships" xmlns:p="http://schemas.openxmlformats.org/presentationml/2006/main">
  <p:tag name="PA" val="v5.2.4"/>
</p:tagLst>
</file>

<file path=ppt/tags/tag381.xml><?xml version="1.0" encoding="utf-8"?>
<p:tagLst xmlns:a="http://schemas.openxmlformats.org/drawingml/2006/main" xmlns:r="http://schemas.openxmlformats.org/officeDocument/2006/relationships" xmlns:p="http://schemas.openxmlformats.org/presentationml/2006/main">
  <p:tag name="PA" val="v5.2.4"/>
</p:tagLst>
</file>

<file path=ppt/tags/tag382.xml><?xml version="1.0" encoding="utf-8"?>
<p:tagLst xmlns:a="http://schemas.openxmlformats.org/drawingml/2006/main" xmlns:r="http://schemas.openxmlformats.org/officeDocument/2006/relationships" xmlns:p="http://schemas.openxmlformats.org/presentationml/2006/main">
  <p:tag name="PA" val="v5.2.4"/>
</p:tagLst>
</file>

<file path=ppt/tags/tag383.xml><?xml version="1.0" encoding="utf-8"?>
<p:tagLst xmlns:a="http://schemas.openxmlformats.org/drawingml/2006/main" xmlns:r="http://schemas.openxmlformats.org/officeDocument/2006/relationships" xmlns:p="http://schemas.openxmlformats.org/presentationml/2006/main">
  <p:tag name="PA" val="v5.2.4"/>
</p:tagLst>
</file>

<file path=ppt/tags/tag384.xml><?xml version="1.0" encoding="utf-8"?>
<p:tagLst xmlns:a="http://schemas.openxmlformats.org/drawingml/2006/main" xmlns:r="http://schemas.openxmlformats.org/officeDocument/2006/relationships" xmlns:p="http://schemas.openxmlformats.org/presentationml/2006/main">
  <p:tag name="PA" val="v5.2.4"/>
</p:tagLst>
</file>

<file path=ppt/tags/tag385.xml><?xml version="1.0" encoding="utf-8"?>
<p:tagLst xmlns:a="http://schemas.openxmlformats.org/drawingml/2006/main" xmlns:r="http://schemas.openxmlformats.org/officeDocument/2006/relationships" xmlns:p="http://schemas.openxmlformats.org/presentationml/2006/main">
  <p:tag name="PA" val="v5.2.4"/>
</p:tagLst>
</file>

<file path=ppt/tags/tag386.xml><?xml version="1.0" encoding="utf-8"?>
<p:tagLst xmlns:a="http://schemas.openxmlformats.org/drawingml/2006/main" xmlns:r="http://schemas.openxmlformats.org/officeDocument/2006/relationships" xmlns:p="http://schemas.openxmlformats.org/presentationml/2006/main">
  <p:tag name="PA" val="v5.2.4"/>
</p:tagLst>
</file>

<file path=ppt/tags/tag387.xml><?xml version="1.0" encoding="utf-8"?>
<p:tagLst xmlns:a="http://schemas.openxmlformats.org/drawingml/2006/main" xmlns:r="http://schemas.openxmlformats.org/officeDocument/2006/relationships" xmlns:p="http://schemas.openxmlformats.org/presentationml/2006/main">
  <p:tag name="PA" val="v5.2.4"/>
</p:tagLst>
</file>

<file path=ppt/tags/tag388.xml><?xml version="1.0" encoding="utf-8"?>
<p:tagLst xmlns:a="http://schemas.openxmlformats.org/drawingml/2006/main" xmlns:r="http://schemas.openxmlformats.org/officeDocument/2006/relationships" xmlns:p="http://schemas.openxmlformats.org/presentationml/2006/main">
  <p:tag name="PA" val="v5.2.4"/>
</p:tagLst>
</file>

<file path=ppt/tags/tag389.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390.xml><?xml version="1.0" encoding="utf-8"?>
<p:tagLst xmlns:a="http://schemas.openxmlformats.org/drawingml/2006/main" xmlns:r="http://schemas.openxmlformats.org/officeDocument/2006/relationships" xmlns:p="http://schemas.openxmlformats.org/presentationml/2006/main">
  <p:tag name="PA" val="v5.2.4"/>
</p:tagLst>
</file>

<file path=ppt/tags/tag391.xml><?xml version="1.0" encoding="utf-8"?>
<p:tagLst xmlns:a="http://schemas.openxmlformats.org/drawingml/2006/main" xmlns:r="http://schemas.openxmlformats.org/officeDocument/2006/relationships" xmlns:p="http://schemas.openxmlformats.org/presentationml/2006/main">
  <p:tag name="PA" val="v5.2.4"/>
</p:tagLst>
</file>

<file path=ppt/tags/tag392.xml><?xml version="1.0" encoding="utf-8"?>
<p:tagLst xmlns:a="http://schemas.openxmlformats.org/drawingml/2006/main" xmlns:r="http://schemas.openxmlformats.org/officeDocument/2006/relationships" xmlns:p="http://schemas.openxmlformats.org/presentationml/2006/main">
  <p:tag name="PA" val="v5.2.4"/>
</p:tagLst>
</file>

<file path=ppt/tags/tag393.xml><?xml version="1.0" encoding="utf-8"?>
<p:tagLst xmlns:a="http://schemas.openxmlformats.org/drawingml/2006/main" xmlns:r="http://schemas.openxmlformats.org/officeDocument/2006/relationships" xmlns:p="http://schemas.openxmlformats.org/presentationml/2006/main">
  <p:tag name="PA" val="v5.2.4"/>
</p:tagLst>
</file>

<file path=ppt/tags/tag394.xml><?xml version="1.0" encoding="utf-8"?>
<p:tagLst xmlns:a="http://schemas.openxmlformats.org/drawingml/2006/main" xmlns:r="http://schemas.openxmlformats.org/officeDocument/2006/relationships" xmlns:p="http://schemas.openxmlformats.org/presentationml/2006/main">
  <p:tag name="PA" val="v5.2.4"/>
</p:tagLst>
</file>

<file path=ppt/tags/tag395.xml><?xml version="1.0" encoding="utf-8"?>
<p:tagLst xmlns:a="http://schemas.openxmlformats.org/drawingml/2006/main" xmlns:r="http://schemas.openxmlformats.org/officeDocument/2006/relationships" xmlns:p="http://schemas.openxmlformats.org/presentationml/2006/main">
  <p:tag name="PA" val="v5.2.4"/>
</p:tagLst>
</file>

<file path=ppt/tags/tag396.xml><?xml version="1.0" encoding="utf-8"?>
<p:tagLst xmlns:a="http://schemas.openxmlformats.org/drawingml/2006/main" xmlns:r="http://schemas.openxmlformats.org/officeDocument/2006/relationships" xmlns:p="http://schemas.openxmlformats.org/presentationml/2006/main">
  <p:tag name="PA" val="v5.2.4"/>
</p:tagLst>
</file>

<file path=ppt/tags/tag397.xml><?xml version="1.0" encoding="utf-8"?>
<p:tagLst xmlns:a="http://schemas.openxmlformats.org/drawingml/2006/main" xmlns:r="http://schemas.openxmlformats.org/officeDocument/2006/relationships" xmlns:p="http://schemas.openxmlformats.org/presentationml/2006/main">
  <p:tag name="PA" val="v5.2.4"/>
</p:tagLst>
</file>

<file path=ppt/tags/tag398.xml><?xml version="1.0" encoding="utf-8"?>
<p:tagLst xmlns:a="http://schemas.openxmlformats.org/drawingml/2006/main" xmlns:r="http://schemas.openxmlformats.org/officeDocument/2006/relationships" xmlns:p="http://schemas.openxmlformats.org/presentationml/2006/main">
  <p:tag name="PA" val="v5.2.4"/>
</p:tagLst>
</file>

<file path=ppt/tags/tag39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00.xml><?xml version="1.0" encoding="utf-8"?>
<p:tagLst xmlns:a="http://schemas.openxmlformats.org/drawingml/2006/main" xmlns:r="http://schemas.openxmlformats.org/officeDocument/2006/relationships" xmlns:p="http://schemas.openxmlformats.org/presentationml/2006/main">
  <p:tag name="PA" val="v5.2.4"/>
</p:tagLst>
</file>

<file path=ppt/tags/tag401.xml><?xml version="1.0" encoding="utf-8"?>
<p:tagLst xmlns:a="http://schemas.openxmlformats.org/drawingml/2006/main" xmlns:r="http://schemas.openxmlformats.org/officeDocument/2006/relationships" xmlns:p="http://schemas.openxmlformats.org/presentationml/2006/main">
  <p:tag name="PA" val="v5.2.4"/>
</p:tagLst>
</file>

<file path=ppt/tags/tag402.xml><?xml version="1.0" encoding="utf-8"?>
<p:tagLst xmlns:a="http://schemas.openxmlformats.org/drawingml/2006/main" xmlns:r="http://schemas.openxmlformats.org/officeDocument/2006/relationships" xmlns:p="http://schemas.openxmlformats.org/presentationml/2006/main">
  <p:tag name="PA" val="v5.2.4"/>
</p:tagLst>
</file>

<file path=ppt/tags/tag403.xml><?xml version="1.0" encoding="utf-8"?>
<p:tagLst xmlns:a="http://schemas.openxmlformats.org/drawingml/2006/main" xmlns:r="http://schemas.openxmlformats.org/officeDocument/2006/relationships" xmlns:p="http://schemas.openxmlformats.org/presentationml/2006/main">
  <p:tag name="PA" val="v5.2.4"/>
</p:tagLst>
</file>

<file path=ppt/tags/tag404.xml><?xml version="1.0" encoding="utf-8"?>
<p:tagLst xmlns:a="http://schemas.openxmlformats.org/drawingml/2006/main" xmlns:r="http://schemas.openxmlformats.org/officeDocument/2006/relationships" xmlns:p="http://schemas.openxmlformats.org/presentationml/2006/main">
  <p:tag name="PA" val="v5.2.4"/>
</p:tagLst>
</file>

<file path=ppt/tags/tag405.xml><?xml version="1.0" encoding="utf-8"?>
<p:tagLst xmlns:a="http://schemas.openxmlformats.org/drawingml/2006/main" xmlns:r="http://schemas.openxmlformats.org/officeDocument/2006/relationships" xmlns:p="http://schemas.openxmlformats.org/presentationml/2006/main">
  <p:tag name="PA" val="v5.2.4"/>
</p:tagLst>
</file>

<file path=ppt/tags/tag406.xml><?xml version="1.0" encoding="utf-8"?>
<p:tagLst xmlns:a="http://schemas.openxmlformats.org/drawingml/2006/main" xmlns:r="http://schemas.openxmlformats.org/officeDocument/2006/relationships" xmlns:p="http://schemas.openxmlformats.org/presentationml/2006/main">
  <p:tag name="PA" val="v5.2.4"/>
</p:tagLst>
</file>

<file path=ppt/tags/tag407.xml><?xml version="1.0" encoding="utf-8"?>
<p:tagLst xmlns:a="http://schemas.openxmlformats.org/drawingml/2006/main" xmlns:r="http://schemas.openxmlformats.org/officeDocument/2006/relationships" xmlns:p="http://schemas.openxmlformats.org/presentationml/2006/main">
  <p:tag name="PA" val="v5.2.4"/>
</p:tagLst>
</file>

<file path=ppt/tags/tag408.xml><?xml version="1.0" encoding="utf-8"?>
<p:tagLst xmlns:a="http://schemas.openxmlformats.org/drawingml/2006/main" xmlns:r="http://schemas.openxmlformats.org/officeDocument/2006/relationships" xmlns:p="http://schemas.openxmlformats.org/presentationml/2006/main">
  <p:tag name="PA" val="v5.2.4"/>
</p:tagLst>
</file>

<file path=ppt/tags/tag409.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10.xml><?xml version="1.0" encoding="utf-8"?>
<p:tagLst xmlns:a="http://schemas.openxmlformats.org/drawingml/2006/main" xmlns:r="http://schemas.openxmlformats.org/officeDocument/2006/relationships" xmlns:p="http://schemas.openxmlformats.org/presentationml/2006/main">
  <p:tag name="PA" val="v5.2.4"/>
</p:tagLst>
</file>

<file path=ppt/tags/tag411.xml><?xml version="1.0" encoding="utf-8"?>
<p:tagLst xmlns:a="http://schemas.openxmlformats.org/drawingml/2006/main" xmlns:r="http://schemas.openxmlformats.org/officeDocument/2006/relationships" xmlns:p="http://schemas.openxmlformats.org/presentationml/2006/main">
  <p:tag name="PA" val="v5.2.4"/>
</p:tagLst>
</file>

<file path=ppt/tags/tag412.xml><?xml version="1.0" encoding="utf-8"?>
<p:tagLst xmlns:a="http://schemas.openxmlformats.org/drawingml/2006/main" xmlns:r="http://schemas.openxmlformats.org/officeDocument/2006/relationships" xmlns:p="http://schemas.openxmlformats.org/presentationml/2006/main">
  <p:tag name="PA" val="v5.2.4"/>
</p:tagLst>
</file>

<file path=ppt/tags/tag413.xml><?xml version="1.0" encoding="utf-8"?>
<p:tagLst xmlns:a="http://schemas.openxmlformats.org/drawingml/2006/main" xmlns:r="http://schemas.openxmlformats.org/officeDocument/2006/relationships" xmlns:p="http://schemas.openxmlformats.org/presentationml/2006/main">
  <p:tag name="PA" val="v5.2.4"/>
</p:tagLst>
</file>

<file path=ppt/tags/tag414.xml><?xml version="1.0" encoding="utf-8"?>
<p:tagLst xmlns:a="http://schemas.openxmlformats.org/drawingml/2006/main" xmlns:r="http://schemas.openxmlformats.org/officeDocument/2006/relationships" xmlns:p="http://schemas.openxmlformats.org/presentationml/2006/main">
  <p:tag name="PA" val="v5.2.4"/>
</p:tagLst>
</file>

<file path=ppt/tags/tag415.xml><?xml version="1.0" encoding="utf-8"?>
<p:tagLst xmlns:a="http://schemas.openxmlformats.org/drawingml/2006/main" xmlns:r="http://schemas.openxmlformats.org/officeDocument/2006/relationships" xmlns:p="http://schemas.openxmlformats.org/presentationml/2006/main">
  <p:tag name="PA" val="v5.2.4"/>
</p:tagLst>
</file>

<file path=ppt/tags/tag416.xml><?xml version="1.0" encoding="utf-8"?>
<p:tagLst xmlns:a="http://schemas.openxmlformats.org/drawingml/2006/main" xmlns:r="http://schemas.openxmlformats.org/officeDocument/2006/relationships" xmlns:p="http://schemas.openxmlformats.org/presentationml/2006/main">
  <p:tag name="PA" val="v5.2.4"/>
</p:tagLst>
</file>

<file path=ppt/tags/tag417.xml><?xml version="1.0" encoding="utf-8"?>
<p:tagLst xmlns:a="http://schemas.openxmlformats.org/drawingml/2006/main" xmlns:r="http://schemas.openxmlformats.org/officeDocument/2006/relationships" xmlns:p="http://schemas.openxmlformats.org/presentationml/2006/main">
  <p:tag name="PA" val="v5.2.4"/>
</p:tagLst>
</file>

<file path=ppt/tags/tag418.xml><?xml version="1.0" encoding="utf-8"?>
<p:tagLst xmlns:a="http://schemas.openxmlformats.org/drawingml/2006/main" xmlns:r="http://schemas.openxmlformats.org/officeDocument/2006/relationships" xmlns:p="http://schemas.openxmlformats.org/presentationml/2006/main">
  <p:tag name="PA" val="v5.2.4"/>
</p:tagLst>
</file>

<file path=ppt/tags/tag419.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20.xml><?xml version="1.0" encoding="utf-8"?>
<p:tagLst xmlns:a="http://schemas.openxmlformats.org/drawingml/2006/main" xmlns:r="http://schemas.openxmlformats.org/officeDocument/2006/relationships" xmlns:p="http://schemas.openxmlformats.org/presentationml/2006/main">
  <p:tag name="PA" val="v5.2.4"/>
</p:tagLst>
</file>

<file path=ppt/tags/tag421.xml><?xml version="1.0" encoding="utf-8"?>
<p:tagLst xmlns:a="http://schemas.openxmlformats.org/drawingml/2006/main" xmlns:r="http://schemas.openxmlformats.org/officeDocument/2006/relationships" xmlns:p="http://schemas.openxmlformats.org/presentationml/2006/main">
  <p:tag name="PA" val="v5.2.4"/>
</p:tagLst>
</file>

<file path=ppt/tags/tag422.xml><?xml version="1.0" encoding="utf-8"?>
<p:tagLst xmlns:a="http://schemas.openxmlformats.org/drawingml/2006/main" xmlns:r="http://schemas.openxmlformats.org/officeDocument/2006/relationships" xmlns:p="http://schemas.openxmlformats.org/presentationml/2006/main">
  <p:tag name="PA" val="v5.2.4"/>
</p:tagLst>
</file>

<file path=ppt/tags/tag423.xml><?xml version="1.0" encoding="utf-8"?>
<p:tagLst xmlns:a="http://schemas.openxmlformats.org/drawingml/2006/main" xmlns:r="http://schemas.openxmlformats.org/officeDocument/2006/relationships" xmlns:p="http://schemas.openxmlformats.org/presentationml/2006/main">
  <p:tag name="PA" val="v5.2.4"/>
</p:tagLst>
</file>

<file path=ppt/tags/tag424.xml><?xml version="1.0" encoding="utf-8"?>
<p:tagLst xmlns:a="http://schemas.openxmlformats.org/drawingml/2006/main" xmlns:r="http://schemas.openxmlformats.org/officeDocument/2006/relationships" xmlns:p="http://schemas.openxmlformats.org/presentationml/2006/main">
  <p:tag name="PA" val="v5.2.4"/>
</p:tagLst>
</file>

<file path=ppt/tags/tag425.xml><?xml version="1.0" encoding="utf-8"?>
<p:tagLst xmlns:a="http://schemas.openxmlformats.org/drawingml/2006/main" xmlns:r="http://schemas.openxmlformats.org/officeDocument/2006/relationships" xmlns:p="http://schemas.openxmlformats.org/presentationml/2006/main">
  <p:tag name="PA" val="v5.2.4"/>
</p:tagLst>
</file>

<file path=ppt/tags/tag426.xml><?xml version="1.0" encoding="utf-8"?>
<p:tagLst xmlns:a="http://schemas.openxmlformats.org/drawingml/2006/main" xmlns:r="http://schemas.openxmlformats.org/officeDocument/2006/relationships" xmlns:p="http://schemas.openxmlformats.org/presentationml/2006/main">
  <p:tag name="PA" val="v5.2.4"/>
</p:tagLst>
</file>

<file path=ppt/tags/tag427.xml><?xml version="1.0" encoding="utf-8"?>
<p:tagLst xmlns:a="http://schemas.openxmlformats.org/drawingml/2006/main" xmlns:r="http://schemas.openxmlformats.org/officeDocument/2006/relationships" xmlns:p="http://schemas.openxmlformats.org/presentationml/2006/main">
  <p:tag name="PA" val="v5.2.4"/>
</p:tagLst>
</file>

<file path=ppt/tags/tag428.xml><?xml version="1.0" encoding="utf-8"?>
<p:tagLst xmlns:a="http://schemas.openxmlformats.org/drawingml/2006/main" xmlns:r="http://schemas.openxmlformats.org/officeDocument/2006/relationships" xmlns:p="http://schemas.openxmlformats.org/presentationml/2006/main">
  <p:tag name="PA" val="v5.2.4"/>
</p:tagLst>
</file>

<file path=ppt/tags/tag429.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30.xml><?xml version="1.0" encoding="utf-8"?>
<p:tagLst xmlns:a="http://schemas.openxmlformats.org/drawingml/2006/main" xmlns:r="http://schemas.openxmlformats.org/officeDocument/2006/relationships" xmlns:p="http://schemas.openxmlformats.org/presentationml/2006/main">
  <p:tag name="PA" val="v5.2.4"/>
</p:tagLst>
</file>

<file path=ppt/tags/tag431.xml><?xml version="1.0" encoding="utf-8"?>
<p:tagLst xmlns:a="http://schemas.openxmlformats.org/drawingml/2006/main" xmlns:r="http://schemas.openxmlformats.org/officeDocument/2006/relationships" xmlns:p="http://schemas.openxmlformats.org/presentationml/2006/main">
  <p:tag name="PA" val="v5.2.4"/>
</p:tagLst>
</file>

<file path=ppt/tags/tag432.xml><?xml version="1.0" encoding="utf-8"?>
<p:tagLst xmlns:a="http://schemas.openxmlformats.org/drawingml/2006/main" xmlns:r="http://schemas.openxmlformats.org/officeDocument/2006/relationships" xmlns:p="http://schemas.openxmlformats.org/presentationml/2006/main">
  <p:tag name="PA" val="v5.2.4"/>
</p:tagLst>
</file>

<file path=ppt/tags/tag433.xml><?xml version="1.0" encoding="utf-8"?>
<p:tagLst xmlns:a="http://schemas.openxmlformats.org/drawingml/2006/main" xmlns:r="http://schemas.openxmlformats.org/officeDocument/2006/relationships" xmlns:p="http://schemas.openxmlformats.org/presentationml/2006/main">
  <p:tag name="PA" val="v5.2.4"/>
</p:tagLst>
</file>

<file path=ppt/tags/tag434.xml><?xml version="1.0" encoding="utf-8"?>
<p:tagLst xmlns:a="http://schemas.openxmlformats.org/drawingml/2006/main" xmlns:r="http://schemas.openxmlformats.org/officeDocument/2006/relationships" xmlns:p="http://schemas.openxmlformats.org/presentationml/2006/main">
  <p:tag name="PA" val="v5.2.4"/>
</p:tagLst>
</file>

<file path=ppt/tags/tag435.xml><?xml version="1.0" encoding="utf-8"?>
<p:tagLst xmlns:a="http://schemas.openxmlformats.org/drawingml/2006/main" xmlns:r="http://schemas.openxmlformats.org/officeDocument/2006/relationships" xmlns:p="http://schemas.openxmlformats.org/presentationml/2006/main">
  <p:tag name="PA" val="v5.2.4"/>
</p:tagLst>
</file>

<file path=ppt/tags/tag436.xml><?xml version="1.0" encoding="utf-8"?>
<p:tagLst xmlns:a="http://schemas.openxmlformats.org/drawingml/2006/main" xmlns:r="http://schemas.openxmlformats.org/officeDocument/2006/relationships" xmlns:p="http://schemas.openxmlformats.org/presentationml/2006/main">
  <p:tag name="PA" val="v5.2.4"/>
</p:tagLst>
</file>

<file path=ppt/tags/tag437.xml><?xml version="1.0" encoding="utf-8"?>
<p:tagLst xmlns:a="http://schemas.openxmlformats.org/drawingml/2006/main" xmlns:r="http://schemas.openxmlformats.org/officeDocument/2006/relationships" xmlns:p="http://schemas.openxmlformats.org/presentationml/2006/main">
  <p:tag name="PA" val="v5.2.4"/>
</p:tagLst>
</file>

<file path=ppt/tags/tag438.xml><?xml version="1.0" encoding="utf-8"?>
<p:tagLst xmlns:a="http://schemas.openxmlformats.org/drawingml/2006/main" xmlns:r="http://schemas.openxmlformats.org/officeDocument/2006/relationships" xmlns:p="http://schemas.openxmlformats.org/presentationml/2006/main">
  <p:tag name="PA" val="v5.2.4"/>
</p:tagLst>
</file>

<file path=ppt/tags/tag439.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40.xml><?xml version="1.0" encoding="utf-8"?>
<p:tagLst xmlns:a="http://schemas.openxmlformats.org/drawingml/2006/main" xmlns:r="http://schemas.openxmlformats.org/officeDocument/2006/relationships" xmlns:p="http://schemas.openxmlformats.org/presentationml/2006/main">
  <p:tag name="PA" val="v5.2.4"/>
</p:tagLst>
</file>

<file path=ppt/tags/tag441.xml><?xml version="1.0" encoding="utf-8"?>
<p:tagLst xmlns:a="http://schemas.openxmlformats.org/drawingml/2006/main" xmlns:r="http://schemas.openxmlformats.org/officeDocument/2006/relationships" xmlns:p="http://schemas.openxmlformats.org/presentationml/2006/main">
  <p:tag name="PA" val="v5.2.4"/>
</p:tagLst>
</file>

<file path=ppt/tags/tag442.xml><?xml version="1.0" encoding="utf-8"?>
<p:tagLst xmlns:a="http://schemas.openxmlformats.org/drawingml/2006/main" xmlns:r="http://schemas.openxmlformats.org/officeDocument/2006/relationships" xmlns:p="http://schemas.openxmlformats.org/presentationml/2006/main">
  <p:tag name="PA" val="v5.2.4"/>
</p:tagLst>
</file>

<file path=ppt/tags/tag443.xml><?xml version="1.0" encoding="utf-8"?>
<p:tagLst xmlns:a="http://schemas.openxmlformats.org/drawingml/2006/main" xmlns:r="http://schemas.openxmlformats.org/officeDocument/2006/relationships" xmlns:p="http://schemas.openxmlformats.org/presentationml/2006/main">
  <p:tag name="PA" val="v5.2.4"/>
</p:tagLst>
</file>

<file path=ppt/tags/tag444.xml><?xml version="1.0" encoding="utf-8"?>
<p:tagLst xmlns:a="http://schemas.openxmlformats.org/drawingml/2006/main" xmlns:r="http://schemas.openxmlformats.org/officeDocument/2006/relationships" xmlns:p="http://schemas.openxmlformats.org/presentationml/2006/main">
  <p:tag name="PA" val="v5.2.4"/>
</p:tagLst>
</file>

<file path=ppt/tags/tag445.xml><?xml version="1.0" encoding="utf-8"?>
<p:tagLst xmlns:a="http://schemas.openxmlformats.org/drawingml/2006/main" xmlns:r="http://schemas.openxmlformats.org/officeDocument/2006/relationships" xmlns:p="http://schemas.openxmlformats.org/presentationml/2006/main">
  <p:tag name="PA" val="v5.2.4"/>
</p:tagLst>
</file>

<file path=ppt/tags/tag446.xml><?xml version="1.0" encoding="utf-8"?>
<p:tagLst xmlns:a="http://schemas.openxmlformats.org/drawingml/2006/main" xmlns:r="http://schemas.openxmlformats.org/officeDocument/2006/relationships" xmlns:p="http://schemas.openxmlformats.org/presentationml/2006/main">
  <p:tag name="PA" val="v5.2.4"/>
</p:tagLst>
</file>

<file path=ppt/tags/tag447.xml><?xml version="1.0" encoding="utf-8"?>
<p:tagLst xmlns:a="http://schemas.openxmlformats.org/drawingml/2006/main" xmlns:r="http://schemas.openxmlformats.org/officeDocument/2006/relationships" xmlns:p="http://schemas.openxmlformats.org/presentationml/2006/main">
  <p:tag name="PA" val="v5.2.4"/>
</p:tagLst>
</file>

<file path=ppt/tags/tag448.xml><?xml version="1.0" encoding="utf-8"?>
<p:tagLst xmlns:a="http://schemas.openxmlformats.org/drawingml/2006/main" xmlns:r="http://schemas.openxmlformats.org/officeDocument/2006/relationships" xmlns:p="http://schemas.openxmlformats.org/presentationml/2006/main">
  <p:tag name="PA" val="v5.2.4"/>
</p:tagLst>
</file>

<file path=ppt/tags/tag449.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50.xml><?xml version="1.0" encoding="utf-8"?>
<p:tagLst xmlns:a="http://schemas.openxmlformats.org/drawingml/2006/main" xmlns:r="http://schemas.openxmlformats.org/officeDocument/2006/relationships" xmlns:p="http://schemas.openxmlformats.org/presentationml/2006/main">
  <p:tag name="PA" val="v5.2.4"/>
</p:tagLst>
</file>

<file path=ppt/tags/tag451.xml><?xml version="1.0" encoding="utf-8"?>
<p:tagLst xmlns:a="http://schemas.openxmlformats.org/drawingml/2006/main" xmlns:r="http://schemas.openxmlformats.org/officeDocument/2006/relationships" xmlns:p="http://schemas.openxmlformats.org/presentationml/2006/main">
  <p:tag name="PA" val="v5.2.4"/>
</p:tagLst>
</file>

<file path=ppt/tags/tag452.xml><?xml version="1.0" encoding="utf-8"?>
<p:tagLst xmlns:a="http://schemas.openxmlformats.org/drawingml/2006/main" xmlns:r="http://schemas.openxmlformats.org/officeDocument/2006/relationships" xmlns:p="http://schemas.openxmlformats.org/presentationml/2006/main">
  <p:tag name="PA" val="v5.2.4"/>
</p:tagLst>
</file>

<file path=ppt/tags/tag453.xml><?xml version="1.0" encoding="utf-8"?>
<p:tagLst xmlns:a="http://schemas.openxmlformats.org/drawingml/2006/main" xmlns:r="http://schemas.openxmlformats.org/officeDocument/2006/relationships" xmlns:p="http://schemas.openxmlformats.org/presentationml/2006/main">
  <p:tag name="PA" val="v5.2.4"/>
</p:tagLst>
</file>

<file path=ppt/tags/tag454.xml><?xml version="1.0" encoding="utf-8"?>
<p:tagLst xmlns:a="http://schemas.openxmlformats.org/drawingml/2006/main" xmlns:r="http://schemas.openxmlformats.org/officeDocument/2006/relationships" xmlns:p="http://schemas.openxmlformats.org/presentationml/2006/main">
  <p:tag name="PA" val="v5.2.4"/>
</p:tagLst>
</file>

<file path=ppt/tags/tag455.xml><?xml version="1.0" encoding="utf-8"?>
<p:tagLst xmlns:a="http://schemas.openxmlformats.org/drawingml/2006/main" xmlns:r="http://schemas.openxmlformats.org/officeDocument/2006/relationships" xmlns:p="http://schemas.openxmlformats.org/presentationml/2006/main">
  <p:tag name="PA" val="v5.2.4"/>
</p:tagLst>
</file>

<file path=ppt/tags/tag456.xml><?xml version="1.0" encoding="utf-8"?>
<p:tagLst xmlns:a="http://schemas.openxmlformats.org/drawingml/2006/main" xmlns:r="http://schemas.openxmlformats.org/officeDocument/2006/relationships" xmlns:p="http://schemas.openxmlformats.org/presentationml/2006/main">
  <p:tag name="PA" val="v5.2.4"/>
</p:tagLst>
</file>

<file path=ppt/tags/tag457.xml><?xml version="1.0" encoding="utf-8"?>
<p:tagLst xmlns:a="http://schemas.openxmlformats.org/drawingml/2006/main" xmlns:r="http://schemas.openxmlformats.org/officeDocument/2006/relationships" xmlns:p="http://schemas.openxmlformats.org/presentationml/2006/main">
  <p:tag name="PA" val="v5.2.4"/>
</p:tagLst>
</file>

<file path=ppt/tags/tag458.xml><?xml version="1.0" encoding="utf-8"?>
<p:tagLst xmlns:a="http://schemas.openxmlformats.org/drawingml/2006/main" xmlns:r="http://schemas.openxmlformats.org/officeDocument/2006/relationships" xmlns:p="http://schemas.openxmlformats.org/presentationml/2006/main">
  <p:tag name="PA" val="v5.2.4"/>
</p:tagLst>
</file>

<file path=ppt/tags/tag459.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60.xml><?xml version="1.0" encoding="utf-8"?>
<p:tagLst xmlns:a="http://schemas.openxmlformats.org/drawingml/2006/main" xmlns:r="http://schemas.openxmlformats.org/officeDocument/2006/relationships" xmlns:p="http://schemas.openxmlformats.org/presentationml/2006/main">
  <p:tag name="PA" val="v5.2.4"/>
</p:tagLst>
</file>

<file path=ppt/tags/tag461.xml><?xml version="1.0" encoding="utf-8"?>
<p:tagLst xmlns:a="http://schemas.openxmlformats.org/drawingml/2006/main" xmlns:r="http://schemas.openxmlformats.org/officeDocument/2006/relationships" xmlns:p="http://schemas.openxmlformats.org/presentationml/2006/main">
  <p:tag name="PA" val="v5.2.4"/>
</p:tagLst>
</file>

<file path=ppt/tags/tag462.xml><?xml version="1.0" encoding="utf-8"?>
<p:tagLst xmlns:a="http://schemas.openxmlformats.org/drawingml/2006/main" xmlns:r="http://schemas.openxmlformats.org/officeDocument/2006/relationships" xmlns:p="http://schemas.openxmlformats.org/presentationml/2006/main">
  <p:tag name="PA" val="v5.2.4"/>
</p:tagLst>
</file>

<file path=ppt/tags/tag463.xml><?xml version="1.0" encoding="utf-8"?>
<p:tagLst xmlns:a="http://schemas.openxmlformats.org/drawingml/2006/main" xmlns:r="http://schemas.openxmlformats.org/officeDocument/2006/relationships" xmlns:p="http://schemas.openxmlformats.org/presentationml/2006/main">
  <p:tag name="PA" val="v5.2.4"/>
</p:tagLst>
</file>

<file path=ppt/tags/tag464.xml><?xml version="1.0" encoding="utf-8"?>
<p:tagLst xmlns:a="http://schemas.openxmlformats.org/drawingml/2006/main" xmlns:r="http://schemas.openxmlformats.org/officeDocument/2006/relationships" xmlns:p="http://schemas.openxmlformats.org/presentationml/2006/main">
  <p:tag name="PA" val="v5.2.4"/>
</p:tagLst>
</file>

<file path=ppt/tags/tag465.xml><?xml version="1.0" encoding="utf-8"?>
<p:tagLst xmlns:a="http://schemas.openxmlformats.org/drawingml/2006/main" xmlns:r="http://schemas.openxmlformats.org/officeDocument/2006/relationships" xmlns:p="http://schemas.openxmlformats.org/presentationml/2006/main">
  <p:tag name="PA" val="v5.2.4"/>
</p:tagLst>
</file>

<file path=ppt/tags/tag466.xml><?xml version="1.0" encoding="utf-8"?>
<p:tagLst xmlns:a="http://schemas.openxmlformats.org/drawingml/2006/main" xmlns:r="http://schemas.openxmlformats.org/officeDocument/2006/relationships" xmlns:p="http://schemas.openxmlformats.org/presentationml/2006/main">
  <p:tag name="PA" val="v5.2.4"/>
</p:tagLst>
</file>

<file path=ppt/tags/tag467.xml><?xml version="1.0" encoding="utf-8"?>
<p:tagLst xmlns:a="http://schemas.openxmlformats.org/drawingml/2006/main" xmlns:r="http://schemas.openxmlformats.org/officeDocument/2006/relationships" xmlns:p="http://schemas.openxmlformats.org/presentationml/2006/main">
  <p:tag name="PA" val="v5.2.4"/>
</p:tagLst>
</file>

<file path=ppt/tags/tag468.xml><?xml version="1.0" encoding="utf-8"?>
<p:tagLst xmlns:a="http://schemas.openxmlformats.org/drawingml/2006/main" xmlns:r="http://schemas.openxmlformats.org/officeDocument/2006/relationships" xmlns:p="http://schemas.openxmlformats.org/presentationml/2006/main">
  <p:tag name="PA" val="v5.2.4"/>
</p:tagLst>
</file>

<file path=ppt/tags/tag469.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70.xml><?xml version="1.0" encoding="utf-8"?>
<p:tagLst xmlns:a="http://schemas.openxmlformats.org/drawingml/2006/main" xmlns:r="http://schemas.openxmlformats.org/officeDocument/2006/relationships" xmlns:p="http://schemas.openxmlformats.org/presentationml/2006/main">
  <p:tag name="PA" val="v5.2.4"/>
</p:tagLst>
</file>

<file path=ppt/tags/tag471.xml><?xml version="1.0" encoding="utf-8"?>
<p:tagLst xmlns:a="http://schemas.openxmlformats.org/drawingml/2006/main" xmlns:r="http://schemas.openxmlformats.org/officeDocument/2006/relationships" xmlns:p="http://schemas.openxmlformats.org/presentationml/2006/main">
  <p:tag name="PA" val="v5.2.4"/>
</p:tagLst>
</file>

<file path=ppt/tags/tag472.xml><?xml version="1.0" encoding="utf-8"?>
<p:tagLst xmlns:a="http://schemas.openxmlformats.org/drawingml/2006/main" xmlns:r="http://schemas.openxmlformats.org/officeDocument/2006/relationships" xmlns:p="http://schemas.openxmlformats.org/presentationml/2006/main">
  <p:tag name="PA" val="v5.2.4"/>
</p:tagLst>
</file>

<file path=ppt/tags/tag473.xml><?xml version="1.0" encoding="utf-8"?>
<p:tagLst xmlns:a="http://schemas.openxmlformats.org/drawingml/2006/main" xmlns:r="http://schemas.openxmlformats.org/officeDocument/2006/relationships" xmlns:p="http://schemas.openxmlformats.org/presentationml/2006/main">
  <p:tag name="PA" val="v5.2.4"/>
</p:tagLst>
</file>

<file path=ppt/tags/tag474.xml><?xml version="1.0" encoding="utf-8"?>
<p:tagLst xmlns:a="http://schemas.openxmlformats.org/drawingml/2006/main" xmlns:r="http://schemas.openxmlformats.org/officeDocument/2006/relationships" xmlns:p="http://schemas.openxmlformats.org/presentationml/2006/main">
  <p:tag name="PA" val="v5.2.4"/>
</p:tagLst>
</file>

<file path=ppt/tags/tag475.xml><?xml version="1.0" encoding="utf-8"?>
<p:tagLst xmlns:a="http://schemas.openxmlformats.org/drawingml/2006/main" xmlns:r="http://schemas.openxmlformats.org/officeDocument/2006/relationships" xmlns:p="http://schemas.openxmlformats.org/presentationml/2006/main">
  <p:tag name="PA" val="v5.2.4"/>
</p:tagLst>
</file>

<file path=ppt/tags/tag476.xml><?xml version="1.0" encoding="utf-8"?>
<p:tagLst xmlns:a="http://schemas.openxmlformats.org/drawingml/2006/main" xmlns:r="http://schemas.openxmlformats.org/officeDocument/2006/relationships" xmlns:p="http://schemas.openxmlformats.org/presentationml/2006/main">
  <p:tag name="PA" val="v5.2.4"/>
</p:tagLst>
</file>

<file path=ppt/tags/tag477.xml><?xml version="1.0" encoding="utf-8"?>
<p:tagLst xmlns:a="http://schemas.openxmlformats.org/drawingml/2006/main" xmlns:r="http://schemas.openxmlformats.org/officeDocument/2006/relationships" xmlns:p="http://schemas.openxmlformats.org/presentationml/2006/main">
  <p:tag name="PA" val="v5.2.4"/>
</p:tagLst>
</file>

<file path=ppt/tags/tag478.xml><?xml version="1.0" encoding="utf-8"?>
<p:tagLst xmlns:a="http://schemas.openxmlformats.org/drawingml/2006/main" xmlns:r="http://schemas.openxmlformats.org/officeDocument/2006/relationships" xmlns:p="http://schemas.openxmlformats.org/presentationml/2006/main">
  <p:tag name="PA" val="v5.2.4"/>
</p:tagLst>
</file>

<file path=ppt/tags/tag479.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80.xml><?xml version="1.0" encoding="utf-8"?>
<p:tagLst xmlns:a="http://schemas.openxmlformats.org/drawingml/2006/main" xmlns:r="http://schemas.openxmlformats.org/officeDocument/2006/relationships" xmlns:p="http://schemas.openxmlformats.org/presentationml/2006/main">
  <p:tag name="PA" val="v5.2.4"/>
</p:tagLst>
</file>

<file path=ppt/tags/tag481.xml><?xml version="1.0" encoding="utf-8"?>
<p:tagLst xmlns:a="http://schemas.openxmlformats.org/drawingml/2006/main" xmlns:r="http://schemas.openxmlformats.org/officeDocument/2006/relationships" xmlns:p="http://schemas.openxmlformats.org/presentationml/2006/main">
  <p:tag name="PA" val="v5.2.4"/>
</p:tagLst>
</file>

<file path=ppt/tags/tag482.xml><?xml version="1.0" encoding="utf-8"?>
<p:tagLst xmlns:a="http://schemas.openxmlformats.org/drawingml/2006/main" xmlns:r="http://schemas.openxmlformats.org/officeDocument/2006/relationships" xmlns:p="http://schemas.openxmlformats.org/presentationml/2006/main">
  <p:tag name="PA" val="v5.2.4"/>
</p:tagLst>
</file>

<file path=ppt/tags/tag483.xml><?xml version="1.0" encoding="utf-8"?>
<p:tagLst xmlns:a="http://schemas.openxmlformats.org/drawingml/2006/main" xmlns:r="http://schemas.openxmlformats.org/officeDocument/2006/relationships" xmlns:p="http://schemas.openxmlformats.org/presentationml/2006/main">
  <p:tag name="PA" val="v5.2.4"/>
</p:tagLst>
</file>

<file path=ppt/tags/tag484.xml><?xml version="1.0" encoding="utf-8"?>
<p:tagLst xmlns:a="http://schemas.openxmlformats.org/drawingml/2006/main" xmlns:r="http://schemas.openxmlformats.org/officeDocument/2006/relationships" xmlns:p="http://schemas.openxmlformats.org/presentationml/2006/main">
  <p:tag name="PA" val="v5.2.4"/>
</p:tagLst>
</file>

<file path=ppt/tags/tag485.xml><?xml version="1.0" encoding="utf-8"?>
<p:tagLst xmlns:a="http://schemas.openxmlformats.org/drawingml/2006/main" xmlns:r="http://schemas.openxmlformats.org/officeDocument/2006/relationships" xmlns:p="http://schemas.openxmlformats.org/presentationml/2006/main">
  <p:tag name="PA" val="v5.2.4"/>
</p:tagLst>
</file>

<file path=ppt/tags/tag486.xml><?xml version="1.0" encoding="utf-8"?>
<p:tagLst xmlns:a="http://schemas.openxmlformats.org/drawingml/2006/main" xmlns:r="http://schemas.openxmlformats.org/officeDocument/2006/relationships" xmlns:p="http://schemas.openxmlformats.org/presentationml/2006/main">
  <p:tag name="PA" val="v5.2.4"/>
</p:tagLst>
</file>

<file path=ppt/tags/tag487.xml><?xml version="1.0" encoding="utf-8"?>
<p:tagLst xmlns:a="http://schemas.openxmlformats.org/drawingml/2006/main" xmlns:r="http://schemas.openxmlformats.org/officeDocument/2006/relationships" xmlns:p="http://schemas.openxmlformats.org/presentationml/2006/main">
  <p:tag name="PA" val="v5.2.4"/>
</p:tagLst>
</file>

<file path=ppt/tags/tag488.xml><?xml version="1.0" encoding="utf-8"?>
<p:tagLst xmlns:a="http://schemas.openxmlformats.org/drawingml/2006/main" xmlns:r="http://schemas.openxmlformats.org/officeDocument/2006/relationships" xmlns:p="http://schemas.openxmlformats.org/presentationml/2006/main">
  <p:tag name="PA" val="v5.2.4"/>
</p:tagLst>
</file>

<file path=ppt/tags/tag489.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490.xml><?xml version="1.0" encoding="utf-8"?>
<p:tagLst xmlns:a="http://schemas.openxmlformats.org/drawingml/2006/main" xmlns:r="http://schemas.openxmlformats.org/officeDocument/2006/relationships" xmlns:p="http://schemas.openxmlformats.org/presentationml/2006/main">
  <p:tag name="PA" val="v5.2.4"/>
</p:tagLst>
</file>

<file path=ppt/tags/tag491.xml><?xml version="1.0" encoding="utf-8"?>
<p:tagLst xmlns:a="http://schemas.openxmlformats.org/drawingml/2006/main" xmlns:r="http://schemas.openxmlformats.org/officeDocument/2006/relationships" xmlns:p="http://schemas.openxmlformats.org/presentationml/2006/main">
  <p:tag name="PA" val="v5.2.4"/>
</p:tagLst>
</file>

<file path=ppt/tags/tag492.xml><?xml version="1.0" encoding="utf-8"?>
<p:tagLst xmlns:a="http://schemas.openxmlformats.org/drawingml/2006/main" xmlns:r="http://schemas.openxmlformats.org/officeDocument/2006/relationships" xmlns:p="http://schemas.openxmlformats.org/presentationml/2006/main">
  <p:tag name="PA" val="v5.2.4"/>
</p:tagLst>
</file>

<file path=ppt/tags/tag493.xml><?xml version="1.0" encoding="utf-8"?>
<p:tagLst xmlns:a="http://schemas.openxmlformats.org/drawingml/2006/main" xmlns:r="http://schemas.openxmlformats.org/officeDocument/2006/relationships" xmlns:p="http://schemas.openxmlformats.org/presentationml/2006/main">
  <p:tag name="PA" val="v5.2.4"/>
</p:tagLst>
</file>

<file path=ppt/tags/tag494.xml><?xml version="1.0" encoding="utf-8"?>
<p:tagLst xmlns:a="http://schemas.openxmlformats.org/drawingml/2006/main" xmlns:r="http://schemas.openxmlformats.org/officeDocument/2006/relationships" xmlns:p="http://schemas.openxmlformats.org/presentationml/2006/main">
  <p:tag name="PA" val="v5.2.4"/>
</p:tagLst>
</file>

<file path=ppt/tags/tag495.xml><?xml version="1.0" encoding="utf-8"?>
<p:tagLst xmlns:a="http://schemas.openxmlformats.org/drawingml/2006/main" xmlns:r="http://schemas.openxmlformats.org/officeDocument/2006/relationships" xmlns:p="http://schemas.openxmlformats.org/presentationml/2006/main">
  <p:tag name="PA" val="v5.2.4"/>
</p:tagLst>
</file>

<file path=ppt/tags/tag496.xml><?xml version="1.0" encoding="utf-8"?>
<p:tagLst xmlns:a="http://schemas.openxmlformats.org/drawingml/2006/main" xmlns:r="http://schemas.openxmlformats.org/officeDocument/2006/relationships" xmlns:p="http://schemas.openxmlformats.org/presentationml/2006/main">
  <p:tag name="PA" val="v5.2.4"/>
</p:tagLst>
</file>

<file path=ppt/tags/tag497.xml><?xml version="1.0" encoding="utf-8"?>
<p:tagLst xmlns:a="http://schemas.openxmlformats.org/drawingml/2006/main" xmlns:r="http://schemas.openxmlformats.org/officeDocument/2006/relationships" xmlns:p="http://schemas.openxmlformats.org/presentationml/2006/main">
  <p:tag name="PA" val="v5.2.4"/>
</p:tagLst>
</file>

<file path=ppt/tags/tag498.xml><?xml version="1.0" encoding="utf-8"?>
<p:tagLst xmlns:a="http://schemas.openxmlformats.org/drawingml/2006/main" xmlns:r="http://schemas.openxmlformats.org/officeDocument/2006/relationships" xmlns:p="http://schemas.openxmlformats.org/presentationml/2006/main">
  <p:tag name="PA" val="v5.2.4"/>
</p:tagLst>
</file>

<file path=ppt/tags/tag49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00.xml><?xml version="1.0" encoding="utf-8"?>
<p:tagLst xmlns:a="http://schemas.openxmlformats.org/drawingml/2006/main" xmlns:r="http://schemas.openxmlformats.org/officeDocument/2006/relationships" xmlns:p="http://schemas.openxmlformats.org/presentationml/2006/main">
  <p:tag name="PA" val="v5.2.4"/>
</p:tagLst>
</file>

<file path=ppt/tags/tag501.xml><?xml version="1.0" encoding="utf-8"?>
<p:tagLst xmlns:a="http://schemas.openxmlformats.org/drawingml/2006/main" xmlns:r="http://schemas.openxmlformats.org/officeDocument/2006/relationships" xmlns:p="http://schemas.openxmlformats.org/presentationml/2006/main">
  <p:tag name="PA" val="v5.2.4"/>
</p:tagLst>
</file>

<file path=ppt/tags/tag502.xml><?xml version="1.0" encoding="utf-8"?>
<p:tagLst xmlns:a="http://schemas.openxmlformats.org/drawingml/2006/main" xmlns:r="http://schemas.openxmlformats.org/officeDocument/2006/relationships" xmlns:p="http://schemas.openxmlformats.org/presentationml/2006/main">
  <p:tag name="PA" val="v5.2.4"/>
</p:tagLst>
</file>

<file path=ppt/tags/tag503.xml><?xml version="1.0" encoding="utf-8"?>
<p:tagLst xmlns:a="http://schemas.openxmlformats.org/drawingml/2006/main" xmlns:r="http://schemas.openxmlformats.org/officeDocument/2006/relationships" xmlns:p="http://schemas.openxmlformats.org/presentationml/2006/main">
  <p:tag name="PA" val="v5.2.4"/>
</p:tagLst>
</file>

<file path=ppt/tags/tag504.xml><?xml version="1.0" encoding="utf-8"?>
<p:tagLst xmlns:a="http://schemas.openxmlformats.org/drawingml/2006/main" xmlns:r="http://schemas.openxmlformats.org/officeDocument/2006/relationships" xmlns:p="http://schemas.openxmlformats.org/presentationml/2006/main">
  <p:tag name="PA" val="v5.2.4"/>
</p:tagLst>
</file>

<file path=ppt/tags/tag505.xml><?xml version="1.0" encoding="utf-8"?>
<p:tagLst xmlns:a="http://schemas.openxmlformats.org/drawingml/2006/main" xmlns:r="http://schemas.openxmlformats.org/officeDocument/2006/relationships" xmlns:p="http://schemas.openxmlformats.org/presentationml/2006/main">
  <p:tag name="PA" val="v5.2.4"/>
</p:tagLst>
</file>

<file path=ppt/tags/tag506.xml><?xml version="1.0" encoding="utf-8"?>
<p:tagLst xmlns:a="http://schemas.openxmlformats.org/drawingml/2006/main" xmlns:r="http://schemas.openxmlformats.org/officeDocument/2006/relationships" xmlns:p="http://schemas.openxmlformats.org/presentationml/2006/main">
  <p:tag name="PA" val="v5.2.4"/>
</p:tagLst>
</file>

<file path=ppt/tags/tag507.xml><?xml version="1.0" encoding="utf-8"?>
<p:tagLst xmlns:a="http://schemas.openxmlformats.org/drawingml/2006/main" xmlns:r="http://schemas.openxmlformats.org/officeDocument/2006/relationships" xmlns:p="http://schemas.openxmlformats.org/presentationml/2006/main">
  <p:tag name="PA" val="v5.2.4"/>
</p:tagLst>
</file>

<file path=ppt/tags/tag508.xml><?xml version="1.0" encoding="utf-8"?>
<p:tagLst xmlns:a="http://schemas.openxmlformats.org/drawingml/2006/main" xmlns:r="http://schemas.openxmlformats.org/officeDocument/2006/relationships" xmlns:p="http://schemas.openxmlformats.org/presentationml/2006/main">
  <p:tag name="PA" val="v5.2.4"/>
</p:tagLst>
</file>

<file path=ppt/tags/tag509.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10.xml><?xml version="1.0" encoding="utf-8"?>
<p:tagLst xmlns:a="http://schemas.openxmlformats.org/drawingml/2006/main" xmlns:r="http://schemas.openxmlformats.org/officeDocument/2006/relationships" xmlns:p="http://schemas.openxmlformats.org/presentationml/2006/main">
  <p:tag name="PA" val="v5.2.4"/>
</p:tagLst>
</file>

<file path=ppt/tags/tag511.xml><?xml version="1.0" encoding="utf-8"?>
<p:tagLst xmlns:a="http://schemas.openxmlformats.org/drawingml/2006/main" xmlns:r="http://schemas.openxmlformats.org/officeDocument/2006/relationships" xmlns:p="http://schemas.openxmlformats.org/presentationml/2006/main">
  <p:tag name="PA" val="v5.2.4"/>
</p:tagLst>
</file>

<file path=ppt/tags/tag512.xml><?xml version="1.0" encoding="utf-8"?>
<p:tagLst xmlns:a="http://schemas.openxmlformats.org/drawingml/2006/main" xmlns:r="http://schemas.openxmlformats.org/officeDocument/2006/relationships" xmlns:p="http://schemas.openxmlformats.org/presentationml/2006/main">
  <p:tag name="PA" val="v5.2.4"/>
</p:tagLst>
</file>

<file path=ppt/tags/tag513.xml><?xml version="1.0" encoding="utf-8"?>
<p:tagLst xmlns:a="http://schemas.openxmlformats.org/drawingml/2006/main" xmlns:r="http://schemas.openxmlformats.org/officeDocument/2006/relationships" xmlns:p="http://schemas.openxmlformats.org/presentationml/2006/main">
  <p:tag name="PA" val="v5.2.4"/>
</p:tagLst>
</file>

<file path=ppt/tags/tag514.xml><?xml version="1.0" encoding="utf-8"?>
<p:tagLst xmlns:a="http://schemas.openxmlformats.org/drawingml/2006/main" xmlns:r="http://schemas.openxmlformats.org/officeDocument/2006/relationships" xmlns:p="http://schemas.openxmlformats.org/presentationml/2006/main">
  <p:tag name="PA" val="v5.2.4"/>
</p:tagLst>
</file>

<file path=ppt/tags/tag515.xml><?xml version="1.0" encoding="utf-8"?>
<p:tagLst xmlns:a="http://schemas.openxmlformats.org/drawingml/2006/main" xmlns:r="http://schemas.openxmlformats.org/officeDocument/2006/relationships" xmlns:p="http://schemas.openxmlformats.org/presentationml/2006/main">
  <p:tag name="PA" val="v5.2.4"/>
</p:tagLst>
</file>

<file path=ppt/tags/tag516.xml><?xml version="1.0" encoding="utf-8"?>
<p:tagLst xmlns:a="http://schemas.openxmlformats.org/drawingml/2006/main" xmlns:r="http://schemas.openxmlformats.org/officeDocument/2006/relationships" xmlns:p="http://schemas.openxmlformats.org/presentationml/2006/main">
  <p:tag name="PA" val="v5.2.4"/>
</p:tagLst>
</file>

<file path=ppt/tags/tag517.xml><?xml version="1.0" encoding="utf-8"?>
<p:tagLst xmlns:a="http://schemas.openxmlformats.org/drawingml/2006/main" xmlns:r="http://schemas.openxmlformats.org/officeDocument/2006/relationships" xmlns:p="http://schemas.openxmlformats.org/presentationml/2006/main">
  <p:tag name="PA" val="v5.2.4"/>
</p:tagLst>
</file>

<file path=ppt/tags/tag518.xml><?xml version="1.0" encoding="utf-8"?>
<p:tagLst xmlns:a="http://schemas.openxmlformats.org/drawingml/2006/main" xmlns:r="http://schemas.openxmlformats.org/officeDocument/2006/relationships" xmlns:p="http://schemas.openxmlformats.org/presentationml/2006/main">
  <p:tag name="PA" val="v5.2.4"/>
</p:tagLst>
</file>

<file path=ppt/tags/tag519.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20.xml><?xml version="1.0" encoding="utf-8"?>
<p:tagLst xmlns:a="http://schemas.openxmlformats.org/drawingml/2006/main" xmlns:r="http://schemas.openxmlformats.org/officeDocument/2006/relationships" xmlns:p="http://schemas.openxmlformats.org/presentationml/2006/main">
  <p:tag name="PA" val="v5.2.4"/>
</p:tagLst>
</file>

<file path=ppt/tags/tag521.xml><?xml version="1.0" encoding="utf-8"?>
<p:tagLst xmlns:a="http://schemas.openxmlformats.org/drawingml/2006/main" xmlns:r="http://schemas.openxmlformats.org/officeDocument/2006/relationships" xmlns:p="http://schemas.openxmlformats.org/presentationml/2006/main">
  <p:tag name="PA" val="v5.2.4"/>
</p:tagLst>
</file>

<file path=ppt/tags/tag522.xml><?xml version="1.0" encoding="utf-8"?>
<p:tagLst xmlns:a="http://schemas.openxmlformats.org/drawingml/2006/main" xmlns:r="http://schemas.openxmlformats.org/officeDocument/2006/relationships" xmlns:p="http://schemas.openxmlformats.org/presentationml/2006/main">
  <p:tag name="PA" val="v5.2.4"/>
</p:tagLst>
</file>

<file path=ppt/tags/tag523.xml><?xml version="1.0" encoding="utf-8"?>
<p:tagLst xmlns:a="http://schemas.openxmlformats.org/drawingml/2006/main" xmlns:r="http://schemas.openxmlformats.org/officeDocument/2006/relationships" xmlns:p="http://schemas.openxmlformats.org/presentationml/2006/main">
  <p:tag name="PA" val="v5.2.4"/>
</p:tagLst>
</file>

<file path=ppt/tags/tag524.xml><?xml version="1.0" encoding="utf-8"?>
<p:tagLst xmlns:a="http://schemas.openxmlformats.org/drawingml/2006/main" xmlns:r="http://schemas.openxmlformats.org/officeDocument/2006/relationships" xmlns:p="http://schemas.openxmlformats.org/presentationml/2006/main">
  <p:tag name="PA" val="v5.2.4"/>
</p:tagLst>
</file>

<file path=ppt/tags/tag525.xml><?xml version="1.0" encoding="utf-8"?>
<p:tagLst xmlns:a="http://schemas.openxmlformats.org/drawingml/2006/main" xmlns:r="http://schemas.openxmlformats.org/officeDocument/2006/relationships" xmlns:p="http://schemas.openxmlformats.org/presentationml/2006/main">
  <p:tag name="PA" val="v5.2.4"/>
</p:tagLst>
</file>

<file path=ppt/tags/tag526.xml><?xml version="1.0" encoding="utf-8"?>
<p:tagLst xmlns:a="http://schemas.openxmlformats.org/drawingml/2006/main" xmlns:r="http://schemas.openxmlformats.org/officeDocument/2006/relationships" xmlns:p="http://schemas.openxmlformats.org/presentationml/2006/main">
  <p:tag name="PA" val="v5.2.4"/>
</p:tagLst>
</file>

<file path=ppt/tags/tag527.xml><?xml version="1.0" encoding="utf-8"?>
<p:tagLst xmlns:a="http://schemas.openxmlformats.org/drawingml/2006/main" xmlns:r="http://schemas.openxmlformats.org/officeDocument/2006/relationships" xmlns:p="http://schemas.openxmlformats.org/presentationml/2006/main">
  <p:tag name="PA" val="v5.2.4"/>
</p:tagLst>
</file>

<file path=ppt/tags/tag528.xml><?xml version="1.0" encoding="utf-8"?>
<p:tagLst xmlns:a="http://schemas.openxmlformats.org/drawingml/2006/main" xmlns:r="http://schemas.openxmlformats.org/officeDocument/2006/relationships" xmlns:p="http://schemas.openxmlformats.org/presentationml/2006/main">
  <p:tag name="PA" val="v5.2.4"/>
</p:tagLst>
</file>

<file path=ppt/tags/tag529.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30.xml><?xml version="1.0" encoding="utf-8"?>
<p:tagLst xmlns:a="http://schemas.openxmlformats.org/drawingml/2006/main" xmlns:r="http://schemas.openxmlformats.org/officeDocument/2006/relationships" xmlns:p="http://schemas.openxmlformats.org/presentationml/2006/main">
  <p:tag name="PA" val="v5.2.4"/>
</p:tagLst>
</file>

<file path=ppt/tags/tag531.xml><?xml version="1.0" encoding="utf-8"?>
<p:tagLst xmlns:a="http://schemas.openxmlformats.org/drawingml/2006/main" xmlns:r="http://schemas.openxmlformats.org/officeDocument/2006/relationships" xmlns:p="http://schemas.openxmlformats.org/presentationml/2006/main">
  <p:tag name="PA" val="v5.2.4"/>
</p:tagLst>
</file>

<file path=ppt/tags/tag532.xml><?xml version="1.0" encoding="utf-8"?>
<p:tagLst xmlns:a="http://schemas.openxmlformats.org/drawingml/2006/main" xmlns:r="http://schemas.openxmlformats.org/officeDocument/2006/relationships" xmlns:p="http://schemas.openxmlformats.org/presentationml/2006/main">
  <p:tag name="PA" val="v5.2.4"/>
</p:tagLst>
</file>

<file path=ppt/tags/tag533.xml><?xml version="1.0" encoding="utf-8"?>
<p:tagLst xmlns:a="http://schemas.openxmlformats.org/drawingml/2006/main" xmlns:r="http://schemas.openxmlformats.org/officeDocument/2006/relationships" xmlns:p="http://schemas.openxmlformats.org/presentationml/2006/main">
  <p:tag name="PA" val="v5.2.4"/>
</p:tagLst>
</file>

<file path=ppt/tags/tag534.xml><?xml version="1.0" encoding="utf-8"?>
<p:tagLst xmlns:a="http://schemas.openxmlformats.org/drawingml/2006/main" xmlns:r="http://schemas.openxmlformats.org/officeDocument/2006/relationships" xmlns:p="http://schemas.openxmlformats.org/presentationml/2006/main">
  <p:tag name="PA" val="v5.2.4"/>
</p:tagLst>
</file>

<file path=ppt/tags/tag535.xml><?xml version="1.0" encoding="utf-8"?>
<p:tagLst xmlns:a="http://schemas.openxmlformats.org/drawingml/2006/main" xmlns:r="http://schemas.openxmlformats.org/officeDocument/2006/relationships" xmlns:p="http://schemas.openxmlformats.org/presentationml/2006/main">
  <p:tag name="PA" val="v5.2.4"/>
</p:tagLst>
</file>

<file path=ppt/tags/tag536.xml><?xml version="1.0" encoding="utf-8"?>
<p:tagLst xmlns:a="http://schemas.openxmlformats.org/drawingml/2006/main" xmlns:r="http://schemas.openxmlformats.org/officeDocument/2006/relationships" xmlns:p="http://schemas.openxmlformats.org/presentationml/2006/main">
  <p:tag name="PA" val="v5.2.4"/>
</p:tagLst>
</file>

<file path=ppt/tags/tag537.xml><?xml version="1.0" encoding="utf-8"?>
<p:tagLst xmlns:a="http://schemas.openxmlformats.org/drawingml/2006/main" xmlns:r="http://schemas.openxmlformats.org/officeDocument/2006/relationships" xmlns:p="http://schemas.openxmlformats.org/presentationml/2006/main">
  <p:tag name="PA" val="v5.2.4"/>
</p:tagLst>
</file>

<file path=ppt/tags/tag538.xml><?xml version="1.0" encoding="utf-8"?>
<p:tagLst xmlns:a="http://schemas.openxmlformats.org/drawingml/2006/main" xmlns:r="http://schemas.openxmlformats.org/officeDocument/2006/relationships" xmlns:p="http://schemas.openxmlformats.org/presentationml/2006/main">
  <p:tag name="PA" val="v5.2.4"/>
</p:tagLst>
</file>

<file path=ppt/tags/tag539.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40.xml><?xml version="1.0" encoding="utf-8"?>
<p:tagLst xmlns:a="http://schemas.openxmlformats.org/drawingml/2006/main" xmlns:r="http://schemas.openxmlformats.org/officeDocument/2006/relationships" xmlns:p="http://schemas.openxmlformats.org/presentationml/2006/main">
  <p:tag name="PA" val="v5.2.4"/>
</p:tagLst>
</file>

<file path=ppt/tags/tag541.xml><?xml version="1.0" encoding="utf-8"?>
<p:tagLst xmlns:a="http://schemas.openxmlformats.org/drawingml/2006/main" xmlns:r="http://schemas.openxmlformats.org/officeDocument/2006/relationships" xmlns:p="http://schemas.openxmlformats.org/presentationml/2006/main">
  <p:tag name="PA" val="v5.2.4"/>
</p:tagLst>
</file>

<file path=ppt/tags/tag542.xml><?xml version="1.0" encoding="utf-8"?>
<p:tagLst xmlns:a="http://schemas.openxmlformats.org/drawingml/2006/main" xmlns:r="http://schemas.openxmlformats.org/officeDocument/2006/relationships" xmlns:p="http://schemas.openxmlformats.org/presentationml/2006/main">
  <p:tag name="PA" val="v5.2.4"/>
</p:tagLst>
</file>

<file path=ppt/tags/tag543.xml><?xml version="1.0" encoding="utf-8"?>
<p:tagLst xmlns:a="http://schemas.openxmlformats.org/drawingml/2006/main" xmlns:r="http://schemas.openxmlformats.org/officeDocument/2006/relationships" xmlns:p="http://schemas.openxmlformats.org/presentationml/2006/main">
  <p:tag name="PA" val="v5.2.4"/>
</p:tagLst>
</file>

<file path=ppt/tags/tag544.xml><?xml version="1.0" encoding="utf-8"?>
<p:tagLst xmlns:a="http://schemas.openxmlformats.org/drawingml/2006/main" xmlns:r="http://schemas.openxmlformats.org/officeDocument/2006/relationships" xmlns:p="http://schemas.openxmlformats.org/presentationml/2006/main">
  <p:tag name="PA" val="v5.2.4"/>
</p:tagLst>
</file>

<file path=ppt/tags/tag545.xml><?xml version="1.0" encoding="utf-8"?>
<p:tagLst xmlns:a="http://schemas.openxmlformats.org/drawingml/2006/main" xmlns:r="http://schemas.openxmlformats.org/officeDocument/2006/relationships" xmlns:p="http://schemas.openxmlformats.org/presentationml/2006/main">
  <p:tag name="PA" val="v5.2.4"/>
</p:tagLst>
</file>

<file path=ppt/tags/tag546.xml><?xml version="1.0" encoding="utf-8"?>
<p:tagLst xmlns:a="http://schemas.openxmlformats.org/drawingml/2006/main" xmlns:r="http://schemas.openxmlformats.org/officeDocument/2006/relationships" xmlns:p="http://schemas.openxmlformats.org/presentationml/2006/main">
  <p:tag name="PA" val="v5.2.4"/>
</p:tagLst>
</file>

<file path=ppt/tags/tag547.xml><?xml version="1.0" encoding="utf-8"?>
<p:tagLst xmlns:a="http://schemas.openxmlformats.org/drawingml/2006/main" xmlns:r="http://schemas.openxmlformats.org/officeDocument/2006/relationships" xmlns:p="http://schemas.openxmlformats.org/presentationml/2006/main">
  <p:tag name="PA" val="v5.2.4"/>
</p:tagLst>
</file>

<file path=ppt/tags/tag548.xml><?xml version="1.0" encoding="utf-8"?>
<p:tagLst xmlns:a="http://schemas.openxmlformats.org/drawingml/2006/main" xmlns:r="http://schemas.openxmlformats.org/officeDocument/2006/relationships" xmlns:p="http://schemas.openxmlformats.org/presentationml/2006/main">
  <p:tag name="PA" val="v5.2.4"/>
</p:tagLst>
</file>

<file path=ppt/tags/tag549.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50.xml><?xml version="1.0" encoding="utf-8"?>
<p:tagLst xmlns:a="http://schemas.openxmlformats.org/drawingml/2006/main" xmlns:r="http://schemas.openxmlformats.org/officeDocument/2006/relationships" xmlns:p="http://schemas.openxmlformats.org/presentationml/2006/main">
  <p:tag name="PA" val="v5.2.4"/>
</p:tagLst>
</file>

<file path=ppt/tags/tag551.xml><?xml version="1.0" encoding="utf-8"?>
<p:tagLst xmlns:a="http://schemas.openxmlformats.org/drawingml/2006/main" xmlns:r="http://schemas.openxmlformats.org/officeDocument/2006/relationships" xmlns:p="http://schemas.openxmlformats.org/presentationml/2006/main">
  <p:tag name="PA" val="v5.2.4"/>
</p:tagLst>
</file>

<file path=ppt/tags/tag552.xml><?xml version="1.0" encoding="utf-8"?>
<p:tagLst xmlns:a="http://schemas.openxmlformats.org/drawingml/2006/main" xmlns:r="http://schemas.openxmlformats.org/officeDocument/2006/relationships" xmlns:p="http://schemas.openxmlformats.org/presentationml/2006/main">
  <p:tag name="PA" val="v5.2.4"/>
</p:tagLst>
</file>

<file path=ppt/tags/tag553.xml><?xml version="1.0" encoding="utf-8"?>
<p:tagLst xmlns:a="http://schemas.openxmlformats.org/drawingml/2006/main" xmlns:r="http://schemas.openxmlformats.org/officeDocument/2006/relationships" xmlns:p="http://schemas.openxmlformats.org/presentationml/2006/main">
  <p:tag name="PA" val="v5.2.4"/>
</p:tagLst>
</file>

<file path=ppt/tags/tag554.xml><?xml version="1.0" encoding="utf-8"?>
<p:tagLst xmlns:a="http://schemas.openxmlformats.org/drawingml/2006/main" xmlns:r="http://schemas.openxmlformats.org/officeDocument/2006/relationships" xmlns:p="http://schemas.openxmlformats.org/presentationml/2006/main">
  <p:tag name="PA" val="v5.2.4"/>
</p:tagLst>
</file>

<file path=ppt/tags/tag5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4"/>
</p:tagLst>
</file>

<file path=ppt/tags/tag91.xml><?xml version="1.0" encoding="utf-8"?>
<p:tagLst xmlns:a="http://schemas.openxmlformats.org/drawingml/2006/main" xmlns:r="http://schemas.openxmlformats.org/officeDocument/2006/relationships" xmlns:p="http://schemas.openxmlformats.org/presentationml/2006/main">
  <p:tag name="PA" val="v5.2.4"/>
</p:tagLst>
</file>

<file path=ppt/tags/tag92.xml><?xml version="1.0" encoding="utf-8"?>
<p:tagLst xmlns:a="http://schemas.openxmlformats.org/drawingml/2006/main" xmlns:r="http://schemas.openxmlformats.org/officeDocument/2006/relationships" xmlns:p="http://schemas.openxmlformats.org/presentationml/2006/main">
  <p:tag name="PA" val="v5.2.4"/>
</p:tagLst>
</file>

<file path=ppt/tags/tag93.xml><?xml version="1.0" encoding="utf-8"?>
<p:tagLst xmlns:a="http://schemas.openxmlformats.org/drawingml/2006/main" xmlns:r="http://schemas.openxmlformats.org/officeDocument/2006/relationships" xmlns:p="http://schemas.openxmlformats.org/presentationml/2006/main">
  <p:tag name="PA" val="v5.2.4"/>
</p:tagLst>
</file>

<file path=ppt/tags/tag94.xml><?xml version="1.0" encoding="utf-8"?>
<p:tagLst xmlns:a="http://schemas.openxmlformats.org/drawingml/2006/main" xmlns:r="http://schemas.openxmlformats.org/officeDocument/2006/relationships" xmlns:p="http://schemas.openxmlformats.org/presentationml/2006/main">
  <p:tag name="PA" val="v5.2.4"/>
</p:tagLst>
</file>

<file path=ppt/tags/tag95.xml><?xml version="1.0" encoding="utf-8"?>
<p:tagLst xmlns:a="http://schemas.openxmlformats.org/drawingml/2006/main" xmlns:r="http://schemas.openxmlformats.org/officeDocument/2006/relationships" xmlns:p="http://schemas.openxmlformats.org/presentationml/2006/main">
  <p:tag name="PA" val="v5.2.4"/>
</p:tagLst>
</file>

<file path=ppt/tags/tag96.xml><?xml version="1.0" encoding="utf-8"?>
<p:tagLst xmlns:a="http://schemas.openxmlformats.org/drawingml/2006/main" xmlns:r="http://schemas.openxmlformats.org/officeDocument/2006/relationships" xmlns:p="http://schemas.openxmlformats.org/presentationml/2006/main">
  <p:tag name="PA" val="v5.2.4"/>
</p:tagLst>
</file>

<file path=ppt/tags/tag97.xml><?xml version="1.0" encoding="utf-8"?>
<p:tagLst xmlns:a="http://schemas.openxmlformats.org/drawingml/2006/main" xmlns:r="http://schemas.openxmlformats.org/officeDocument/2006/relationships" xmlns:p="http://schemas.openxmlformats.org/presentationml/2006/main">
  <p:tag name="PA" val="v5.2.4"/>
</p:tagLst>
</file>

<file path=ppt/tags/tag98.xml><?xml version="1.0" encoding="utf-8"?>
<p:tagLst xmlns:a="http://schemas.openxmlformats.org/drawingml/2006/main" xmlns:r="http://schemas.openxmlformats.org/officeDocument/2006/relationships" xmlns:p="http://schemas.openxmlformats.org/presentationml/2006/main">
  <p:tag name="PA" val="v5.2.4"/>
</p:tagLst>
</file>

<file path=ppt/tags/tag9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1852</Words>
  <Application>Microsoft Office PowerPoint</Application>
  <PresentationFormat>宽屏</PresentationFormat>
  <Paragraphs>240</Paragraphs>
  <Slides>25</Slides>
  <Notes>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Source Sans Pro</vt:lpstr>
      <vt:lpstr>华文细黑</vt:lpstr>
      <vt:lpstr>思源黑体 CN Bold</vt:lpstr>
      <vt:lpstr>思源黑体 CN Light</vt:lpstr>
      <vt:lpstr>思源黑体 CN Normal</vt:lpstr>
      <vt:lpstr>宋体</vt:lpstr>
      <vt:lpstr>Arial</vt:lpstr>
      <vt:lpstr>Calibri</vt:lpstr>
      <vt:lpstr>Century Gothic</vt:lpstr>
      <vt:lpstr>Comic Sans MS</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上海维湾3号机</cp:lastModifiedBy>
  <cp:revision>22</cp:revision>
  <dcterms:created xsi:type="dcterms:W3CDTF">2019-04-28T09:05:00Z</dcterms:created>
  <dcterms:modified xsi:type="dcterms:W3CDTF">2019-10-08T03:54:51Z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2052-11.8.2.8053</vt:lpwstr>
  </property>
</Properties>
</file>