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3.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4.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79" r:id="rId3"/>
    <p:sldId id="281" r:id="rId4"/>
    <p:sldId id="280" r:id="rId5"/>
    <p:sldId id="277" r:id="rId6"/>
    <p:sldId id="278" r:id="rId7"/>
    <p:sldId id="258" r:id="rId8"/>
    <p:sldId id="282" r:id="rId9"/>
    <p:sldId id="262" r:id="rId10"/>
    <p:sldId id="266" r:id="rId11"/>
    <p:sldId id="265" r:id="rId12"/>
    <p:sldId id="264" r:id="rId13"/>
    <p:sldId id="283" r:id="rId14"/>
    <p:sldId id="263" r:id="rId15"/>
    <p:sldId id="261" r:id="rId16"/>
    <p:sldId id="260" r:id="rId17"/>
    <p:sldId id="257" r:id="rId18"/>
    <p:sldId id="284" r:id="rId19"/>
    <p:sldId id="267" r:id="rId20"/>
    <p:sldId id="268" r:id="rId21"/>
    <p:sldId id="270" r:id="rId22"/>
    <p:sldId id="271" r:id="rId23"/>
    <p:sldId id="285" r:id="rId24"/>
    <p:sldId id="272" r:id="rId25"/>
    <p:sldId id="273" r:id="rId26"/>
    <p:sldId id="275" r:id="rId27"/>
    <p:sldId id="276" r:id="rId28"/>
    <p:sldId id="286" r:id="rId29"/>
  </p:sldIdLst>
  <p:sldSz cx="9001125" cy="5040313"/>
  <p:notesSz cx="6858000" cy="9144000"/>
  <p:custDataLst>
    <p:tags r:id="rId31"/>
  </p:custDataLst>
  <p:defaultTextStyle>
    <a:defPPr>
      <a:defRPr lang="zh-CN"/>
    </a:defPPr>
    <a:lvl1pPr marL="0" algn="l" defTabSz="802295" rtl="0" eaLnBrk="1" latinLnBrk="0" hangingPunct="1">
      <a:defRPr sz="1600" kern="1200">
        <a:solidFill>
          <a:schemeClr val="tx1"/>
        </a:solidFill>
        <a:latin typeface="+mn-lt"/>
        <a:ea typeface="+mn-ea"/>
        <a:cs typeface="+mn-cs"/>
      </a:defRPr>
    </a:lvl1pPr>
    <a:lvl2pPr marL="401147" algn="l" defTabSz="802295" rtl="0" eaLnBrk="1" latinLnBrk="0" hangingPunct="1">
      <a:defRPr sz="1600" kern="1200">
        <a:solidFill>
          <a:schemeClr val="tx1"/>
        </a:solidFill>
        <a:latin typeface="+mn-lt"/>
        <a:ea typeface="+mn-ea"/>
        <a:cs typeface="+mn-cs"/>
      </a:defRPr>
    </a:lvl2pPr>
    <a:lvl3pPr marL="802295" algn="l" defTabSz="802295" rtl="0" eaLnBrk="1" latinLnBrk="0" hangingPunct="1">
      <a:defRPr sz="1600" kern="1200">
        <a:solidFill>
          <a:schemeClr val="tx1"/>
        </a:solidFill>
        <a:latin typeface="+mn-lt"/>
        <a:ea typeface="+mn-ea"/>
        <a:cs typeface="+mn-cs"/>
      </a:defRPr>
    </a:lvl3pPr>
    <a:lvl4pPr marL="1203442" algn="l" defTabSz="802295" rtl="0" eaLnBrk="1" latinLnBrk="0" hangingPunct="1">
      <a:defRPr sz="1600" kern="1200">
        <a:solidFill>
          <a:schemeClr val="tx1"/>
        </a:solidFill>
        <a:latin typeface="+mn-lt"/>
        <a:ea typeface="+mn-ea"/>
        <a:cs typeface="+mn-cs"/>
      </a:defRPr>
    </a:lvl4pPr>
    <a:lvl5pPr marL="1604589" algn="l" defTabSz="802295" rtl="0" eaLnBrk="1" latinLnBrk="0" hangingPunct="1">
      <a:defRPr sz="1600" kern="1200">
        <a:solidFill>
          <a:schemeClr val="tx1"/>
        </a:solidFill>
        <a:latin typeface="+mn-lt"/>
        <a:ea typeface="+mn-ea"/>
        <a:cs typeface="+mn-cs"/>
      </a:defRPr>
    </a:lvl5pPr>
    <a:lvl6pPr marL="2005736" algn="l" defTabSz="802295" rtl="0" eaLnBrk="1" latinLnBrk="0" hangingPunct="1">
      <a:defRPr sz="1600" kern="1200">
        <a:solidFill>
          <a:schemeClr val="tx1"/>
        </a:solidFill>
        <a:latin typeface="+mn-lt"/>
        <a:ea typeface="+mn-ea"/>
        <a:cs typeface="+mn-cs"/>
      </a:defRPr>
    </a:lvl6pPr>
    <a:lvl7pPr marL="2406884" algn="l" defTabSz="802295" rtl="0" eaLnBrk="1" latinLnBrk="0" hangingPunct="1">
      <a:defRPr sz="1600" kern="1200">
        <a:solidFill>
          <a:schemeClr val="tx1"/>
        </a:solidFill>
        <a:latin typeface="+mn-lt"/>
        <a:ea typeface="+mn-ea"/>
        <a:cs typeface="+mn-cs"/>
      </a:defRPr>
    </a:lvl7pPr>
    <a:lvl8pPr marL="2808031" algn="l" defTabSz="802295" rtl="0" eaLnBrk="1" latinLnBrk="0" hangingPunct="1">
      <a:defRPr sz="1600" kern="1200">
        <a:solidFill>
          <a:schemeClr val="tx1"/>
        </a:solidFill>
        <a:latin typeface="+mn-lt"/>
        <a:ea typeface="+mn-ea"/>
        <a:cs typeface="+mn-cs"/>
      </a:defRPr>
    </a:lvl8pPr>
    <a:lvl9pPr marL="3209178" algn="l" defTabSz="802295"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88">
          <p15:clr>
            <a:srgbClr val="A4A3A4"/>
          </p15:clr>
        </p15:guide>
        <p15:guide id="2" pos="28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A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725" autoAdjust="0"/>
    <p:restoredTop sz="94714" autoAdjust="0"/>
  </p:normalViewPr>
  <p:slideViewPr>
    <p:cSldViewPr>
      <p:cViewPr varScale="1">
        <p:scale>
          <a:sx n="145" d="100"/>
          <a:sy n="145" d="100"/>
        </p:scale>
        <p:origin x="420" y="114"/>
      </p:cViewPr>
      <p:guideLst>
        <p:guide orient="horz" pos="1588"/>
        <p:guide pos="2835"/>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D47A7D-17EB-46D6-810B-AD9728A5A12C}" type="datetimeFigureOut">
              <a:rPr lang="zh-CN" altLang="en-US" smtClean="0"/>
              <a:t>2019/10/8</a:t>
            </a:fld>
            <a:endParaRPr lang="zh-CN" altLang="en-US"/>
          </a:p>
        </p:txBody>
      </p:sp>
      <p:sp>
        <p:nvSpPr>
          <p:cNvPr id="4" name="幻灯片图像占位符 3"/>
          <p:cNvSpPr>
            <a:spLocks noGrp="1" noRot="1" noChangeAspect="1"/>
          </p:cNvSpPr>
          <p:nvPr>
            <p:ph type="sldImg" idx="2"/>
          </p:nvPr>
        </p:nvSpPr>
        <p:spPr>
          <a:xfrm>
            <a:off x="674688" y="1143000"/>
            <a:ext cx="55086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7818C6-2C9E-4DD0-9709-91C88098569C}" type="slidenum">
              <a:rPr lang="zh-CN" altLang="en-US" smtClean="0"/>
              <a:t>‹#›</a:t>
            </a:fld>
            <a:endParaRPr lang="zh-CN" altLang="en-US"/>
          </a:p>
        </p:txBody>
      </p:sp>
    </p:spTree>
    <p:extLst>
      <p:ext uri="{BB962C8B-B14F-4D97-AF65-F5344CB8AC3E}">
        <p14:creationId xmlns:p14="http://schemas.microsoft.com/office/powerpoint/2010/main" val="3409721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1</a:t>
            </a:fld>
            <a:endParaRPr lang="zh-CN" altLang="en-US"/>
          </a:p>
        </p:txBody>
      </p:sp>
    </p:spTree>
    <p:extLst>
      <p:ext uri="{BB962C8B-B14F-4D97-AF65-F5344CB8AC3E}">
        <p14:creationId xmlns:p14="http://schemas.microsoft.com/office/powerpoint/2010/main" val="3376725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10</a:t>
            </a:fld>
            <a:endParaRPr lang="zh-CN" altLang="en-US"/>
          </a:p>
        </p:txBody>
      </p:sp>
    </p:spTree>
    <p:extLst>
      <p:ext uri="{BB962C8B-B14F-4D97-AF65-F5344CB8AC3E}">
        <p14:creationId xmlns:p14="http://schemas.microsoft.com/office/powerpoint/2010/main" val="7224631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11</a:t>
            </a:fld>
            <a:endParaRPr lang="zh-CN" altLang="en-US"/>
          </a:p>
        </p:txBody>
      </p:sp>
    </p:spTree>
    <p:extLst>
      <p:ext uri="{BB962C8B-B14F-4D97-AF65-F5344CB8AC3E}">
        <p14:creationId xmlns:p14="http://schemas.microsoft.com/office/powerpoint/2010/main" val="3853827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12</a:t>
            </a:fld>
            <a:endParaRPr lang="zh-CN" altLang="en-US"/>
          </a:p>
        </p:txBody>
      </p:sp>
    </p:spTree>
    <p:extLst>
      <p:ext uri="{BB962C8B-B14F-4D97-AF65-F5344CB8AC3E}">
        <p14:creationId xmlns:p14="http://schemas.microsoft.com/office/powerpoint/2010/main" val="2236710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13</a:t>
            </a:fld>
            <a:endParaRPr lang="zh-CN" altLang="en-US"/>
          </a:p>
        </p:txBody>
      </p:sp>
    </p:spTree>
    <p:extLst>
      <p:ext uri="{BB962C8B-B14F-4D97-AF65-F5344CB8AC3E}">
        <p14:creationId xmlns:p14="http://schemas.microsoft.com/office/powerpoint/2010/main" val="518457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14</a:t>
            </a:fld>
            <a:endParaRPr lang="zh-CN" altLang="en-US"/>
          </a:p>
        </p:txBody>
      </p:sp>
    </p:spTree>
    <p:extLst>
      <p:ext uri="{BB962C8B-B14F-4D97-AF65-F5344CB8AC3E}">
        <p14:creationId xmlns:p14="http://schemas.microsoft.com/office/powerpoint/2010/main" val="8124278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15</a:t>
            </a:fld>
            <a:endParaRPr lang="zh-CN" altLang="en-US"/>
          </a:p>
        </p:txBody>
      </p:sp>
    </p:spTree>
    <p:extLst>
      <p:ext uri="{BB962C8B-B14F-4D97-AF65-F5344CB8AC3E}">
        <p14:creationId xmlns:p14="http://schemas.microsoft.com/office/powerpoint/2010/main" val="8579595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16</a:t>
            </a:fld>
            <a:endParaRPr lang="zh-CN" altLang="en-US"/>
          </a:p>
        </p:txBody>
      </p:sp>
    </p:spTree>
    <p:extLst>
      <p:ext uri="{BB962C8B-B14F-4D97-AF65-F5344CB8AC3E}">
        <p14:creationId xmlns:p14="http://schemas.microsoft.com/office/powerpoint/2010/main" val="18560704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17</a:t>
            </a:fld>
            <a:endParaRPr lang="zh-CN" altLang="en-US"/>
          </a:p>
        </p:txBody>
      </p:sp>
    </p:spTree>
    <p:extLst>
      <p:ext uri="{BB962C8B-B14F-4D97-AF65-F5344CB8AC3E}">
        <p14:creationId xmlns:p14="http://schemas.microsoft.com/office/powerpoint/2010/main" val="27077004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18</a:t>
            </a:fld>
            <a:endParaRPr lang="zh-CN" altLang="en-US"/>
          </a:p>
        </p:txBody>
      </p:sp>
    </p:spTree>
    <p:extLst>
      <p:ext uri="{BB962C8B-B14F-4D97-AF65-F5344CB8AC3E}">
        <p14:creationId xmlns:p14="http://schemas.microsoft.com/office/powerpoint/2010/main" val="17326117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19</a:t>
            </a:fld>
            <a:endParaRPr lang="zh-CN" altLang="en-US"/>
          </a:p>
        </p:txBody>
      </p:sp>
    </p:spTree>
    <p:extLst>
      <p:ext uri="{BB962C8B-B14F-4D97-AF65-F5344CB8AC3E}">
        <p14:creationId xmlns:p14="http://schemas.microsoft.com/office/powerpoint/2010/main" val="31899788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87818C6-2C9E-4DD0-9709-91C88098569C}" type="slidenum">
              <a:rPr lang="zh-CN" altLang="en-US" smtClean="0"/>
              <a:t>2</a:t>
            </a:fld>
            <a:endParaRPr lang="zh-CN" altLang="en-US"/>
          </a:p>
        </p:txBody>
      </p:sp>
    </p:spTree>
    <p:extLst>
      <p:ext uri="{BB962C8B-B14F-4D97-AF65-F5344CB8AC3E}">
        <p14:creationId xmlns:p14="http://schemas.microsoft.com/office/powerpoint/2010/main" val="40485227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20</a:t>
            </a:fld>
            <a:endParaRPr lang="zh-CN" altLang="en-US"/>
          </a:p>
        </p:txBody>
      </p:sp>
    </p:spTree>
    <p:extLst>
      <p:ext uri="{BB962C8B-B14F-4D97-AF65-F5344CB8AC3E}">
        <p14:creationId xmlns:p14="http://schemas.microsoft.com/office/powerpoint/2010/main" val="28826332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21</a:t>
            </a:fld>
            <a:endParaRPr lang="zh-CN" altLang="en-US"/>
          </a:p>
        </p:txBody>
      </p:sp>
    </p:spTree>
    <p:extLst>
      <p:ext uri="{BB962C8B-B14F-4D97-AF65-F5344CB8AC3E}">
        <p14:creationId xmlns:p14="http://schemas.microsoft.com/office/powerpoint/2010/main" val="32910699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22</a:t>
            </a:fld>
            <a:endParaRPr lang="zh-CN" altLang="en-US"/>
          </a:p>
        </p:txBody>
      </p:sp>
    </p:spTree>
    <p:extLst>
      <p:ext uri="{BB962C8B-B14F-4D97-AF65-F5344CB8AC3E}">
        <p14:creationId xmlns:p14="http://schemas.microsoft.com/office/powerpoint/2010/main" val="17338524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23</a:t>
            </a:fld>
            <a:endParaRPr lang="zh-CN" altLang="en-US"/>
          </a:p>
        </p:txBody>
      </p:sp>
    </p:spTree>
    <p:extLst>
      <p:ext uri="{BB962C8B-B14F-4D97-AF65-F5344CB8AC3E}">
        <p14:creationId xmlns:p14="http://schemas.microsoft.com/office/powerpoint/2010/main" val="28720560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24</a:t>
            </a:fld>
            <a:endParaRPr lang="zh-CN" altLang="en-US"/>
          </a:p>
        </p:txBody>
      </p:sp>
    </p:spTree>
    <p:extLst>
      <p:ext uri="{BB962C8B-B14F-4D97-AF65-F5344CB8AC3E}">
        <p14:creationId xmlns:p14="http://schemas.microsoft.com/office/powerpoint/2010/main" val="28815588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25</a:t>
            </a:fld>
            <a:endParaRPr lang="zh-CN" altLang="en-US"/>
          </a:p>
        </p:txBody>
      </p:sp>
    </p:spTree>
    <p:extLst>
      <p:ext uri="{BB962C8B-B14F-4D97-AF65-F5344CB8AC3E}">
        <p14:creationId xmlns:p14="http://schemas.microsoft.com/office/powerpoint/2010/main" val="2475344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26</a:t>
            </a:fld>
            <a:endParaRPr lang="zh-CN" altLang="en-US"/>
          </a:p>
        </p:txBody>
      </p:sp>
    </p:spTree>
    <p:extLst>
      <p:ext uri="{BB962C8B-B14F-4D97-AF65-F5344CB8AC3E}">
        <p14:creationId xmlns:p14="http://schemas.microsoft.com/office/powerpoint/2010/main" val="39185727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27</a:t>
            </a:fld>
            <a:endParaRPr lang="zh-CN" altLang="en-US"/>
          </a:p>
        </p:txBody>
      </p:sp>
    </p:spTree>
    <p:extLst>
      <p:ext uri="{BB962C8B-B14F-4D97-AF65-F5344CB8AC3E}">
        <p14:creationId xmlns:p14="http://schemas.microsoft.com/office/powerpoint/2010/main" val="23228138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28</a:t>
            </a:fld>
            <a:endParaRPr lang="zh-CN" altLang="en-US"/>
          </a:p>
        </p:txBody>
      </p:sp>
    </p:spTree>
    <p:extLst>
      <p:ext uri="{BB962C8B-B14F-4D97-AF65-F5344CB8AC3E}">
        <p14:creationId xmlns:p14="http://schemas.microsoft.com/office/powerpoint/2010/main" val="2075979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3</a:t>
            </a:fld>
            <a:endParaRPr lang="zh-CN" altLang="en-US"/>
          </a:p>
        </p:txBody>
      </p:sp>
    </p:spTree>
    <p:extLst>
      <p:ext uri="{BB962C8B-B14F-4D97-AF65-F5344CB8AC3E}">
        <p14:creationId xmlns:p14="http://schemas.microsoft.com/office/powerpoint/2010/main" val="18790168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4</a:t>
            </a:fld>
            <a:endParaRPr lang="zh-CN" altLang="en-US"/>
          </a:p>
        </p:txBody>
      </p:sp>
    </p:spTree>
    <p:extLst>
      <p:ext uri="{BB962C8B-B14F-4D97-AF65-F5344CB8AC3E}">
        <p14:creationId xmlns:p14="http://schemas.microsoft.com/office/powerpoint/2010/main" val="2210340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5</a:t>
            </a:fld>
            <a:endParaRPr lang="zh-CN" altLang="en-US"/>
          </a:p>
        </p:txBody>
      </p:sp>
    </p:spTree>
    <p:extLst>
      <p:ext uri="{BB962C8B-B14F-4D97-AF65-F5344CB8AC3E}">
        <p14:creationId xmlns:p14="http://schemas.microsoft.com/office/powerpoint/2010/main" val="14420463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6</a:t>
            </a:fld>
            <a:endParaRPr lang="zh-CN" altLang="en-US"/>
          </a:p>
        </p:txBody>
      </p:sp>
    </p:spTree>
    <p:extLst>
      <p:ext uri="{BB962C8B-B14F-4D97-AF65-F5344CB8AC3E}">
        <p14:creationId xmlns:p14="http://schemas.microsoft.com/office/powerpoint/2010/main" val="34129032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7</a:t>
            </a:fld>
            <a:endParaRPr lang="zh-CN" altLang="en-US"/>
          </a:p>
        </p:txBody>
      </p:sp>
    </p:spTree>
    <p:extLst>
      <p:ext uri="{BB962C8B-B14F-4D97-AF65-F5344CB8AC3E}">
        <p14:creationId xmlns:p14="http://schemas.microsoft.com/office/powerpoint/2010/main" val="39380476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8</a:t>
            </a:fld>
            <a:endParaRPr lang="zh-CN" altLang="en-US"/>
          </a:p>
        </p:txBody>
      </p:sp>
    </p:spTree>
    <p:extLst>
      <p:ext uri="{BB962C8B-B14F-4D97-AF65-F5344CB8AC3E}">
        <p14:creationId xmlns:p14="http://schemas.microsoft.com/office/powerpoint/2010/main" val="19844355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7818C6-2C9E-4DD0-9709-91C88098569C}" type="slidenum">
              <a:rPr lang="zh-CN" altLang="en-US" smtClean="0"/>
              <a:t>9</a:t>
            </a:fld>
            <a:endParaRPr lang="zh-CN" altLang="en-US"/>
          </a:p>
        </p:txBody>
      </p:sp>
    </p:spTree>
    <p:extLst>
      <p:ext uri="{BB962C8B-B14F-4D97-AF65-F5344CB8AC3E}">
        <p14:creationId xmlns:p14="http://schemas.microsoft.com/office/powerpoint/2010/main" val="3972722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75085" y="1565764"/>
            <a:ext cx="7650956" cy="1080400"/>
          </a:xfrm>
        </p:spPr>
        <p:txBody>
          <a:bodyPr/>
          <a:lstStyle/>
          <a:p>
            <a:r>
              <a:rPr lang="zh-CN" altLang="en-US"/>
              <a:t>单击此处编辑母版标题样式</a:t>
            </a:r>
          </a:p>
        </p:txBody>
      </p:sp>
      <p:sp>
        <p:nvSpPr>
          <p:cNvPr id="3" name="副标题 2"/>
          <p:cNvSpPr>
            <a:spLocks noGrp="1"/>
          </p:cNvSpPr>
          <p:nvPr>
            <p:ph type="subTitle" idx="1"/>
          </p:nvPr>
        </p:nvSpPr>
        <p:spPr>
          <a:xfrm>
            <a:off x="1350169" y="2856177"/>
            <a:ext cx="6300788" cy="1288080"/>
          </a:xfrm>
        </p:spPr>
        <p:txBody>
          <a:bodyPr/>
          <a:lstStyle>
            <a:lvl1pPr marL="0" indent="0" algn="ctr">
              <a:buNone/>
              <a:defRPr>
                <a:solidFill>
                  <a:schemeClr val="tx1">
                    <a:tint val="75000"/>
                  </a:schemeClr>
                </a:solidFill>
              </a:defRPr>
            </a:lvl1pPr>
            <a:lvl2pPr marL="401147" indent="0" algn="ctr">
              <a:buNone/>
              <a:defRPr>
                <a:solidFill>
                  <a:schemeClr val="tx1">
                    <a:tint val="75000"/>
                  </a:schemeClr>
                </a:solidFill>
              </a:defRPr>
            </a:lvl2pPr>
            <a:lvl3pPr marL="802295" indent="0" algn="ctr">
              <a:buNone/>
              <a:defRPr>
                <a:solidFill>
                  <a:schemeClr val="tx1">
                    <a:tint val="75000"/>
                  </a:schemeClr>
                </a:solidFill>
              </a:defRPr>
            </a:lvl3pPr>
            <a:lvl4pPr marL="1203442" indent="0" algn="ctr">
              <a:buNone/>
              <a:defRPr>
                <a:solidFill>
                  <a:schemeClr val="tx1">
                    <a:tint val="75000"/>
                  </a:schemeClr>
                </a:solidFill>
              </a:defRPr>
            </a:lvl4pPr>
            <a:lvl5pPr marL="1604589" indent="0" algn="ctr">
              <a:buNone/>
              <a:defRPr>
                <a:solidFill>
                  <a:schemeClr val="tx1">
                    <a:tint val="75000"/>
                  </a:schemeClr>
                </a:solidFill>
              </a:defRPr>
            </a:lvl5pPr>
            <a:lvl6pPr marL="2005736" indent="0" algn="ctr">
              <a:buNone/>
              <a:defRPr>
                <a:solidFill>
                  <a:schemeClr val="tx1">
                    <a:tint val="75000"/>
                  </a:schemeClr>
                </a:solidFill>
              </a:defRPr>
            </a:lvl6pPr>
            <a:lvl7pPr marL="2406884" indent="0" algn="ctr">
              <a:buNone/>
              <a:defRPr>
                <a:solidFill>
                  <a:schemeClr val="tx1">
                    <a:tint val="75000"/>
                  </a:schemeClr>
                </a:solidFill>
              </a:defRPr>
            </a:lvl7pPr>
            <a:lvl8pPr marL="2808031" indent="0" algn="ctr">
              <a:buNone/>
              <a:defRPr>
                <a:solidFill>
                  <a:schemeClr val="tx1">
                    <a:tint val="75000"/>
                  </a:schemeClr>
                </a:solidFill>
              </a:defRPr>
            </a:lvl8pPr>
            <a:lvl9pPr marL="3209178"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25816" y="201847"/>
            <a:ext cx="2025253" cy="43006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0056" y="201847"/>
            <a:ext cx="5925741" cy="43006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11027" y="3238868"/>
            <a:ext cx="7650956" cy="1001062"/>
          </a:xfrm>
        </p:spPr>
        <p:txBody>
          <a:bodyPr anchor="t"/>
          <a:lstStyle>
            <a:lvl1pPr algn="l">
              <a:defRPr sz="3500" b="1" cap="all"/>
            </a:lvl1pPr>
          </a:lstStyle>
          <a:p>
            <a:r>
              <a:rPr lang="zh-CN" altLang="en-US"/>
              <a:t>单击此处编辑母版标题样式</a:t>
            </a:r>
          </a:p>
        </p:txBody>
      </p:sp>
      <p:sp>
        <p:nvSpPr>
          <p:cNvPr id="3" name="文本占位符 2"/>
          <p:cNvSpPr>
            <a:spLocks noGrp="1"/>
          </p:cNvSpPr>
          <p:nvPr>
            <p:ph type="body" idx="1"/>
          </p:nvPr>
        </p:nvSpPr>
        <p:spPr>
          <a:xfrm>
            <a:off x="711027" y="2136300"/>
            <a:ext cx="7650956" cy="1102568"/>
          </a:xfrm>
        </p:spPr>
        <p:txBody>
          <a:bodyPr anchor="b"/>
          <a:lstStyle>
            <a:lvl1pPr marL="0" indent="0">
              <a:buNone/>
              <a:defRPr sz="1800">
                <a:solidFill>
                  <a:schemeClr val="tx1">
                    <a:tint val="75000"/>
                  </a:schemeClr>
                </a:solidFill>
              </a:defRPr>
            </a:lvl1pPr>
            <a:lvl2pPr marL="401147" indent="0">
              <a:buNone/>
              <a:defRPr sz="1600">
                <a:solidFill>
                  <a:schemeClr val="tx1">
                    <a:tint val="75000"/>
                  </a:schemeClr>
                </a:solidFill>
              </a:defRPr>
            </a:lvl2pPr>
            <a:lvl3pPr marL="802295" indent="0">
              <a:buNone/>
              <a:defRPr sz="1400">
                <a:solidFill>
                  <a:schemeClr val="tx1">
                    <a:tint val="75000"/>
                  </a:schemeClr>
                </a:solidFill>
              </a:defRPr>
            </a:lvl3pPr>
            <a:lvl4pPr marL="1203442" indent="0">
              <a:buNone/>
              <a:defRPr sz="1200">
                <a:solidFill>
                  <a:schemeClr val="tx1">
                    <a:tint val="75000"/>
                  </a:schemeClr>
                </a:solidFill>
              </a:defRPr>
            </a:lvl4pPr>
            <a:lvl5pPr marL="1604589" indent="0">
              <a:buNone/>
              <a:defRPr sz="1200">
                <a:solidFill>
                  <a:schemeClr val="tx1">
                    <a:tint val="75000"/>
                  </a:schemeClr>
                </a:solidFill>
              </a:defRPr>
            </a:lvl5pPr>
            <a:lvl6pPr marL="2005736" indent="0">
              <a:buNone/>
              <a:defRPr sz="1200">
                <a:solidFill>
                  <a:schemeClr val="tx1">
                    <a:tint val="75000"/>
                  </a:schemeClr>
                </a:solidFill>
              </a:defRPr>
            </a:lvl6pPr>
            <a:lvl7pPr marL="2406884" indent="0">
              <a:buNone/>
              <a:defRPr sz="1200">
                <a:solidFill>
                  <a:schemeClr val="tx1">
                    <a:tint val="75000"/>
                  </a:schemeClr>
                </a:solidFill>
              </a:defRPr>
            </a:lvl7pPr>
            <a:lvl8pPr marL="2808031" indent="0">
              <a:buNone/>
              <a:defRPr sz="1200">
                <a:solidFill>
                  <a:schemeClr val="tx1">
                    <a:tint val="75000"/>
                  </a:schemeClr>
                </a:solidFill>
              </a:defRPr>
            </a:lvl8pPr>
            <a:lvl9pPr marL="3209178"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0056" y="1176073"/>
            <a:ext cx="3975497"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575572" y="1176073"/>
            <a:ext cx="3975497"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0056" y="1128237"/>
            <a:ext cx="3977060" cy="470195"/>
          </a:xfrm>
        </p:spPr>
        <p:txBody>
          <a:bodyPr anchor="b"/>
          <a:lstStyle>
            <a:lvl1pPr marL="0" indent="0">
              <a:buNone/>
              <a:defRPr sz="2100" b="1"/>
            </a:lvl1pPr>
            <a:lvl2pPr marL="401147" indent="0">
              <a:buNone/>
              <a:defRPr sz="1800" b="1"/>
            </a:lvl2pPr>
            <a:lvl3pPr marL="802295" indent="0">
              <a:buNone/>
              <a:defRPr sz="1600" b="1"/>
            </a:lvl3pPr>
            <a:lvl4pPr marL="1203442" indent="0">
              <a:buNone/>
              <a:defRPr sz="1400" b="1"/>
            </a:lvl4pPr>
            <a:lvl5pPr marL="1604589" indent="0">
              <a:buNone/>
              <a:defRPr sz="1400" b="1"/>
            </a:lvl5pPr>
            <a:lvl6pPr marL="2005736" indent="0">
              <a:buNone/>
              <a:defRPr sz="1400" b="1"/>
            </a:lvl6pPr>
            <a:lvl7pPr marL="2406884" indent="0">
              <a:buNone/>
              <a:defRPr sz="1400" b="1"/>
            </a:lvl7pPr>
            <a:lvl8pPr marL="2808031" indent="0">
              <a:buNone/>
              <a:defRPr sz="1400" b="1"/>
            </a:lvl8pPr>
            <a:lvl9pPr marL="3209178" indent="0">
              <a:buNone/>
              <a:defRPr sz="1400" b="1"/>
            </a:lvl9pPr>
          </a:lstStyle>
          <a:p>
            <a:pPr lvl="0"/>
            <a:r>
              <a:rPr lang="zh-CN" altLang="en-US"/>
              <a:t>单击此处编辑母版文本样式</a:t>
            </a:r>
          </a:p>
        </p:txBody>
      </p:sp>
      <p:sp>
        <p:nvSpPr>
          <p:cNvPr id="4" name="内容占位符 3"/>
          <p:cNvSpPr>
            <a:spLocks noGrp="1"/>
          </p:cNvSpPr>
          <p:nvPr>
            <p:ph sz="half" idx="2"/>
          </p:nvPr>
        </p:nvSpPr>
        <p:spPr>
          <a:xfrm>
            <a:off x="450056" y="1598433"/>
            <a:ext cx="3977060"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572447" y="1128237"/>
            <a:ext cx="3978622" cy="470195"/>
          </a:xfrm>
        </p:spPr>
        <p:txBody>
          <a:bodyPr anchor="b"/>
          <a:lstStyle>
            <a:lvl1pPr marL="0" indent="0">
              <a:buNone/>
              <a:defRPr sz="2100" b="1"/>
            </a:lvl1pPr>
            <a:lvl2pPr marL="401147" indent="0">
              <a:buNone/>
              <a:defRPr sz="1800" b="1"/>
            </a:lvl2pPr>
            <a:lvl3pPr marL="802295" indent="0">
              <a:buNone/>
              <a:defRPr sz="1600" b="1"/>
            </a:lvl3pPr>
            <a:lvl4pPr marL="1203442" indent="0">
              <a:buNone/>
              <a:defRPr sz="1400" b="1"/>
            </a:lvl4pPr>
            <a:lvl5pPr marL="1604589" indent="0">
              <a:buNone/>
              <a:defRPr sz="1400" b="1"/>
            </a:lvl5pPr>
            <a:lvl6pPr marL="2005736" indent="0">
              <a:buNone/>
              <a:defRPr sz="1400" b="1"/>
            </a:lvl6pPr>
            <a:lvl7pPr marL="2406884" indent="0">
              <a:buNone/>
              <a:defRPr sz="1400" b="1"/>
            </a:lvl7pPr>
            <a:lvl8pPr marL="2808031" indent="0">
              <a:buNone/>
              <a:defRPr sz="1400" b="1"/>
            </a:lvl8pPr>
            <a:lvl9pPr marL="3209178" indent="0">
              <a:buNone/>
              <a:defRPr sz="1400" b="1"/>
            </a:lvl9pPr>
          </a:lstStyle>
          <a:p>
            <a:pPr lvl="0"/>
            <a:r>
              <a:rPr lang="zh-CN" altLang="en-US"/>
              <a:t>单击此处编辑母版文本样式</a:t>
            </a:r>
          </a:p>
        </p:txBody>
      </p:sp>
      <p:sp>
        <p:nvSpPr>
          <p:cNvPr id="6" name="内容占位符 5"/>
          <p:cNvSpPr>
            <a:spLocks noGrp="1"/>
          </p:cNvSpPr>
          <p:nvPr>
            <p:ph sz="quarter" idx="4"/>
          </p:nvPr>
        </p:nvSpPr>
        <p:spPr>
          <a:xfrm>
            <a:off x="4572447" y="1598433"/>
            <a:ext cx="3978622"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0057" y="200679"/>
            <a:ext cx="2961308" cy="854053"/>
          </a:xfrm>
        </p:spPr>
        <p:txBody>
          <a:bodyPr anchor="b"/>
          <a:lstStyle>
            <a:lvl1pPr algn="l">
              <a:defRPr sz="1800" b="1"/>
            </a:lvl1pPr>
          </a:lstStyle>
          <a:p>
            <a:r>
              <a:rPr lang="zh-CN" altLang="en-US"/>
              <a:t>单击此处编辑母版标题样式</a:t>
            </a:r>
          </a:p>
        </p:txBody>
      </p:sp>
      <p:sp>
        <p:nvSpPr>
          <p:cNvPr id="3" name="内容占位符 2"/>
          <p:cNvSpPr>
            <a:spLocks noGrp="1"/>
          </p:cNvSpPr>
          <p:nvPr>
            <p:ph idx="1"/>
          </p:nvPr>
        </p:nvSpPr>
        <p:spPr>
          <a:xfrm>
            <a:off x="3519190" y="200679"/>
            <a:ext cx="5031879" cy="4301768"/>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0057" y="1054733"/>
            <a:ext cx="2961308" cy="3447714"/>
          </a:xfrm>
        </p:spPr>
        <p:txBody>
          <a:bodyPr/>
          <a:lstStyle>
            <a:lvl1pPr marL="0" indent="0">
              <a:buNone/>
              <a:defRPr sz="1200"/>
            </a:lvl1pPr>
            <a:lvl2pPr marL="401147" indent="0">
              <a:buNone/>
              <a:defRPr sz="1100"/>
            </a:lvl2pPr>
            <a:lvl3pPr marL="802295" indent="0">
              <a:buNone/>
              <a:defRPr sz="900"/>
            </a:lvl3pPr>
            <a:lvl4pPr marL="1203442" indent="0">
              <a:buNone/>
              <a:defRPr sz="800"/>
            </a:lvl4pPr>
            <a:lvl5pPr marL="1604589" indent="0">
              <a:buNone/>
              <a:defRPr sz="800"/>
            </a:lvl5pPr>
            <a:lvl6pPr marL="2005736" indent="0">
              <a:buNone/>
              <a:defRPr sz="800"/>
            </a:lvl6pPr>
            <a:lvl7pPr marL="2406884" indent="0">
              <a:buNone/>
              <a:defRPr sz="800"/>
            </a:lvl7pPr>
            <a:lvl8pPr marL="2808031" indent="0">
              <a:buNone/>
              <a:defRPr sz="800"/>
            </a:lvl8pPr>
            <a:lvl9pPr marL="3209178" indent="0">
              <a:buNone/>
              <a:defRPr sz="8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64284" y="3528219"/>
            <a:ext cx="5400675" cy="416526"/>
          </a:xfrm>
        </p:spPr>
        <p:txBody>
          <a:bodyPr anchor="b"/>
          <a:lstStyle>
            <a:lvl1pPr algn="l">
              <a:defRPr sz="1800" b="1"/>
            </a:lvl1pPr>
          </a:lstStyle>
          <a:p>
            <a:r>
              <a:rPr lang="zh-CN" altLang="en-US"/>
              <a:t>单击此处编辑母版标题样式</a:t>
            </a:r>
          </a:p>
        </p:txBody>
      </p:sp>
      <p:sp>
        <p:nvSpPr>
          <p:cNvPr id="3" name="图片占位符 2"/>
          <p:cNvSpPr>
            <a:spLocks noGrp="1"/>
          </p:cNvSpPr>
          <p:nvPr>
            <p:ph type="pic" idx="1"/>
          </p:nvPr>
        </p:nvSpPr>
        <p:spPr>
          <a:xfrm>
            <a:off x="1764284" y="450361"/>
            <a:ext cx="5400675" cy="3024188"/>
          </a:xfrm>
        </p:spPr>
        <p:txBody>
          <a:bodyPr/>
          <a:lstStyle>
            <a:lvl1pPr marL="0" indent="0">
              <a:buNone/>
              <a:defRPr sz="2800"/>
            </a:lvl1pPr>
            <a:lvl2pPr marL="401147" indent="0">
              <a:buNone/>
              <a:defRPr sz="2500"/>
            </a:lvl2pPr>
            <a:lvl3pPr marL="802295" indent="0">
              <a:buNone/>
              <a:defRPr sz="2100"/>
            </a:lvl3pPr>
            <a:lvl4pPr marL="1203442" indent="0">
              <a:buNone/>
              <a:defRPr sz="1800"/>
            </a:lvl4pPr>
            <a:lvl5pPr marL="1604589" indent="0">
              <a:buNone/>
              <a:defRPr sz="1800"/>
            </a:lvl5pPr>
            <a:lvl6pPr marL="2005736" indent="0">
              <a:buNone/>
              <a:defRPr sz="1800"/>
            </a:lvl6pPr>
            <a:lvl7pPr marL="2406884" indent="0">
              <a:buNone/>
              <a:defRPr sz="1800"/>
            </a:lvl7pPr>
            <a:lvl8pPr marL="2808031" indent="0">
              <a:buNone/>
              <a:defRPr sz="1800"/>
            </a:lvl8pPr>
            <a:lvl9pPr marL="3209178" indent="0">
              <a:buNone/>
              <a:defRPr sz="1800"/>
            </a:lvl9pPr>
          </a:lstStyle>
          <a:p>
            <a:endParaRPr lang="zh-CN" altLang="en-US"/>
          </a:p>
        </p:txBody>
      </p:sp>
      <p:sp>
        <p:nvSpPr>
          <p:cNvPr id="4" name="文本占位符 3"/>
          <p:cNvSpPr>
            <a:spLocks noGrp="1"/>
          </p:cNvSpPr>
          <p:nvPr>
            <p:ph type="body" sz="half" idx="2"/>
          </p:nvPr>
        </p:nvSpPr>
        <p:spPr>
          <a:xfrm>
            <a:off x="1764284" y="3944746"/>
            <a:ext cx="5400675" cy="591536"/>
          </a:xfrm>
        </p:spPr>
        <p:txBody>
          <a:bodyPr/>
          <a:lstStyle>
            <a:lvl1pPr marL="0" indent="0">
              <a:buNone/>
              <a:defRPr sz="1200"/>
            </a:lvl1pPr>
            <a:lvl2pPr marL="401147" indent="0">
              <a:buNone/>
              <a:defRPr sz="1100"/>
            </a:lvl2pPr>
            <a:lvl3pPr marL="802295" indent="0">
              <a:buNone/>
              <a:defRPr sz="900"/>
            </a:lvl3pPr>
            <a:lvl4pPr marL="1203442" indent="0">
              <a:buNone/>
              <a:defRPr sz="800"/>
            </a:lvl4pPr>
            <a:lvl5pPr marL="1604589" indent="0">
              <a:buNone/>
              <a:defRPr sz="800"/>
            </a:lvl5pPr>
            <a:lvl6pPr marL="2005736" indent="0">
              <a:buNone/>
              <a:defRPr sz="800"/>
            </a:lvl6pPr>
            <a:lvl7pPr marL="2406884" indent="0">
              <a:buNone/>
              <a:defRPr sz="800"/>
            </a:lvl7pPr>
            <a:lvl8pPr marL="2808031" indent="0">
              <a:buNone/>
              <a:defRPr sz="800"/>
            </a:lvl8pPr>
            <a:lvl9pPr marL="3209178" indent="0">
              <a:buNone/>
              <a:defRPr sz="8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0056" y="201846"/>
            <a:ext cx="8101013" cy="840052"/>
          </a:xfrm>
          <a:prstGeom prst="rect">
            <a:avLst/>
          </a:prstGeom>
        </p:spPr>
        <p:txBody>
          <a:bodyPr vert="horz" lIns="80229" tIns="40115" rIns="80229" bIns="40115" rtlCol="0" anchor="ctr">
            <a:normAutofit/>
          </a:bodyPr>
          <a:lstStyle/>
          <a:p>
            <a:r>
              <a:rPr lang="zh-CN" altLang="en-US"/>
              <a:t>单击此处编辑母版标题样式</a:t>
            </a:r>
          </a:p>
        </p:txBody>
      </p:sp>
      <p:sp>
        <p:nvSpPr>
          <p:cNvPr id="3" name="文本占位符 2"/>
          <p:cNvSpPr>
            <a:spLocks noGrp="1"/>
          </p:cNvSpPr>
          <p:nvPr>
            <p:ph type="body" idx="1"/>
          </p:nvPr>
        </p:nvSpPr>
        <p:spPr>
          <a:xfrm>
            <a:off x="450056" y="1176073"/>
            <a:ext cx="8101013" cy="3326374"/>
          </a:xfrm>
          <a:prstGeom prst="rect">
            <a:avLst/>
          </a:prstGeom>
        </p:spPr>
        <p:txBody>
          <a:bodyPr vert="horz" lIns="80229" tIns="40115" rIns="80229" bIns="40115"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0056" y="4671624"/>
            <a:ext cx="2100263" cy="268350"/>
          </a:xfrm>
          <a:prstGeom prst="rect">
            <a:avLst/>
          </a:prstGeom>
        </p:spPr>
        <p:txBody>
          <a:bodyPr vert="horz" lIns="80229" tIns="40115" rIns="80229" bIns="40115" rtlCol="0" anchor="ctr"/>
          <a:lstStyle>
            <a:lvl1pPr algn="l">
              <a:defRPr sz="1100">
                <a:solidFill>
                  <a:schemeClr val="tx1">
                    <a:tint val="75000"/>
                  </a:schemeClr>
                </a:solidFill>
              </a:defRPr>
            </a:lvl1pPr>
          </a:lstStyle>
          <a:p>
            <a:fld id="{530820CF-B880-4189-942D-D702A7CBA730}" type="datetimeFigureOut">
              <a:rPr lang="zh-CN" altLang="en-US" smtClean="0"/>
              <a:t>2019/10/8</a:t>
            </a:fld>
            <a:endParaRPr lang="zh-CN" altLang="en-US"/>
          </a:p>
        </p:txBody>
      </p:sp>
      <p:sp>
        <p:nvSpPr>
          <p:cNvPr id="5" name="页脚占位符 4"/>
          <p:cNvSpPr>
            <a:spLocks noGrp="1"/>
          </p:cNvSpPr>
          <p:nvPr>
            <p:ph type="ftr" sz="quarter" idx="3"/>
          </p:nvPr>
        </p:nvSpPr>
        <p:spPr>
          <a:xfrm>
            <a:off x="3075385" y="4671624"/>
            <a:ext cx="2850356" cy="268350"/>
          </a:xfrm>
          <a:prstGeom prst="rect">
            <a:avLst/>
          </a:prstGeom>
        </p:spPr>
        <p:txBody>
          <a:bodyPr vert="horz" lIns="80229" tIns="40115" rIns="80229" bIns="40115" rtlCol="0" anchor="ctr"/>
          <a:lstStyle>
            <a:lvl1pPr algn="ctr">
              <a:defRPr sz="11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0806" y="4671624"/>
            <a:ext cx="2100263" cy="268350"/>
          </a:xfrm>
          <a:prstGeom prst="rect">
            <a:avLst/>
          </a:prstGeom>
        </p:spPr>
        <p:txBody>
          <a:bodyPr vert="horz" lIns="80229" tIns="40115" rIns="80229" bIns="40115" rtlCol="0" anchor="ctr"/>
          <a:lstStyle>
            <a:lvl1pPr algn="r">
              <a:defRPr sz="11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02295" rtl="0" eaLnBrk="1" latinLnBrk="0" hangingPunct="1">
        <a:spcBef>
          <a:spcPct val="0"/>
        </a:spcBef>
        <a:buNone/>
        <a:defRPr sz="3900" kern="1200">
          <a:solidFill>
            <a:schemeClr val="tx1"/>
          </a:solidFill>
          <a:latin typeface="+mj-lt"/>
          <a:ea typeface="+mj-ea"/>
          <a:cs typeface="+mj-cs"/>
        </a:defRPr>
      </a:lvl1pPr>
    </p:titleStyle>
    <p:bodyStyle>
      <a:lvl1pPr marL="300860" indent="-300860" algn="l" defTabSz="802295"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651864" indent="-250717" algn="l" defTabSz="802295" rtl="0" eaLnBrk="1" latinLnBrk="0" hangingPunct="1">
        <a:spcBef>
          <a:spcPct val="20000"/>
        </a:spcBef>
        <a:buFont typeface="Arial" pitchFamily="34" charset="0"/>
        <a:buChar char="–"/>
        <a:defRPr sz="2500" kern="1200">
          <a:solidFill>
            <a:schemeClr val="tx1"/>
          </a:solidFill>
          <a:latin typeface="+mn-lt"/>
          <a:ea typeface="+mn-ea"/>
          <a:cs typeface="+mn-cs"/>
        </a:defRPr>
      </a:lvl2pPr>
      <a:lvl3pPr marL="1002868" indent="-200574" algn="l" defTabSz="802295" rtl="0" eaLnBrk="1" latinLnBrk="0" hangingPunct="1">
        <a:spcBef>
          <a:spcPct val="20000"/>
        </a:spcBef>
        <a:buFont typeface="Arial" pitchFamily="34" charset="0"/>
        <a:buChar char="•"/>
        <a:defRPr sz="2100" kern="1200">
          <a:solidFill>
            <a:schemeClr val="tx1"/>
          </a:solidFill>
          <a:latin typeface="+mn-lt"/>
          <a:ea typeface="+mn-ea"/>
          <a:cs typeface="+mn-cs"/>
        </a:defRPr>
      </a:lvl3pPr>
      <a:lvl4pPr marL="1404015"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1805163"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206310"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07457"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08605"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09752"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802295" rtl="0" eaLnBrk="1" latinLnBrk="0" hangingPunct="1">
        <a:defRPr sz="1600" kern="1200">
          <a:solidFill>
            <a:schemeClr val="tx1"/>
          </a:solidFill>
          <a:latin typeface="+mn-lt"/>
          <a:ea typeface="+mn-ea"/>
          <a:cs typeface="+mn-cs"/>
        </a:defRPr>
      </a:lvl1pPr>
      <a:lvl2pPr marL="401147" algn="l" defTabSz="802295" rtl="0" eaLnBrk="1" latinLnBrk="0" hangingPunct="1">
        <a:defRPr sz="1600" kern="1200">
          <a:solidFill>
            <a:schemeClr val="tx1"/>
          </a:solidFill>
          <a:latin typeface="+mn-lt"/>
          <a:ea typeface="+mn-ea"/>
          <a:cs typeface="+mn-cs"/>
        </a:defRPr>
      </a:lvl2pPr>
      <a:lvl3pPr marL="802295" algn="l" defTabSz="802295" rtl="0" eaLnBrk="1" latinLnBrk="0" hangingPunct="1">
        <a:defRPr sz="1600" kern="1200">
          <a:solidFill>
            <a:schemeClr val="tx1"/>
          </a:solidFill>
          <a:latin typeface="+mn-lt"/>
          <a:ea typeface="+mn-ea"/>
          <a:cs typeface="+mn-cs"/>
        </a:defRPr>
      </a:lvl3pPr>
      <a:lvl4pPr marL="1203442" algn="l" defTabSz="802295" rtl="0" eaLnBrk="1" latinLnBrk="0" hangingPunct="1">
        <a:defRPr sz="1600" kern="1200">
          <a:solidFill>
            <a:schemeClr val="tx1"/>
          </a:solidFill>
          <a:latin typeface="+mn-lt"/>
          <a:ea typeface="+mn-ea"/>
          <a:cs typeface="+mn-cs"/>
        </a:defRPr>
      </a:lvl4pPr>
      <a:lvl5pPr marL="1604589" algn="l" defTabSz="802295" rtl="0" eaLnBrk="1" latinLnBrk="0" hangingPunct="1">
        <a:defRPr sz="1600" kern="1200">
          <a:solidFill>
            <a:schemeClr val="tx1"/>
          </a:solidFill>
          <a:latin typeface="+mn-lt"/>
          <a:ea typeface="+mn-ea"/>
          <a:cs typeface="+mn-cs"/>
        </a:defRPr>
      </a:lvl5pPr>
      <a:lvl6pPr marL="2005736" algn="l" defTabSz="802295" rtl="0" eaLnBrk="1" latinLnBrk="0" hangingPunct="1">
        <a:defRPr sz="1600" kern="1200">
          <a:solidFill>
            <a:schemeClr val="tx1"/>
          </a:solidFill>
          <a:latin typeface="+mn-lt"/>
          <a:ea typeface="+mn-ea"/>
          <a:cs typeface="+mn-cs"/>
        </a:defRPr>
      </a:lvl6pPr>
      <a:lvl7pPr marL="2406884" algn="l" defTabSz="802295" rtl="0" eaLnBrk="1" latinLnBrk="0" hangingPunct="1">
        <a:defRPr sz="1600" kern="1200">
          <a:solidFill>
            <a:schemeClr val="tx1"/>
          </a:solidFill>
          <a:latin typeface="+mn-lt"/>
          <a:ea typeface="+mn-ea"/>
          <a:cs typeface="+mn-cs"/>
        </a:defRPr>
      </a:lvl7pPr>
      <a:lvl8pPr marL="2808031" algn="l" defTabSz="802295" rtl="0" eaLnBrk="1" latinLnBrk="0" hangingPunct="1">
        <a:defRPr sz="1600" kern="1200">
          <a:solidFill>
            <a:schemeClr val="tx1"/>
          </a:solidFill>
          <a:latin typeface="+mn-lt"/>
          <a:ea typeface="+mn-ea"/>
          <a:cs typeface="+mn-cs"/>
        </a:defRPr>
      </a:lvl8pPr>
      <a:lvl9pPr marL="3209178" algn="l" defTabSz="802295"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1.jpg"/><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2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8" name="椭圆 27"/>
          <p:cNvSpPr/>
          <p:nvPr/>
        </p:nvSpPr>
        <p:spPr>
          <a:xfrm>
            <a:off x="1620242" y="1553418"/>
            <a:ext cx="1080120" cy="1080120"/>
          </a:xfrm>
          <a:prstGeom prst="ellipse">
            <a:avLst/>
          </a:prstGeom>
          <a:solidFill>
            <a:srgbClr val="004A82"/>
          </a:solidFill>
          <a:ln w="1016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3060402" y="1553418"/>
            <a:ext cx="1080120" cy="1080120"/>
          </a:xfrm>
          <a:prstGeom prst="ellipse">
            <a:avLst/>
          </a:prstGeom>
          <a:solidFill>
            <a:srgbClr val="004A82"/>
          </a:solidFill>
          <a:ln w="1016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4572570" y="1553418"/>
            <a:ext cx="1080120" cy="1080120"/>
          </a:xfrm>
          <a:prstGeom prst="ellipse">
            <a:avLst/>
          </a:prstGeom>
          <a:solidFill>
            <a:srgbClr val="004A82"/>
          </a:solidFill>
          <a:ln w="1016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6156746" y="1553418"/>
            <a:ext cx="1080120" cy="1080120"/>
          </a:xfrm>
          <a:prstGeom prst="ellipse">
            <a:avLst/>
          </a:prstGeom>
          <a:solidFill>
            <a:srgbClr val="004A82"/>
          </a:solidFill>
          <a:ln w="1016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875746" y="1600800"/>
            <a:ext cx="1760720" cy="991364"/>
          </a:xfrm>
          <a:prstGeom prst="rect">
            <a:avLst/>
          </a:prstGeom>
        </p:spPr>
        <p:txBody>
          <a:bodyPr wrap="square" lIns="67376" tIns="33688" rIns="67376" bIns="33688">
            <a:spAutoFit/>
          </a:bodyPr>
          <a:lstStyle/>
          <a:p>
            <a:pPr marL="0" lvl="1"/>
            <a:r>
              <a:rPr lang="en-US" altLang="zh-CN" sz="6000" b="1" dirty="0">
                <a:solidFill>
                  <a:schemeClr val="bg1"/>
                </a:solidFill>
                <a:latin typeface="微软雅黑" pitchFamily="34" charset="-122"/>
                <a:ea typeface="微软雅黑" pitchFamily="34" charset="-122"/>
              </a:rPr>
              <a:t>2</a:t>
            </a:r>
            <a:endParaRPr lang="zh-CN" altLang="en-US" sz="6000" b="1" dirty="0">
              <a:solidFill>
                <a:schemeClr val="bg1"/>
              </a:solidFill>
              <a:latin typeface="微软雅黑" pitchFamily="34" charset="-122"/>
              <a:ea typeface="微软雅黑" pitchFamily="34" charset="-122"/>
            </a:endParaRPr>
          </a:p>
        </p:txBody>
      </p:sp>
      <p:sp>
        <p:nvSpPr>
          <p:cNvPr id="38" name="矩形 37"/>
          <p:cNvSpPr/>
          <p:nvPr/>
        </p:nvSpPr>
        <p:spPr>
          <a:xfrm>
            <a:off x="3315906" y="1600800"/>
            <a:ext cx="1760720" cy="991364"/>
          </a:xfrm>
          <a:prstGeom prst="rect">
            <a:avLst/>
          </a:prstGeom>
        </p:spPr>
        <p:txBody>
          <a:bodyPr wrap="square" lIns="67376" tIns="33688" rIns="67376" bIns="33688">
            <a:spAutoFit/>
          </a:bodyPr>
          <a:lstStyle/>
          <a:p>
            <a:pPr marL="0" lvl="1"/>
            <a:r>
              <a:rPr lang="en-US" altLang="zh-CN" sz="6000" b="1" dirty="0">
                <a:solidFill>
                  <a:schemeClr val="bg1"/>
                </a:solidFill>
                <a:latin typeface="微软雅黑" pitchFamily="34" charset="-122"/>
                <a:ea typeface="微软雅黑" pitchFamily="34" charset="-122"/>
              </a:rPr>
              <a:t>0</a:t>
            </a:r>
            <a:endParaRPr lang="zh-CN" altLang="en-US" sz="6000" b="1" dirty="0">
              <a:solidFill>
                <a:schemeClr val="bg1"/>
              </a:solidFill>
              <a:latin typeface="微软雅黑" pitchFamily="34" charset="-122"/>
              <a:ea typeface="微软雅黑" pitchFamily="34" charset="-122"/>
            </a:endParaRPr>
          </a:p>
        </p:txBody>
      </p:sp>
      <p:sp>
        <p:nvSpPr>
          <p:cNvPr id="39" name="矩形 38"/>
          <p:cNvSpPr/>
          <p:nvPr/>
        </p:nvSpPr>
        <p:spPr>
          <a:xfrm>
            <a:off x="4828074" y="1600800"/>
            <a:ext cx="1760720" cy="991364"/>
          </a:xfrm>
          <a:prstGeom prst="rect">
            <a:avLst/>
          </a:prstGeom>
        </p:spPr>
        <p:txBody>
          <a:bodyPr wrap="square" lIns="67376" tIns="33688" rIns="67376" bIns="33688">
            <a:spAutoFit/>
          </a:bodyPr>
          <a:lstStyle/>
          <a:p>
            <a:pPr marL="0" lvl="1"/>
            <a:r>
              <a:rPr lang="en-US" altLang="zh-CN" sz="6000" b="1" dirty="0">
                <a:solidFill>
                  <a:schemeClr val="bg1"/>
                </a:solidFill>
                <a:latin typeface="微软雅黑" pitchFamily="34" charset="-122"/>
                <a:ea typeface="微软雅黑" pitchFamily="34" charset="-122"/>
              </a:rPr>
              <a:t>1</a:t>
            </a:r>
            <a:endParaRPr lang="zh-CN" altLang="en-US" sz="6000" b="1" dirty="0">
              <a:solidFill>
                <a:schemeClr val="bg1"/>
              </a:solidFill>
              <a:latin typeface="微软雅黑" pitchFamily="34" charset="-122"/>
              <a:ea typeface="微软雅黑" pitchFamily="34" charset="-122"/>
            </a:endParaRPr>
          </a:p>
        </p:txBody>
      </p:sp>
      <p:sp>
        <p:nvSpPr>
          <p:cNvPr id="40" name="矩形 39"/>
          <p:cNvSpPr/>
          <p:nvPr/>
        </p:nvSpPr>
        <p:spPr>
          <a:xfrm>
            <a:off x="6412250" y="1600800"/>
            <a:ext cx="1760720" cy="991364"/>
          </a:xfrm>
          <a:prstGeom prst="rect">
            <a:avLst/>
          </a:prstGeom>
        </p:spPr>
        <p:txBody>
          <a:bodyPr wrap="square" lIns="67376" tIns="33688" rIns="67376" bIns="33688">
            <a:spAutoFit/>
          </a:bodyPr>
          <a:lstStyle/>
          <a:p>
            <a:pPr marL="0" lvl="1"/>
            <a:r>
              <a:rPr lang="en-US" altLang="zh-CN" sz="6000" b="1" dirty="0" smtClean="0">
                <a:solidFill>
                  <a:schemeClr val="bg1"/>
                </a:solidFill>
                <a:latin typeface="微软雅黑" pitchFamily="34" charset="-122"/>
                <a:ea typeface="微软雅黑" pitchFamily="34" charset="-122"/>
              </a:rPr>
              <a:t>X</a:t>
            </a:r>
            <a:endParaRPr lang="zh-CN" altLang="en-US" sz="6000" b="1" dirty="0">
              <a:solidFill>
                <a:schemeClr val="bg1"/>
              </a:solidFill>
              <a:latin typeface="微软雅黑" pitchFamily="34" charset="-122"/>
              <a:ea typeface="微软雅黑" pitchFamily="34" charset="-122"/>
            </a:endParaRPr>
          </a:p>
        </p:txBody>
      </p:sp>
      <p:sp>
        <p:nvSpPr>
          <p:cNvPr id="41" name="矩形 40"/>
          <p:cNvSpPr/>
          <p:nvPr/>
        </p:nvSpPr>
        <p:spPr>
          <a:xfrm>
            <a:off x="3268294" y="478870"/>
            <a:ext cx="2464536" cy="622032"/>
          </a:xfrm>
          <a:prstGeom prst="rect">
            <a:avLst/>
          </a:prstGeom>
        </p:spPr>
        <p:txBody>
          <a:bodyPr wrap="square" lIns="67376" tIns="33688" rIns="67376" bIns="33688">
            <a:spAutoFit/>
          </a:bodyPr>
          <a:lstStyle/>
          <a:p>
            <a:pPr marL="0" lvl="1" algn="ctr"/>
            <a:r>
              <a:rPr lang="en-US" altLang="zh-CN" sz="3600" spc="600" dirty="0" smtClean="0">
                <a:solidFill>
                  <a:schemeClr val="bg1"/>
                </a:solidFill>
                <a:latin typeface="微软雅黑" pitchFamily="34" charset="-122"/>
                <a:ea typeface="微软雅黑" pitchFamily="34" charset="-122"/>
              </a:rPr>
              <a:t>XXX</a:t>
            </a:r>
            <a:r>
              <a:rPr lang="zh-CN" altLang="en-US" sz="3600" spc="600" dirty="0" smtClean="0">
                <a:solidFill>
                  <a:schemeClr val="bg1"/>
                </a:solidFill>
                <a:latin typeface="微软雅黑" pitchFamily="34" charset="-122"/>
                <a:ea typeface="微软雅黑" pitchFamily="34" charset="-122"/>
              </a:rPr>
              <a:t>大学</a:t>
            </a:r>
            <a:endParaRPr lang="zh-CN" altLang="en-US" sz="3600" spc="600" dirty="0">
              <a:solidFill>
                <a:schemeClr val="bg1"/>
              </a:solidFill>
              <a:latin typeface="微软雅黑" pitchFamily="34" charset="-122"/>
              <a:ea typeface="微软雅黑" pitchFamily="34" charset="-122"/>
            </a:endParaRPr>
          </a:p>
        </p:txBody>
      </p:sp>
      <p:sp>
        <p:nvSpPr>
          <p:cNvPr id="42" name="矩形 41"/>
          <p:cNvSpPr/>
          <p:nvPr/>
        </p:nvSpPr>
        <p:spPr>
          <a:xfrm>
            <a:off x="784018" y="2952204"/>
            <a:ext cx="7433088" cy="945197"/>
          </a:xfrm>
          <a:prstGeom prst="rect">
            <a:avLst/>
          </a:prstGeom>
        </p:spPr>
        <p:txBody>
          <a:bodyPr wrap="square" lIns="67376" tIns="33688" rIns="67376" bIns="33688">
            <a:spAutoFit/>
          </a:bodyPr>
          <a:lstStyle/>
          <a:p>
            <a:pPr marL="0" lvl="1"/>
            <a:r>
              <a:rPr lang="zh-CN" altLang="en-US" sz="5700" dirty="0">
                <a:solidFill>
                  <a:srgbClr val="004A82"/>
                </a:solidFill>
                <a:latin typeface="微软雅黑" pitchFamily="34" charset="-122"/>
                <a:ea typeface="微软雅黑" pitchFamily="34" charset="-122"/>
              </a:rPr>
              <a:t>毕业论文课题答辩汇报</a:t>
            </a:r>
          </a:p>
        </p:txBody>
      </p:sp>
      <p:pic>
        <p:nvPicPr>
          <p:cNvPr id="4" name="57dd85ce4126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260078" y="431924"/>
            <a:ext cx="487362" cy="487363"/>
          </a:xfrm>
          <a:prstGeom prst="rect">
            <a:avLst/>
          </a:prstGeom>
        </p:spPr>
      </p:pic>
      <p:sp>
        <p:nvSpPr>
          <p:cNvPr id="14" name="矩形 13"/>
          <p:cNvSpPr/>
          <p:nvPr/>
        </p:nvSpPr>
        <p:spPr>
          <a:xfrm>
            <a:off x="1476226" y="4032324"/>
            <a:ext cx="5364596" cy="375811"/>
          </a:xfrm>
          <a:prstGeom prst="rect">
            <a:avLst/>
          </a:prstGeom>
        </p:spPr>
        <p:txBody>
          <a:bodyPr wrap="square" lIns="67376" tIns="33688" rIns="67376" bIns="33688">
            <a:spAutoFit/>
          </a:bodyPr>
          <a:lstStyle/>
          <a:p>
            <a:pPr marL="0" lvl="1" algn="ctr"/>
            <a:r>
              <a:rPr lang="zh-CN" altLang="en-US" sz="2000" dirty="0">
                <a:solidFill>
                  <a:srgbClr val="004A82"/>
                </a:solidFill>
                <a:latin typeface="微软雅黑" pitchFamily="34" charset="-122"/>
                <a:ea typeface="微软雅黑" pitchFamily="34" charset="-122"/>
              </a:rPr>
              <a:t>答辩人</a:t>
            </a:r>
            <a:r>
              <a:rPr lang="zh-CN" altLang="en-US" sz="2000" dirty="0" smtClean="0">
                <a:solidFill>
                  <a:srgbClr val="004A82"/>
                </a:solidFill>
                <a:latin typeface="微软雅黑" pitchFamily="34" charset="-122"/>
                <a:ea typeface="微软雅黑" pitchFamily="34" charset="-122"/>
              </a:rPr>
              <a:t>：</a:t>
            </a:r>
            <a:r>
              <a:rPr lang="zh-CN" altLang="en-US" sz="2000" dirty="0">
                <a:solidFill>
                  <a:srgbClr val="004A82"/>
                </a:solidFill>
                <a:latin typeface="微软雅黑" pitchFamily="34" charset="-122"/>
                <a:ea typeface="微软雅黑" pitchFamily="34" charset="-122"/>
              </a:rPr>
              <a:t>青</a:t>
            </a:r>
            <a:r>
              <a:rPr lang="zh-CN" altLang="en-US" sz="2000" dirty="0" smtClean="0">
                <a:solidFill>
                  <a:srgbClr val="004A82"/>
                </a:solidFill>
                <a:latin typeface="微软雅黑" pitchFamily="34" charset="-122"/>
                <a:ea typeface="微软雅黑" pitchFamily="34" charset="-122"/>
              </a:rPr>
              <a:t>课      </a:t>
            </a:r>
            <a:r>
              <a:rPr lang="zh-CN" altLang="en-US" sz="2000" dirty="0" smtClean="0">
                <a:solidFill>
                  <a:srgbClr val="004A82"/>
                </a:solidFill>
                <a:latin typeface="微软雅黑" pitchFamily="34" charset="-122"/>
                <a:ea typeface="微软雅黑" pitchFamily="34" charset="-122"/>
              </a:rPr>
              <a:t>导师：青课</a:t>
            </a:r>
            <a:endParaRPr lang="zh-CN" altLang="en-US" sz="2000" dirty="0">
              <a:solidFill>
                <a:srgbClr val="004A82"/>
              </a:solidFill>
              <a:latin typeface="微软雅黑" pitchFamily="34" charset="-122"/>
              <a:ea typeface="微软雅黑" pitchFamily="34" charset="-122"/>
            </a:endParaRPr>
          </a:p>
        </p:txBody>
      </p:sp>
    </p:spTree>
    <p:extLst>
      <p:ext uri="{BB962C8B-B14F-4D97-AF65-F5344CB8AC3E}">
        <p14:creationId xmlns:p14="http://schemas.microsoft.com/office/powerpoint/2010/main" val="74475452"/>
      </p:ext>
    </p:extLst>
  </p:cSld>
  <p:clrMapOvr>
    <a:masterClrMapping/>
  </p:clrMapOvr>
  <mc:AlternateContent xmlns:mc="http://schemas.openxmlformats.org/markup-compatibility/2006" xmlns:p14="http://schemas.microsoft.com/office/powerpoint/2010/main">
    <mc:Choice Requires="p14">
      <p:transition spd="slow" p14:dur="2000" advTm="4730"/>
    </mc:Choice>
    <mc:Fallback xmlns="">
      <p:transition spd="slow" advTm="47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500"/>
                                        <p:tgtEl>
                                          <p:spTgt spid="41"/>
                                        </p:tgtEl>
                                      </p:cBhvr>
                                    </p:animEffect>
                                  </p:childTnLst>
                                </p:cTn>
                              </p:par>
                            </p:childTnLst>
                          </p:cTn>
                        </p:par>
                        <p:par>
                          <p:cTn id="11" fill="hold">
                            <p:stCondLst>
                              <p:cond delay="500"/>
                            </p:stCondLst>
                            <p:childTnLst>
                              <p:par>
                                <p:cTn id="12" presetID="14" presetClass="entr" presetSubtype="10" fill="hold" grpId="0" nodeType="after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randombar(horizontal)">
                                      <p:cBhvr>
                                        <p:cTn id="14" dur="500"/>
                                        <p:tgtEl>
                                          <p:spTgt spid="37"/>
                                        </p:tgtEl>
                                      </p:cBhvr>
                                    </p:animEffect>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randombar(horizontal)">
                                      <p:cBhvr>
                                        <p:cTn id="18" dur="500"/>
                                        <p:tgtEl>
                                          <p:spTgt spid="38"/>
                                        </p:tgtEl>
                                      </p:cBhvr>
                                    </p:animEffect>
                                  </p:childTnLst>
                                </p:cTn>
                              </p:par>
                            </p:childTnLst>
                          </p:cTn>
                        </p:par>
                        <p:par>
                          <p:cTn id="19" fill="hold">
                            <p:stCondLst>
                              <p:cond delay="1500"/>
                            </p:stCondLst>
                            <p:childTnLst>
                              <p:par>
                                <p:cTn id="20" presetID="14" presetClass="entr" presetSubtype="10" fill="hold" grpId="0" nodeType="after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randombar(horizontal)">
                                      <p:cBhvr>
                                        <p:cTn id="22" dur="500"/>
                                        <p:tgtEl>
                                          <p:spTgt spid="39"/>
                                        </p:tgtEl>
                                      </p:cBhvr>
                                    </p:animEffect>
                                  </p:childTnLst>
                                </p:cTn>
                              </p:par>
                            </p:childTnLst>
                          </p:cTn>
                        </p:par>
                        <p:par>
                          <p:cTn id="23" fill="hold">
                            <p:stCondLst>
                              <p:cond delay="2000"/>
                            </p:stCondLst>
                            <p:childTnLst>
                              <p:par>
                                <p:cTn id="24" presetID="14" presetClass="entr" presetSubtype="10"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randombar(horizontal)">
                                      <p:cBhvr>
                                        <p:cTn id="26" dur="500"/>
                                        <p:tgtEl>
                                          <p:spTgt spid="4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wipe(left)">
                                      <p:cBhvr>
                                        <p:cTn id="30" dur="500"/>
                                        <p:tgtEl>
                                          <p:spTgt spid="42"/>
                                        </p:tgtEl>
                                      </p:cBhvr>
                                    </p:animEffect>
                                  </p:childTnLst>
                                </p:cTn>
                              </p:par>
                            </p:childTnLst>
                          </p:cTn>
                        </p:par>
                        <p:par>
                          <p:cTn id="31" fill="hold">
                            <p:stCondLst>
                              <p:cond delay="3000"/>
                            </p:stCondLst>
                            <p:childTnLst>
                              <p:par>
                                <p:cTn id="32" presetID="42"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37" repeatCount="indefinite" fill="hold" display="0">
                  <p:stCondLst>
                    <p:cond delay="indefinite"/>
                  </p:stCondLst>
                  <p:endCondLst>
                    <p:cond evt="onStopAudio" delay="0">
                      <p:tgtEl>
                        <p:sldTgt/>
                      </p:tgtEl>
                    </p:cond>
                  </p:endCondLst>
                </p:cTn>
                <p:tgtEl>
                  <p:spTgt spid="4"/>
                </p:tgtEl>
              </p:cMediaNode>
            </p:audio>
          </p:childTnLst>
        </p:cTn>
      </p:par>
    </p:tnLst>
    <p:bldLst>
      <p:bldP spid="37" grpId="0"/>
      <p:bldP spid="38" grpId="0"/>
      <p:bldP spid="39" grpId="0"/>
      <p:bldP spid="40" grpId="0"/>
      <p:bldP spid="41" grpId="0"/>
      <p:bldP spid="42"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饼形 1"/>
          <p:cNvSpPr/>
          <p:nvPr/>
        </p:nvSpPr>
        <p:spPr>
          <a:xfrm>
            <a:off x="3926502" y="2139114"/>
            <a:ext cx="1872208" cy="1651184"/>
          </a:xfrm>
          <a:prstGeom prst="pie">
            <a:avLst>
              <a:gd name="adj1" fmla="val 0"/>
              <a:gd name="adj2" fmla="val 5433853"/>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饼形 2"/>
          <p:cNvSpPr/>
          <p:nvPr/>
        </p:nvSpPr>
        <p:spPr>
          <a:xfrm flipH="1">
            <a:off x="3273282" y="1626517"/>
            <a:ext cx="3029484" cy="2671837"/>
          </a:xfrm>
          <a:prstGeom prst="pie">
            <a:avLst>
              <a:gd name="adj1" fmla="val 0"/>
              <a:gd name="adj2" fmla="val 5433853"/>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饼形 3"/>
          <p:cNvSpPr/>
          <p:nvPr/>
        </p:nvSpPr>
        <p:spPr>
          <a:xfrm flipV="1">
            <a:off x="3637860" y="1823579"/>
            <a:ext cx="2448882" cy="2159778"/>
          </a:xfrm>
          <a:prstGeom prst="pie">
            <a:avLst>
              <a:gd name="adj1" fmla="val 0"/>
              <a:gd name="adj2" fmla="val 5433853"/>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饼形 4"/>
          <p:cNvSpPr/>
          <p:nvPr/>
        </p:nvSpPr>
        <p:spPr>
          <a:xfrm flipH="1" flipV="1">
            <a:off x="2771800" y="1123001"/>
            <a:ext cx="4032448" cy="3556395"/>
          </a:xfrm>
          <a:prstGeom prst="pie">
            <a:avLst>
              <a:gd name="adj1" fmla="val 0"/>
              <a:gd name="adj2" fmla="val 5433853"/>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矩形 5"/>
          <p:cNvSpPr/>
          <p:nvPr/>
        </p:nvSpPr>
        <p:spPr>
          <a:xfrm>
            <a:off x="539552" y="1123001"/>
            <a:ext cx="1944216" cy="381042"/>
          </a:xfrm>
          <a:prstGeom prst="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444208" y="1123001"/>
            <a:ext cx="1944216" cy="381042"/>
          </a:xfrm>
          <a:prstGeom prst="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矩形 7"/>
          <p:cNvSpPr/>
          <p:nvPr/>
        </p:nvSpPr>
        <p:spPr>
          <a:xfrm>
            <a:off x="539552" y="3028213"/>
            <a:ext cx="1944216" cy="381042"/>
          </a:xfrm>
          <a:prstGeom prst="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444208" y="3028213"/>
            <a:ext cx="1944216" cy="381042"/>
          </a:xfrm>
          <a:prstGeom prst="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66613" y="1168766"/>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bg1"/>
                </a:solidFill>
                <a:latin typeface="微软雅黑" pitchFamily="34" charset="-122"/>
                <a:ea typeface="微软雅黑" pitchFamily="34" charset="-122"/>
              </a:rPr>
              <a:t>这里填写小标题</a:t>
            </a:r>
            <a:endParaRPr lang="en-US" altLang="zh-CN" sz="1600" b="1" dirty="0">
              <a:solidFill>
                <a:schemeClr val="bg1"/>
              </a:solidFill>
              <a:latin typeface="微软雅黑" pitchFamily="34" charset="-122"/>
              <a:ea typeface="微软雅黑" pitchFamily="34" charset="-122"/>
            </a:endParaRPr>
          </a:p>
        </p:txBody>
      </p:sp>
      <p:sp>
        <p:nvSpPr>
          <p:cNvPr id="11" name="矩形 10"/>
          <p:cNvSpPr/>
          <p:nvPr/>
        </p:nvSpPr>
        <p:spPr>
          <a:xfrm>
            <a:off x="638639" y="3073978"/>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bg1"/>
                </a:solidFill>
                <a:latin typeface="微软雅黑" pitchFamily="34" charset="-122"/>
                <a:ea typeface="微软雅黑" pitchFamily="34" charset="-122"/>
              </a:rPr>
              <a:t>这里填写小标题</a:t>
            </a:r>
            <a:endParaRPr lang="en-US" altLang="zh-CN" sz="1600" b="1" dirty="0">
              <a:solidFill>
                <a:schemeClr val="bg1"/>
              </a:solidFill>
              <a:latin typeface="微软雅黑" pitchFamily="34" charset="-122"/>
              <a:ea typeface="微软雅黑" pitchFamily="34" charset="-122"/>
            </a:endParaRPr>
          </a:p>
        </p:txBody>
      </p:sp>
      <p:sp>
        <p:nvSpPr>
          <p:cNvPr id="12" name="矩形 11"/>
          <p:cNvSpPr/>
          <p:nvPr/>
        </p:nvSpPr>
        <p:spPr>
          <a:xfrm>
            <a:off x="6571269" y="1172839"/>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bg1"/>
                </a:solidFill>
                <a:latin typeface="微软雅黑" pitchFamily="34" charset="-122"/>
                <a:ea typeface="微软雅黑" pitchFamily="34" charset="-122"/>
              </a:rPr>
              <a:t>这里填写小标题</a:t>
            </a:r>
            <a:endParaRPr lang="en-US" altLang="zh-CN" sz="1600" b="1" dirty="0">
              <a:solidFill>
                <a:schemeClr val="bg1"/>
              </a:solidFill>
              <a:latin typeface="微软雅黑" pitchFamily="34" charset="-122"/>
              <a:ea typeface="微软雅黑" pitchFamily="34" charset="-122"/>
            </a:endParaRPr>
          </a:p>
        </p:txBody>
      </p:sp>
      <p:sp>
        <p:nvSpPr>
          <p:cNvPr id="13" name="矩形 12"/>
          <p:cNvSpPr/>
          <p:nvPr/>
        </p:nvSpPr>
        <p:spPr>
          <a:xfrm>
            <a:off x="6571269" y="3073977"/>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bg1"/>
                </a:solidFill>
                <a:latin typeface="微软雅黑" pitchFamily="34" charset="-122"/>
                <a:ea typeface="微软雅黑" pitchFamily="34" charset="-122"/>
              </a:rPr>
              <a:t>这里填写小标题</a:t>
            </a:r>
            <a:endParaRPr lang="en-US" altLang="zh-CN" sz="1600" b="1" dirty="0">
              <a:solidFill>
                <a:schemeClr val="bg1"/>
              </a:solidFill>
              <a:latin typeface="微软雅黑" pitchFamily="34" charset="-122"/>
              <a:ea typeface="微软雅黑" pitchFamily="34" charset="-122"/>
            </a:endParaRPr>
          </a:p>
        </p:txBody>
      </p:sp>
      <p:sp>
        <p:nvSpPr>
          <p:cNvPr id="14" name="矩形 13"/>
          <p:cNvSpPr/>
          <p:nvPr/>
        </p:nvSpPr>
        <p:spPr>
          <a:xfrm flipH="1">
            <a:off x="539552" y="1626517"/>
            <a:ext cx="2160240"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rPr>
              <a:t>这里输入简单的文字概述这里输入</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15" name="矩形 14"/>
          <p:cNvSpPr/>
          <p:nvPr/>
        </p:nvSpPr>
        <p:spPr>
          <a:xfrm flipH="1">
            <a:off x="539552" y="3593654"/>
            <a:ext cx="2160240"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rPr>
              <a:t>这里输入简单的文字概述这里输入</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16" name="矩形 15"/>
          <p:cNvSpPr/>
          <p:nvPr/>
        </p:nvSpPr>
        <p:spPr>
          <a:xfrm flipH="1">
            <a:off x="6444208" y="1626517"/>
            <a:ext cx="2160240"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rPr>
              <a:t>这里输入简单的文字概述这里输入</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17" name="矩形 16"/>
          <p:cNvSpPr/>
          <p:nvPr/>
        </p:nvSpPr>
        <p:spPr>
          <a:xfrm flipH="1">
            <a:off x="6444208" y="3585132"/>
            <a:ext cx="2160240"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rPr>
              <a:t>这里输入简单的文字概述这里输入</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18" name="TextBox 17"/>
          <p:cNvSpPr txBox="1"/>
          <p:nvPr/>
        </p:nvSpPr>
        <p:spPr>
          <a:xfrm>
            <a:off x="4932041" y="3088541"/>
            <a:ext cx="684803" cy="369332"/>
          </a:xfrm>
          <a:prstGeom prst="rect">
            <a:avLst/>
          </a:prstGeom>
          <a:noFill/>
        </p:spPr>
        <p:txBody>
          <a:bodyPr wrap="none" rtlCol="0">
            <a:spAutoFit/>
          </a:bodyPr>
          <a:lstStyle/>
          <a:p>
            <a:r>
              <a:rPr lang="en-US" altLang="zh-CN" b="1" dirty="0">
                <a:solidFill>
                  <a:schemeClr val="bg1"/>
                </a:solidFill>
                <a:latin typeface="微软雅黑" panose="020B0503020204020204" pitchFamily="34" charset="-122"/>
                <a:ea typeface="微软雅黑" panose="020B0503020204020204" pitchFamily="34" charset="-122"/>
              </a:rPr>
              <a:t>10%</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4932041" y="2293783"/>
            <a:ext cx="684803" cy="369332"/>
          </a:xfrm>
          <a:prstGeom prst="rect">
            <a:avLst/>
          </a:prstGeom>
          <a:noFill/>
        </p:spPr>
        <p:txBody>
          <a:bodyPr wrap="none" rtlCol="0">
            <a:spAutoFit/>
          </a:bodyPr>
          <a:lstStyle/>
          <a:p>
            <a:r>
              <a:rPr lang="en-US" altLang="zh-CN" b="1" dirty="0">
                <a:solidFill>
                  <a:schemeClr val="bg1"/>
                </a:solidFill>
                <a:latin typeface="微软雅黑" panose="020B0503020204020204" pitchFamily="34" charset="-122"/>
                <a:ea typeface="微软雅黑" panose="020B0503020204020204" pitchFamily="34" charset="-122"/>
              </a:rPr>
              <a:t>12%</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3531075" y="2145444"/>
            <a:ext cx="1184940" cy="646331"/>
          </a:xfrm>
          <a:prstGeom prst="rect">
            <a:avLst/>
          </a:prstGeom>
          <a:noFill/>
        </p:spPr>
        <p:txBody>
          <a:bodyPr wrap="none" rtlCol="0">
            <a:spAutoFit/>
          </a:bodyPr>
          <a:lstStyle/>
          <a:p>
            <a:r>
              <a:rPr lang="en-US" altLang="zh-CN" sz="3600" b="1" dirty="0">
                <a:solidFill>
                  <a:schemeClr val="bg1"/>
                </a:solidFill>
                <a:latin typeface="微软雅黑" panose="020B0503020204020204" pitchFamily="34" charset="-122"/>
                <a:ea typeface="微软雅黑" panose="020B0503020204020204" pitchFamily="34" charset="-122"/>
              </a:rPr>
              <a:t>45%</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3825495" y="3094486"/>
            <a:ext cx="684803" cy="369332"/>
          </a:xfrm>
          <a:prstGeom prst="rect">
            <a:avLst/>
          </a:prstGeom>
          <a:noFill/>
        </p:spPr>
        <p:txBody>
          <a:bodyPr wrap="none" rtlCol="0">
            <a:spAutoFit/>
          </a:bodyPr>
          <a:lstStyle/>
          <a:p>
            <a:r>
              <a:rPr lang="en-US" altLang="zh-CN" b="1" dirty="0">
                <a:solidFill>
                  <a:schemeClr val="bg1"/>
                </a:solidFill>
                <a:latin typeface="微软雅黑" panose="020B0503020204020204" pitchFamily="34" charset="-122"/>
                <a:ea typeface="微软雅黑" panose="020B0503020204020204" pitchFamily="34" charset="-122"/>
              </a:rPr>
              <a:t>36%</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2" name="圆角矩形 38"/>
          <p:cNvSpPr/>
          <p:nvPr/>
        </p:nvSpPr>
        <p:spPr>
          <a:xfrm>
            <a:off x="3492450" y="-576188"/>
            <a:ext cx="1728192" cy="1106898"/>
          </a:xfrm>
          <a:prstGeom prst="round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3531930" y="71884"/>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2919941234"/>
      </p:ext>
    </p:extLst>
  </p:cSld>
  <p:clrMapOvr>
    <a:masterClrMapping/>
  </p:clrMapOvr>
  <mc:AlternateContent xmlns:mc="http://schemas.openxmlformats.org/markup-compatibility/2006" xmlns:p14="http://schemas.microsoft.com/office/powerpoint/2010/main">
    <mc:Choice Requires="p14">
      <p:transition spd="slow" p14:dur="2000" advTm="10648"/>
    </mc:Choice>
    <mc:Fallback xmlns="">
      <p:transition spd="slow" advTm="106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12"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0-#ppt_w/2"/>
                                          </p:val>
                                        </p:tav>
                                        <p:tav tm="100000">
                                          <p:val>
                                            <p:strVal val="#ppt_x"/>
                                          </p:val>
                                        </p:tav>
                                      </p:tavLst>
                                    </p:anim>
                                    <p:anim calcmode="lin" valueType="num">
                                      <p:cBhvr additive="base">
                                        <p:cTn id="25" dur="500" fill="hold"/>
                                        <p:tgtEl>
                                          <p:spTgt spid="20"/>
                                        </p:tgtEl>
                                        <p:attrNameLst>
                                          <p:attrName>ppt_y</p:attrName>
                                        </p:attrNameLst>
                                      </p:cBhvr>
                                      <p:tavLst>
                                        <p:tav tm="0">
                                          <p:val>
                                            <p:strVal val="1+#ppt_h/2"/>
                                          </p:val>
                                        </p:tav>
                                        <p:tav tm="100000">
                                          <p:val>
                                            <p:strVal val="#ppt_y"/>
                                          </p:val>
                                        </p:tav>
                                      </p:tavLst>
                                    </p:anim>
                                  </p:childTnLst>
                                </p:cTn>
                              </p:par>
                              <p:par>
                                <p:cTn id="26" presetID="2" presetClass="entr" presetSubtype="12"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fill="hold"/>
                                        <p:tgtEl>
                                          <p:spTgt spid="21"/>
                                        </p:tgtEl>
                                        <p:attrNameLst>
                                          <p:attrName>ppt_x</p:attrName>
                                        </p:attrNameLst>
                                      </p:cBhvr>
                                      <p:tavLst>
                                        <p:tav tm="0">
                                          <p:val>
                                            <p:strVal val="0-#ppt_w/2"/>
                                          </p:val>
                                        </p:tav>
                                        <p:tav tm="100000">
                                          <p:val>
                                            <p:strVal val="#ppt_x"/>
                                          </p:val>
                                        </p:tav>
                                      </p:tavLst>
                                    </p:anim>
                                    <p:anim calcmode="lin" valueType="num">
                                      <p:cBhvr additive="base">
                                        <p:cTn id="29" dur="500" fill="hold"/>
                                        <p:tgtEl>
                                          <p:spTgt spid="21"/>
                                        </p:tgtEl>
                                        <p:attrNameLst>
                                          <p:attrName>ppt_y</p:attrName>
                                        </p:attrNameLst>
                                      </p:cBhvr>
                                      <p:tavLst>
                                        <p:tav tm="0">
                                          <p:val>
                                            <p:strVal val="1+#ppt_h/2"/>
                                          </p:val>
                                        </p:tav>
                                        <p:tav tm="100000">
                                          <p:val>
                                            <p:strVal val="#ppt_y"/>
                                          </p:val>
                                        </p:tav>
                                      </p:tavLst>
                                    </p:anim>
                                  </p:childTnLst>
                                </p:cTn>
                              </p:par>
                              <p:par>
                                <p:cTn id="30" presetID="2" presetClass="entr" presetSubtype="12"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0-#ppt_w/2"/>
                                          </p:val>
                                        </p:tav>
                                        <p:tav tm="100000">
                                          <p:val>
                                            <p:strVal val="#ppt_x"/>
                                          </p:val>
                                        </p:tav>
                                      </p:tavLst>
                                    </p:anim>
                                    <p:anim calcmode="lin" valueType="num">
                                      <p:cBhvr additive="base">
                                        <p:cTn id="33" dur="500" fill="hold"/>
                                        <p:tgtEl>
                                          <p:spTgt spid="18"/>
                                        </p:tgtEl>
                                        <p:attrNameLst>
                                          <p:attrName>ppt_y</p:attrName>
                                        </p:attrNameLst>
                                      </p:cBhvr>
                                      <p:tavLst>
                                        <p:tav tm="0">
                                          <p:val>
                                            <p:strVal val="1+#ppt_h/2"/>
                                          </p:val>
                                        </p:tav>
                                        <p:tav tm="100000">
                                          <p:val>
                                            <p:strVal val="#ppt_y"/>
                                          </p:val>
                                        </p:tav>
                                      </p:tavLst>
                                    </p:anim>
                                  </p:childTnLst>
                                </p:cTn>
                              </p:par>
                              <p:par>
                                <p:cTn id="34" presetID="2" presetClass="entr" presetSubtype="12"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0-#ppt_w/2"/>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childTnLst>
                          </p:cTn>
                        </p:par>
                        <p:par>
                          <p:cTn id="38" fill="hold">
                            <p:stCondLst>
                              <p:cond delay="1000"/>
                            </p:stCondLst>
                            <p:childTnLst>
                              <p:par>
                                <p:cTn id="39" presetID="42"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1000"/>
                                        <p:tgtEl>
                                          <p:spTgt spid="6"/>
                                        </p:tgtEl>
                                      </p:cBhvr>
                                    </p:animEffect>
                                    <p:anim calcmode="lin" valueType="num">
                                      <p:cBhvr>
                                        <p:cTn id="42" dur="1000" fill="hold"/>
                                        <p:tgtEl>
                                          <p:spTgt spid="6"/>
                                        </p:tgtEl>
                                        <p:attrNameLst>
                                          <p:attrName>ppt_x</p:attrName>
                                        </p:attrNameLst>
                                      </p:cBhvr>
                                      <p:tavLst>
                                        <p:tav tm="0">
                                          <p:val>
                                            <p:strVal val="#ppt_x"/>
                                          </p:val>
                                        </p:tav>
                                        <p:tav tm="100000">
                                          <p:val>
                                            <p:strVal val="#ppt_x"/>
                                          </p:val>
                                        </p:tav>
                                      </p:tavLst>
                                    </p:anim>
                                    <p:anim calcmode="lin" valueType="num">
                                      <p:cBhvr>
                                        <p:cTn id="43" dur="1000" fill="hold"/>
                                        <p:tgtEl>
                                          <p:spTgt spid="6"/>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10"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350"/>
                                        <p:tgtEl>
                                          <p:spTgt spid="10"/>
                                        </p:tgtEl>
                                      </p:cBhvr>
                                    </p:animEffect>
                                  </p:childTnLst>
                                </p:cTn>
                              </p:par>
                              <p:par>
                                <p:cTn id="48" presetID="26" presetClass="emph" presetSubtype="0" fill="hold" grpId="1" nodeType="withEffect">
                                  <p:stCondLst>
                                    <p:cond delay="0"/>
                                  </p:stCondLst>
                                  <p:childTnLst>
                                    <p:animEffect transition="out" filter="fade">
                                      <p:cBhvr>
                                        <p:cTn id="49" dur="400" tmFilter="0, 0; .2, .5; .8, .5; 1, 0"/>
                                        <p:tgtEl>
                                          <p:spTgt spid="10"/>
                                        </p:tgtEl>
                                      </p:cBhvr>
                                    </p:animEffect>
                                    <p:animScale>
                                      <p:cBhvr>
                                        <p:cTn id="50" dur="200" autoRev="1" fill="hold"/>
                                        <p:tgtEl>
                                          <p:spTgt spid="10"/>
                                        </p:tgtEl>
                                      </p:cBhvr>
                                      <p:by x="105000" y="105000"/>
                                    </p:animScale>
                                  </p:childTnLst>
                                </p:cTn>
                              </p:par>
                            </p:childTnLst>
                          </p:cTn>
                        </p:par>
                        <p:par>
                          <p:cTn id="51" fill="hold">
                            <p:stCondLst>
                              <p:cond delay="2400"/>
                            </p:stCondLst>
                            <p:childTnLst>
                              <p:par>
                                <p:cTn id="52" presetID="10" presetClass="entr" presetSubtype="0"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childTnLst>
                          </p:cTn>
                        </p:par>
                        <p:par>
                          <p:cTn id="55" fill="hold">
                            <p:stCondLst>
                              <p:cond delay="2900"/>
                            </p:stCondLst>
                            <p:childTnLst>
                              <p:par>
                                <p:cTn id="56" presetID="42" presetClass="entr" presetSubtype="0"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fade">
                                      <p:cBhvr>
                                        <p:cTn id="58" dur="1000"/>
                                        <p:tgtEl>
                                          <p:spTgt spid="7"/>
                                        </p:tgtEl>
                                      </p:cBhvr>
                                    </p:animEffect>
                                    <p:anim calcmode="lin" valueType="num">
                                      <p:cBhvr>
                                        <p:cTn id="59" dur="1000" fill="hold"/>
                                        <p:tgtEl>
                                          <p:spTgt spid="7"/>
                                        </p:tgtEl>
                                        <p:attrNameLst>
                                          <p:attrName>ppt_x</p:attrName>
                                        </p:attrNameLst>
                                      </p:cBhvr>
                                      <p:tavLst>
                                        <p:tav tm="0">
                                          <p:val>
                                            <p:strVal val="#ppt_x"/>
                                          </p:val>
                                        </p:tav>
                                        <p:tav tm="100000">
                                          <p:val>
                                            <p:strVal val="#ppt_x"/>
                                          </p:val>
                                        </p:tav>
                                      </p:tavLst>
                                    </p:anim>
                                    <p:anim calcmode="lin" valueType="num">
                                      <p:cBhvr>
                                        <p:cTn id="60" dur="1000" fill="hold"/>
                                        <p:tgtEl>
                                          <p:spTgt spid="7"/>
                                        </p:tgtEl>
                                        <p:attrNameLst>
                                          <p:attrName>ppt_y</p:attrName>
                                        </p:attrNameLst>
                                      </p:cBhvr>
                                      <p:tavLst>
                                        <p:tav tm="0">
                                          <p:val>
                                            <p:strVal val="#ppt_y+.1"/>
                                          </p:val>
                                        </p:tav>
                                        <p:tav tm="100000">
                                          <p:val>
                                            <p:strVal val="#ppt_y"/>
                                          </p:val>
                                        </p:tav>
                                      </p:tavLst>
                                    </p:anim>
                                  </p:childTnLst>
                                </p:cTn>
                              </p:par>
                            </p:childTnLst>
                          </p:cTn>
                        </p:par>
                        <p:par>
                          <p:cTn id="61" fill="hold">
                            <p:stCondLst>
                              <p:cond delay="3900"/>
                            </p:stCondLst>
                            <p:childTnLst>
                              <p:par>
                                <p:cTn id="62" presetID="10" presetClass="entr" presetSubtype="0"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350"/>
                                        <p:tgtEl>
                                          <p:spTgt spid="12"/>
                                        </p:tgtEl>
                                      </p:cBhvr>
                                    </p:animEffect>
                                  </p:childTnLst>
                                </p:cTn>
                              </p:par>
                              <p:par>
                                <p:cTn id="65" presetID="26" presetClass="emph" presetSubtype="0" fill="hold" grpId="1" nodeType="withEffect">
                                  <p:stCondLst>
                                    <p:cond delay="0"/>
                                  </p:stCondLst>
                                  <p:childTnLst>
                                    <p:animEffect transition="out" filter="fade">
                                      <p:cBhvr>
                                        <p:cTn id="66" dur="400" tmFilter="0, 0; .2, .5; .8, .5; 1, 0"/>
                                        <p:tgtEl>
                                          <p:spTgt spid="12"/>
                                        </p:tgtEl>
                                      </p:cBhvr>
                                    </p:animEffect>
                                    <p:animScale>
                                      <p:cBhvr>
                                        <p:cTn id="67" dur="200" autoRev="1" fill="hold"/>
                                        <p:tgtEl>
                                          <p:spTgt spid="12"/>
                                        </p:tgtEl>
                                      </p:cBhvr>
                                      <p:by x="105000" y="105000"/>
                                    </p:animScale>
                                  </p:childTnLst>
                                </p:cTn>
                              </p:par>
                            </p:childTnLst>
                          </p:cTn>
                        </p:par>
                        <p:par>
                          <p:cTn id="68" fill="hold">
                            <p:stCondLst>
                              <p:cond delay="4300"/>
                            </p:stCondLst>
                            <p:childTnLst>
                              <p:par>
                                <p:cTn id="69" presetID="10" presetClass="entr" presetSubtype="0" fill="hold" grpId="0"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500"/>
                                        <p:tgtEl>
                                          <p:spTgt spid="16"/>
                                        </p:tgtEl>
                                      </p:cBhvr>
                                    </p:animEffect>
                                  </p:childTnLst>
                                </p:cTn>
                              </p:par>
                            </p:childTnLst>
                          </p:cTn>
                        </p:par>
                        <p:par>
                          <p:cTn id="72" fill="hold">
                            <p:stCondLst>
                              <p:cond delay="4800"/>
                            </p:stCondLst>
                            <p:childTnLst>
                              <p:par>
                                <p:cTn id="73" presetID="42" presetClass="entr" presetSubtype="0" fill="hold" grpId="0" nodeType="afterEffect">
                                  <p:stCondLst>
                                    <p:cond delay="0"/>
                                  </p:stCondLst>
                                  <p:childTnLst>
                                    <p:set>
                                      <p:cBhvr>
                                        <p:cTn id="74" dur="1" fill="hold">
                                          <p:stCondLst>
                                            <p:cond delay="0"/>
                                          </p:stCondLst>
                                        </p:cTn>
                                        <p:tgtEl>
                                          <p:spTgt spid="8"/>
                                        </p:tgtEl>
                                        <p:attrNameLst>
                                          <p:attrName>style.visibility</p:attrName>
                                        </p:attrNameLst>
                                      </p:cBhvr>
                                      <p:to>
                                        <p:strVal val="visible"/>
                                      </p:to>
                                    </p:set>
                                    <p:animEffect transition="in" filter="fade">
                                      <p:cBhvr>
                                        <p:cTn id="75" dur="1000"/>
                                        <p:tgtEl>
                                          <p:spTgt spid="8"/>
                                        </p:tgtEl>
                                      </p:cBhvr>
                                    </p:animEffect>
                                    <p:anim calcmode="lin" valueType="num">
                                      <p:cBhvr>
                                        <p:cTn id="76" dur="1000" fill="hold"/>
                                        <p:tgtEl>
                                          <p:spTgt spid="8"/>
                                        </p:tgtEl>
                                        <p:attrNameLst>
                                          <p:attrName>ppt_x</p:attrName>
                                        </p:attrNameLst>
                                      </p:cBhvr>
                                      <p:tavLst>
                                        <p:tav tm="0">
                                          <p:val>
                                            <p:strVal val="#ppt_x"/>
                                          </p:val>
                                        </p:tav>
                                        <p:tav tm="100000">
                                          <p:val>
                                            <p:strVal val="#ppt_x"/>
                                          </p:val>
                                        </p:tav>
                                      </p:tavLst>
                                    </p:anim>
                                    <p:anim calcmode="lin" valueType="num">
                                      <p:cBhvr>
                                        <p:cTn id="77" dur="1000" fill="hold"/>
                                        <p:tgtEl>
                                          <p:spTgt spid="8"/>
                                        </p:tgtEl>
                                        <p:attrNameLst>
                                          <p:attrName>ppt_y</p:attrName>
                                        </p:attrNameLst>
                                      </p:cBhvr>
                                      <p:tavLst>
                                        <p:tav tm="0">
                                          <p:val>
                                            <p:strVal val="#ppt_y+.1"/>
                                          </p:val>
                                        </p:tav>
                                        <p:tav tm="100000">
                                          <p:val>
                                            <p:strVal val="#ppt_y"/>
                                          </p:val>
                                        </p:tav>
                                      </p:tavLst>
                                    </p:anim>
                                  </p:childTnLst>
                                </p:cTn>
                              </p:par>
                            </p:childTnLst>
                          </p:cTn>
                        </p:par>
                        <p:par>
                          <p:cTn id="78" fill="hold">
                            <p:stCondLst>
                              <p:cond delay="5800"/>
                            </p:stCondLst>
                            <p:childTnLst>
                              <p:par>
                                <p:cTn id="79" presetID="10" presetClass="entr" presetSubtype="0" fill="hold" grpId="0" nodeType="afterEffect">
                                  <p:stCondLst>
                                    <p:cond delay="0"/>
                                  </p:stCondLst>
                                  <p:childTnLst>
                                    <p:set>
                                      <p:cBhvr>
                                        <p:cTn id="80" dur="1" fill="hold">
                                          <p:stCondLst>
                                            <p:cond delay="0"/>
                                          </p:stCondLst>
                                        </p:cTn>
                                        <p:tgtEl>
                                          <p:spTgt spid="11"/>
                                        </p:tgtEl>
                                        <p:attrNameLst>
                                          <p:attrName>style.visibility</p:attrName>
                                        </p:attrNameLst>
                                      </p:cBhvr>
                                      <p:to>
                                        <p:strVal val="visible"/>
                                      </p:to>
                                    </p:set>
                                    <p:animEffect transition="in" filter="fade">
                                      <p:cBhvr>
                                        <p:cTn id="81" dur="350"/>
                                        <p:tgtEl>
                                          <p:spTgt spid="11"/>
                                        </p:tgtEl>
                                      </p:cBhvr>
                                    </p:animEffect>
                                  </p:childTnLst>
                                </p:cTn>
                              </p:par>
                              <p:par>
                                <p:cTn id="82" presetID="26" presetClass="emph" presetSubtype="0" fill="hold" grpId="1" nodeType="withEffect">
                                  <p:stCondLst>
                                    <p:cond delay="0"/>
                                  </p:stCondLst>
                                  <p:childTnLst>
                                    <p:animEffect transition="out" filter="fade">
                                      <p:cBhvr>
                                        <p:cTn id="83" dur="400" tmFilter="0, 0; .2, .5; .8, .5; 1, 0"/>
                                        <p:tgtEl>
                                          <p:spTgt spid="11"/>
                                        </p:tgtEl>
                                      </p:cBhvr>
                                    </p:animEffect>
                                    <p:animScale>
                                      <p:cBhvr>
                                        <p:cTn id="84" dur="200" autoRev="1" fill="hold"/>
                                        <p:tgtEl>
                                          <p:spTgt spid="11"/>
                                        </p:tgtEl>
                                      </p:cBhvr>
                                      <p:by x="105000" y="105000"/>
                                    </p:animScale>
                                  </p:childTnLst>
                                </p:cTn>
                              </p:par>
                            </p:childTnLst>
                          </p:cTn>
                        </p:par>
                        <p:par>
                          <p:cTn id="85" fill="hold">
                            <p:stCondLst>
                              <p:cond delay="6200"/>
                            </p:stCondLst>
                            <p:childTnLst>
                              <p:par>
                                <p:cTn id="86" presetID="10" presetClass="entr" presetSubtype="0" fill="hold" grpId="0" nodeType="afterEffect">
                                  <p:stCondLst>
                                    <p:cond delay="0"/>
                                  </p:stCondLst>
                                  <p:childTnLst>
                                    <p:set>
                                      <p:cBhvr>
                                        <p:cTn id="87" dur="1" fill="hold">
                                          <p:stCondLst>
                                            <p:cond delay="0"/>
                                          </p:stCondLst>
                                        </p:cTn>
                                        <p:tgtEl>
                                          <p:spTgt spid="15"/>
                                        </p:tgtEl>
                                        <p:attrNameLst>
                                          <p:attrName>style.visibility</p:attrName>
                                        </p:attrNameLst>
                                      </p:cBhvr>
                                      <p:to>
                                        <p:strVal val="visible"/>
                                      </p:to>
                                    </p:set>
                                    <p:animEffect transition="in" filter="fade">
                                      <p:cBhvr>
                                        <p:cTn id="88" dur="500"/>
                                        <p:tgtEl>
                                          <p:spTgt spid="15"/>
                                        </p:tgtEl>
                                      </p:cBhvr>
                                    </p:animEffect>
                                  </p:childTnLst>
                                </p:cTn>
                              </p:par>
                            </p:childTnLst>
                          </p:cTn>
                        </p:par>
                        <p:par>
                          <p:cTn id="89" fill="hold">
                            <p:stCondLst>
                              <p:cond delay="6700"/>
                            </p:stCondLst>
                            <p:childTnLst>
                              <p:par>
                                <p:cTn id="90" presetID="42" presetClass="entr" presetSubtype="0" fill="hold" grpId="0" nodeType="afterEffect">
                                  <p:stCondLst>
                                    <p:cond delay="0"/>
                                  </p:stCondLst>
                                  <p:childTnLst>
                                    <p:set>
                                      <p:cBhvr>
                                        <p:cTn id="91" dur="1" fill="hold">
                                          <p:stCondLst>
                                            <p:cond delay="0"/>
                                          </p:stCondLst>
                                        </p:cTn>
                                        <p:tgtEl>
                                          <p:spTgt spid="9"/>
                                        </p:tgtEl>
                                        <p:attrNameLst>
                                          <p:attrName>style.visibility</p:attrName>
                                        </p:attrNameLst>
                                      </p:cBhvr>
                                      <p:to>
                                        <p:strVal val="visible"/>
                                      </p:to>
                                    </p:set>
                                    <p:animEffect transition="in" filter="fade">
                                      <p:cBhvr>
                                        <p:cTn id="92" dur="1000"/>
                                        <p:tgtEl>
                                          <p:spTgt spid="9"/>
                                        </p:tgtEl>
                                      </p:cBhvr>
                                    </p:animEffect>
                                    <p:anim calcmode="lin" valueType="num">
                                      <p:cBhvr>
                                        <p:cTn id="93" dur="1000" fill="hold"/>
                                        <p:tgtEl>
                                          <p:spTgt spid="9"/>
                                        </p:tgtEl>
                                        <p:attrNameLst>
                                          <p:attrName>ppt_x</p:attrName>
                                        </p:attrNameLst>
                                      </p:cBhvr>
                                      <p:tavLst>
                                        <p:tav tm="0">
                                          <p:val>
                                            <p:strVal val="#ppt_x"/>
                                          </p:val>
                                        </p:tav>
                                        <p:tav tm="100000">
                                          <p:val>
                                            <p:strVal val="#ppt_x"/>
                                          </p:val>
                                        </p:tav>
                                      </p:tavLst>
                                    </p:anim>
                                    <p:anim calcmode="lin" valueType="num">
                                      <p:cBhvr>
                                        <p:cTn id="94" dur="1000" fill="hold"/>
                                        <p:tgtEl>
                                          <p:spTgt spid="9"/>
                                        </p:tgtEl>
                                        <p:attrNameLst>
                                          <p:attrName>ppt_y</p:attrName>
                                        </p:attrNameLst>
                                      </p:cBhvr>
                                      <p:tavLst>
                                        <p:tav tm="0">
                                          <p:val>
                                            <p:strVal val="#ppt_y+.1"/>
                                          </p:val>
                                        </p:tav>
                                        <p:tav tm="100000">
                                          <p:val>
                                            <p:strVal val="#ppt_y"/>
                                          </p:val>
                                        </p:tav>
                                      </p:tavLst>
                                    </p:anim>
                                  </p:childTnLst>
                                </p:cTn>
                              </p:par>
                            </p:childTnLst>
                          </p:cTn>
                        </p:par>
                        <p:par>
                          <p:cTn id="95" fill="hold">
                            <p:stCondLst>
                              <p:cond delay="7700"/>
                            </p:stCondLst>
                            <p:childTnLst>
                              <p:par>
                                <p:cTn id="96" presetID="10" presetClass="entr" presetSubtype="0" fill="hold" grpId="0" nodeType="afterEffect">
                                  <p:stCondLst>
                                    <p:cond delay="0"/>
                                  </p:stCondLst>
                                  <p:childTnLst>
                                    <p:set>
                                      <p:cBhvr>
                                        <p:cTn id="97" dur="1" fill="hold">
                                          <p:stCondLst>
                                            <p:cond delay="0"/>
                                          </p:stCondLst>
                                        </p:cTn>
                                        <p:tgtEl>
                                          <p:spTgt spid="13"/>
                                        </p:tgtEl>
                                        <p:attrNameLst>
                                          <p:attrName>style.visibility</p:attrName>
                                        </p:attrNameLst>
                                      </p:cBhvr>
                                      <p:to>
                                        <p:strVal val="visible"/>
                                      </p:to>
                                    </p:set>
                                    <p:animEffect transition="in" filter="fade">
                                      <p:cBhvr>
                                        <p:cTn id="98" dur="350"/>
                                        <p:tgtEl>
                                          <p:spTgt spid="13"/>
                                        </p:tgtEl>
                                      </p:cBhvr>
                                    </p:animEffect>
                                  </p:childTnLst>
                                </p:cTn>
                              </p:par>
                              <p:par>
                                <p:cTn id="99" presetID="26" presetClass="emph" presetSubtype="0" fill="hold" grpId="1" nodeType="withEffect">
                                  <p:stCondLst>
                                    <p:cond delay="0"/>
                                  </p:stCondLst>
                                  <p:childTnLst>
                                    <p:animEffect transition="out" filter="fade">
                                      <p:cBhvr>
                                        <p:cTn id="100" dur="400" tmFilter="0, 0; .2, .5; .8, .5; 1, 0"/>
                                        <p:tgtEl>
                                          <p:spTgt spid="13"/>
                                        </p:tgtEl>
                                      </p:cBhvr>
                                    </p:animEffect>
                                    <p:animScale>
                                      <p:cBhvr>
                                        <p:cTn id="101" dur="200" autoRev="1" fill="hold"/>
                                        <p:tgtEl>
                                          <p:spTgt spid="13"/>
                                        </p:tgtEl>
                                      </p:cBhvr>
                                      <p:by x="105000" y="105000"/>
                                    </p:animScale>
                                  </p:childTnLst>
                                </p:cTn>
                              </p:par>
                            </p:childTnLst>
                          </p:cTn>
                        </p:par>
                        <p:par>
                          <p:cTn id="102" fill="hold">
                            <p:stCondLst>
                              <p:cond delay="8100"/>
                            </p:stCondLst>
                            <p:childTnLst>
                              <p:par>
                                <p:cTn id="103" presetID="10" presetClass="entr" presetSubtype="0" fill="hold" grpId="0" nodeType="afterEffect">
                                  <p:stCondLst>
                                    <p:cond delay="0"/>
                                  </p:stCondLst>
                                  <p:childTnLst>
                                    <p:set>
                                      <p:cBhvr>
                                        <p:cTn id="104" dur="1" fill="hold">
                                          <p:stCondLst>
                                            <p:cond delay="0"/>
                                          </p:stCondLst>
                                        </p:cTn>
                                        <p:tgtEl>
                                          <p:spTgt spid="17"/>
                                        </p:tgtEl>
                                        <p:attrNameLst>
                                          <p:attrName>style.visibility</p:attrName>
                                        </p:attrNameLst>
                                      </p:cBhvr>
                                      <p:to>
                                        <p:strVal val="visible"/>
                                      </p:to>
                                    </p:set>
                                    <p:animEffect transition="in" filter="fade">
                                      <p:cBhvr>
                                        <p:cTn id="10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0" grpId="1"/>
      <p:bldP spid="11" grpId="0"/>
      <p:bldP spid="11" grpId="1"/>
      <p:bldP spid="12" grpId="0"/>
      <p:bldP spid="12" grpId="1"/>
      <p:bldP spid="13" grpId="0"/>
      <p:bldP spid="13" grpId="1"/>
      <p:bldP spid="14" grpId="0"/>
      <p:bldP spid="15" grpId="0"/>
      <p:bldP spid="16" grpId="0"/>
      <p:bldP spid="17" grpId="0"/>
      <p:bldP spid="18" grpId="0"/>
      <p:bldP spid="19"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1"/>
          <p:cNvSpPr/>
          <p:nvPr/>
        </p:nvSpPr>
        <p:spPr>
          <a:xfrm rot="16200000">
            <a:off x="703068" y="2001750"/>
            <a:ext cx="1397157" cy="1490990"/>
          </a:xfrm>
          <a:prstGeom prst="hexagon">
            <a:avLst/>
          </a:prstGeom>
          <a:blipFill dpi="0" rotWithShape="1">
            <a:blip r:embed="rId3" cstate="print">
              <a:extLst>
                <a:ext uri="{28A0092B-C50C-407E-A947-70E740481C1C}">
                  <a14:useLocalDpi xmlns:a14="http://schemas.microsoft.com/office/drawing/2010/main" val="0"/>
                </a:ext>
              </a:extLst>
            </a:blip>
            <a:srcRect/>
            <a:stretch>
              <a:fillRect/>
            </a:stretch>
          </a:blipFill>
          <a:ln w="15875" cap="rnd" cmpd="dbl">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六边形 2"/>
          <p:cNvSpPr/>
          <p:nvPr/>
        </p:nvSpPr>
        <p:spPr>
          <a:xfrm rot="16200000">
            <a:off x="2937715" y="1303170"/>
            <a:ext cx="1397157" cy="1490990"/>
          </a:xfrm>
          <a:prstGeom prst="hexagon">
            <a:avLst/>
          </a:prstGeom>
          <a:blipFill dpi="0" rotWithShape="1">
            <a:blip r:embed="rId4" cstate="print">
              <a:extLst>
                <a:ext uri="{28A0092B-C50C-407E-A947-70E740481C1C}">
                  <a14:useLocalDpi xmlns:a14="http://schemas.microsoft.com/office/drawing/2010/main" val="0"/>
                </a:ext>
              </a:extLst>
            </a:blip>
            <a:srcRect/>
            <a:stretch>
              <a:fillRect/>
            </a:stretch>
          </a:blipFill>
          <a:ln w="15875" cap="rnd" cmpd="dbl">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六边形 3"/>
          <p:cNvSpPr/>
          <p:nvPr/>
        </p:nvSpPr>
        <p:spPr>
          <a:xfrm rot="16200000">
            <a:off x="5105287" y="2636822"/>
            <a:ext cx="1397157" cy="1490990"/>
          </a:xfrm>
          <a:prstGeom prst="hexagon">
            <a:avLst/>
          </a:prstGeom>
          <a:blipFill dpi="0" rotWithShape="1">
            <a:blip r:embed="rId5" cstate="print">
              <a:extLst>
                <a:ext uri="{28A0092B-C50C-407E-A947-70E740481C1C}">
                  <a14:useLocalDpi xmlns:a14="http://schemas.microsoft.com/office/drawing/2010/main" val="0"/>
                </a:ext>
              </a:extLst>
            </a:blip>
            <a:srcRect/>
            <a:stretch>
              <a:fillRect/>
            </a:stretch>
          </a:blipFill>
          <a:ln w="15875" cap="rnd" cmpd="dbl">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六边形 4"/>
          <p:cNvSpPr/>
          <p:nvPr/>
        </p:nvSpPr>
        <p:spPr>
          <a:xfrm rot="16200000">
            <a:off x="7069738" y="1811228"/>
            <a:ext cx="1397157" cy="1490990"/>
          </a:xfrm>
          <a:prstGeom prst="hexagon">
            <a:avLst/>
          </a:prstGeom>
          <a:blipFill dpi="0" rotWithShape="1">
            <a:blip r:embed="rId6" cstate="print">
              <a:extLst>
                <a:ext uri="{28A0092B-C50C-407E-A947-70E740481C1C}">
                  <a14:useLocalDpi xmlns:a14="http://schemas.microsoft.com/office/drawing/2010/main" val="0"/>
                </a:ext>
              </a:extLst>
            </a:blip>
            <a:srcRect/>
            <a:stretch>
              <a:fillRect/>
            </a:stretch>
          </a:blipFill>
          <a:ln w="15875" cap="rnd" cmpd="dbl">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flipV="1">
            <a:off x="1" y="2858293"/>
            <a:ext cx="656151" cy="20648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2147142" y="2112174"/>
            <a:ext cx="743657" cy="32874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381788" y="2276546"/>
            <a:ext cx="982300" cy="581747"/>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6549360" y="2799544"/>
            <a:ext cx="473462" cy="32874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8513812" y="2112174"/>
            <a:ext cx="630188" cy="32874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603341" y="1540610"/>
            <a:ext cx="1490990" cy="317534"/>
          </a:xfrm>
          <a:prstGeom prst="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2837988" y="873481"/>
            <a:ext cx="1490990" cy="317534"/>
          </a:xfrm>
          <a:prstGeom prst="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970012" y="1416606"/>
            <a:ext cx="1490990" cy="317534"/>
          </a:xfrm>
          <a:prstGeom prst="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075526" y="4294257"/>
            <a:ext cx="1490990" cy="317534"/>
          </a:xfrm>
          <a:prstGeom prst="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738304" y="1532414"/>
            <a:ext cx="1261884" cy="369332"/>
          </a:xfrm>
          <a:prstGeom prst="rect">
            <a:avLst/>
          </a:prstGeom>
          <a:noFill/>
        </p:spPr>
        <p:txBody>
          <a:bodyPr wrap="none" rtlCol="0">
            <a:spAutoFit/>
          </a:bodyPr>
          <a:lstStyle/>
          <a:p>
            <a:r>
              <a:rPr lang="en-US" altLang="zh-CN" dirty="0">
                <a:solidFill>
                  <a:schemeClr val="bg1"/>
                </a:solidFill>
              </a:rPr>
              <a:t>2014-03-10</a:t>
            </a:r>
            <a:endParaRPr lang="zh-CN" altLang="en-US" dirty="0">
              <a:solidFill>
                <a:schemeClr val="bg1"/>
              </a:solidFill>
            </a:endParaRPr>
          </a:p>
        </p:txBody>
      </p:sp>
      <p:sp>
        <p:nvSpPr>
          <p:cNvPr id="16" name="TextBox 15"/>
          <p:cNvSpPr txBox="1"/>
          <p:nvPr/>
        </p:nvSpPr>
        <p:spPr>
          <a:xfrm>
            <a:off x="5242889" y="4290159"/>
            <a:ext cx="1261884" cy="369332"/>
          </a:xfrm>
          <a:prstGeom prst="rect">
            <a:avLst/>
          </a:prstGeom>
          <a:noFill/>
        </p:spPr>
        <p:txBody>
          <a:bodyPr wrap="none" rtlCol="0">
            <a:spAutoFit/>
          </a:bodyPr>
          <a:lstStyle/>
          <a:p>
            <a:r>
              <a:rPr lang="en-US" altLang="zh-CN" dirty="0">
                <a:solidFill>
                  <a:schemeClr val="bg1"/>
                </a:solidFill>
              </a:rPr>
              <a:t>2014-09-10</a:t>
            </a:r>
            <a:endParaRPr lang="zh-CN" altLang="en-US" dirty="0">
              <a:solidFill>
                <a:schemeClr val="bg1"/>
              </a:solidFill>
            </a:endParaRPr>
          </a:p>
        </p:txBody>
      </p:sp>
      <p:sp>
        <p:nvSpPr>
          <p:cNvPr id="17" name="TextBox 16"/>
          <p:cNvSpPr txBox="1"/>
          <p:nvPr/>
        </p:nvSpPr>
        <p:spPr>
          <a:xfrm>
            <a:off x="2983186" y="865285"/>
            <a:ext cx="1261884" cy="369332"/>
          </a:xfrm>
          <a:prstGeom prst="rect">
            <a:avLst/>
          </a:prstGeom>
          <a:noFill/>
        </p:spPr>
        <p:txBody>
          <a:bodyPr wrap="none" rtlCol="0">
            <a:spAutoFit/>
          </a:bodyPr>
          <a:lstStyle/>
          <a:p>
            <a:r>
              <a:rPr lang="en-US" altLang="zh-CN" dirty="0">
                <a:solidFill>
                  <a:schemeClr val="bg1"/>
                </a:solidFill>
              </a:rPr>
              <a:t>2014-06-10</a:t>
            </a:r>
            <a:endParaRPr lang="zh-CN" altLang="en-US" dirty="0">
              <a:solidFill>
                <a:schemeClr val="bg1"/>
              </a:solidFill>
            </a:endParaRPr>
          </a:p>
        </p:txBody>
      </p:sp>
      <p:sp>
        <p:nvSpPr>
          <p:cNvPr id="18" name="TextBox 17"/>
          <p:cNvSpPr txBox="1"/>
          <p:nvPr/>
        </p:nvSpPr>
        <p:spPr>
          <a:xfrm>
            <a:off x="7137375" y="1405859"/>
            <a:ext cx="1261884" cy="369332"/>
          </a:xfrm>
          <a:prstGeom prst="rect">
            <a:avLst/>
          </a:prstGeom>
          <a:noFill/>
        </p:spPr>
        <p:txBody>
          <a:bodyPr wrap="none" rtlCol="0">
            <a:spAutoFit/>
          </a:bodyPr>
          <a:lstStyle/>
          <a:p>
            <a:r>
              <a:rPr lang="en-US" altLang="zh-CN" dirty="0">
                <a:solidFill>
                  <a:schemeClr val="bg1"/>
                </a:solidFill>
              </a:rPr>
              <a:t>2014-12-10</a:t>
            </a:r>
            <a:endParaRPr lang="zh-CN" altLang="en-US" dirty="0">
              <a:solidFill>
                <a:schemeClr val="bg1"/>
              </a:solidFill>
            </a:endParaRPr>
          </a:p>
        </p:txBody>
      </p:sp>
      <p:sp>
        <p:nvSpPr>
          <p:cNvPr id="19" name="TextBox 18"/>
          <p:cNvSpPr txBox="1"/>
          <p:nvPr/>
        </p:nvSpPr>
        <p:spPr bwMode="auto">
          <a:xfrm>
            <a:off x="539553" y="3890372"/>
            <a:ext cx="1830817" cy="738664"/>
          </a:xfrm>
          <a:prstGeom prst="rect">
            <a:avLst/>
          </a:prstGeom>
          <a:noFill/>
        </p:spPr>
        <p:txBody>
          <a:bodyPr wrap="square">
            <a:spAutoFit/>
          </a:bodyPr>
          <a:lstStyle/>
          <a:p>
            <a:pPr>
              <a:lnSpc>
                <a:spcPct val="150000"/>
              </a:lnSpc>
            </a:pPr>
            <a:r>
              <a:rPr lang="zh-CN" altLang="en-US" sz="1400" dirty="0">
                <a:solidFill>
                  <a:srgbClr val="2D2D2D"/>
                </a:solidFill>
              </a:rPr>
              <a:t>这里输入简单的文字概述这里输入简单文</a:t>
            </a:r>
            <a:endParaRPr lang="zh-CN" altLang="en-US" sz="1400" dirty="0">
              <a:solidFill>
                <a:srgbClr val="2D2D2D"/>
              </a:solidFill>
              <a:latin typeface="Calibri" pitchFamily="34" charset="0"/>
            </a:endParaRPr>
          </a:p>
        </p:txBody>
      </p:sp>
      <p:sp>
        <p:nvSpPr>
          <p:cNvPr id="20" name="矩形 19"/>
          <p:cNvSpPr/>
          <p:nvPr/>
        </p:nvSpPr>
        <p:spPr bwMode="auto">
          <a:xfrm>
            <a:off x="655566" y="3630146"/>
            <a:ext cx="1621070" cy="369332"/>
          </a:xfrm>
          <a:prstGeom prst="rect">
            <a:avLst/>
          </a:prstGeom>
        </p:spPr>
        <p:txBody>
          <a:bodyPr wrap="square">
            <a:spAutoFit/>
          </a:bodyPr>
          <a:lstStyle/>
          <a:p>
            <a:pPr>
              <a:defRPr/>
            </a:pPr>
            <a:r>
              <a:rPr lang="zh-CN" altLang="en-US" b="1" dirty="0">
                <a:solidFill>
                  <a:srgbClr val="2D2D2D"/>
                </a:solidFill>
                <a:latin typeface="微软雅黑" panose="020B0503020204020204" pitchFamily="34" charset="-122"/>
                <a:ea typeface="微软雅黑" panose="020B0503020204020204" pitchFamily="34" charset="-122"/>
              </a:rPr>
              <a:t>输入相关标题</a:t>
            </a:r>
            <a:endParaRPr lang="zh-CN" altLang="en-US" b="1" dirty="0">
              <a:solidFill>
                <a:srgbClr val="2D2D2D"/>
              </a:solidFill>
            </a:endParaRPr>
          </a:p>
        </p:txBody>
      </p:sp>
      <p:sp>
        <p:nvSpPr>
          <p:cNvPr id="21" name="TextBox 20"/>
          <p:cNvSpPr txBox="1"/>
          <p:nvPr/>
        </p:nvSpPr>
        <p:spPr bwMode="auto">
          <a:xfrm>
            <a:off x="2669175" y="3162142"/>
            <a:ext cx="1830817" cy="738664"/>
          </a:xfrm>
          <a:prstGeom prst="rect">
            <a:avLst/>
          </a:prstGeom>
          <a:noFill/>
        </p:spPr>
        <p:txBody>
          <a:bodyPr wrap="square">
            <a:spAutoFit/>
          </a:bodyPr>
          <a:lstStyle/>
          <a:p>
            <a:pPr>
              <a:lnSpc>
                <a:spcPct val="150000"/>
              </a:lnSpc>
            </a:pPr>
            <a:r>
              <a:rPr lang="zh-CN" altLang="en-US" sz="1400" dirty="0">
                <a:solidFill>
                  <a:srgbClr val="2D2D2D"/>
                </a:solidFill>
              </a:rPr>
              <a:t>这里输入简单的文字概述这里输入简单文</a:t>
            </a:r>
            <a:endParaRPr lang="zh-CN" altLang="en-US" sz="1400" dirty="0">
              <a:solidFill>
                <a:srgbClr val="2D2D2D"/>
              </a:solidFill>
              <a:latin typeface="Calibri" pitchFamily="34" charset="0"/>
            </a:endParaRPr>
          </a:p>
        </p:txBody>
      </p:sp>
      <p:sp>
        <p:nvSpPr>
          <p:cNvPr id="22" name="矩形 21"/>
          <p:cNvSpPr/>
          <p:nvPr/>
        </p:nvSpPr>
        <p:spPr bwMode="auto">
          <a:xfrm>
            <a:off x="2785189" y="2901916"/>
            <a:ext cx="1621070" cy="369332"/>
          </a:xfrm>
          <a:prstGeom prst="rect">
            <a:avLst/>
          </a:prstGeom>
        </p:spPr>
        <p:txBody>
          <a:bodyPr wrap="square">
            <a:spAutoFit/>
          </a:bodyPr>
          <a:lstStyle/>
          <a:p>
            <a:pPr>
              <a:defRPr/>
            </a:pPr>
            <a:r>
              <a:rPr lang="zh-CN" altLang="en-US" b="1" dirty="0">
                <a:solidFill>
                  <a:srgbClr val="2D2D2D"/>
                </a:solidFill>
                <a:latin typeface="微软雅黑" panose="020B0503020204020204" pitchFamily="34" charset="-122"/>
                <a:ea typeface="微软雅黑" panose="020B0503020204020204" pitchFamily="34" charset="-122"/>
              </a:rPr>
              <a:t>输入相关标题</a:t>
            </a:r>
            <a:endParaRPr lang="zh-CN" altLang="en-US" b="1" dirty="0">
              <a:solidFill>
                <a:srgbClr val="2D2D2D"/>
              </a:solidFill>
            </a:endParaRPr>
          </a:p>
        </p:txBody>
      </p:sp>
      <p:sp>
        <p:nvSpPr>
          <p:cNvPr id="23" name="TextBox 22"/>
          <p:cNvSpPr txBox="1"/>
          <p:nvPr/>
        </p:nvSpPr>
        <p:spPr bwMode="auto">
          <a:xfrm>
            <a:off x="5004396" y="1828950"/>
            <a:ext cx="1830817" cy="738664"/>
          </a:xfrm>
          <a:prstGeom prst="rect">
            <a:avLst/>
          </a:prstGeom>
          <a:noFill/>
        </p:spPr>
        <p:txBody>
          <a:bodyPr wrap="square">
            <a:spAutoFit/>
          </a:bodyPr>
          <a:lstStyle/>
          <a:p>
            <a:pPr>
              <a:lnSpc>
                <a:spcPct val="150000"/>
              </a:lnSpc>
            </a:pPr>
            <a:r>
              <a:rPr lang="zh-CN" altLang="en-US" sz="1400" dirty="0">
                <a:solidFill>
                  <a:srgbClr val="2D2D2D"/>
                </a:solidFill>
              </a:rPr>
              <a:t>这里输入简单的文字概述这里输入简单文</a:t>
            </a:r>
            <a:endParaRPr lang="zh-CN" altLang="en-US" sz="1400" dirty="0">
              <a:solidFill>
                <a:srgbClr val="2D2D2D"/>
              </a:solidFill>
              <a:latin typeface="Calibri" pitchFamily="34" charset="0"/>
            </a:endParaRPr>
          </a:p>
        </p:txBody>
      </p:sp>
      <p:sp>
        <p:nvSpPr>
          <p:cNvPr id="24" name="矩形 23"/>
          <p:cNvSpPr/>
          <p:nvPr/>
        </p:nvSpPr>
        <p:spPr bwMode="auto">
          <a:xfrm>
            <a:off x="5120409" y="1568724"/>
            <a:ext cx="1621070" cy="369332"/>
          </a:xfrm>
          <a:prstGeom prst="rect">
            <a:avLst/>
          </a:prstGeom>
        </p:spPr>
        <p:txBody>
          <a:bodyPr wrap="square">
            <a:spAutoFit/>
          </a:bodyPr>
          <a:lstStyle/>
          <a:p>
            <a:pPr>
              <a:defRPr/>
            </a:pPr>
            <a:r>
              <a:rPr lang="zh-CN" altLang="en-US" b="1" dirty="0">
                <a:solidFill>
                  <a:srgbClr val="2D2D2D"/>
                </a:solidFill>
                <a:latin typeface="微软雅黑" panose="020B0503020204020204" pitchFamily="34" charset="-122"/>
                <a:ea typeface="微软雅黑" panose="020B0503020204020204" pitchFamily="34" charset="-122"/>
              </a:rPr>
              <a:t>输入相关标题</a:t>
            </a:r>
            <a:endParaRPr lang="zh-CN" altLang="en-US" b="1" dirty="0">
              <a:solidFill>
                <a:srgbClr val="2D2D2D"/>
              </a:solidFill>
            </a:endParaRPr>
          </a:p>
        </p:txBody>
      </p:sp>
      <p:sp>
        <p:nvSpPr>
          <p:cNvPr id="25" name="TextBox 24"/>
          <p:cNvSpPr txBox="1"/>
          <p:nvPr/>
        </p:nvSpPr>
        <p:spPr bwMode="auto">
          <a:xfrm>
            <a:off x="6929614" y="3672473"/>
            <a:ext cx="1830817" cy="738664"/>
          </a:xfrm>
          <a:prstGeom prst="rect">
            <a:avLst/>
          </a:prstGeom>
          <a:noFill/>
        </p:spPr>
        <p:txBody>
          <a:bodyPr wrap="square">
            <a:spAutoFit/>
          </a:bodyPr>
          <a:lstStyle/>
          <a:p>
            <a:pPr>
              <a:lnSpc>
                <a:spcPct val="150000"/>
              </a:lnSpc>
            </a:pPr>
            <a:r>
              <a:rPr lang="zh-CN" altLang="en-US" sz="1400" dirty="0">
                <a:solidFill>
                  <a:srgbClr val="2D2D2D"/>
                </a:solidFill>
              </a:rPr>
              <a:t>这里输入简单的文字概述这里输入简单文</a:t>
            </a:r>
            <a:endParaRPr lang="zh-CN" altLang="en-US" sz="1400" dirty="0">
              <a:solidFill>
                <a:srgbClr val="2D2D2D"/>
              </a:solidFill>
              <a:latin typeface="Calibri" pitchFamily="34" charset="0"/>
            </a:endParaRPr>
          </a:p>
        </p:txBody>
      </p:sp>
      <p:sp>
        <p:nvSpPr>
          <p:cNvPr id="26" name="矩形 25"/>
          <p:cNvSpPr/>
          <p:nvPr/>
        </p:nvSpPr>
        <p:spPr bwMode="auto">
          <a:xfrm>
            <a:off x="7045627" y="3412247"/>
            <a:ext cx="1621070" cy="369332"/>
          </a:xfrm>
          <a:prstGeom prst="rect">
            <a:avLst/>
          </a:prstGeom>
        </p:spPr>
        <p:txBody>
          <a:bodyPr wrap="square">
            <a:spAutoFit/>
          </a:bodyPr>
          <a:lstStyle/>
          <a:p>
            <a:pPr>
              <a:defRPr/>
            </a:pPr>
            <a:r>
              <a:rPr lang="zh-CN" altLang="en-US" b="1" dirty="0">
                <a:solidFill>
                  <a:srgbClr val="2D2D2D"/>
                </a:solidFill>
                <a:latin typeface="微软雅黑" panose="020B0503020204020204" pitchFamily="34" charset="-122"/>
                <a:ea typeface="微软雅黑" panose="020B0503020204020204" pitchFamily="34" charset="-122"/>
              </a:rPr>
              <a:t>输入相关标题</a:t>
            </a:r>
            <a:endParaRPr lang="zh-CN" altLang="en-US" b="1" dirty="0">
              <a:solidFill>
                <a:srgbClr val="2D2D2D"/>
              </a:solidFill>
            </a:endParaRPr>
          </a:p>
        </p:txBody>
      </p:sp>
      <p:sp>
        <p:nvSpPr>
          <p:cNvPr id="27" name="圆角矩形 38"/>
          <p:cNvSpPr/>
          <p:nvPr/>
        </p:nvSpPr>
        <p:spPr>
          <a:xfrm>
            <a:off x="3492450" y="-576188"/>
            <a:ext cx="1728192" cy="1106898"/>
          </a:xfrm>
          <a:prstGeom prst="round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3531930" y="71884"/>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1635364677"/>
      </p:ext>
    </p:extLst>
  </p:cSld>
  <p:clrMapOvr>
    <a:masterClrMapping/>
  </p:clrMapOvr>
  <mc:AlternateContent xmlns:mc="http://schemas.openxmlformats.org/markup-compatibility/2006" xmlns:p14="http://schemas.microsoft.com/office/powerpoint/2010/main">
    <mc:Choice Requires="p14">
      <p:transition spd="slow" p14:dur="2000" advTm="12564"/>
    </mc:Choice>
    <mc:Fallback xmlns="">
      <p:transition spd="slow" advTm="125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4500"/>
                            </p:stCondLst>
                            <p:childTnLst>
                              <p:par>
                                <p:cTn id="41" presetID="2" presetClass="entr" presetSubtype="4"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ppt_x"/>
                                          </p:val>
                                        </p:tav>
                                        <p:tav tm="100000">
                                          <p:val>
                                            <p:strVal val="#ppt_x"/>
                                          </p:val>
                                        </p:tav>
                                      </p:tavLst>
                                    </p:anim>
                                    <p:anim calcmode="lin" valueType="num">
                                      <p:cBhvr additive="base">
                                        <p:cTn id="48" dur="500" fill="hold"/>
                                        <p:tgtEl>
                                          <p:spTgt spid="11"/>
                                        </p:tgtEl>
                                        <p:attrNameLst>
                                          <p:attrName>ppt_y</p:attrName>
                                        </p:attrNameLst>
                                      </p:cBhvr>
                                      <p:tavLst>
                                        <p:tav tm="0">
                                          <p:val>
                                            <p:strVal val="1+#ppt_h/2"/>
                                          </p:val>
                                        </p:tav>
                                        <p:tav tm="100000">
                                          <p:val>
                                            <p:strVal val="#ppt_y"/>
                                          </p:val>
                                        </p:tav>
                                      </p:tavLst>
                                    </p:anim>
                                  </p:childTnLst>
                                </p:cTn>
                              </p:par>
                            </p:childTnLst>
                          </p:cTn>
                        </p:par>
                        <p:par>
                          <p:cTn id="49" fill="hold">
                            <p:stCondLst>
                              <p:cond delay="5000"/>
                            </p:stCondLst>
                            <p:childTnLst>
                              <p:par>
                                <p:cTn id="50" presetID="2" presetClass="entr" presetSubtype="4"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500" fill="hold"/>
                                        <p:tgtEl>
                                          <p:spTgt spid="17"/>
                                        </p:tgtEl>
                                        <p:attrNameLst>
                                          <p:attrName>ppt_x</p:attrName>
                                        </p:attrNameLst>
                                      </p:cBhvr>
                                      <p:tavLst>
                                        <p:tav tm="0">
                                          <p:val>
                                            <p:strVal val="#ppt_x"/>
                                          </p:val>
                                        </p:tav>
                                        <p:tav tm="100000">
                                          <p:val>
                                            <p:strVal val="#ppt_x"/>
                                          </p:val>
                                        </p:tav>
                                      </p:tavLst>
                                    </p:anim>
                                    <p:anim calcmode="lin" valueType="num">
                                      <p:cBhvr additive="base">
                                        <p:cTn id="53" dur="500" fill="hold"/>
                                        <p:tgtEl>
                                          <p:spTgt spid="17"/>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500" fill="hold"/>
                                        <p:tgtEl>
                                          <p:spTgt spid="12"/>
                                        </p:tgtEl>
                                        <p:attrNameLst>
                                          <p:attrName>ppt_x</p:attrName>
                                        </p:attrNameLst>
                                      </p:cBhvr>
                                      <p:tavLst>
                                        <p:tav tm="0">
                                          <p:val>
                                            <p:strVal val="#ppt_x"/>
                                          </p:val>
                                        </p:tav>
                                        <p:tav tm="100000">
                                          <p:val>
                                            <p:strVal val="#ppt_x"/>
                                          </p:val>
                                        </p:tav>
                                      </p:tavLst>
                                    </p:anim>
                                    <p:anim calcmode="lin" valueType="num">
                                      <p:cBhvr additive="base">
                                        <p:cTn id="57" dur="500" fill="hold"/>
                                        <p:tgtEl>
                                          <p:spTgt spid="12"/>
                                        </p:tgtEl>
                                        <p:attrNameLst>
                                          <p:attrName>ppt_y</p:attrName>
                                        </p:attrNameLst>
                                      </p:cBhvr>
                                      <p:tavLst>
                                        <p:tav tm="0">
                                          <p:val>
                                            <p:strVal val="1+#ppt_h/2"/>
                                          </p:val>
                                        </p:tav>
                                        <p:tav tm="100000">
                                          <p:val>
                                            <p:strVal val="#ppt_y"/>
                                          </p:val>
                                        </p:tav>
                                      </p:tavLst>
                                    </p:anim>
                                  </p:childTnLst>
                                </p:cTn>
                              </p:par>
                            </p:childTnLst>
                          </p:cTn>
                        </p:par>
                        <p:par>
                          <p:cTn id="58" fill="hold">
                            <p:stCondLst>
                              <p:cond delay="5500"/>
                            </p:stCondLst>
                            <p:childTnLst>
                              <p:par>
                                <p:cTn id="59" presetID="2" presetClass="entr" presetSubtype="4"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500" fill="hold"/>
                                        <p:tgtEl>
                                          <p:spTgt spid="16"/>
                                        </p:tgtEl>
                                        <p:attrNameLst>
                                          <p:attrName>ppt_x</p:attrName>
                                        </p:attrNameLst>
                                      </p:cBhvr>
                                      <p:tavLst>
                                        <p:tav tm="0">
                                          <p:val>
                                            <p:strVal val="#ppt_x"/>
                                          </p:val>
                                        </p:tav>
                                        <p:tav tm="100000">
                                          <p:val>
                                            <p:strVal val="#ppt_x"/>
                                          </p:val>
                                        </p:tav>
                                      </p:tavLst>
                                    </p:anim>
                                    <p:anim calcmode="lin" valueType="num">
                                      <p:cBhvr additive="base">
                                        <p:cTn id="62" dur="500" fill="hold"/>
                                        <p:tgtEl>
                                          <p:spTgt spid="16"/>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additive="base">
                                        <p:cTn id="65" dur="500" fill="hold"/>
                                        <p:tgtEl>
                                          <p:spTgt spid="14"/>
                                        </p:tgtEl>
                                        <p:attrNameLst>
                                          <p:attrName>ppt_x</p:attrName>
                                        </p:attrNameLst>
                                      </p:cBhvr>
                                      <p:tavLst>
                                        <p:tav tm="0">
                                          <p:val>
                                            <p:strVal val="#ppt_x"/>
                                          </p:val>
                                        </p:tav>
                                        <p:tav tm="100000">
                                          <p:val>
                                            <p:strVal val="#ppt_x"/>
                                          </p:val>
                                        </p:tav>
                                      </p:tavLst>
                                    </p:anim>
                                    <p:anim calcmode="lin" valueType="num">
                                      <p:cBhvr additive="base">
                                        <p:cTn id="66" dur="500" fill="hold"/>
                                        <p:tgtEl>
                                          <p:spTgt spid="14"/>
                                        </p:tgtEl>
                                        <p:attrNameLst>
                                          <p:attrName>ppt_y</p:attrName>
                                        </p:attrNameLst>
                                      </p:cBhvr>
                                      <p:tavLst>
                                        <p:tav tm="0">
                                          <p:val>
                                            <p:strVal val="1+#ppt_h/2"/>
                                          </p:val>
                                        </p:tav>
                                        <p:tav tm="100000">
                                          <p:val>
                                            <p:strVal val="#ppt_y"/>
                                          </p:val>
                                        </p:tav>
                                      </p:tavLst>
                                    </p:anim>
                                  </p:childTnLst>
                                </p:cTn>
                              </p:par>
                            </p:childTnLst>
                          </p:cTn>
                        </p:par>
                        <p:par>
                          <p:cTn id="67" fill="hold">
                            <p:stCondLst>
                              <p:cond delay="6000"/>
                            </p:stCondLst>
                            <p:childTnLst>
                              <p:par>
                                <p:cTn id="68" presetID="2" presetClass="entr" presetSubtype="4" fill="hold" grpId="0" nodeType="afterEffect">
                                  <p:stCondLst>
                                    <p:cond delay="0"/>
                                  </p:stCondLst>
                                  <p:childTnLst>
                                    <p:set>
                                      <p:cBhvr>
                                        <p:cTn id="69" dur="1" fill="hold">
                                          <p:stCondLst>
                                            <p:cond delay="0"/>
                                          </p:stCondLst>
                                        </p:cTn>
                                        <p:tgtEl>
                                          <p:spTgt spid="18"/>
                                        </p:tgtEl>
                                        <p:attrNameLst>
                                          <p:attrName>style.visibility</p:attrName>
                                        </p:attrNameLst>
                                      </p:cBhvr>
                                      <p:to>
                                        <p:strVal val="visible"/>
                                      </p:to>
                                    </p:set>
                                    <p:anim calcmode="lin" valueType="num">
                                      <p:cBhvr additive="base">
                                        <p:cTn id="70" dur="500" fill="hold"/>
                                        <p:tgtEl>
                                          <p:spTgt spid="18"/>
                                        </p:tgtEl>
                                        <p:attrNameLst>
                                          <p:attrName>ppt_x</p:attrName>
                                        </p:attrNameLst>
                                      </p:cBhvr>
                                      <p:tavLst>
                                        <p:tav tm="0">
                                          <p:val>
                                            <p:strVal val="#ppt_x"/>
                                          </p:val>
                                        </p:tav>
                                        <p:tav tm="100000">
                                          <p:val>
                                            <p:strVal val="#ppt_x"/>
                                          </p:val>
                                        </p:tav>
                                      </p:tavLst>
                                    </p:anim>
                                    <p:anim calcmode="lin" valueType="num">
                                      <p:cBhvr additive="base">
                                        <p:cTn id="71" dur="500" fill="hold"/>
                                        <p:tgtEl>
                                          <p:spTgt spid="18"/>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additive="base">
                                        <p:cTn id="74" dur="500" fill="hold"/>
                                        <p:tgtEl>
                                          <p:spTgt spid="13"/>
                                        </p:tgtEl>
                                        <p:attrNameLst>
                                          <p:attrName>ppt_x</p:attrName>
                                        </p:attrNameLst>
                                      </p:cBhvr>
                                      <p:tavLst>
                                        <p:tav tm="0">
                                          <p:val>
                                            <p:strVal val="#ppt_x"/>
                                          </p:val>
                                        </p:tav>
                                        <p:tav tm="100000">
                                          <p:val>
                                            <p:strVal val="#ppt_x"/>
                                          </p:val>
                                        </p:tav>
                                      </p:tavLst>
                                    </p:anim>
                                    <p:anim calcmode="lin" valueType="num">
                                      <p:cBhvr additive="base">
                                        <p:cTn id="75" dur="500" fill="hold"/>
                                        <p:tgtEl>
                                          <p:spTgt spid="13"/>
                                        </p:tgtEl>
                                        <p:attrNameLst>
                                          <p:attrName>ppt_y</p:attrName>
                                        </p:attrNameLst>
                                      </p:cBhvr>
                                      <p:tavLst>
                                        <p:tav tm="0">
                                          <p:val>
                                            <p:strVal val="1+#ppt_h/2"/>
                                          </p:val>
                                        </p:tav>
                                        <p:tav tm="100000">
                                          <p:val>
                                            <p:strVal val="#ppt_y"/>
                                          </p:val>
                                        </p:tav>
                                      </p:tavLst>
                                    </p:anim>
                                  </p:childTnLst>
                                </p:cTn>
                              </p:par>
                            </p:childTnLst>
                          </p:cTn>
                        </p:par>
                        <p:par>
                          <p:cTn id="76" fill="hold">
                            <p:stCondLst>
                              <p:cond delay="6500"/>
                            </p:stCondLst>
                            <p:childTnLst>
                              <p:par>
                                <p:cTn id="77" presetID="42" presetClass="entr" presetSubtype="0"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fade">
                                      <p:cBhvr>
                                        <p:cTn id="79" dur="1000"/>
                                        <p:tgtEl>
                                          <p:spTgt spid="20"/>
                                        </p:tgtEl>
                                      </p:cBhvr>
                                    </p:animEffect>
                                    <p:anim calcmode="lin" valueType="num">
                                      <p:cBhvr>
                                        <p:cTn id="80" dur="1000" fill="hold"/>
                                        <p:tgtEl>
                                          <p:spTgt spid="20"/>
                                        </p:tgtEl>
                                        <p:attrNameLst>
                                          <p:attrName>ppt_x</p:attrName>
                                        </p:attrNameLst>
                                      </p:cBhvr>
                                      <p:tavLst>
                                        <p:tav tm="0">
                                          <p:val>
                                            <p:strVal val="#ppt_x"/>
                                          </p:val>
                                        </p:tav>
                                        <p:tav tm="100000">
                                          <p:val>
                                            <p:strVal val="#ppt_x"/>
                                          </p:val>
                                        </p:tav>
                                      </p:tavLst>
                                    </p:anim>
                                    <p:anim calcmode="lin" valueType="num">
                                      <p:cBhvr>
                                        <p:cTn id="81" dur="1000" fill="hold"/>
                                        <p:tgtEl>
                                          <p:spTgt spid="20"/>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fade">
                                      <p:cBhvr>
                                        <p:cTn id="84" dur="1000"/>
                                        <p:tgtEl>
                                          <p:spTgt spid="19"/>
                                        </p:tgtEl>
                                      </p:cBhvr>
                                    </p:animEffect>
                                    <p:anim calcmode="lin" valueType="num">
                                      <p:cBhvr>
                                        <p:cTn id="85" dur="1000" fill="hold"/>
                                        <p:tgtEl>
                                          <p:spTgt spid="19"/>
                                        </p:tgtEl>
                                        <p:attrNameLst>
                                          <p:attrName>ppt_x</p:attrName>
                                        </p:attrNameLst>
                                      </p:cBhvr>
                                      <p:tavLst>
                                        <p:tav tm="0">
                                          <p:val>
                                            <p:strVal val="#ppt_x"/>
                                          </p:val>
                                        </p:tav>
                                        <p:tav tm="100000">
                                          <p:val>
                                            <p:strVal val="#ppt_x"/>
                                          </p:val>
                                        </p:tav>
                                      </p:tavLst>
                                    </p:anim>
                                    <p:anim calcmode="lin" valueType="num">
                                      <p:cBhvr>
                                        <p:cTn id="86" dur="1000" fill="hold"/>
                                        <p:tgtEl>
                                          <p:spTgt spid="19"/>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22"/>
                                        </p:tgtEl>
                                        <p:attrNameLst>
                                          <p:attrName>style.visibility</p:attrName>
                                        </p:attrNameLst>
                                      </p:cBhvr>
                                      <p:to>
                                        <p:strVal val="visible"/>
                                      </p:to>
                                    </p:set>
                                    <p:animEffect transition="in" filter="fade">
                                      <p:cBhvr>
                                        <p:cTn id="89" dur="1000"/>
                                        <p:tgtEl>
                                          <p:spTgt spid="22"/>
                                        </p:tgtEl>
                                      </p:cBhvr>
                                    </p:animEffect>
                                    <p:anim calcmode="lin" valueType="num">
                                      <p:cBhvr>
                                        <p:cTn id="90" dur="1000" fill="hold"/>
                                        <p:tgtEl>
                                          <p:spTgt spid="22"/>
                                        </p:tgtEl>
                                        <p:attrNameLst>
                                          <p:attrName>ppt_x</p:attrName>
                                        </p:attrNameLst>
                                      </p:cBhvr>
                                      <p:tavLst>
                                        <p:tav tm="0">
                                          <p:val>
                                            <p:strVal val="#ppt_x"/>
                                          </p:val>
                                        </p:tav>
                                        <p:tav tm="100000">
                                          <p:val>
                                            <p:strVal val="#ppt_x"/>
                                          </p:val>
                                        </p:tav>
                                      </p:tavLst>
                                    </p:anim>
                                    <p:anim calcmode="lin" valueType="num">
                                      <p:cBhvr>
                                        <p:cTn id="91" dur="1000" fill="hold"/>
                                        <p:tgtEl>
                                          <p:spTgt spid="22"/>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21"/>
                                        </p:tgtEl>
                                        <p:attrNameLst>
                                          <p:attrName>style.visibility</p:attrName>
                                        </p:attrNameLst>
                                      </p:cBhvr>
                                      <p:to>
                                        <p:strVal val="visible"/>
                                      </p:to>
                                    </p:set>
                                    <p:animEffect transition="in" filter="fade">
                                      <p:cBhvr>
                                        <p:cTn id="94" dur="1000"/>
                                        <p:tgtEl>
                                          <p:spTgt spid="21"/>
                                        </p:tgtEl>
                                      </p:cBhvr>
                                    </p:animEffect>
                                    <p:anim calcmode="lin" valueType="num">
                                      <p:cBhvr>
                                        <p:cTn id="95" dur="1000" fill="hold"/>
                                        <p:tgtEl>
                                          <p:spTgt spid="21"/>
                                        </p:tgtEl>
                                        <p:attrNameLst>
                                          <p:attrName>ppt_x</p:attrName>
                                        </p:attrNameLst>
                                      </p:cBhvr>
                                      <p:tavLst>
                                        <p:tav tm="0">
                                          <p:val>
                                            <p:strVal val="#ppt_x"/>
                                          </p:val>
                                        </p:tav>
                                        <p:tav tm="100000">
                                          <p:val>
                                            <p:strVal val="#ppt_x"/>
                                          </p:val>
                                        </p:tav>
                                      </p:tavLst>
                                    </p:anim>
                                    <p:anim calcmode="lin" valueType="num">
                                      <p:cBhvr>
                                        <p:cTn id="96" dur="1000" fill="hold"/>
                                        <p:tgtEl>
                                          <p:spTgt spid="21"/>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fade">
                                      <p:cBhvr>
                                        <p:cTn id="99" dur="1000"/>
                                        <p:tgtEl>
                                          <p:spTgt spid="24"/>
                                        </p:tgtEl>
                                      </p:cBhvr>
                                    </p:animEffect>
                                    <p:anim calcmode="lin" valueType="num">
                                      <p:cBhvr>
                                        <p:cTn id="100" dur="1000" fill="hold"/>
                                        <p:tgtEl>
                                          <p:spTgt spid="24"/>
                                        </p:tgtEl>
                                        <p:attrNameLst>
                                          <p:attrName>ppt_x</p:attrName>
                                        </p:attrNameLst>
                                      </p:cBhvr>
                                      <p:tavLst>
                                        <p:tav tm="0">
                                          <p:val>
                                            <p:strVal val="#ppt_x"/>
                                          </p:val>
                                        </p:tav>
                                        <p:tav tm="100000">
                                          <p:val>
                                            <p:strVal val="#ppt_x"/>
                                          </p:val>
                                        </p:tav>
                                      </p:tavLst>
                                    </p:anim>
                                    <p:anim calcmode="lin" valueType="num">
                                      <p:cBhvr>
                                        <p:cTn id="101" dur="1000" fill="hold"/>
                                        <p:tgtEl>
                                          <p:spTgt spid="24"/>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23"/>
                                        </p:tgtEl>
                                        <p:attrNameLst>
                                          <p:attrName>style.visibility</p:attrName>
                                        </p:attrNameLst>
                                      </p:cBhvr>
                                      <p:to>
                                        <p:strVal val="visible"/>
                                      </p:to>
                                    </p:set>
                                    <p:animEffect transition="in" filter="fade">
                                      <p:cBhvr>
                                        <p:cTn id="104" dur="1000"/>
                                        <p:tgtEl>
                                          <p:spTgt spid="23"/>
                                        </p:tgtEl>
                                      </p:cBhvr>
                                    </p:animEffect>
                                    <p:anim calcmode="lin" valueType="num">
                                      <p:cBhvr>
                                        <p:cTn id="105" dur="1000" fill="hold"/>
                                        <p:tgtEl>
                                          <p:spTgt spid="23"/>
                                        </p:tgtEl>
                                        <p:attrNameLst>
                                          <p:attrName>ppt_x</p:attrName>
                                        </p:attrNameLst>
                                      </p:cBhvr>
                                      <p:tavLst>
                                        <p:tav tm="0">
                                          <p:val>
                                            <p:strVal val="#ppt_x"/>
                                          </p:val>
                                        </p:tav>
                                        <p:tav tm="100000">
                                          <p:val>
                                            <p:strVal val="#ppt_x"/>
                                          </p:val>
                                        </p:tav>
                                      </p:tavLst>
                                    </p:anim>
                                    <p:anim calcmode="lin" valueType="num">
                                      <p:cBhvr>
                                        <p:cTn id="106" dur="1000" fill="hold"/>
                                        <p:tgtEl>
                                          <p:spTgt spid="23"/>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26"/>
                                        </p:tgtEl>
                                        <p:attrNameLst>
                                          <p:attrName>style.visibility</p:attrName>
                                        </p:attrNameLst>
                                      </p:cBhvr>
                                      <p:to>
                                        <p:strVal val="visible"/>
                                      </p:to>
                                    </p:set>
                                    <p:animEffect transition="in" filter="fade">
                                      <p:cBhvr>
                                        <p:cTn id="109" dur="1000"/>
                                        <p:tgtEl>
                                          <p:spTgt spid="26"/>
                                        </p:tgtEl>
                                      </p:cBhvr>
                                    </p:animEffect>
                                    <p:anim calcmode="lin" valueType="num">
                                      <p:cBhvr>
                                        <p:cTn id="110" dur="1000" fill="hold"/>
                                        <p:tgtEl>
                                          <p:spTgt spid="26"/>
                                        </p:tgtEl>
                                        <p:attrNameLst>
                                          <p:attrName>ppt_x</p:attrName>
                                        </p:attrNameLst>
                                      </p:cBhvr>
                                      <p:tavLst>
                                        <p:tav tm="0">
                                          <p:val>
                                            <p:strVal val="#ppt_x"/>
                                          </p:val>
                                        </p:tav>
                                        <p:tav tm="100000">
                                          <p:val>
                                            <p:strVal val="#ppt_x"/>
                                          </p:val>
                                        </p:tav>
                                      </p:tavLst>
                                    </p:anim>
                                    <p:anim calcmode="lin" valueType="num">
                                      <p:cBhvr>
                                        <p:cTn id="111" dur="1000" fill="hold"/>
                                        <p:tgtEl>
                                          <p:spTgt spid="26"/>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25"/>
                                        </p:tgtEl>
                                        <p:attrNameLst>
                                          <p:attrName>style.visibility</p:attrName>
                                        </p:attrNameLst>
                                      </p:cBhvr>
                                      <p:to>
                                        <p:strVal val="visible"/>
                                      </p:to>
                                    </p:set>
                                    <p:animEffect transition="in" filter="fade">
                                      <p:cBhvr>
                                        <p:cTn id="114" dur="1000"/>
                                        <p:tgtEl>
                                          <p:spTgt spid="25"/>
                                        </p:tgtEl>
                                      </p:cBhvr>
                                    </p:animEffect>
                                    <p:anim calcmode="lin" valueType="num">
                                      <p:cBhvr>
                                        <p:cTn id="115" dur="1000" fill="hold"/>
                                        <p:tgtEl>
                                          <p:spTgt spid="25"/>
                                        </p:tgtEl>
                                        <p:attrNameLst>
                                          <p:attrName>ppt_x</p:attrName>
                                        </p:attrNameLst>
                                      </p:cBhvr>
                                      <p:tavLst>
                                        <p:tav tm="0">
                                          <p:val>
                                            <p:strVal val="#ppt_x"/>
                                          </p:val>
                                        </p:tav>
                                        <p:tav tm="100000">
                                          <p:val>
                                            <p:strVal val="#ppt_x"/>
                                          </p:val>
                                        </p:tav>
                                      </p:tavLst>
                                    </p:anim>
                                    <p:anim calcmode="lin" valueType="num">
                                      <p:cBhvr>
                                        <p:cTn id="11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1" grpId="0" animBg="1"/>
      <p:bldP spid="12" grpId="0" animBg="1"/>
      <p:bldP spid="13" grpId="0" animBg="1"/>
      <p:bldP spid="14" grpId="0" animBg="1"/>
      <p:bldP spid="15" grpId="0"/>
      <p:bldP spid="16" grpId="0"/>
      <p:bldP spid="17" grpId="0"/>
      <p:bldP spid="18" grpId="0"/>
      <p:bldP spid="19" grpId="0"/>
      <p:bldP spid="20" grpId="0"/>
      <p:bldP spid="21" grpId="0"/>
      <p:bldP spid="22" grpId="0"/>
      <p:bldP spid="23" grpId="0"/>
      <p:bldP spid="24" grpId="0"/>
      <p:bldP spid="25" grpId="0"/>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1"/>
          <p:cNvSpPr/>
          <p:nvPr/>
        </p:nvSpPr>
        <p:spPr>
          <a:xfrm>
            <a:off x="611561" y="1258923"/>
            <a:ext cx="1944216" cy="1478181"/>
          </a:xfrm>
          <a:prstGeom prst="hexagon">
            <a:avLst/>
          </a:prstGeom>
          <a:blipFill dpi="0" rotWithShape="1">
            <a:blip r:embed="rId3" cstate="print">
              <a:extLst>
                <a:ext uri="{28A0092B-C50C-407E-A947-70E740481C1C}">
                  <a14:useLocalDpi xmlns:a14="http://schemas.microsoft.com/office/drawing/2010/main" val="0"/>
                </a:ext>
              </a:extLst>
            </a:blip>
            <a:srcRect/>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六边形 2"/>
          <p:cNvSpPr/>
          <p:nvPr/>
        </p:nvSpPr>
        <p:spPr>
          <a:xfrm>
            <a:off x="2497378" y="2140627"/>
            <a:ext cx="784531" cy="596477"/>
          </a:xfrm>
          <a:prstGeom prst="hexagon">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2623389" y="2285120"/>
            <a:ext cx="444352" cy="400110"/>
          </a:xfrm>
          <a:prstGeom prst="rect">
            <a:avLst/>
          </a:prstGeom>
          <a:noFill/>
        </p:spPr>
        <p:txBody>
          <a:bodyPr wrap="none" rtlCol="0">
            <a:spAutoFit/>
          </a:bodyPr>
          <a:lstStyle/>
          <a:p>
            <a:r>
              <a:rPr lang="en-US" altLang="zh-CN" sz="2000" b="1" dirty="0">
                <a:solidFill>
                  <a:schemeClr val="bg1"/>
                </a:solidFill>
                <a:latin typeface="方正正大黑简体" panose="02000000000000000000" pitchFamily="2" charset="-122"/>
                <a:ea typeface="方正正大黑简体" panose="02000000000000000000" pitchFamily="2" charset="-122"/>
              </a:rPr>
              <a:t>01</a:t>
            </a:r>
            <a:endParaRPr lang="zh-CN" altLang="en-US" sz="2000" b="1" dirty="0">
              <a:solidFill>
                <a:schemeClr val="bg1"/>
              </a:solidFill>
              <a:latin typeface="方正正大黑简体" panose="02000000000000000000" pitchFamily="2" charset="-122"/>
              <a:ea typeface="方正正大黑简体" panose="02000000000000000000" pitchFamily="2" charset="-122"/>
            </a:endParaRPr>
          </a:p>
        </p:txBody>
      </p:sp>
      <p:sp>
        <p:nvSpPr>
          <p:cNvPr id="5" name="矩形 4"/>
          <p:cNvSpPr/>
          <p:nvPr/>
        </p:nvSpPr>
        <p:spPr>
          <a:xfrm flipH="1">
            <a:off x="3544220" y="1577291"/>
            <a:ext cx="4844205"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rPr>
              <a:t>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6" name="矩形 5"/>
          <p:cNvSpPr/>
          <p:nvPr/>
        </p:nvSpPr>
        <p:spPr>
          <a:xfrm>
            <a:off x="3554585" y="1250016"/>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7" name="六边形 6"/>
          <p:cNvSpPr/>
          <p:nvPr/>
        </p:nvSpPr>
        <p:spPr>
          <a:xfrm>
            <a:off x="6401959" y="2874005"/>
            <a:ext cx="1944216" cy="1478181"/>
          </a:xfrm>
          <a:prstGeom prst="hexagon">
            <a:avLst/>
          </a:prstGeom>
          <a:blipFill dpi="0" rotWithShape="1">
            <a:blip r:embed="rId4" cstate="print">
              <a:extLst>
                <a:ext uri="{28A0092B-C50C-407E-A947-70E740481C1C}">
                  <a14:useLocalDpi xmlns:a14="http://schemas.microsoft.com/office/drawing/2010/main" val="0"/>
                </a:ext>
              </a:extLst>
            </a:blip>
            <a:srcRect/>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六边形 7"/>
          <p:cNvSpPr/>
          <p:nvPr/>
        </p:nvSpPr>
        <p:spPr>
          <a:xfrm>
            <a:off x="5617429" y="3791811"/>
            <a:ext cx="784531" cy="596477"/>
          </a:xfrm>
          <a:prstGeom prst="hexagon">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5743440" y="3936304"/>
            <a:ext cx="444352" cy="400110"/>
          </a:xfrm>
          <a:prstGeom prst="rect">
            <a:avLst/>
          </a:prstGeom>
          <a:noFill/>
        </p:spPr>
        <p:txBody>
          <a:bodyPr wrap="none" rtlCol="0">
            <a:spAutoFit/>
          </a:bodyPr>
          <a:lstStyle/>
          <a:p>
            <a:r>
              <a:rPr lang="en-US" altLang="zh-CN" sz="2000" b="1" dirty="0">
                <a:solidFill>
                  <a:schemeClr val="bg1"/>
                </a:solidFill>
                <a:latin typeface="方正正大黑简体" panose="02000000000000000000" pitchFamily="2" charset="-122"/>
                <a:ea typeface="方正正大黑简体" panose="02000000000000000000" pitchFamily="2" charset="-122"/>
              </a:rPr>
              <a:t>02</a:t>
            </a:r>
            <a:endParaRPr lang="zh-CN" altLang="en-US" sz="2000" b="1" dirty="0">
              <a:solidFill>
                <a:schemeClr val="bg1"/>
              </a:solidFill>
              <a:latin typeface="方正正大黑简体" panose="02000000000000000000" pitchFamily="2" charset="-122"/>
              <a:ea typeface="方正正大黑简体" panose="02000000000000000000" pitchFamily="2" charset="-122"/>
            </a:endParaRPr>
          </a:p>
        </p:txBody>
      </p:sp>
      <p:sp>
        <p:nvSpPr>
          <p:cNvPr id="10" name="矩形 9"/>
          <p:cNvSpPr/>
          <p:nvPr/>
        </p:nvSpPr>
        <p:spPr>
          <a:xfrm flipH="1">
            <a:off x="611562" y="3302545"/>
            <a:ext cx="4844205"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rPr>
              <a:t>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11" name="矩形 10"/>
          <p:cNvSpPr/>
          <p:nvPr/>
        </p:nvSpPr>
        <p:spPr>
          <a:xfrm>
            <a:off x="2675204" y="3022777"/>
            <a:ext cx="2338167" cy="328267"/>
          </a:xfrm>
          <a:prstGeom prst="rect">
            <a:avLst/>
          </a:prstGeom>
        </p:spPr>
        <p:txBody>
          <a:bodyPr wrap="square" lIns="121893" tIns="60946" rIns="121893" bIns="60946">
            <a:spAutoFit/>
          </a:bodyPr>
          <a:lstStyle/>
          <a:p>
            <a:pPr algn="r" defTabSz="1218900" fontAlgn="base">
              <a:lnSpc>
                <a:spcPts val="1600"/>
              </a:lnSpc>
              <a:spcBef>
                <a:spcPct val="0"/>
              </a:spcBef>
              <a:spcAft>
                <a:spcPct val="0"/>
              </a:spcAft>
            </a:pPr>
            <a:r>
              <a:rPr lang="zh-CN" altLang="en-US" sz="1600" b="1" dirty="0">
                <a:solidFill>
                  <a:schemeClr val="tx1">
                    <a:lumMod val="75000"/>
                    <a:lumOff val="25000"/>
                  </a:schemeClr>
                </a:solidFill>
                <a:latin typeface="微软雅黑" pitchFamily="34" charset="-122"/>
                <a:ea typeface="微软雅黑" pitchFamily="34" charset="-122"/>
              </a:rPr>
              <a:t>这里填写小标题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12" name="圆角矩形 38"/>
          <p:cNvSpPr/>
          <p:nvPr/>
        </p:nvSpPr>
        <p:spPr>
          <a:xfrm>
            <a:off x="3492450" y="-576188"/>
            <a:ext cx="1728192" cy="1106898"/>
          </a:xfrm>
          <a:prstGeom prst="round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531930" y="71884"/>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3007760163"/>
      </p:ext>
    </p:extLst>
  </p:cSld>
  <p:clrMapOvr>
    <a:masterClrMapping/>
  </p:clrMapOvr>
  <mc:AlternateContent xmlns:mc="http://schemas.openxmlformats.org/markup-compatibility/2006" xmlns:p14="http://schemas.microsoft.com/office/powerpoint/2010/main">
    <mc:Choice Requires="p14">
      <p:transition spd="slow" p14:dur="2000" advTm="8679"/>
    </mc:Choice>
    <mc:Fallback xmlns="">
      <p:transition spd="slow" advTm="867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Scale>
                                      <p:cBhvr>
                                        <p:cTn id="12"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
                                        </p:tgtEl>
                                        <p:attrNameLst>
                                          <p:attrName>ppt_x</p:attrName>
                                          <p:attrName>ppt_y</p:attrName>
                                        </p:attrNameLst>
                                      </p:cBhvr>
                                    </p:animMotion>
                                    <p:animEffect transition="in" filter="fade">
                                      <p:cBhvr>
                                        <p:cTn id="14" dur="1000"/>
                                        <p:tgtEl>
                                          <p:spTgt spid="3"/>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Scale>
                                      <p:cBhvr>
                                        <p:cTn id="1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4"/>
                                        </p:tgtEl>
                                        <p:attrNameLst>
                                          <p:attrName>ppt_x</p:attrName>
                                          <p:attrName>ppt_y</p:attrName>
                                        </p:attrNameLst>
                                      </p:cBhvr>
                                    </p:animMotion>
                                    <p:animEffect transition="in" filter="fade">
                                      <p:cBhvr>
                                        <p:cTn id="19" dur="1000"/>
                                        <p:tgtEl>
                                          <p:spTgt spid="4"/>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350"/>
                                        <p:tgtEl>
                                          <p:spTgt spid="6"/>
                                        </p:tgtEl>
                                      </p:cBhvr>
                                    </p:animEffect>
                                  </p:childTnLst>
                                </p:cTn>
                              </p:par>
                              <p:par>
                                <p:cTn id="24" presetID="26" presetClass="emph" presetSubtype="0" fill="hold" grpId="1" nodeType="withEffect">
                                  <p:stCondLst>
                                    <p:cond delay="0"/>
                                  </p:stCondLst>
                                  <p:childTnLst>
                                    <p:animEffect transition="out" filter="fade">
                                      <p:cBhvr>
                                        <p:cTn id="25" dur="400" tmFilter="0, 0; .2, .5; .8, .5; 1, 0"/>
                                        <p:tgtEl>
                                          <p:spTgt spid="6"/>
                                        </p:tgtEl>
                                      </p:cBhvr>
                                    </p:animEffect>
                                    <p:animScale>
                                      <p:cBhvr>
                                        <p:cTn id="26" dur="200" autoRev="1" fill="hold"/>
                                        <p:tgtEl>
                                          <p:spTgt spid="6"/>
                                        </p:tgtEl>
                                      </p:cBhvr>
                                      <p:by x="105000" y="105000"/>
                                    </p:animScale>
                                  </p:childTnLst>
                                </p:cTn>
                              </p:par>
                            </p:childTnLst>
                          </p:cTn>
                        </p:par>
                        <p:par>
                          <p:cTn id="27" fill="hold">
                            <p:stCondLst>
                              <p:cond delay="1400"/>
                            </p:stCondLst>
                            <p:childTnLst>
                              <p:par>
                                <p:cTn id="28" presetID="10" presetClass="entr" presetSubtype="0"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childTnLst>
                          </p:cTn>
                        </p:par>
                        <p:par>
                          <p:cTn id="31" fill="hold">
                            <p:stCondLst>
                              <p:cond delay="1900"/>
                            </p:stCondLst>
                            <p:childTnLst>
                              <p:par>
                                <p:cTn id="32" presetID="52" presetClass="entr" presetSubtype="0"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Scale>
                                      <p:cBhvr>
                                        <p:cTn id="34"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8"/>
                                        </p:tgtEl>
                                        <p:attrNameLst>
                                          <p:attrName>ppt_x</p:attrName>
                                          <p:attrName>ppt_y</p:attrName>
                                        </p:attrNameLst>
                                      </p:cBhvr>
                                    </p:animMotion>
                                    <p:animEffect transition="in" filter="fade">
                                      <p:cBhvr>
                                        <p:cTn id="36" dur="1000"/>
                                        <p:tgtEl>
                                          <p:spTgt spid="8"/>
                                        </p:tgtEl>
                                      </p:cBhvr>
                                    </p:animEffect>
                                  </p:childTnLst>
                                </p:cTn>
                              </p:par>
                              <p:par>
                                <p:cTn id="37" presetID="52"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Scale>
                                      <p:cBhvr>
                                        <p:cTn id="39"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9"/>
                                        </p:tgtEl>
                                        <p:attrNameLst>
                                          <p:attrName>ppt_x</p:attrName>
                                          <p:attrName>ppt_y</p:attrName>
                                        </p:attrNameLst>
                                      </p:cBhvr>
                                    </p:animMotion>
                                    <p:animEffect transition="in" filter="fade">
                                      <p:cBhvr>
                                        <p:cTn id="41" dur="1000"/>
                                        <p:tgtEl>
                                          <p:spTgt spid="9"/>
                                        </p:tgtEl>
                                      </p:cBhvr>
                                    </p:animEffect>
                                  </p:childTnLst>
                                </p:cTn>
                              </p:par>
                              <p:par>
                                <p:cTn id="42" presetID="52" presetClass="entr" presetSubtype="0" fill="hold" grpId="0" nodeType="withEffect">
                                  <p:stCondLst>
                                    <p:cond delay="0"/>
                                  </p:stCondLst>
                                  <p:childTnLst>
                                    <p:set>
                                      <p:cBhvr>
                                        <p:cTn id="43" dur="1" fill="hold">
                                          <p:stCondLst>
                                            <p:cond delay="0"/>
                                          </p:stCondLst>
                                        </p:cTn>
                                        <p:tgtEl>
                                          <p:spTgt spid="7"/>
                                        </p:tgtEl>
                                        <p:attrNameLst>
                                          <p:attrName>style.visibility</p:attrName>
                                        </p:attrNameLst>
                                      </p:cBhvr>
                                      <p:to>
                                        <p:strVal val="visible"/>
                                      </p:to>
                                    </p:set>
                                    <p:animScale>
                                      <p:cBhvr>
                                        <p:cTn id="44"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7"/>
                                        </p:tgtEl>
                                        <p:attrNameLst>
                                          <p:attrName>ppt_x</p:attrName>
                                          <p:attrName>ppt_y</p:attrName>
                                        </p:attrNameLst>
                                      </p:cBhvr>
                                    </p:animMotion>
                                    <p:animEffect transition="in" filter="fade">
                                      <p:cBhvr>
                                        <p:cTn id="46" dur="1000"/>
                                        <p:tgtEl>
                                          <p:spTgt spid="7"/>
                                        </p:tgtEl>
                                      </p:cBhvr>
                                    </p:animEffect>
                                  </p:childTnLst>
                                </p:cTn>
                              </p:par>
                            </p:childTnLst>
                          </p:cTn>
                        </p:par>
                        <p:par>
                          <p:cTn id="47" fill="hold">
                            <p:stCondLst>
                              <p:cond delay="2900"/>
                            </p:stCondLst>
                            <p:childTnLst>
                              <p:par>
                                <p:cTn id="48" presetID="10" presetClass="entr" presetSubtype="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350"/>
                                        <p:tgtEl>
                                          <p:spTgt spid="11"/>
                                        </p:tgtEl>
                                      </p:cBhvr>
                                    </p:animEffect>
                                  </p:childTnLst>
                                </p:cTn>
                              </p:par>
                              <p:par>
                                <p:cTn id="51" presetID="26" presetClass="emph" presetSubtype="0" fill="hold" grpId="1" nodeType="withEffect">
                                  <p:stCondLst>
                                    <p:cond delay="0"/>
                                  </p:stCondLst>
                                  <p:childTnLst>
                                    <p:animEffect transition="out" filter="fade">
                                      <p:cBhvr>
                                        <p:cTn id="52" dur="400" tmFilter="0, 0; .2, .5; .8, .5; 1, 0"/>
                                        <p:tgtEl>
                                          <p:spTgt spid="11"/>
                                        </p:tgtEl>
                                      </p:cBhvr>
                                    </p:animEffect>
                                    <p:animScale>
                                      <p:cBhvr>
                                        <p:cTn id="53" dur="200" autoRev="1" fill="hold"/>
                                        <p:tgtEl>
                                          <p:spTgt spid="11"/>
                                        </p:tgtEl>
                                      </p:cBhvr>
                                      <p:by x="105000" y="105000"/>
                                    </p:animScale>
                                  </p:childTnLst>
                                </p:cTn>
                              </p:par>
                            </p:childTnLst>
                          </p:cTn>
                        </p:par>
                        <p:par>
                          <p:cTn id="54" fill="hold">
                            <p:stCondLst>
                              <p:cond delay="3300"/>
                            </p:stCondLst>
                            <p:childTnLst>
                              <p:par>
                                <p:cTn id="55" presetID="10" presetClass="entr" presetSubtype="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p:bldP spid="6" grpId="1"/>
      <p:bldP spid="7" grpId="0" animBg="1"/>
      <p:bldP spid="8" grpId="0" animBg="1"/>
      <p:bldP spid="9" grpId="0"/>
      <p:bldP spid="10" grpId="0"/>
      <p:bldP spid="11" grpId="0"/>
      <p:bldP spid="11" grpId="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123732" y="-124"/>
            <a:ext cx="9160798" cy="5040313"/>
          </a:xfrm>
          <a:prstGeom prst="rect">
            <a:avLst/>
          </a:prstGeom>
        </p:spPr>
      </p:pic>
      <p:sp>
        <p:nvSpPr>
          <p:cNvPr id="29" name="椭圆 28"/>
          <p:cNvSpPr/>
          <p:nvPr/>
        </p:nvSpPr>
        <p:spPr>
          <a:xfrm>
            <a:off x="3813010" y="753681"/>
            <a:ext cx="1080120" cy="1080120"/>
          </a:xfrm>
          <a:prstGeom prst="ellipse">
            <a:avLst/>
          </a:prstGeom>
          <a:solidFill>
            <a:schemeClr val="bg1"/>
          </a:solidFill>
          <a:ln w="152400" cmpd="sng">
            <a:solidFill>
              <a:srgbClr val="004A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4068514" y="801063"/>
            <a:ext cx="1760720" cy="991364"/>
          </a:xfrm>
          <a:prstGeom prst="rect">
            <a:avLst/>
          </a:prstGeom>
        </p:spPr>
        <p:txBody>
          <a:bodyPr wrap="square" lIns="67376" tIns="33688" rIns="67376" bIns="33688">
            <a:spAutoFit/>
          </a:bodyPr>
          <a:lstStyle/>
          <a:p>
            <a:pPr marL="0" lvl="1"/>
            <a:r>
              <a:rPr lang="en-US" altLang="zh-CN" sz="6000" dirty="0">
                <a:solidFill>
                  <a:srgbClr val="004A82"/>
                </a:solidFill>
                <a:latin typeface="微软雅黑" pitchFamily="34" charset="-122"/>
                <a:ea typeface="微软雅黑" pitchFamily="34" charset="-122"/>
              </a:rPr>
              <a:t>3</a:t>
            </a:r>
            <a:endParaRPr lang="zh-CN" altLang="en-US" sz="6000" dirty="0">
              <a:solidFill>
                <a:srgbClr val="004A82"/>
              </a:solidFill>
              <a:latin typeface="微软雅黑" pitchFamily="34" charset="-122"/>
              <a:ea typeface="微软雅黑" pitchFamily="34" charset="-122"/>
            </a:endParaRPr>
          </a:p>
        </p:txBody>
      </p:sp>
      <p:sp>
        <p:nvSpPr>
          <p:cNvPr id="46" name="矩形 45"/>
          <p:cNvSpPr/>
          <p:nvPr/>
        </p:nvSpPr>
        <p:spPr>
          <a:xfrm>
            <a:off x="3204418" y="2093243"/>
            <a:ext cx="2696824" cy="498921"/>
          </a:xfrm>
          <a:prstGeom prst="rect">
            <a:avLst/>
          </a:prstGeom>
        </p:spPr>
        <p:txBody>
          <a:bodyPr wrap="square" lIns="67376" tIns="33688" rIns="67376" bIns="33688">
            <a:spAutoFit/>
          </a:bodyPr>
          <a:lstStyle/>
          <a:p>
            <a:pPr marL="0" lvl="1"/>
            <a:r>
              <a:rPr lang="zh-CN" altLang="en-US" sz="2800" dirty="0">
                <a:solidFill>
                  <a:srgbClr val="004A82"/>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80407835"/>
      </p:ext>
    </p:extLst>
  </p:cSld>
  <p:clrMapOvr>
    <a:masterClrMapping/>
  </p:clrMapOvr>
  <mc:AlternateContent xmlns:mc="http://schemas.openxmlformats.org/markup-compatibility/2006" xmlns:p14="http://schemas.microsoft.com/office/powerpoint/2010/main">
    <mc:Choice Requires="p14">
      <p:transition spd="slow" p14:dur="2000" advTm="2328"/>
    </mc:Choice>
    <mc:Fallback xmlns="">
      <p:transition spd="slow" advTm="23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wipe(left)">
                                      <p:cBhvr>
                                        <p:cTn id="1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5" y="1821582"/>
            <a:ext cx="4392487" cy="900246"/>
          </a:xfrm>
          <a:prstGeom prst="rect">
            <a:avLst/>
          </a:prstGeom>
          <a:noFill/>
        </p:spPr>
        <p:txBody>
          <a:bodyPr wrap="square" rtlCol="0">
            <a:spAutoFit/>
          </a:bodyPr>
          <a:lstStyle/>
          <a:p>
            <a:pPr fontAlgn="auto">
              <a:lnSpc>
                <a:spcPct val="125000"/>
              </a:lnSpc>
              <a:spcBef>
                <a:spcPts val="0"/>
              </a:spcBef>
              <a:spcAft>
                <a:spcPts val="0"/>
              </a:spcAft>
            </a:pPr>
            <a:r>
              <a:rPr lang="zh-CN" altLang="en-US" sz="1400" dirty="0">
                <a:solidFill>
                  <a:schemeClr val="bg2">
                    <a:lumMod val="10000"/>
                  </a:schemeClr>
                </a:solidFill>
                <a:latin typeface="Calibri"/>
                <a:ea typeface="微软雅黑"/>
              </a:rPr>
              <a:t>添加文本说明内容添加文本说明内容添加文本说明内容添加文本说明内容添加文本说明内容添加文本说明内容添加文本说明内容添加内容</a:t>
            </a:r>
          </a:p>
        </p:txBody>
      </p:sp>
      <p:sp>
        <p:nvSpPr>
          <p:cNvPr id="3" name="TextBox 6"/>
          <p:cNvSpPr txBox="1"/>
          <p:nvPr/>
        </p:nvSpPr>
        <p:spPr>
          <a:xfrm>
            <a:off x="467545" y="2976259"/>
            <a:ext cx="4104456" cy="415498"/>
          </a:xfrm>
          <a:prstGeom prst="rect">
            <a:avLst/>
          </a:prstGeom>
          <a:noFill/>
        </p:spPr>
        <p:txBody>
          <a:bodyPr wrap="square" rtlCol="0">
            <a:spAutoFit/>
          </a:bodyPr>
          <a:lstStyle/>
          <a:p>
            <a:pPr fontAlgn="auto">
              <a:lnSpc>
                <a:spcPct val="150000"/>
              </a:lnSpc>
              <a:spcBef>
                <a:spcPts val="0"/>
              </a:spcBef>
              <a:spcAft>
                <a:spcPts val="0"/>
              </a:spcAft>
            </a:pPr>
            <a:r>
              <a:rPr lang="zh-CN" altLang="en-US" sz="1400" dirty="0">
                <a:solidFill>
                  <a:schemeClr val="bg2">
                    <a:lumMod val="10000"/>
                  </a:schemeClr>
                </a:solidFill>
                <a:latin typeface="Calibri"/>
                <a:ea typeface="微软雅黑"/>
              </a:rPr>
              <a:t>添加文本说明内容添加文本说明内容添加文本</a:t>
            </a:r>
          </a:p>
        </p:txBody>
      </p:sp>
      <p:sp>
        <p:nvSpPr>
          <p:cNvPr id="4" name="对角圆角矩形 3"/>
          <p:cNvSpPr/>
          <p:nvPr/>
        </p:nvSpPr>
        <p:spPr>
          <a:xfrm>
            <a:off x="539553" y="1504044"/>
            <a:ext cx="1425644" cy="336362"/>
          </a:xfrm>
          <a:prstGeom prst="round2DiagRect">
            <a:avLst>
              <a:gd name="adj1" fmla="val 30205"/>
              <a:gd name="adj2" fmla="val 0"/>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itchFamily="34" charset="-122"/>
                <a:ea typeface="微软雅黑" pitchFamily="34" charset="-122"/>
              </a:rPr>
              <a:t>标题一</a:t>
            </a:r>
          </a:p>
        </p:txBody>
      </p:sp>
      <p:sp>
        <p:nvSpPr>
          <p:cNvPr id="5" name="对角圆角矩形 4"/>
          <p:cNvSpPr/>
          <p:nvPr/>
        </p:nvSpPr>
        <p:spPr>
          <a:xfrm>
            <a:off x="539553" y="2679816"/>
            <a:ext cx="1425644" cy="336362"/>
          </a:xfrm>
          <a:prstGeom prst="round2DiagRect">
            <a:avLst>
              <a:gd name="adj1" fmla="val 30205"/>
              <a:gd name="adj2" fmla="val 0"/>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itchFamily="34" charset="-122"/>
                <a:ea typeface="微软雅黑" pitchFamily="34" charset="-122"/>
              </a:rPr>
              <a:t>标题二</a:t>
            </a:r>
          </a:p>
        </p:txBody>
      </p:sp>
      <p:sp>
        <p:nvSpPr>
          <p:cNvPr id="6" name="对角圆角矩形 5"/>
          <p:cNvSpPr/>
          <p:nvPr/>
        </p:nvSpPr>
        <p:spPr>
          <a:xfrm>
            <a:off x="539553" y="3405800"/>
            <a:ext cx="1425644" cy="336362"/>
          </a:xfrm>
          <a:prstGeom prst="round2DiagRect">
            <a:avLst>
              <a:gd name="adj1" fmla="val 30205"/>
              <a:gd name="adj2" fmla="val 0"/>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itchFamily="34" charset="-122"/>
                <a:ea typeface="微软雅黑" pitchFamily="34" charset="-122"/>
              </a:rPr>
              <a:t>标题三</a:t>
            </a:r>
          </a:p>
        </p:txBody>
      </p:sp>
      <p:sp>
        <p:nvSpPr>
          <p:cNvPr id="7" name="TextBox 6"/>
          <p:cNvSpPr txBox="1"/>
          <p:nvPr/>
        </p:nvSpPr>
        <p:spPr>
          <a:xfrm>
            <a:off x="467545" y="3732099"/>
            <a:ext cx="4392487" cy="630942"/>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r>
              <a:rPr lang="zh-CN" altLang="en-US" dirty="0">
                <a:solidFill>
                  <a:schemeClr val="bg2">
                    <a:lumMod val="10000"/>
                  </a:schemeClr>
                </a:solidFill>
              </a:rPr>
              <a:t>添加文本说明内容添加文本说明内容添加文本说明内容添加文本说明内容添加内容</a:t>
            </a:r>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234010" y="1938854"/>
            <a:ext cx="2759859" cy="152127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9"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rot="422593">
            <a:off x="5762634" y="2166693"/>
            <a:ext cx="2888945" cy="19407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10" name="Picture 6"/>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rot="854817">
            <a:off x="5220107" y="2952854"/>
            <a:ext cx="2562324" cy="160709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11" name="圆角矩形 38"/>
          <p:cNvSpPr/>
          <p:nvPr/>
        </p:nvSpPr>
        <p:spPr>
          <a:xfrm>
            <a:off x="3492450" y="-576188"/>
            <a:ext cx="1728192" cy="1106898"/>
          </a:xfrm>
          <a:prstGeom prst="round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531930" y="71884"/>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1551270434"/>
      </p:ext>
    </p:extLst>
  </p:cSld>
  <p:clrMapOvr>
    <a:masterClrMapping/>
  </p:clrMapOvr>
  <mc:AlternateContent xmlns:mc="http://schemas.openxmlformats.org/markup-compatibility/2006" xmlns:p14="http://schemas.microsoft.com/office/powerpoint/2010/main">
    <mc:Choice Requires="p14">
      <p:transition spd="slow" p14:dur="2000" advTm="10817"/>
    </mc:Choice>
    <mc:Fallback xmlns="">
      <p:transition spd="slow" advTm="108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25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250"/>
                            </p:stCondLst>
                            <p:childTnLst>
                              <p:par>
                                <p:cTn id="17" presetID="49" presetClass="entr" presetSubtype="0" decel="10000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style.rotation</p:attrName>
                                        </p:attrNameLst>
                                      </p:cBhvr>
                                      <p:tavLst>
                                        <p:tav tm="0">
                                          <p:val>
                                            <p:fltVal val="360"/>
                                          </p:val>
                                        </p:tav>
                                        <p:tav tm="100000">
                                          <p:val>
                                            <p:fltVal val="0"/>
                                          </p:val>
                                        </p:tav>
                                      </p:tavLst>
                                    </p:anim>
                                    <p:animEffect transition="in" filter="fade">
                                      <p:cBhvr>
                                        <p:cTn id="22" dur="500"/>
                                        <p:tgtEl>
                                          <p:spTgt spid="8"/>
                                        </p:tgtEl>
                                      </p:cBhvr>
                                    </p:animEffect>
                                  </p:childTnLst>
                                </p:cTn>
                              </p:par>
                            </p:childTnLst>
                          </p:cTn>
                        </p:par>
                        <p:par>
                          <p:cTn id="23" fill="hold">
                            <p:stCondLst>
                              <p:cond delay="2750"/>
                            </p:stCondLst>
                            <p:childTnLst>
                              <p:par>
                                <p:cTn id="24" presetID="6" presetClass="emph" presetSubtype="0" fill="hold" nodeType="afterEffect">
                                  <p:stCondLst>
                                    <p:cond delay="0"/>
                                  </p:stCondLst>
                                  <p:childTnLst>
                                    <p:animScale>
                                      <p:cBhvr>
                                        <p:cTn id="25" dur="2000" fill="hold"/>
                                        <p:tgtEl>
                                          <p:spTgt spid="8"/>
                                        </p:tgtEl>
                                      </p:cBhvr>
                                      <p:by x="75000" y="75000"/>
                                    </p:animScale>
                                  </p:childTnLst>
                                </p:cTn>
                              </p:par>
                              <p:par>
                                <p:cTn id="26" presetID="56" presetClass="path" presetSubtype="0" accel="50000" decel="50000" fill="hold" nodeType="withEffect">
                                  <p:stCondLst>
                                    <p:cond delay="250"/>
                                  </p:stCondLst>
                                  <p:childTnLst>
                                    <p:animMotion origin="layout" path="M 3.88889E-6 -2.22222E-6 L -0.07848 -0.26611 " pathEditMode="relative" rAng="0" ptsTypes="AA">
                                      <p:cBhvr>
                                        <p:cTn id="27" dur="750" fill="hold"/>
                                        <p:tgtEl>
                                          <p:spTgt spid="8"/>
                                        </p:tgtEl>
                                        <p:attrNameLst>
                                          <p:attrName>ppt_x</p:attrName>
                                          <p:attrName>ppt_y</p:attrName>
                                        </p:attrNameLst>
                                      </p:cBhvr>
                                      <p:rCtr x="-3924" y="-13306"/>
                                    </p:animMotion>
                                  </p:childTnLst>
                                </p:cTn>
                              </p:par>
                            </p:childTnLst>
                          </p:cTn>
                        </p:par>
                        <p:par>
                          <p:cTn id="28" fill="hold">
                            <p:stCondLst>
                              <p:cond delay="475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5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1000"/>
                                        <p:tgtEl>
                                          <p:spTgt spid="3"/>
                                        </p:tgtEl>
                                      </p:cBhvr>
                                    </p:animEffect>
                                    <p:anim calcmode="lin" valueType="num">
                                      <p:cBhvr>
                                        <p:cTn id="37" dur="1000" fill="hold"/>
                                        <p:tgtEl>
                                          <p:spTgt spid="3"/>
                                        </p:tgtEl>
                                        <p:attrNameLst>
                                          <p:attrName>ppt_x</p:attrName>
                                        </p:attrNameLst>
                                      </p:cBhvr>
                                      <p:tavLst>
                                        <p:tav tm="0">
                                          <p:val>
                                            <p:strVal val="#ppt_x"/>
                                          </p:val>
                                        </p:tav>
                                        <p:tav tm="100000">
                                          <p:val>
                                            <p:strVal val="#ppt_x"/>
                                          </p:val>
                                        </p:tav>
                                      </p:tavLst>
                                    </p:anim>
                                    <p:anim calcmode="lin" valueType="num">
                                      <p:cBhvr>
                                        <p:cTn id="38" dur="1000" fill="hold"/>
                                        <p:tgtEl>
                                          <p:spTgt spid="3"/>
                                        </p:tgtEl>
                                        <p:attrNameLst>
                                          <p:attrName>ppt_y</p:attrName>
                                        </p:attrNameLst>
                                      </p:cBhvr>
                                      <p:tavLst>
                                        <p:tav tm="0">
                                          <p:val>
                                            <p:strVal val="#ppt_y+.1"/>
                                          </p:val>
                                        </p:tav>
                                        <p:tav tm="100000">
                                          <p:val>
                                            <p:strVal val="#ppt_y"/>
                                          </p:val>
                                        </p:tav>
                                      </p:tavLst>
                                    </p:anim>
                                  </p:childTnLst>
                                </p:cTn>
                              </p:par>
                            </p:childTnLst>
                          </p:cTn>
                        </p:par>
                        <p:par>
                          <p:cTn id="39" fill="hold">
                            <p:stCondLst>
                              <p:cond delay="6000"/>
                            </p:stCondLst>
                            <p:childTnLst>
                              <p:par>
                                <p:cTn id="40" presetID="49" presetClass="entr" presetSubtype="0" decel="100000"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 calcmode="lin" valueType="num">
                                      <p:cBhvr>
                                        <p:cTn id="44" dur="500" fill="hold"/>
                                        <p:tgtEl>
                                          <p:spTgt spid="9"/>
                                        </p:tgtEl>
                                        <p:attrNameLst>
                                          <p:attrName>style.rotation</p:attrName>
                                        </p:attrNameLst>
                                      </p:cBhvr>
                                      <p:tavLst>
                                        <p:tav tm="0">
                                          <p:val>
                                            <p:fltVal val="360"/>
                                          </p:val>
                                        </p:tav>
                                        <p:tav tm="100000">
                                          <p:val>
                                            <p:fltVal val="0"/>
                                          </p:val>
                                        </p:tav>
                                      </p:tavLst>
                                    </p:anim>
                                    <p:animEffect transition="in" filter="fade">
                                      <p:cBhvr>
                                        <p:cTn id="45" dur="500"/>
                                        <p:tgtEl>
                                          <p:spTgt spid="9"/>
                                        </p:tgtEl>
                                      </p:cBhvr>
                                    </p:animEffect>
                                  </p:childTnLst>
                                </p:cTn>
                              </p:par>
                            </p:childTnLst>
                          </p:cTn>
                        </p:par>
                        <p:par>
                          <p:cTn id="46" fill="hold">
                            <p:stCondLst>
                              <p:cond delay="6500"/>
                            </p:stCondLst>
                            <p:childTnLst>
                              <p:par>
                                <p:cTn id="47" presetID="6" presetClass="emph" presetSubtype="0" fill="hold" nodeType="afterEffect">
                                  <p:stCondLst>
                                    <p:cond delay="0"/>
                                  </p:stCondLst>
                                  <p:childTnLst>
                                    <p:animScale>
                                      <p:cBhvr>
                                        <p:cTn id="48" dur="2000" fill="hold"/>
                                        <p:tgtEl>
                                          <p:spTgt spid="9"/>
                                        </p:tgtEl>
                                      </p:cBhvr>
                                      <p:by x="75000" y="75000"/>
                                    </p:animScale>
                                  </p:childTnLst>
                                </p:cTn>
                              </p:par>
                              <p:par>
                                <p:cTn id="49" presetID="56" presetClass="path" presetSubtype="0" accel="50000" decel="50000" fill="hold" nodeType="withEffect">
                                  <p:stCondLst>
                                    <p:cond delay="250"/>
                                  </p:stCondLst>
                                  <p:childTnLst>
                                    <p:animMotion origin="layout" path="M 3.05556E-6 0 L -0.00625 -0.16028 " pathEditMode="relative" rAng="0" ptsTypes="AA">
                                      <p:cBhvr>
                                        <p:cTn id="50" dur="750" fill="hold"/>
                                        <p:tgtEl>
                                          <p:spTgt spid="9"/>
                                        </p:tgtEl>
                                        <p:attrNameLst>
                                          <p:attrName>ppt_x</p:attrName>
                                          <p:attrName>ppt_y</p:attrName>
                                        </p:attrNameLst>
                                      </p:cBhvr>
                                      <p:rCtr x="-313" y="-8028"/>
                                    </p:animMotion>
                                  </p:childTnLst>
                                </p:cTn>
                              </p:par>
                            </p:childTnLst>
                          </p:cTn>
                        </p:par>
                        <p:par>
                          <p:cTn id="51" fill="hold">
                            <p:stCondLst>
                              <p:cond delay="8500"/>
                            </p:stCondLst>
                            <p:childTnLst>
                              <p:par>
                                <p:cTn id="52" presetID="42" presetClass="entr" presetSubtype="0" fill="hold" grpId="0" nodeType="after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fade">
                                      <p:cBhvr>
                                        <p:cTn id="54" dur="1000"/>
                                        <p:tgtEl>
                                          <p:spTgt spid="6"/>
                                        </p:tgtEl>
                                      </p:cBhvr>
                                    </p:animEffect>
                                    <p:anim calcmode="lin" valueType="num">
                                      <p:cBhvr>
                                        <p:cTn id="55" dur="1000" fill="hold"/>
                                        <p:tgtEl>
                                          <p:spTgt spid="6"/>
                                        </p:tgtEl>
                                        <p:attrNameLst>
                                          <p:attrName>ppt_x</p:attrName>
                                        </p:attrNameLst>
                                      </p:cBhvr>
                                      <p:tavLst>
                                        <p:tav tm="0">
                                          <p:val>
                                            <p:strVal val="#ppt_x"/>
                                          </p:val>
                                        </p:tav>
                                        <p:tav tm="100000">
                                          <p:val>
                                            <p:strVal val="#ppt_x"/>
                                          </p:val>
                                        </p:tav>
                                      </p:tavLst>
                                    </p:anim>
                                    <p:anim calcmode="lin" valueType="num">
                                      <p:cBhvr>
                                        <p:cTn id="56" dur="1000" fill="hold"/>
                                        <p:tgtEl>
                                          <p:spTgt spid="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250"/>
                                  </p:stCondLst>
                                  <p:childTnLst>
                                    <p:set>
                                      <p:cBhvr>
                                        <p:cTn id="58" dur="1" fill="hold">
                                          <p:stCondLst>
                                            <p:cond delay="0"/>
                                          </p:stCondLst>
                                        </p:cTn>
                                        <p:tgtEl>
                                          <p:spTgt spid="7"/>
                                        </p:tgtEl>
                                        <p:attrNameLst>
                                          <p:attrName>style.visibility</p:attrName>
                                        </p:attrNameLst>
                                      </p:cBhvr>
                                      <p:to>
                                        <p:strVal val="visible"/>
                                      </p:to>
                                    </p:set>
                                    <p:animEffect transition="in" filter="fade">
                                      <p:cBhvr>
                                        <p:cTn id="59" dur="1000"/>
                                        <p:tgtEl>
                                          <p:spTgt spid="7"/>
                                        </p:tgtEl>
                                      </p:cBhvr>
                                    </p:animEffect>
                                    <p:anim calcmode="lin" valueType="num">
                                      <p:cBhvr>
                                        <p:cTn id="60" dur="1000" fill="hold"/>
                                        <p:tgtEl>
                                          <p:spTgt spid="7"/>
                                        </p:tgtEl>
                                        <p:attrNameLst>
                                          <p:attrName>ppt_x</p:attrName>
                                        </p:attrNameLst>
                                      </p:cBhvr>
                                      <p:tavLst>
                                        <p:tav tm="0">
                                          <p:val>
                                            <p:strVal val="#ppt_x"/>
                                          </p:val>
                                        </p:tav>
                                        <p:tav tm="100000">
                                          <p:val>
                                            <p:strVal val="#ppt_x"/>
                                          </p:val>
                                        </p:tav>
                                      </p:tavLst>
                                    </p:anim>
                                    <p:anim calcmode="lin" valueType="num">
                                      <p:cBhvr>
                                        <p:cTn id="61" dur="1000" fill="hold"/>
                                        <p:tgtEl>
                                          <p:spTgt spid="7"/>
                                        </p:tgtEl>
                                        <p:attrNameLst>
                                          <p:attrName>ppt_y</p:attrName>
                                        </p:attrNameLst>
                                      </p:cBhvr>
                                      <p:tavLst>
                                        <p:tav tm="0">
                                          <p:val>
                                            <p:strVal val="#ppt_y+.1"/>
                                          </p:val>
                                        </p:tav>
                                        <p:tav tm="100000">
                                          <p:val>
                                            <p:strVal val="#ppt_y"/>
                                          </p:val>
                                        </p:tav>
                                      </p:tavLst>
                                    </p:anim>
                                  </p:childTnLst>
                                </p:cTn>
                              </p:par>
                            </p:childTnLst>
                          </p:cTn>
                        </p:par>
                        <p:par>
                          <p:cTn id="62" fill="hold">
                            <p:stCondLst>
                              <p:cond delay="9750"/>
                            </p:stCondLst>
                            <p:childTnLst>
                              <p:par>
                                <p:cTn id="63" presetID="49" presetClass="entr" presetSubtype="0" decel="100000" fill="hold" nodeType="afterEffect">
                                  <p:stCondLst>
                                    <p:cond delay="0"/>
                                  </p:stCondLst>
                                  <p:childTnLst>
                                    <p:set>
                                      <p:cBhvr>
                                        <p:cTn id="64" dur="1" fill="hold">
                                          <p:stCondLst>
                                            <p:cond delay="0"/>
                                          </p:stCondLst>
                                        </p:cTn>
                                        <p:tgtEl>
                                          <p:spTgt spid="10"/>
                                        </p:tgtEl>
                                        <p:attrNameLst>
                                          <p:attrName>style.visibility</p:attrName>
                                        </p:attrNameLst>
                                      </p:cBhvr>
                                      <p:to>
                                        <p:strVal val="visible"/>
                                      </p:to>
                                    </p:set>
                                    <p:anim calcmode="lin" valueType="num">
                                      <p:cBhvr>
                                        <p:cTn id="65" dur="500" fill="hold"/>
                                        <p:tgtEl>
                                          <p:spTgt spid="10"/>
                                        </p:tgtEl>
                                        <p:attrNameLst>
                                          <p:attrName>ppt_w</p:attrName>
                                        </p:attrNameLst>
                                      </p:cBhvr>
                                      <p:tavLst>
                                        <p:tav tm="0">
                                          <p:val>
                                            <p:fltVal val="0"/>
                                          </p:val>
                                        </p:tav>
                                        <p:tav tm="100000">
                                          <p:val>
                                            <p:strVal val="#ppt_w"/>
                                          </p:val>
                                        </p:tav>
                                      </p:tavLst>
                                    </p:anim>
                                    <p:anim calcmode="lin" valueType="num">
                                      <p:cBhvr>
                                        <p:cTn id="66" dur="500" fill="hold"/>
                                        <p:tgtEl>
                                          <p:spTgt spid="10"/>
                                        </p:tgtEl>
                                        <p:attrNameLst>
                                          <p:attrName>ppt_h</p:attrName>
                                        </p:attrNameLst>
                                      </p:cBhvr>
                                      <p:tavLst>
                                        <p:tav tm="0">
                                          <p:val>
                                            <p:fltVal val="0"/>
                                          </p:val>
                                        </p:tav>
                                        <p:tav tm="100000">
                                          <p:val>
                                            <p:strVal val="#ppt_h"/>
                                          </p:val>
                                        </p:tav>
                                      </p:tavLst>
                                    </p:anim>
                                    <p:anim calcmode="lin" valueType="num">
                                      <p:cBhvr>
                                        <p:cTn id="67" dur="500" fill="hold"/>
                                        <p:tgtEl>
                                          <p:spTgt spid="10"/>
                                        </p:tgtEl>
                                        <p:attrNameLst>
                                          <p:attrName>style.rotation</p:attrName>
                                        </p:attrNameLst>
                                      </p:cBhvr>
                                      <p:tavLst>
                                        <p:tav tm="0">
                                          <p:val>
                                            <p:fltVal val="360"/>
                                          </p:val>
                                        </p:tav>
                                        <p:tav tm="100000">
                                          <p:val>
                                            <p:fltVal val="0"/>
                                          </p:val>
                                        </p:tav>
                                      </p:tavLst>
                                    </p:anim>
                                    <p:animEffect transition="in" filter="fade">
                                      <p:cBhvr>
                                        <p:cTn id="6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121041" y="1977165"/>
            <a:ext cx="6754358" cy="0"/>
          </a:xfrm>
          <a:custGeom>
            <a:avLst/>
            <a:gdLst>
              <a:gd name="connsiteX0" fmla="*/ 0 w 8374743"/>
              <a:gd name="connsiteY0" fmla="*/ 0 h 1349828"/>
              <a:gd name="connsiteX1" fmla="*/ 0 w 8374743"/>
              <a:gd name="connsiteY1" fmla="*/ 1349828 h 1349828"/>
              <a:gd name="connsiteX2" fmla="*/ 8374743 w 8374743"/>
              <a:gd name="connsiteY2" fmla="*/ 1349828 h 1349828"/>
            </a:gdLst>
            <a:ahLst/>
            <a:cxnLst>
              <a:cxn ang="0">
                <a:pos x="connsiteX0" y="connsiteY0"/>
              </a:cxn>
              <a:cxn ang="0">
                <a:pos x="connsiteX1" y="connsiteY1"/>
              </a:cxn>
              <a:cxn ang="0">
                <a:pos x="connsiteX2" y="connsiteY2"/>
              </a:cxn>
            </a:cxnLst>
            <a:rect l="l" t="t" r="r" b="b"/>
            <a:pathLst>
              <a:path w="8374743" h="1349828">
                <a:moveTo>
                  <a:pt x="0" y="0"/>
                </a:moveTo>
                <a:lnTo>
                  <a:pt x="0" y="1349828"/>
                </a:lnTo>
                <a:lnTo>
                  <a:pt x="8374743" y="1349828"/>
                </a:lnTo>
              </a:path>
            </a:pathLst>
          </a:custGeom>
          <a:noFill/>
          <a:ln w="25400" cap="flat" cmpd="sng" algn="ctr">
            <a:solidFill>
              <a:srgbClr val="18316A"/>
            </a:solidFill>
            <a:prstDash val="solid"/>
            <a:headEnd type="oval" w="med" len="med"/>
            <a:tailEnd type="oval" w="med" len="med"/>
          </a:ln>
          <a:effectLst/>
        </p:spPr>
        <p:txBody>
          <a:bodyPr lIns="67364" tIns="33682" rIns="67364" bIns="33682" anchor="ctr"/>
          <a:lstStyle/>
          <a:p>
            <a:pPr algn="ctr">
              <a:defRPr/>
            </a:pPr>
            <a:endParaRPr lang="en-US" sz="1000" kern="0">
              <a:solidFill>
                <a:sysClr val="window" lastClr="FFFFFF"/>
              </a:solidFill>
              <a:latin typeface="Calibri"/>
            </a:endParaRPr>
          </a:p>
        </p:txBody>
      </p:sp>
      <p:grpSp>
        <p:nvGrpSpPr>
          <p:cNvPr id="3" name="组合 2"/>
          <p:cNvGrpSpPr/>
          <p:nvPr/>
        </p:nvGrpSpPr>
        <p:grpSpPr>
          <a:xfrm>
            <a:off x="1528693" y="1355437"/>
            <a:ext cx="1309638" cy="2758700"/>
            <a:chOff x="2071688" y="1844675"/>
            <a:chExt cx="1774825" cy="3754438"/>
          </a:xfrm>
          <a:solidFill>
            <a:srgbClr val="1557A5"/>
          </a:solidFill>
        </p:grpSpPr>
        <p:sp>
          <p:nvSpPr>
            <p:cNvPr id="4" name="椭圆 3"/>
            <p:cNvSpPr/>
            <p:nvPr/>
          </p:nvSpPr>
          <p:spPr>
            <a:xfrm>
              <a:off x="3127375" y="2595563"/>
              <a:ext cx="179388" cy="177800"/>
            </a:xfrm>
            <a:prstGeom prst="ellipse">
              <a:avLst/>
            </a:prstGeom>
            <a:grpFill/>
            <a:ln w="25400" cap="flat" cmpd="sng" algn="ctr">
              <a:solidFill>
                <a:sysClr val="window" lastClr="FFFFFF"/>
              </a:solidFill>
              <a:prstDash val="solid"/>
            </a:ln>
            <a:effectLst/>
          </p:spPr>
          <p:txBody>
            <a:bodyPr anchor="ctr"/>
            <a:lstStyle/>
            <a:p>
              <a:pPr algn="ctr">
                <a:defRPr/>
              </a:pPr>
              <a:endParaRPr lang="en-US" sz="1000" kern="0">
                <a:solidFill>
                  <a:sysClr val="window" lastClr="FFFFFF"/>
                </a:solidFill>
                <a:latin typeface="Calibri"/>
              </a:endParaRPr>
            </a:p>
          </p:txBody>
        </p:sp>
        <p:sp>
          <p:nvSpPr>
            <p:cNvPr id="5" name="椭圆形标注 4"/>
            <p:cNvSpPr/>
            <p:nvPr/>
          </p:nvSpPr>
          <p:spPr>
            <a:xfrm flipH="1">
              <a:off x="2598738" y="1844675"/>
              <a:ext cx="720725" cy="493713"/>
            </a:xfrm>
            <a:prstGeom prst="wedgeEllipseCallout">
              <a:avLst>
                <a:gd name="adj1" fmla="val -27061"/>
                <a:gd name="adj2" fmla="val 71627"/>
              </a:avLst>
            </a:prstGeom>
            <a:solidFill>
              <a:srgbClr val="004A82"/>
            </a:solidFill>
            <a:ln w="25400" cap="flat" cmpd="sng" algn="ctr">
              <a:noFill/>
              <a:prstDash val="solid"/>
            </a:ln>
            <a:effectLst/>
          </p:spPr>
          <p:txBody>
            <a:bodyPr lIns="0" tIns="0" rIns="0" bIns="0" anchor="ctr"/>
            <a:lstStyle/>
            <a:p>
              <a:pPr algn="ctr">
                <a:defRPr/>
              </a:pPr>
              <a:r>
                <a:rPr lang="en-US" sz="1800" b="1" kern="0" dirty="0">
                  <a:ln w="18415" cmpd="sng">
                    <a:noFill/>
                    <a:prstDash val="solid"/>
                  </a:ln>
                  <a:solidFill>
                    <a:sysClr val="window" lastClr="FFFFFF"/>
                  </a:solidFill>
                  <a:latin typeface="Agency FB" pitchFamily="34" charset="0"/>
                  <a:ea typeface="微软雅黑" pitchFamily="34" charset="-122"/>
                  <a:cs typeface="Times New Roman" pitchFamily="18" charset="0"/>
                </a:rPr>
                <a:t>01</a:t>
              </a:r>
            </a:p>
          </p:txBody>
        </p:sp>
        <p:sp>
          <p:nvSpPr>
            <p:cNvPr id="6" name="任意多边形 5"/>
            <p:cNvSpPr/>
            <p:nvPr/>
          </p:nvSpPr>
          <p:spPr>
            <a:xfrm>
              <a:off x="2071688" y="2851150"/>
              <a:ext cx="1774825" cy="2747963"/>
            </a:xfrm>
            <a:custGeom>
              <a:avLst/>
              <a:gdLst>
                <a:gd name="connsiteX0" fmla="*/ 833662 w 1293018"/>
                <a:gd name="connsiteY0" fmla="*/ 0 h 2000700"/>
                <a:gd name="connsiteX1" fmla="*/ 909753 w 1293018"/>
                <a:gd name="connsiteY1" fmla="*/ 131192 h 2000700"/>
                <a:gd name="connsiteX2" fmla="*/ 1162009 w 1293018"/>
                <a:gd name="connsiteY2" fmla="*/ 131192 h 2000700"/>
                <a:gd name="connsiteX3" fmla="*/ 1293018 w 1293018"/>
                <a:gd name="connsiteY3" fmla="*/ 262201 h 2000700"/>
                <a:gd name="connsiteX4" fmla="*/ 1293018 w 1293018"/>
                <a:gd name="connsiteY4" fmla="*/ 1869691 h 2000700"/>
                <a:gd name="connsiteX5" fmla="*/ 1162009 w 1293018"/>
                <a:gd name="connsiteY5" fmla="*/ 2000700 h 2000700"/>
                <a:gd name="connsiteX6" fmla="*/ 131009 w 1293018"/>
                <a:gd name="connsiteY6" fmla="*/ 2000700 h 2000700"/>
                <a:gd name="connsiteX7" fmla="*/ 0 w 1293018"/>
                <a:gd name="connsiteY7" fmla="*/ 1869691 h 2000700"/>
                <a:gd name="connsiteX8" fmla="*/ 0 w 1293018"/>
                <a:gd name="connsiteY8" fmla="*/ 262201 h 2000700"/>
                <a:gd name="connsiteX9" fmla="*/ 131009 w 1293018"/>
                <a:gd name="connsiteY9" fmla="*/ 131192 h 2000700"/>
                <a:gd name="connsiteX10" fmla="*/ 757570 w 1293018"/>
                <a:gd name="connsiteY10" fmla="*/ 131192 h 200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close/>
                </a:path>
              </a:pathLst>
            </a:custGeom>
            <a:solidFill>
              <a:srgbClr val="004A82"/>
            </a:solidFill>
            <a:ln w="3175">
              <a:solidFill>
                <a:schemeClr val="bg1"/>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p:txBody>
        </p:sp>
      </p:grpSp>
      <p:grpSp>
        <p:nvGrpSpPr>
          <p:cNvPr id="7" name="组合 6"/>
          <p:cNvGrpSpPr/>
          <p:nvPr/>
        </p:nvGrpSpPr>
        <p:grpSpPr>
          <a:xfrm>
            <a:off x="3115955" y="1355437"/>
            <a:ext cx="1309638" cy="2758700"/>
            <a:chOff x="4222750" y="1844675"/>
            <a:chExt cx="1774825" cy="3754438"/>
          </a:xfrm>
          <a:solidFill>
            <a:srgbClr val="092B6B"/>
          </a:solidFill>
        </p:grpSpPr>
        <p:sp>
          <p:nvSpPr>
            <p:cNvPr id="8" name="椭圆 7"/>
            <p:cNvSpPr/>
            <p:nvPr/>
          </p:nvSpPr>
          <p:spPr>
            <a:xfrm>
              <a:off x="5233988" y="2595563"/>
              <a:ext cx="179387" cy="177800"/>
            </a:xfrm>
            <a:prstGeom prst="ellipse">
              <a:avLst/>
            </a:prstGeom>
            <a:grpFill/>
            <a:ln w="25400" cap="flat" cmpd="sng" algn="ctr">
              <a:solidFill>
                <a:sysClr val="window" lastClr="FFFFFF"/>
              </a:solidFill>
              <a:prstDash val="solid"/>
            </a:ln>
            <a:effectLst/>
          </p:spPr>
          <p:txBody>
            <a:bodyPr anchor="ctr"/>
            <a:lstStyle/>
            <a:p>
              <a:pPr algn="ctr">
                <a:defRPr/>
              </a:pPr>
              <a:endParaRPr lang="en-US" sz="1000" kern="0">
                <a:solidFill>
                  <a:sysClr val="window" lastClr="FFFFFF"/>
                </a:solidFill>
                <a:latin typeface="Calibri"/>
              </a:endParaRPr>
            </a:p>
          </p:txBody>
        </p:sp>
        <p:sp>
          <p:nvSpPr>
            <p:cNvPr id="9" name="椭圆形标注 8"/>
            <p:cNvSpPr/>
            <p:nvPr/>
          </p:nvSpPr>
          <p:spPr>
            <a:xfrm flipH="1">
              <a:off x="4749800" y="1844675"/>
              <a:ext cx="720725" cy="493713"/>
            </a:xfrm>
            <a:prstGeom prst="wedgeEllipseCallout">
              <a:avLst>
                <a:gd name="adj1" fmla="val -27061"/>
                <a:gd name="adj2" fmla="val 71627"/>
              </a:avLst>
            </a:prstGeom>
            <a:grpFill/>
            <a:ln w="25400" cap="flat" cmpd="sng" algn="ctr">
              <a:noFill/>
              <a:prstDash val="solid"/>
            </a:ln>
            <a:effectLst/>
          </p:spPr>
          <p:txBody>
            <a:bodyPr lIns="0" tIns="0" rIns="0" bIns="0" anchor="ctr"/>
            <a:lstStyle/>
            <a:p>
              <a:pPr algn="ctr">
                <a:defRPr/>
              </a:pPr>
              <a:r>
                <a:rPr lang="en-US" sz="1800" b="1" kern="0" dirty="0">
                  <a:ln w="18415" cmpd="sng">
                    <a:noFill/>
                    <a:prstDash val="solid"/>
                  </a:ln>
                  <a:solidFill>
                    <a:sysClr val="window" lastClr="FFFFFF"/>
                  </a:solidFill>
                  <a:latin typeface="Agency FB" pitchFamily="34" charset="0"/>
                  <a:ea typeface="微软雅黑" pitchFamily="34" charset="-122"/>
                  <a:cs typeface="Times New Roman" pitchFamily="18" charset="0"/>
                </a:rPr>
                <a:t>02</a:t>
              </a:r>
            </a:p>
          </p:txBody>
        </p:sp>
        <p:sp>
          <p:nvSpPr>
            <p:cNvPr id="10" name="任意多边形 9"/>
            <p:cNvSpPr/>
            <p:nvPr/>
          </p:nvSpPr>
          <p:spPr>
            <a:xfrm>
              <a:off x="4222750" y="2851150"/>
              <a:ext cx="1774825" cy="2747963"/>
            </a:xfrm>
            <a:custGeom>
              <a:avLst/>
              <a:gdLst>
                <a:gd name="connsiteX0" fmla="*/ 833662 w 1293018"/>
                <a:gd name="connsiteY0" fmla="*/ 0 h 2000700"/>
                <a:gd name="connsiteX1" fmla="*/ 909753 w 1293018"/>
                <a:gd name="connsiteY1" fmla="*/ 131192 h 2000700"/>
                <a:gd name="connsiteX2" fmla="*/ 1162009 w 1293018"/>
                <a:gd name="connsiteY2" fmla="*/ 131192 h 2000700"/>
                <a:gd name="connsiteX3" fmla="*/ 1293018 w 1293018"/>
                <a:gd name="connsiteY3" fmla="*/ 262201 h 2000700"/>
                <a:gd name="connsiteX4" fmla="*/ 1293018 w 1293018"/>
                <a:gd name="connsiteY4" fmla="*/ 1869691 h 2000700"/>
                <a:gd name="connsiteX5" fmla="*/ 1162009 w 1293018"/>
                <a:gd name="connsiteY5" fmla="*/ 2000700 h 2000700"/>
                <a:gd name="connsiteX6" fmla="*/ 131009 w 1293018"/>
                <a:gd name="connsiteY6" fmla="*/ 2000700 h 2000700"/>
                <a:gd name="connsiteX7" fmla="*/ 0 w 1293018"/>
                <a:gd name="connsiteY7" fmla="*/ 1869691 h 2000700"/>
                <a:gd name="connsiteX8" fmla="*/ 0 w 1293018"/>
                <a:gd name="connsiteY8" fmla="*/ 262201 h 2000700"/>
                <a:gd name="connsiteX9" fmla="*/ 131009 w 1293018"/>
                <a:gd name="connsiteY9" fmla="*/ 131192 h 2000700"/>
                <a:gd name="connsiteX10" fmla="*/ 757570 w 1293018"/>
                <a:gd name="connsiteY10" fmla="*/ 131192 h 200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close/>
                </a:path>
              </a:pathLst>
            </a:custGeom>
            <a:grpFill/>
            <a:ln w="3175">
              <a:solidFill>
                <a:schemeClr val="bg1"/>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p:txBody>
        </p:sp>
      </p:grpSp>
      <p:grpSp>
        <p:nvGrpSpPr>
          <p:cNvPr id="11" name="组合 10"/>
          <p:cNvGrpSpPr/>
          <p:nvPr/>
        </p:nvGrpSpPr>
        <p:grpSpPr>
          <a:xfrm>
            <a:off x="4687989" y="1355437"/>
            <a:ext cx="1310810" cy="2758700"/>
            <a:chOff x="6353175" y="1844675"/>
            <a:chExt cx="1776413" cy="3754438"/>
          </a:xfrm>
          <a:solidFill>
            <a:srgbClr val="1557A5"/>
          </a:solidFill>
        </p:grpSpPr>
        <p:sp>
          <p:nvSpPr>
            <p:cNvPr id="12" name="椭圆 11"/>
            <p:cNvSpPr/>
            <p:nvPr/>
          </p:nvSpPr>
          <p:spPr>
            <a:xfrm>
              <a:off x="7361238" y="2595563"/>
              <a:ext cx="179387" cy="177800"/>
            </a:xfrm>
            <a:prstGeom prst="ellipse">
              <a:avLst/>
            </a:prstGeom>
            <a:grpFill/>
            <a:ln w="25400" cap="flat" cmpd="sng" algn="ctr">
              <a:solidFill>
                <a:sysClr val="window" lastClr="FFFFFF"/>
              </a:solidFill>
              <a:prstDash val="solid"/>
            </a:ln>
            <a:effectLst/>
          </p:spPr>
          <p:txBody>
            <a:bodyPr anchor="ctr"/>
            <a:lstStyle/>
            <a:p>
              <a:pPr algn="ctr">
                <a:defRPr/>
              </a:pPr>
              <a:endParaRPr lang="en-US" sz="1000" kern="0">
                <a:solidFill>
                  <a:sysClr val="window" lastClr="FFFFFF"/>
                </a:solidFill>
                <a:latin typeface="Calibri"/>
              </a:endParaRPr>
            </a:p>
          </p:txBody>
        </p:sp>
        <p:sp>
          <p:nvSpPr>
            <p:cNvPr id="13" name="椭圆形标注 12"/>
            <p:cNvSpPr/>
            <p:nvPr/>
          </p:nvSpPr>
          <p:spPr>
            <a:xfrm flipH="1">
              <a:off x="6881813" y="1844675"/>
              <a:ext cx="719137" cy="493713"/>
            </a:xfrm>
            <a:prstGeom prst="wedgeEllipseCallout">
              <a:avLst>
                <a:gd name="adj1" fmla="val -27061"/>
                <a:gd name="adj2" fmla="val 71627"/>
              </a:avLst>
            </a:prstGeom>
            <a:solidFill>
              <a:srgbClr val="004A82"/>
            </a:solidFill>
            <a:ln w="25400" cap="flat" cmpd="sng" algn="ctr">
              <a:noFill/>
              <a:prstDash val="solid"/>
            </a:ln>
            <a:effectLst/>
          </p:spPr>
          <p:txBody>
            <a:bodyPr lIns="0" tIns="0" rIns="0" bIns="0" anchor="ctr"/>
            <a:lstStyle/>
            <a:p>
              <a:pPr algn="ctr">
                <a:defRPr/>
              </a:pPr>
              <a:r>
                <a:rPr lang="en-US" sz="1800" b="1" kern="0" dirty="0">
                  <a:ln w="18415" cmpd="sng">
                    <a:noFill/>
                    <a:prstDash val="solid"/>
                  </a:ln>
                  <a:solidFill>
                    <a:sysClr val="window" lastClr="FFFFFF"/>
                  </a:solidFill>
                  <a:latin typeface="Agency FB" pitchFamily="34" charset="0"/>
                  <a:ea typeface="微软雅黑" pitchFamily="34" charset="-122"/>
                  <a:cs typeface="Times New Roman" pitchFamily="18" charset="0"/>
                </a:rPr>
                <a:t>03</a:t>
              </a:r>
            </a:p>
          </p:txBody>
        </p:sp>
        <p:sp>
          <p:nvSpPr>
            <p:cNvPr id="14" name="任意多边形 13"/>
            <p:cNvSpPr/>
            <p:nvPr/>
          </p:nvSpPr>
          <p:spPr>
            <a:xfrm>
              <a:off x="6353175" y="2851150"/>
              <a:ext cx="1776413" cy="2747963"/>
            </a:xfrm>
            <a:custGeom>
              <a:avLst/>
              <a:gdLst>
                <a:gd name="connsiteX0" fmla="*/ 833662 w 1293018"/>
                <a:gd name="connsiteY0" fmla="*/ 0 h 2000700"/>
                <a:gd name="connsiteX1" fmla="*/ 909753 w 1293018"/>
                <a:gd name="connsiteY1" fmla="*/ 131192 h 2000700"/>
                <a:gd name="connsiteX2" fmla="*/ 1162009 w 1293018"/>
                <a:gd name="connsiteY2" fmla="*/ 131192 h 2000700"/>
                <a:gd name="connsiteX3" fmla="*/ 1293018 w 1293018"/>
                <a:gd name="connsiteY3" fmla="*/ 262201 h 2000700"/>
                <a:gd name="connsiteX4" fmla="*/ 1293018 w 1293018"/>
                <a:gd name="connsiteY4" fmla="*/ 1869691 h 2000700"/>
                <a:gd name="connsiteX5" fmla="*/ 1162009 w 1293018"/>
                <a:gd name="connsiteY5" fmla="*/ 2000700 h 2000700"/>
                <a:gd name="connsiteX6" fmla="*/ 131009 w 1293018"/>
                <a:gd name="connsiteY6" fmla="*/ 2000700 h 2000700"/>
                <a:gd name="connsiteX7" fmla="*/ 0 w 1293018"/>
                <a:gd name="connsiteY7" fmla="*/ 1869691 h 2000700"/>
                <a:gd name="connsiteX8" fmla="*/ 0 w 1293018"/>
                <a:gd name="connsiteY8" fmla="*/ 262201 h 2000700"/>
                <a:gd name="connsiteX9" fmla="*/ 131009 w 1293018"/>
                <a:gd name="connsiteY9" fmla="*/ 131192 h 2000700"/>
                <a:gd name="connsiteX10" fmla="*/ 757570 w 1293018"/>
                <a:gd name="connsiteY10" fmla="*/ 131192 h 200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close/>
                </a:path>
              </a:pathLst>
            </a:custGeom>
            <a:solidFill>
              <a:srgbClr val="004A82"/>
            </a:solidFill>
            <a:ln w="3175">
              <a:solidFill>
                <a:schemeClr val="bg1"/>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p:txBody>
        </p:sp>
      </p:grpSp>
      <p:grpSp>
        <p:nvGrpSpPr>
          <p:cNvPr id="15" name="组合 14"/>
          <p:cNvGrpSpPr/>
          <p:nvPr/>
        </p:nvGrpSpPr>
        <p:grpSpPr>
          <a:xfrm>
            <a:off x="6261194" y="1355437"/>
            <a:ext cx="1309638" cy="2758700"/>
            <a:chOff x="8485188" y="1844675"/>
            <a:chExt cx="1774825" cy="3754438"/>
          </a:xfrm>
          <a:solidFill>
            <a:srgbClr val="092B6B"/>
          </a:solidFill>
        </p:grpSpPr>
        <p:sp>
          <p:nvSpPr>
            <p:cNvPr id="16" name="椭圆 15"/>
            <p:cNvSpPr/>
            <p:nvPr/>
          </p:nvSpPr>
          <p:spPr>
            <a:xfrm>
              <a:off x="9491663" y="2595563"/>
              <a:ext cx="179387" cy="177800"/>
            </a:xfrm>
            <a:prstGeom prst="ellipse">
              <a:avLst/>
            </a:prstGeom>
            <a:grpFill/>
            <a:ln w="25400" cap="flat" cmpd="sng" algn="ctr">
              <a:solidFill>
                <a:sysClr val="window" lastClr="FFFFFF"/>
              </a:solidFill>
              <a:prstDash val="solid"/>
            </a:ln>
            <a:effectLst/>
          </p:spPr>
          <p:txBody>
            <a:bodyPr anchor="ctr"/>
            <a:lstStyle/>
            <a:p>
              <a:pPr algn="ctr">
                <a:defRPr/>
              </a:pPr>
              <a:endParaRPr lang="en-US" sz="1000" kern="0">
                <a:solidFill>
                  <a:sysClr val="window" lastClr="FFFFFF"/>
                </a:solidFill>
                <a:latin typeface="Calibri"/>
              </a:endParaRPr>
            </a:p>
          </p:txBody>
        </p:sp>
        <p:sp>
          <p:nvSpPr>
            <p:cNvPr id="17" name="椭圆形标注 16"/>
            <p:cNvSpPr/>
            <p:nvPr/>
          </p:nvSpPr>
          <p:spPr>
            <a:xfrm flipH="1">
              <a:off x="9018588" y="1844675"/>
              <a:ext cx="720725" cy="493713"/>
            </a:xfrm>
            <a:prstGeom prst="wedgeEllipseCallout">
              <a:avLst>
                <a:gd name="adj1" fmla="val -27061"/>
                <a:gd name="adj2" fmla="val 71627"/>
              </a:avLst>
            </a:prstGeom>
            <a:grpFill/>
            <a:ln w="25400" cap="flat" cmpd="sng" algn="ctr">
              <a:noFill/>
              <a:prstDash val="solid"/>
            </a:ln>
            <a:effectLst/>
          </p:spPr>
          <p:txBody>
            <a:bodyPr lIns="0" tIns="0" rIns="0" bIns="0" anchor="ctr"/>
            <a:lstStyle/>
            <a:p>
              <a:pPr algn="ctr">
                <a:defRPr/>
              </a:pPr>
              <a:r>
                <a:rPr lang="en-US" sz="1800" b="1" kern="0" dirty="0">
                  <a:ln w="18415" cmpd="sng">
                    <a:noFill/>
                    <a:prstDash val="solid"/>
                  </a:ln>
                  <a:solidFill>
                    <a:sysClr val="window" lastClr="FFFFFF"/>
                  </a:solidFill>
                  <a:latin typeface="Agency FB" pitchFamily="34" charset="0"/>
                  <a:ea typeface="微软雅黑" pitchFamily="34" charset="-122"/>
                  <a:cs typeface="Times New Roman" pitchFamily="18" charset="0"/>
                </a:rPr>
                <a:t>04</a:t>
              </a:r>
            </a:p>
          </p:txBody>
        </p:sp>
        <p:sp>
          <p:nvSpPr>
            <p:cNvPr id="18" name="任意多边形 17"/>
            <p:cNvSpPr/>
            <p:nvPr/>
          </p:nvSpPr>
          <p:spPr>
            <a:xfrm>
              <a:off x="8485188" y="2851150"/>
              <a:ext cx="1774825" cy="2747963"/>
            </a:xfrm>
            <a:custGeom>
              <a:avLst/>
              <a:gdLst>
                <a:gd name="connsiteX0" fmla="*/ 833662 w 1293018"/>
                <a:gd name="connsiteY0" fmla="*/ 0 h 2000700"/>
                <a:gd name="connsiteX1" fmla="*/ 909753 w 1293018"/>
                <a:gd name="connsiteY1" fmla="*/ 131192 h 2000700"/>
                <a:gd name="connsiteX2" fmla="*/ 1162009 w 1293018"/>
                <a:gd name="connsiteY2" fmla="*/ 131192 h 2000700"/>
                <a:gd name="connsiteX3" fmla="*/ 1293018 w 1293018"/>
                <a:gd name="connsiteY3" fmla="*/ 262201 h 2000700"/>
                <a:gd name="connsiteX4" fmla="*/ 1293018 w 1293018"/>
                <a:gd name="connsiteY4" fmla="*/ 1869691 h 2000700"/>
                <a:gd name="connsiteX5" fmla="*/ 1162009 w 1293018"/>
                <a:gd name="connsiteY5" fmla="*/ 2000700 h 2000700"/>
                <a:gd name="connsiteX6" fmla="*/ 131009 w 1293018"/>
                <a:gd name="connsiteY6" fmla="*/ 2000700 h 2000700"/>
                <a:gd name="connsiteX7" fmla="*/ 0 w 1293018"/>
                <a:gd name="connsiteY7" fmla="*/ 1869691 h 2000700"/>
                <a:gd name="connsiteX8" fmla="*/ 0 w 1293018"/>
                <a:gd name="connsiteY8" fmla="*/ 262201 h 2000700"/>
                <a:gd name="connsiteX9" fmla="*/ 131009 w 1293018"/>
                <a:gd name="connsiteY9" fmla="*/ 131192 h 2000700"/>
                <a:gd name="connsiteX10" fmla="*/ 757570 w 1293018"/>
                <a:gd name="connsiteY10" fmla="*/ 131192 h 200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close/>
                </a:path>
              </a:pathLst>
            </a:custGeom>
            <a:solidFill>
              <a:srgbClr val="004A82"/>
            </a:solidFill>
            <a:ln w="3175">
              <a:solidFill>
                <a:schemeClr val="bg1"/>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p:txBody>
        </p:sp>
      </p:grpSp>
      <p:sp>
        <p:nvSpPr>
          <p:cNvPr id="19" name="圆角矩形 38"/>
          <p:cNvSpPr/>
          <p:nvPr/>
        </p:nvSpPr>
        <p:spPr>
          <a:xfrm>
            <a:off x="3492450" y="-576188"/>
            <a:ext cx="1728192" cy="1106898"/>
          </a:xfrm>
          <a:prstGeom prst="round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3531930" y="71884"/>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单击添加标题</a:t>
            </a:r>
          </a:p>
        </p:txBody>
      </p:sp>
    </p:spTree>
    <p:custDataLst>
      <p:tags r:id="rId1"/>
    </p:custDataLst>
    <p:extLst>
      <p:ext uri="{BB962C8B-B14F-4D97-AF65-F5344CB8AC3E}">
        <p14:creationId xmlns:p14="http://schemas.microsoft.com/office/powerpoint/2010/main" val="319449436"/>
      </p:ext>
    </p:extLst>
  </p:cSld>
  <p:clrMapOvr>
    <a:masterClrMapping/>
  </p:clrMapOvr>
  <mc:AlternateContent xmlns:mc="http://schemas.openxmlformats.org/markup-compatibility/2006" xmlns:p14="http://schemas.microsoft.com/office/powerpoint/2010/main">
    <mc:Choice Requires="p14">
      <p:transition spd="slow" p14:dur="2000" advTm="11290"/>
    </mc:Choice>
    <mc:Fallback xmlns="">
      <p:transition spd="slow" advTm="1129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1000" fill="hold"/>
                                        <p:tgtEl>
                                          <p:spTgt spid="3"/>
                                        </p:tgtEl>
                                        <p:attrNameLst>
                                          <p:attrName>ppt_x</p:attrName>
                                        </p:attrNameLst>
                                      </p:cBhvr>
                                      <p:tavLst>
                                        <p:tav tm="0">
                                          <p:val>
                                            <p:strVal val="0-#ppt_w/2"/>
                                          </p:val>
                                        </p:tav>
                                        <p:tav tm="100000">
                                          <p:val>
                                            <p:strVal val="#ppt_x"/>
                                          </p:val>
                                        </p:tav>
                                      </p:tavLst>
                                    </p:anim>
                                    <p:anim calcmode="lin" valueType="num">
                                      <p:cBhvr additive="base">
                                        <p:cTn id="14" dur="1000" fill="hold"/>
                                        <p:tgtEl>
                                          <p:spTgt spid="3"/>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1000" fill="hold"/>
                                        <p:tgtEl>
                                          <p:spTgt spid="7"/>
                                        </p:tgtEl>
                                        <p:attrNameLst>
                                          <p:attrName>ppt_x</p:attrName>
                                        </p:attrNameLst>
                                      </p:cBhvr>
                                      <p:tavLst>
                                        <p:tav tm="0">
                                          <p:val>
                                            <p:strVal val="0-#ppt_w/2"/>
                                          </p:val>
                                        </p:tav>
                                        <p:tav tm="100000">
                                          <p:val>
                                            <p:strVal val="#ppt_x"/>
                                          </p:val>
                                        </p:tav>
                                      </p:tavLst>
                                    </p:anim>
                                    <p:anim calcmode="lin" valueType="num">
                                      <p:cBhvr additive="base">
                                        <p:cTn id="19" dur="1000" fill="hold"/>
                                        <p:tgtEl>
                                          <p:spTgt spid="7"/>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000" fill="hold"/>
                                        <p:tgtEl>
                                          <p:spTgt spid="11"/>
                                        </p:tgtEl>
                                        <p:attrNameLst>
                                          <p:attrName>ppt_x</p:attrName>
                                        </p:attrNameLst>
                                      </p:cBhvr>
                                      <p:tavLst>
                                        <p:tav tm="0">
                                          <p:val>
                                            <p:strVal val="0-#ppt_w/2"/>
                                          </p:val>
                                        </p:tav>
                                        <p:tav tm="100000">
                                          <p:val>
                                            <p:strVal val="#ppt_x"/>
                                          </p:val>
                                        </p:tav>
                                      </p:tavLst>
                                    </p:anim>
                                    <p:anim calcmode="lin" valueType="num">
                                      <p:cBhvr additive="base">
                                        <p:cTn id="24" dur="1000" fill="hold"/>
                                        <p:tgtEl>
                                          <p:spTgt spid="11"/>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2" presetClass="entr" presetSubtype="8"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1000" fill="hold"/>
                                        <p:tgtEl>
                                          <p:spTgt spid="15"/>
                                        </p:tgtEl>
                                        <p:attrNameLst>
                                          <p:attrName>ppt_x</p:attrName>
                                        </p:attrNameLst>
                                      </p:cBhvr>
                                      <p:tavLst>
                                        <p:tav tm="0">
                                          <p:val>
                                            <p:strVal val="0-#ppt_w/2"/>
                                          </p:val>
                                        </p:tav>
                                        <p:tav tm="100000">
                                          <p:val>
                                            <p:strVal val="#ppt_x"/>
                                          </p:val>
                                        </p:tav>
                                      </p:tavLst>
                                    </p:anim>
                                    <p:anim calcmode="lin" valueType="num">
                                      <p:cBhvr additive="base">
                                        <p:cTn id="29"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3"/>
          <p:cNvSpPr>
            <a:spLocks noChangeArrowheads="1"/>
          </p:cNvSpPr>
          <p:nvPr/>
        </p:nvSpPr>
        <p:spPr bwMode="auto">
          <a:xfrm>
            <a:off x="940552" y="1058170"/>
            <a:ext cx="3278780" cy="3263780"/>
          </a:xfrm>
          <a:prstGeom prst="ellipse">
            <a:avLst/>
          </a:prstGeom>
          <a:noFill/>
          <a:ln w="9525">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lIns="67364" tIns="33682" rIns="67364" bIns="3368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3" name="Oval 13"/>
          <p:cNvSpPr>
            <a:spLocks noChangeArrowheads="1"/>
          </p:cNvSpPr>
          <p:nvPr/>
        </p:nvSpPr>
        <p:spPr bwMode="auto">
          <a:xfrm>
            <a:off x="1413803" y="2579245"/>
            <a:ext cx="1244039" cy="1237624"/>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lIns="67364" tIns="33682" rIns="67364" bIns="3368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4" name="Oval 14"/>
          <p:cNvSpPr>
            <a:spLocks noChangeArrowheads="1"/>
          </p:cNvSpPr>
          <p:nvPr/>
        </p:nvSpPr>
        <p:spPr bwMode="auto">
          <a:xfrm>
            <a:off x="1518058" y="2683061"/>
            <a:ext cx="1023814" cy="1019494"/>
          </a:xfrm>
          <a:prstGeom prst="ellipse">
            <a:avLst/>
          </a:prstGeom>
          <a:solidFill>
            <a:srgbClr val="004A82"/>
          </a:solidFill>
          <a:ln>
            <a:noFill/>
          </a:ln>
        </p:spPr>
        <p:txBody>
          <a:bodyPr lIns="67364" tIns="33682" rIns="67364" bIns="3368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5" name="Oval 18"/>
          <p:cNvSpPr>
            <a:spLocks noChangeArrowheads="1"/>
          </p:cNvSpPr>
          <p:nvPr/>
        </p:nvSpPr>
        <p:spPr bwMode="auto">
          <a:xfrm>
            <a:off x="2649641" y="2376280"/>
            <a:ext cx="1244039" cy="1238790"/>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lIns="67364" tIns="33682" rIns="67364" bIns="3368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6" name="Oval 19"/>
          <p:cNvSpPr>
            <a:spLocks noChangeArrowheads="1"/>
          </p:cNvSpPr>
          <p:nvPr/>
        </p:nvSpPr>
        <p:spPr bwMode="auto">
          <a:xfrm>
            <a:off x="2753897" y="2480096"/>
            <a:ext cx="1023814" cy="1019494"/>
          </a:xfrm>
          <a:prstGeom prst="ellipse">
            <a:avLst/>
          </a:prstGeom>
          <a:solidFill>
            <a:srgbClr val="004A82"/>
          </a:solidFill>
          <a:ln>
            <a:noFill/>
          </a:ln>
        </p:spPr>
        <p:txBody>
          <a:bodyPr lIns="67364" tIns="33682" rIns="67364" bIns="3368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7" name="Oval 23"/>
          <p:cNvSpPr>
            <a:spLocks noChangeArrowheads="1"/>
          </p:cNvSpPr>
          <p:nvPr/>
        </p:nvSpPr>
        <p:spPr bwMode="auto">
          <a:xfrm>
            <a:off x="1822625" y="1437272"/>
            <a:ext cx="1242868" cy="1238790"/>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lIns="67364" tIns="33682" rIns="67364" bIns="3368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8" name="Oval 24"/>
          <p:cNvSpPr>
            <a:spLocks noChangeArrowheads="1"/>
          </p:cNvSpPr>
          <p:nvPr/>
        </p:nvSpPr>
        <p:spPr bwMode="auto">
          <a:xfrm>
            <a:off x="1926881" y="1541088"/>
            <a:ext cx="1023814" cy="1019494"/>
          </a:xfrm>
          <a:prstGeom prst="ellipse">
            <a:avLst/>
          </a:prstGeom>
          <a:solidFill>
            <a:srgbClr val="004A82"/>
          </a:solidFill>
          <a:ln>
            <a:noFill/>
          </a:ln>
        </p:spPr>
        <p:txBody>
          <a:bodyPr lIns="67364" tIns="33682" rIns="67364" bIns="3368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9" name="TextBox 10"/>
          <p:cNvSpPr txBox="1">
            <a:spLocks noChangeArrowheads="1"/>
          </p:cNvSpPr>
          <p:nvPr/>
        </p:nvSpPr>
        <p:spPr bwMode="auto">
          <a:xfrm>
            <a:off x="4582470" y="1083832"/>
            <a:ext cx="1418446" cy="375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364" tIns="33682" rIns="67364" bIns="3368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dirty="0">
                <a:solidFill>
                  <a:schemeClr val="tx1"/>
                </a:solidFill>
                <a:latin typeface="微软雅黑" pitchFamily="34" charset="-122"/>
              </a:rPr>
              <a:t>标题文本一</a:t>
            </a:r>
          </a:p>
        </p:txBody>
      </p:sp>
      <p:sp>
        <p:nvSpPr>
          <p:cNvPr id="10" name="TextBox 11"/>
          <p:cNvSpPr txBox="1">
            <a:spLocks noChangeArrowheads="1"/>
          </p:cNvSpPr>
          <p:nvPr/>
        </p:nvSpPr>
        <p:spPr bwMode="auto">
          <a:xfrm>
            <a:off x="4582470" y="1353286"/>
            <a:ext cx="3613804" cy="678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64" tIns="33682" rIns="67364" bIns="3368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300" dirty="0">
                <a:solidFill>
                  <a:schemeClr val="tx1"/>
                </a:solidFill>
                <a:latin typeface="微软雅黑" pitchFamily="34" charset="-122"/>
              </a:rPr>
              <a:t>点击输入你的文字内容或复制你的文本内容</a:t>
            </a:r>
            <a:endParaRPr lang="en-US" altLang="zh-CN" sz="1300" dirty="0">
              <a:solidFill>
                <a:schemeClr val="tx1"/>
              </a:solidFill>
              <a:latin typeface="微软雅黑" pitchFamily="34" charset="-122"/>
            </a:endParaRPr>
          </a:p>
          <a:p>
            <a:pPr eaLnBrk="1" hangingPunct="1">
              <a:spcBef>
                <a:spcPct val="0"/>
              </a:spcBef>
              <a:buNone/>
            </a:pPr>
            <a:r>
              <a:rPr lang="zh-CN" altLang="en-US" sz="1300" dirty="0">
                <a:solidFill>
                  <a:schemeClr val="tx1"/>
                </a:solidFill>
                <a:latin typeface="微软雅黑" pitchFamily="34" charset="-122"/>
              </a:rPr>
              <a:t>点击输入你的文字内容或复制你的文本内容</a:t>
            </a:r>
          </a:p>
          <a:p>
            <a:pPr eaLnBrk="1" hangingPunct="1">
              <a:spcBef>
                <a:spcPct val="0"/>
              </a:spcBef>
              <a:buNone/>
            </a:pPr>
            <a:r>
              <a:rPr lang="zh-CN" altLang="en-US" sz="1300" dirty="0">
                <a:solidFill>
                  <a:schemeClr val="tx1"/>
                </a:solidFill>
                <a:latin typeface="微软雅黑" pitchFamily="34" charset="-122"/>
              </a:rPr>
              <a:t>点击输入你的文字内容或复制你的文本内容</a:t>
            </a:r>
            <a:endParaRPr lang="en-US" altLang="zh-CN" sz="1300" dirty="0">
              <a:solidFill>
                <a:schemeClr val="tx1"/>
              </a:solidFill>
              <a:latin typeface="微软雅黑" pitchFamily="34" charset="-122"/>
            </a:endParaRPr>
          </a:p>
        </p:txBody>
      </p:sp>
      <p:sp>
        <p:nvSpPr>
          <p:cNvPr id="11" name="TextBox 12"/>
          <p:cNvSpPr txBox="1">
            <a:spLocks noChangeArrowheads="1"/>
          </p:cNvSpPr>
          <p:nvPr/>
        </p:nvSpPr>
        <p:spPr bwMode="auto">
          <a:xfrm>
            <a:off x="2107278" y="1790712"/>
            <a:ext cx="678247" cy="474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64" tIns="33682" rIns="67364" bIns="3368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300" b="1">
                <a:solidFill>
                  <a:srgbClr val="F8F8F8"/>
                </a:solidFill>
                <a:latin typeface="微软雅黑" pitchFamily="34" charset="-122"/>
              </a:rPr>
              <a:t>标题</a:t>
            </a:r>
            <a:endParaRPr lang="en-US" altLang="zh-CN" sz="1300" b="1">
              <a:solidFill>
                <a:srgbClr val="F8F8F8"/>
              </a:solidFill>
              <a:latin typeface="微软雅黑" pitchFamily="34" charset="-122"/>
            </a:endParaRPr>
          </a:p>
          <a:p>
            <a:pPr algn="ctr" eaLnBrk="1" hangingPunct="1">
              <a:spcBef>
                <a:spcPct val="0"/>
              </a:spcBef>
              <a:buFontTx/>
              <a:buNone/>
            </a:pPr>
            <a:r>
              <a:rPr lang="zh-CN" altLang="en-US" sz="1300" b="1">
                <a:solidFill>
                  <a:srgbClr val="F8F8F8"/>
                </a:solidFill>
                <a:latin typeface="微软雅黑" pitchFamily="34" charset="-122"/>
              </a:rPr>
              <a:t>文本一</a:t>
            </a:r>
          </a:p>
        </p:txBody>
      </p:sp>
      <p:sp>
        <p:nvSpPr>
          <p:cNvPr id="12" name="TextBox 11"/>
          <p:cNvSpPr txBox="1">
            <a:spLocks noChangeArrowheads="1"/>
          </p:cNvSpPr>
          <p:nvPr/>
        </p:nvSpPr>
        <p:spPr bwMode="auto">
          <a:xfrm>
            <a:off x="1673856" y="2964180"/>
            <a:ext cx="678247" cy="474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64" tIns="33682" rIns="67364" bIns="3368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300" b="1" dirty="0">
                <a:solidFill>
                  <a:srgbClr val="F8F8F8"/>
                </a:solidFill>
                <a:latin typeface="微软雅黑" pitchFamily="34" charset="-122"/>
              </a:rPr>
              <a:t>标题</a:t>
            </a:r>
            <a:endParaRPr lang="en-US" altLang="zh-CN" sz="1300" b="1" dirty="0">
              <a:solidFill>
                <a:srgbClr val="F8F8F8"/>
              </a:solidFill>
              <a:latin typeface="微软雅黑" pitchFamily="34" charset="-122"/>
            </a:endParaRPr>
          </a:p>
          <a:p>
            <a:pPr algn="ctr" eaLnBrk="1" hangingPunct="1">
              <a:spcBef>
                <a:spcPct val="0"/>
              </a:spcBef>
              <a:buFontTx/>
              <a:buNone/>
            </a:pPr>
            <a:r>
              <a:rPr lang="zh-CN" altLang="en-US" sz="1300" b="1" dirty="0">
                <a:solidFill>
                  <a:srgbClr val="F8F8F8"/>
                </a:solidFill>
                <a:latin typeface="微软雅黑" pitchFamily="34" charset="-122"/>
              </a:rPr>
              <a:t>文本二</a:t>
            </a:r>
          </a:p>
        </p:txBody>
      </p:sp>
      <p:sp>
        <p:nvSpPr>
          <p:cNvPr id="13" name="TextBox 12"/>
          <p:cNvSpPr txBox="1">
            <a:spLocks noChangeArrowheads="1"/>
          </p:cNvSpPr>
          <p:nvPr/>
        </p:nvSpPr>
        <p:spPr bwMode="auto">
          <a:xfrm>
            <a:off x="2953037" y="2713389"/>
            <a:ext cx="678247" cy="474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64" tIns="33682" rIns="67364" bIns="3368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300" b="1" dirty="0">
                <a:solidFill>
                  <a:srgbClr val="F8F8F8"/>
                </a:solidFill>
                <a:latin typeface="微软雅黑" pitchFamily="34" charset="-122"/>
              </a:rPr>
              <a:t>标题</a:t>
            </a:r>
            <a:endParaRPr lang="en-US" altLang="zh-CN" sz="1300" b="1" dirty="0">
              <a:solidFill>
                <a:srgbClr val="F8F8F8"/>
              </a:solidFill>
              <a:latin typeface="微软雅黑" pitchFamily="34" charset="-122"/>
            </a:endParaRPr>
          </a:p>
          <a:p>
            <a:pPr algn="ctr" eaLnBrk="1" hangingPunct="1">
              <a:spcBef>
                <a:spcPct val="0"/>
              </a:spcBef>
              <a:buFontTx/>
              <a:buNone/>
            </a:pPr>
            <a:r>
              <a:rPr lang="zh-CN" altLang="en-US" sz="1300" b="1" dirty="0">
                <a:solidFill>
                  <a:srgbClr val="F8F8F8"/>
                </a:solidFill>
                <a:latin typeface="微软雅黑" pitchFamily="34" charset="-122"/>
              </a:rPr>
              <a:t>文本三</a:t>
            </a:r>
          </a:p>
        </p:txBody>
      </p:sp>
      <p:sp>
        <p:nvSpPr>
          <p:cNvPr id="14" name="TextBox 13"/>
          <p:cNvSpPr txBox="1">
            <a:spLocks noChangeArrowheads="1"/>
          </p:cNvSpPr>
          <p:nvPr/>
        </p:nvSpPr>
        <p:spPr bwMode="auto">
          <a:xfrm>
            <a:off x="4582470" y="2236303"/>
            <a:ext cx="1418446" cy="375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364" tIns="33682" rIns="67364" bIns="3368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a:solidFill>
                  <a:schemeClr val="tx1"/>
                </a:solidFill>
                <a:latin typeface="微软雅黑" pitchFamily="34" charset="-122"/>
              </a:rPr>
              <a:t>标题文本二</a:t>
            </a:r>
          </a:p>
        </p:txBody>
      </p:sp>
      <p:sp>
        <p:nvSpPr>
          <p:cNvPr id="15" name="TextBox 14"/>
          <p:cNvSpPr txBox="1">
            <a:spLocks noChangeArrowheads="1"/>
          </p:cNvSpPr>
          <p:nvPr/>
        </p:nvSpPr>
        <p:spPr bwMode="auto">
          <a:xfrm>
            <a:off x="4582470" y="2505758"/>
            <a:ext cx="3613804" cy="678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64" tIns="33682" rIns="67364" bIns="3368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300" dirty="0">
                <a:solidFill>
                  <a:schemeClr val="tx1"/>
                </a:solidFill>
                <a:latin typeface="微软雅黑" pitchFamily="34" charset="-122"/>
              </a:rPr>
              <a:t>点击输入你的文字内容或复制你的文本内容</a:t>
            </a:r>
            <a:endParaRPr lang="en-US" altLang="zh-CN" sz="1300" dirty="0">
              <a:solidFill>
                <a:schemeClr val="tx1"/>
              </a:solidFill>
              <a:latin typeface="微软雅黑" pitchFamily="34" charset="-122"/>
            </a:endParaRPr>
          </a:p>
          <a:p>
            <a:pPr eaLnBrk="1" hangingPunct="1">
              <a:spcBef>
                <a:spcPct val="0"/>
              </a:spcBef>
              <a:buNone/>
            </a:pPr>
            <a:r>
              <a:rPr lang="zh-CN" altLang="en-US" sz="1300" dirty="0">
                <a:solidFill>
                  <a:schemeClr val="tx1"/>
                </a:solidFill>
                <a:latin typeface="微软雅黑" pitchFamily="34" charset="-122"/>
              </a:rPr>
              <a:t>点击输入你的文字内容或复制你的文本内容</a:t>
            </a:r>
          </a:p>
          <a:p>
            <a:pPr eaLnBrk="1" hangingPunct="1">
              <a:spcBef>
                <a:spcPct val="0"/>
              </a:spcBef>
              <a:buNone/>
            </a:pPr>
            <a:r>
              <a:rPr lang="zh-CN" altLang="en-US" sz="1300" dirty="0">
                <a:solidFill>
                  <a:schemeClr val="tx1"/>
                </a:solidFill>
                <a:latin typeface="微软雅黑" pitchFamily="34" charset="-122"/>
              </a:rPr>
              <a:t>点击输入你的文字内容或复制你的文本内容</a:t>
            </a:r>
          </a:p>
        </p:txBody>
      </p:sp>
      <p:sp>
        <p:nvSpPr>
          <p:cNvPr id="16" name="TextBox 15"/>
          <p:cNvSpPr txBox="1">
            <a:spLocks noChangeArrowheads="1"/>
          </p:cNvSpPr>
          <p:nvPr/>
        </p:nvSpPr>
        <p:spPr bwMode="auto">
          <a:xfrm>
            <a:off x="4582470" y="3379443"/>
            <a:ext cx="1418446" cy="375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364" tIns="33682" rIns="67364" bIns="3368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a:solidFill>
                  <a:schemeClr val="tx1"/>
                </a:solidFill>
                <a:latin typeface="微软雅黑" pitchFamily="34" charset="-122"/>
              </a:rPr>
              <a:t>标题文本三</a:t>
            </a:r>
          </a:p>
        </p:txBody>
      </p:sp>
      <p:sp>
        <p:nvSpPr>
          <p:cNvPr id="17" name="TextBox 16"/>
          <p:cNvSpPr txBox="1">
            <a:spLocks noChangeArrowheads="1"/>
          </p:cNvSpPr>
          <p:nvPr/>
        </p:nvSpPr>
        <p:spPr bwMode="auto">
          <a:xfrm>
            <a:off x="4582470" y="3648897"/>
            <a:ext cx="3613804" cy="678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64" tIns="33682" rIns="67364" bIns="3368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300" dirty="0">
                <a:solidFill>
                  <a:schemeClr val="tx1"/>
                </a:solidFill>
                <a:latin typeface="微软雅黑" pitchFamily="34" charset="-122"/>
              </a:rPr>
              <a:t>点击输入你的文字内容或复制你的文本内容</a:t>
            </a:r>
            <a:endParaRPr lang="en-US" altLang="zh-CN" sz="1300" dirty="0">
              <a:solidFill>
                <a:schemeClr val="tx1"/>
              </a:solidFill>
              <a:latin typeface="微软雅黑" pitchFamily="34" charset="-122"/>
            </a:endParaRPr>
          </a:p>
          <a:p>
            <a:pPr eaLnBrk="1" hangingPunct="1">
              <a:spcBef>
                <a:spcPct val="0"/>
              </a:spcBef>
              <a:buNone/>
            </a:pPr>
            <a:r>
              <a:rPr lang="zh-CN" altLang="en-US" sz="1300" dirty="0">
                <a:solidFill>
                  <a:schemeClr val="tx1"/>
                </a:solidFill>
                <a:latin typeface="微软雅黑" pitchFamily="34" charset="-122"/>
              </a:rPr>
              <a:t>点击输入你的文字内容或复制你的文本内容</a:t>
            </a:r>
          </a:p>
          <a:p>
            <a:pPr eaLnBrk="1" hangingPunct="1">
              <a:spcBef>
                <a:spcPct val="0"/>
              </a:spcBef>
              <a:buNone/>
            </a:pPr>
            <a:r>
              <a:rPr lang="zh-CN" altLang="en-US" sz="1300" dirty="0">
                <a:solidFill>
                  <a:schemeClr val="tx1"/>
                </a:solidFill>
                <a:latin typeface="微软雅黑" pitchFamily="34" charset="-122"/>
              </a:rPr>
              <a:t>点击输入你的文字内容或复制你的文本内容</a:t>
            </a:r>
            <a:endParaRPr lang="en-US" altLang="zh-CN" sz="1300" dirty="0">
              <a:solidFill>
                <a:schemeClr val="tx1"/>
              </a:solidFill>
              <a:latin typeface="微软雅黑" pitchFamily="34" charset="-122"/>
            </a:endParaRPr>
          </a:p>
        </p:txBody>
      </p:sp>
      <p:sp>
        <p:nvSpPr>
          <p:cNvPr id="18" name="圆角矩形 38"/>
          <p:cNvSpPr/>
          <p:nvPr/>
        </p:nvSpPr>
        <p:spPr>
          <a:xfrm>
            <a:off x="3492450" y="-576188"/>
            <a:ext cx="1728192" cy="1106898"/>
          </a:xfrm>
          <a:prstGeom prst="round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3531930" y="71884"/>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3333290815"/>
      </p:ext>
    </p:extLst>
  </p:cSld>
  <p:clrMapOvr>
    <a:masterClrMapping/>
  </p:clrMapOvr>
  <mc:AlternateContent xmlns:mc="http://schemas.openxmlformats.org/markup-compatibility/2006" xmlns:p14="http://schemas.microsoft.com/office/powerpoint/2010/main">
    <mc:Choice Requires="p14">
      <p:transition spd="slow" p14:dur="2000" advTm="7903"/>
    </mc:Choice>
    <mc:Fallback xmlns="">
      <p:transition spd="slow" advTm="79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000"/>
                                        <p:tgtEl>
                                          <p:spTgt spid="2"/>
                                        </p:tgtEl>
                                      </p:cBhvr>
                                    </p:animEffect>
                                  </p:childTnLst>
                                </p:cTn>
                              </p:par>
                            </p:childTnLst>
                          </p:cTn>
                        </p:par>
                        <p:par>
                          <p:cTn id="8" fill="hold">
                            <p:stCondLst>
                              <p:cond delay="1000"/>
                            </p:stCondLst>
                            <p:childTnLst>
                              <p:par>
                                <p:cTn id="9" presetID="5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Scale>
                                      <p:cBhvr>
                                        <p:cTn id="11"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2" dur="1000" decel="50000" fill="hold">
                                          <p:stCondLst>
                                            <p:cond delay="0"/>
                                          </p:stCondLst>
                                        </p:cTn>
                                        <p:tgtEl>
                                          <p:spTgt spid="7"/>
                                        </p:tgtEl>
                                        <p:attrNameLst>
                                          <p:attrName>ppt_x,ppt_y</p:attrName>
                                        </p:attrNameLst>
                                      </p:cBhvr>
                                      <p:rCtr x="0" y="0"/>
                                    </p:animMotion>
                                    <p:animEffect transition="in" filter="fade">
                                      <p:cBhvr>
                                        <p:cTn id="13" dur="1000"/>
                                        <p:tgtEl>
                                          <p:spTgt spid="7"/>
                                        </p:tgtEl>
                                      </p:cBhvr>
                                    </p:animEffect>
                                  </p:childTnLst>
                                </p:cTn>
                              </p:par>
                              <p:par>
                                <p:cTn id="14" presetID="52"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Scale>
                                      <p:cBhvr>
                                        <p:cTn id="16"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7" dur="1000" decel="50000" fill="hold">
                                          <p:stCondLst>
                                            <p:cond delay="0"/>
                                          </p:stCondLst>
                                        </p:cTn>
                                        <p:tgtEl>
                                          <p:spTgt spid="8"/>
                                        </p:tgtEl>
                                        <p:attrNameLst>
                                          <p:attrName>ppt_x,ppt_y</p:attrName>
                                        </p:attrNameLst>
                                      </p:cBhvr>
                                      <p:rCtr x="0" y="0"/>
                                    </p:animMotion>
                                    <p:animEffect transition="in" filter="fade">
                                      <p:cBhvr>
                                        <p:cTn id="18" dur="1000"/>
                                        <p:tgtEl>
                                          <p:spTgt spid="8"/>
                                        </p:tgtEl>
                                      </p:cBhvr>
                                    </p:animEffect>
                                  </p:childTnLst>
                                </p:cTn>
                              </p:par>
                              <p:par>
                                <p:cTn id="19" presetID="52"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Scale>
                                      <p:cBhvr>
                                        <p:cTn id="21"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2" dur="1000" decel="50000" fill="hold">
                                          <p:stCondLst>
                                            <p:cond delay="0"/>
                                          </p:stCondLst>
                                        </p:cTn>
                                        <p:tgtEl>
                                          <p:spTgt spid="11"/>
                                        </p:tgtEl>
                                        <p:attrNameLst>
                                          <p:attrName>ppt_x,ppt_y</p:attrName>
                                        </p:attrNameLst>
                                      </p:cBhvr>
                                      <p:rCtr x="0" y="0"/>
                                    </p:animMotion>
                                    <p:animEffect transition="in" filter="fade">
                                      <p:cBhvr>
                                        <p:cTn id="23" dur="1000"/>
                                        <p:tgtEl>
                                          <p:spTgt spid="11"/>
                                        </p:tgtEl>
                                      </p:cBhvr>
                                    </p:animEffect>
                                  </p:childTnLst>
                                </p:cTn>
                              </p:par>
                            </p:childTnLst>
                          </p:cTn>
                        </p:par>
                        <p:par>
                          <p:cTn id="24" fill="hold">
                            <p:stCondLst>
                              <p:cond delay="2000"/>
                            </p:stCondLst>
                            <p:childTnLst>
                              <p:par>
                                <p:cTn id="25" presetID="52"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Scale>
                                      <p:cBhvr>
                                        <p:cTn id="2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8" dur="1000" decel="50000" fill="hold">
                                          <p:stCondLst>
                                            <p:cond delay="0"/>
                                          </p:stCondLst>
                                        </p:cTn>
                                        <p:tgtEl>
                                          <p:spTgt spid="3"/>
                                        </p:tgtEl>
                                        <p:attrNameLst>
                                          <p:attrName>ppt_x,ppt_y</p:attrName>
                                        </p:attrNameLst>
                                      </p:cBhvr>
                                      <p:rCtr x="0" y="0"/>
                                    </p:animMotion>
                                    <p:animEffect transition="in" filter="fade">
                                      <p:cBhvr>
                                        <p:cTn id="29" dur="1000"/>
                                        <p:tgtEl>
                                          <p:spTgt spid="3"/>
                                        </p:tgtEl>
                                      </p:cBhvr>
                                    </p:animEffect>
                                  </p:childTnLst>
                                </p:cTn>
                              </p:par>
                              <p:par>
                                <p:cTn id="30" presetID="52" presetClass="entr" presetSubtype="0"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Scale>
                                      <p:cBhvr>
                                        <p:cTn id="32"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3" dur="1000" decel="50000" fill="hold">
                                          <p:stCondLst>
                                            <p:cond delay="0"/>
                                          </p:stCondLst>
                                        </p:cTn>
                                        <p:tgtEl>
                                          <p:spTgt spid="4"/>
                                        </p:tgtEl>
                                        <p:attrNameLst>
                                          <p:attrName>ppt_x,ppt_y</p:attrName>
                                        </p:attrNameLst>
                                      </p:cBhvr>
                                      <p:rCtr x="0" y="0"/>
                                    </p:animMotion>
                                    <p:animEffect transition="in" filter="fade">
                                      <p:cBhvr>
                                        <p:cTn id="34" dur="1000"/>
                                        <p:tgtEl>
                                          <p:spTgt spid="4"/>
                                        </p:tgtEl>
                                      </p:cBhvr>
                                    </p:animEffect>
                                  </p:childTnLst>
                                </p:cTn>
                              </p:par>
                              <p:par>
                                <p:cTn id="35" presetID="52"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Scale>
                                      <p:cBhvr>
                                        <p:cTn id="37"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8" dur="1000" decel="50000" fill="hold">
                                          <p:stCondLst>
                                            <p:cond delay="0"/>
                                          </p:stCondLst>
                                        </p:cTn>
                                        <p:tgtEl>
                                          <p:spTgt spid="12"/>
                                        </p:tgtEl>
                                        <p:attrNameLst>
                                          <p:attrName>ppt_x,ppt_y</p:attrName>
                                        </p:attrNameLst>
                                      </p:cBhvr>
                                      <p:rCtr x="0" y="0"/>
                                    </p:animMotion>
                                    <p:animEffect transition="in" filter="fade">
                                      <p:cBhvr>
                                        <p:cTn id="39" dur="1000"/>
                                        <p:tgtEl>
                                          <p:spTgt spid="12"/>
                                        </p:tgtEl>
                                      </p:cBhvr>
                                    </p:animEffect>
                                  </p:childTnLst>
                                </p:cTn>
                              </p:par>
                            </p:childTnLst>
                          </p:cTn>
                        </p:par>
                        <p:par>
                          <p:cTn id="40" fill="hold">
                            <p:stCondLst>
                              <p:cond delay="3000"/>
                            </p:stCondLst>
                            <p:childTnLst>
                              <p:par>
                                <p:cTn id="41" presetID="52" presetClass="entr" presetSubtype="0"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Scale>
                                      <p:cBhvr>
                                        <p:cTn id="4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4" dur="1000" decel="50000" fill="hold">
                                          <p:stCondLst>
                                            <p:cond delay="0"/>
                                          </p:stCondLst>
                                        </p:cTn>
                                        <p:tgtEl>
                                          <p:spTgt spid="5"/>
                                        </p:tgtEl>
                                        <p:attrNameLst>
                                          <p:attrName>ppt_x,ppt_y</p:attrName>
                                        </p:attrNameLst>
                                      </p:cBhvr>
                                      <p:rCtr x="0" y="0"/>
                                    </p:animMotion>
                                    <p:animEffect transition="in" filter="fade">
                                      <p:cBhvr>
                                        <p:cTn id="45" dur="1000"/>
                                        <p:tgtEl>
                                          <p:spTgt spid="5"/>
                                        </p:tgtEl>
                                      </p:cBhvr>
                                    </p:animEffect>
                                  </p:childTnLst>
                                </p:cTn>
                              </p:par>
                              <p:par>
                                <p:cTn id="46" presetID="52" presetClass="entr" presetSubtype="0" fill="hold" grpId="0" nodeType="withEffect">
                                  <p:stCondLst>
                                    <p:cond delay="0"/>
                                  </p:stCondLst>
                                  <p:childTnLst>
                                    <p:set>
                                      <p:cBhvr>
                                        <p:cTn id="47" dur="1" fill="hold">
                                          <p:stCondLst>
                                            <p:cond delay="0"/>
                                          </p:stCondLst>
                                        </p:cTn>
                                        <p:tgtEl>
                                          <p:spTgt spid="6"/>
                                        </p:tgtEl>
                                        <p:attrNameLst>
                                          <p:attrName>style.visibility</p:attrName>
                                        </p:attrNameLst>
                                      </p:cBhvr>
                                      <p:to>
                                        <p:strVal val="visible"/>
                                      </p:to>
                                    </p:set>
                                    <p:animScale>
                                      <p:cBhvr>
                                        <p:cTn id="48"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9" dur="1000" decel="50000" fill="hold">
                                          <p:stCondLst>
                                            <p:cond delay="0"/>
                                          </p:stCondLst>
                                        </p:cTn>
                                        <p:tgtEl>
                                          <p:spTgt spid="6"/>
                                        </p:tgtEl>
                                        <p:attrNameLst>
                                          <p:attrName>ppt_x,ppt_y</p:attrName>
                                        </p:attrNameLst>
                                      </p:cBhvr>
                                      <p:rCtr x="0" y="0"/>
                                    </p:animMotion>
                                    <p:animEffect transition="in" filter="fade">
                                      <p:cBhvr>
                                        <p:cTn id="50" dur="1000"/>
                                        <p:tgtEl>
                                          <p:spTgt spid="6"/>
                                        </p:tgtEl>
                                      </p:cBhvr>
                                    </p:animEffect>
                                  </p:childTnLst>
                                </p:cTn>
                              </p:par>
                              <p:par>
                                <p:cTn id="51" presetID="52" presetClass="entr" presetSubtype="0"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Scale>
                                      <p:cBhvr>
                                        <p:cTn id="53"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13"/>
                                        </p:tgtEl>
                                        <p:attrNameLst>
                                          <p:attrName>ppt_x,ppt_y</p:attrName>
                                        </p:attrNameLst>
                                      </p:cBhvr>
                                      <p:rCtr x="0" y="0"/>
                                    </p:animMotion>
                                    <p:animEffect transition="in" filter="fade">
                                      <p:cBhvr>
                                        <p:cTn id="55" dur="1000"/>
                                        <p:tgtEl>
                                          <p:spTgt spid="13"/>
                                        </p:tgtEl>
                                      </p:cBhvr>
                                    </p:animEffect>
                                  </p:childTnLst>
                                </p:cTn>
                              </p:par>
                            </p:childTnLst>
                          </p:cTn>
                        </p:par>
                        <p:par>
                          <p:cTn id="56" fill="hold">
                            <p:stCondLst>
                              <p:cond delay="4000"/>
                            </p:stCondLst>
                            <p:childTnLst>
                              <p:par>
                                <p:cTn id="57" presetID="2" presetClass="entr" presetSubtype="6"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additive="base">
                                        <p:cTn id="59" dur="500" fill="hold"/>
                                        <p:tgtEl>
                                          <p:spTgt spid="9"/>
                                        </p:tgtEl>
                                        <p:attrNameLst>
                                          <p:attrName>ppt_x</p:attrName>
                                        </p:attrNameLst>
                                      </p:cBhvr>
                                      <p:tavLst>
                                        <p:tav tm="0">
                                          <p:val>
                                            <p:strVal val="1+#ppt_w/2"/>
                                          </p:val>
                                        </p:tav>
                                        <p:tav tm="100000">
                                          <p:val>
                                            <p:strVal val="#ppt_x"/>
                                          </p:val>
                                        </p:tav>
                                      </p:tavLst>
                                    </p:anim>
                                    <p:anim calcmode="lin" valueType="num">
                                      <p:cBhvr additive="base">
                                        <p:cTn id="60" dur="500" fill="hold"/>
                                        <p:tgtEl>
                                          <p:spTgt spid="9"/>
                                        </p:tgtEl>
                                        <p:attrNameLst>
                                          <p:attrName>ppt_y</p:attrName>
                                        </p:attrNameLst>
                                      </p:cBhvr>
                                      <p:tavLst>
                                        <p:tav tm="0">
                                          <p:val>
                                            <p:strVal val="1+#ppt_h/2"/>
                                          </p:val>
                                        </p:tav>
                                        <p:tav tm="100000">
                                          <p:val>
                                            <p:strVal val="#ppt_y"/>
                                          </p:val>
                                        </p:tav>
                                      </p:tavLst>
                                    </p:anim>
                                  </p:childTnLst>
                                </p:cTn>
                              </p:par>
                            </p:childTnLst>
                          </p:cTn>
                        </p:par>
                        <p:par>
                          <p:cTn id="61" fill="hold">
                            <p:stCondLst>
                              <p:cond delay="4500"/>
                            </p:stCondLst>
                            <p:childTnLst>
                              <p:par>
                                <p:cTn id="62" presetID="2" presetClass="entr" presetSubtype="6"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additive="base">
                                        <p:cTn id="64" dur="500" fill="hold"/>
                                        <p:tgtEl>
                                          <p:spTgt spid="14"/>
                                        </p:tgtEl>
                                        <p:attrNameLst>
                                          <p:attrName>ppt_x</p:attrName>
                                        </p:attrNameLst>
                                      </p:cBhvr>
                                      <p:tavLst>
                                        <p:tav tm="0">
                                          <p:val>
                                            <p:strVal val="1+#ppt_w/2"/>
                                          </p:val>
                                        </p:tav>
                                        <p:tav tm="100000">
                                          <p:val>
                                            <p:strVal val="#ppt_x"/>
                                          </p:val>
                                        </p:tav>
                                      </p:tavLst>
                                    </p:anim>
                                    <p:anim calcmode="lin" valueType="num">
                                      <p:cBhvr additive="base">
                                        <p:cTn id="65" dur="500" fill="hold"/>
                                        <p:tgtEl>
                                          <p:spTgt spid="14"/>
                                        </p:tgtEl>
                                        <p:attrNameLst>
                                          <p:attrName>ppt_y</p:attrName>
                                        </p:attrNameLst>
                                      </p:cBhvr>
                                      <p:tavLst>
                                        <p:tav tm="0">
                                          <p:val>
                                            <p:strVal val="1+#ppt_h/2"/>
                                          </p:val>
                                        </p:tav>
                                        <p:tav tm="100000">
                                          <p:val>
                                            <p:strVal val="#ppt_y"/>
                                          </p:val>
                                        </p:tav>
                                      </p:tavLst>
                                    </p:anim>
                                  </p:childTnLst>
                                </p:cTn>
                              </p:par>
                            </p:childTnLst>
                          </p:cTn>
                        </p:par>
                        <p:par>
                          <p:cTn id="66" fill="hold">
                            <p:stCondLst>
                              <p:cond delay="5000"/>
                            </p:stCondLst>
                            <p:childTnLst>
                              <p:par>
                                <p:cTn id="67" presetID="2" presetClass="entr" presetSubtype="6"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1+#ppt_w/2"/>
                                          </p:val>
                                        </p:tav>
                                        <p:tav tm="100000">
                                          <p:val>
                                            <p:strVal val="#ppt_x"/>
                                          </p:val>
                                        </p:tav>
                                      </p:tavLst>
                                    </p:anim>
                                    <p:anim calcmode="lin" valueType="num">
                                      <p:cBhvr additive="base">
                                        <p:cTn id="70" dur="500" fill="hold"/>
                                        <p:tgtEl>
                                          <p:spTgt spid="16"/>
                                        </p:tgtEl>
                                        <p:attrNameLst>
                                          <p:attrName>ppt_y</p:attrName>
                                        </p:attrNameLst>
                                      </p:cBhvr>
                                      <p:tavLst>
                                        <p:tav tm="0">
                                          <p:val>
                                            <p:strVal val="1+#ppt_h/2"/>
                                          </p:val>
                                        </p:tav>
                                        <p:tav tm="100000">
                                          <p:val>
                                            <p:strVal val="#ppt_y"/>
                                          </p:val>
                                        </p:tav>
                                      </p:tavLst>
                                    </p:anim>
                                  </p:childTnLst>
                                </p:cTn>
                              </p:par>
                            </p:childTnLst>
                          </p:cTn>
                        </p:par>
                        <p:par>
                          <p:cTn id="71" fill="hold">
                            <p:stCondLst>
                              <p:cond delay="5500"/>
                            </p:stCondLst>
                            <p:childTnLst>
                              <p:par>
                                <p:cTn id="72" presetID="22" presetClass="entr" presetSubtype="1" fill="hold" grpId="0" nodeType="after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wipe(up)">
                                      <p:cBhvr>
                                        <p:cTn id="74" dur="500"/>
                                        <p:tgtEl>
                                          <p:spTgt spid="10"/>
                                        </p:tgtEl>
                                      </p:cBhvr>
                                    </p:animEffect>
                                  </p:childTnLst>
                                </p:cTn>
                              </p:par>
                            </p:childTnLst>
                          </p:cTn>
                        </p:par>
                        <p:par>
                          <p:cTn id="75" fill="hold">
                            <p:stCondLst>
                              <p:cond delay="6000"/>
                            </p:stCondLst>
                            <p:childTnLst>
                              <p:par>
                                <p:cTn id="76" presetID="22" presetClass="entr" presetSubtype="1" fill="hold" grpId="0" nodeType="after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wipe(up)">
                                      <p:cBhvr>
                                        <p:cTn id="78" dur="500"/>
                                        <p:tgtEl>
                                          <p:spTgt spid="15"/>
                                        </p:tgtEl>
                                      </p:cBhvr>
                                    </p:animEffect>
                                  </p:childTnLst>
                                </p:cTn>
                              </p:par>
                            </p:childTnLst>
                          </p:cTn>
                        </p:par>
                        <p:par>
                          <p:cTn id="79" fill="hold">
                            <p:stCondLst>
                              <p:cond delay="6500"/>
                            </p:stCondLst>
                            <p:childTnLst>
                              <p:par>
                                <p:cTn id="80" presetID="22" presetClass="entr" presetSubtype="1"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up)">
                                      <p:cBhvr>
                                        <p:cTn id="8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utoUpdateAnimBg="0"/>
      <p:bldP spid="3" grpId="0" animBg="1" autoUpdateAnimBg="0"/>
      <p:bldP spid="4" grpId="0" animBg="1" autoUpdateAnimBg="0"/>
      <p:bldP spid="5" grpId="0" animBg="1" autoUpdateAnimBg="0"/>
      <p:bldP spid="6" grpId="0" animBg="1" autoUpdateAnimBg="0"/>
      <p:bldP spid="7" grpId="0" animBg="1" autoUpdateAnimBg="0"/>
      <p:bldP spid="8" grpId="0" animBg="1"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2736600" y="1113979"/>
            <a:ext cx="5483376" cy="551739"/>
          </a:xfrm>
          <a:prstGeom prst="rect">
            <a:avLst/>
          </a:prstGeom>
          <a:solidFill>
            <a:schemeClr val="bg1">
              <a:lumMod val="95000"/>
            </a:schemeClr>
          </a:solidFill>
          <a:ln w="9525">
            <a:noFill/>
            <a:bevel/>
            <a:headEnd/>
            <a:tailEnd/>
          </a:ln>
          <a:effectLst>
            <a:outerShdw blurRad="50800" dist="38100" dir="5400000" algn="t" rotWithShape="0">
              <a:prstClr val="black">
                <a:alpha val="40000"/>
              </a:prstClr>
            </a:outerShdw>
          </a:effectLst>
        </p:spPr>
        <p:txBody>
          <a:bodyPr lIns="67364" tIns="33682" rIns="67364" bIns="3368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3" name="右箭头 4"/>
          <p:cNvSpPr>
            <a:spLocks noChangeArrowheads="1"/>
          </p:cNvSpPr>
          <p:nvPr/>
        </p:nvSpPr>
        <p:spPr bwMode="auto">
          <a:xfrm>
            <a:off x="2683886" y="1220127"/>
            <a:ext cx="425223" cy="339443"/>
          </a:xfrm>
          <a:prstGeom prst="rightArrow">
            <a:avLst>
              <a:gd name="adj1" fmla="val 50000"/>
              <a:gd name="adj2" fmla="val 50001"/>
            </a:avLst>
          </a:prstGeom>
          <a:solidFill>
            <a:srgbClr val="004A82"/>
          </a:solidFill>
          <a:ln>
            <a:noFill/>
          </a:ln>
        </p:spPr>
        <p:txBody>
          <a:bodyPr lIns="67364" tIns="33682" rIns="67364" bIns="3368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4" name="矩形 5"/>
          <p:cNvSpPr>
            <a:spLocks noChangeArrowheads="1"/>
          </p:cNvSpPr>
          <p:nvPr/>
        </p:nvSpPr>
        <p:spPr bwMode="auto">
          <a:xfrm>
            <a:off x="965427" y="1113979"/>
            <a:ext cx="1806316" cy="551739"/>
          </a:xfrm>
          <a:prstGeom prst="rect">
            <a:avLst/>
          </a:prstGeom>
          <a:solidFill>
            <a:srgbClr val="004A82"/>
          </a:solidFill>
          <a:ln w="9525">
            <a:noFill/>
            <a:bevel/>
            <a:headEnd/>
            <a:tailEnd/>
          </a:ln>
          <a:effectLst>
            <a:outerShdw blurRad="50800" dist="38100" dir="10800000" algn="r" rotWithShape="0">
              <a:prstClr val="black">
                <a:alpha val="40000"/>
              </a:prstClr>
            </a:outerShdw>
          </a:effectLst>
        </p:spPr>
        <p:txBody>
          <a:bodyPr lIns="67364" tIns="33682" rIns="67364" bIns="3368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5" name="矩形 6"/>
          <p:cNvSpPr>
            <a:spLocks noChangeArrowheads="1"/>
          </p:cNvSpPr>
          <p:nvPr/>
        </p:nvSpPr>
        <p:spPr bwMode="auto">
          <a:xfrm>
            <a:off x="2736600" y="1936339"/>
            <a:ext cx="5483376" cy="551740"/>
          </a:xfrm>
          <a:prstGeom prst="rect">
            <a:avLst/>
          </a:prstGeom>
          <a:solidFill>
            <a:schemeClr val="bg1">
              <a:lumMod val="95000"/>
            </a:schemeClr>
          </a:solidFill>
          <a:ln w="9525">
            <a:noFill/>
            <a:bevel/>
            <a:headEnd/>
            <a:tailEnd/>
          </a:ln>
          <a:effectLst>
            <a:outerShdw blurRad="50800" dist="38100" dir="5400000" algn="t" rotWithShape="0">
              <a:prstClr val="black">
                <a:alpha val="40000"/>
              </a:prstClr>
            </a:outerShdw>
          </a:effectLst>
        </p:spPr>
        <p:txBody>
          <a:bodyPr lIns="67364" tIns="33682" rIns="67364" bIns="3368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6" name="右箭头 7"/>
          <p:cNvSpPr>
            <a:spLocks noChangeArrowheads="1"/>
          </p:cNvSpPr>
          <p:nvPr/>
        </p:nvSpPr>
        <p:spPr bwMode="auto">
          <a:xfrm>
            <a:off x="2683886" y="2042488"/>
            <a:ext cx="425223" cy="339442"/>
          </a:xfrm>
          <a:prstGeom prst="rightArrow">
            <a:avLst>
              <a:gd name="adj1" fmla="val 50000"/>
              <a:gd name="adj2" fmla="val 50001"/>
            </a:avLst>
          </a:prstGeom>
          <a:solidFill>
            <a:srgbClr val="004A82"/>
          </a:solidFill>
          <a:ln>
            <a:noFill/>
          </a:ln>
        </p:spPr>
        <p:txBody>
          <a:bodyPr lIns="67364" tIns="33682" rIns="67364" bIns="3368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7" name="矩形 8"/>
          <p:cNvSpPr>
            <a:spLocks noChangeArrowheads="1"/>
          </p:cNvSpPr>
          <p:nvPr/>
        </p:nvSpPr>
        <p:spPr bwMode="auto">
          <a:xfrm>
            <a:off x="965427" y="1936339"/>
            <a:ext cx="1806316" cy="551740"/>
          </a:xfrm>
          <a:prstGeom prst="rect">
            <a:avLst/>
          </a:prstGeom>
          <a:solidFill>
            <a:srgbClr val="004A82"/>
          </a:solidFill>
          <a:ln w="9525">
            <a:noFill/>
            <a:bevel/>
            <a:headEnd/>
            <a:tailEnd/>
          </a:ln>
          <a:effectLst>
            <a:outerShdw blurRad="50800" dist="38100" dir="10800000" algn="r" rotWithShape="0">
              <a:prstClr val="black">
                <a:alpha val="40000"/>
              </a:prstClr>
            </a:outerShdw>
          </a:effectLst>
        </p:spPr>
        <p:txBody>
          <a:bodyPr lIns="67364" tIns="33682" rIns="67364" bIns="3368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8" name="矩形 9"/>
          <p:cNvSpPr>
            <a:spLocks noChangeArrowheads="1"/>
          </p:cNvSpPr>
          <p:nvPr/>
        </p:nvSpPr>
        <p:spPr bwMode="auto">
          <a:xfrm>
            <a:off x="2736600" y="2782030"/>
            <a:ext cx="5483376" cy="551739"/>
          </a:xfrm>
          <a:prstGeom prst="rect">
            <a:avLst/>
          </a:prstGeom>
          <a:solidFill>
            <a:schemeClr val="bg1">
              <a:lumMod val="95000"/>
            </a:schemeClr>
          </a:solidFill>
          <a:ln w="9525">
            <a:noFill/>
            <a:bevel/>
            <a:headEnd/>
            <a:tailEnd/>
          </a:ln>
          <a:effectLst>
            <a:outerShdw blurRad="50800" dist="38100" dir="5400000" algn="t" rotWithShape="0">
              <a:prstClr val="black">
                <a:alpha val="40000"/>
              </a:prstClr>
            </a:outerShdw>
          </a:effectLst>
        </p:spPr>
        <p:txBody>
          <a:bodyPr lIns="67364" tIns="33682" rIns="67364" bIns="3368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9" name="右箭头 10"/>
          <p:cNvSpPr>
            <a:spLocks noChangeArrowheads="1"/>
          </p:cNvSpPr>
          <p:nvPr/>
        </p:nvSpPr>
        <p:spPr bwMode="auto">
          <a:xfrm>
            <a:off x="2683886" y="2888178"/>
            <a:ext cx="425223" cy="339443"/>
          </a:xfrm>
          <a:prstGeom prst="rightArrow">
            <a:avLst>
              <a:gd name="adj1" fmla="val 50000"/>
              <a:gd name="adj2" fmla="val 50001"/>
            </a:avLst>
          </a:prstGeom>
          <a:solidFill>
            <a:srgbClr val="004A82"/>
          </a:solidFill>
          <a:ln>
            <a:noFill/>
          </a:ln>
        </p:spPr>
        <p:txBody>
          <a:bodyPr lIns="67364" tIns="33682" rIns="67364" bIns="3368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10" name="矩形 11"/>
          <p:cNvSpPr>
            <a:spLocks noChangeArrowheads="1"/>
          </p:cNvSpPr>
          <p:nvPr/>
        </p:nvSpPr>
        <p:spPr bwMode="auto">
          <a:xfrm>
            <a:off x="965427" y="2782030"/>
            <a:ext cx="1806316" cy="551739"/>
          </a:xfrm>
          <a:prstGeom prst="rect">
            <a:avLst/>
          </a:prstGeom>
          <a:solidFill>
            <a:srgbClr val="004A82"/>
          </a:solidFill>
          <a:ln w="9525">
            <a:noFill/>
            <a:bevel/>
            <a:headEnd/>
            <a:tailEnd/>
          </a:ln>
          <a:effectLst>
            <a:outerShdw blurRad="50800" dist="38100" dir="10800000" algn="r" rotWithShape="0">
              <a:prstClr val="black">
                <a:alpha val="40000"/>
              </a:prstClr>
            </a:outerShdw>
          </a:effectLst>
        </p:spPr>
        <p:txBody>
          <a:bodyPr lIns="67364" tIns="33682" rIns="67364" bIns="3368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11" name="矩形 12"/>
          <p:cNvSpPr>
            <a:spLocks noChangeArrowheads="1"/>
          </p:cNvSpPr>
          <p:nvPr/>
        </p:nvSpPr>
        <p:spPr bwMode="auto">
          <a:xfrm>
            <a:off x="2736600" y="3662713"/>
            <a:ext cx="5483376" cy="550573"/>
          </a:xfrm>
          <a:prstGeom prst="rect">
            <a:avLst/>
          </a:prstGeom>
          <a:solidFill>
            <a:schemeClr val="bg1">
              <a:lumMod val="95000"/>
            </a:schemeClr>
          </a:solidFill>
          <a:ln w="9525">
            <a:noFill/>
            <a:bevel/>
            <a:headEnd/>
            <a:tailEnd/>
          </a:ln>
          <a:effectLst>
            <a:outerShdw blurRad="50800" dist="38100" dir="5400000" algn="t" rotWithShape="0">
              <a:prstClr val="black">
                <a:alpha val="40000"/>
              </a:prstClr>
            </a:outerShdw>
          </a:effectLst>
        </p:spPr>
        <p:txBody>
          <a:bodyPr lIns="67364" tIns="33682" rIns="67364" bIns="3368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12" name="右箭头 11"/>
          <p:cNvSpPr>
            <a:spLocks noChangeArrowheads="1"/>
          </p:cNvSpPr>
          <p:nvPr/>
        </p:nvSpPr>
        <p:spPr bwMode="auto">
          <a:xfrm>
            <a:off x="2683886" y="3768862"/>
            <a:ext cx="425223" cy="339442"/>
          </a:xfrm>
          <a:prstGeom prst="rightArrow">
            <a:avLst>
              <a:gd name="adj1" fmla="val 50000"/>
              <a:gd name="adj2" fmla="val 50001"/>
            </a:avLst>
          </a:prstGeom>
          <a:solidFill>
            <a:srgbClr val="004A82"/>
          </a:solidFill>
          <a:ln>
            <a:noFill/>
          </a:ln>
        </p:spPr>
        <p:txBody>
          <a:bodyPr lIns="67364" tIns="33682" rIns="67364" bIns="3368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13" name="矩形 12"/>
          <p:cNvSpPr>
            <a:spLocks noChangeArrowheads="1"/>
          </p:cNvSpPr>
          <p:nvPr/>
        </p:nvSpPr>
        <p:spPr bwMode="auto">
          <a:xfrm>
            <a:off x="965427" y="3662713"/>
            <a:ext cx="1806316" cy="550573"/>
          </a:xfrm>
          <a:prstGeom prst="rect">
            <a:avLst/>
          </a:prstGeom>
          <a:solidFill>
            <a:srgbClr val="004A82"/>
          </a:solidFill>
          <a:ln w="9525">
            <a:noFill/>
            <a:bevel/>
            <a:headEnd/>
            <a:tailEnd/>
          </a:ln>
          <a:effectLst>
            <a:outerShdw blurRad="50800" dist="38100" dir="10800000" algn="r" rotWithShape="0">
              <a:prstClr val="black">
                <a:alpha val="40000"/>
              </a:prstClr>
            </a:outerShdw>
          </a:effectLst>
        </p:spPr>
        <p:txBody>
          <a:bodyPr lIns="67364" tIns="33682" rIns="67364" bIns="3368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14" name="TextBox 13"/>
          <p:cNvSpPr txBox="1">
            <a:spLocks noChangeArrowheads="1"/>
          </p:cNvSpPr>
          <p:nvPr/>
        </p:nvSpPr>
        <p:spPr bwMode="auto">
          <a:xfrm>
            <a:off x="1253593" y="1231792"/>
            <a:ext cx="1233496" cy="31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64" tIns="33682" rIns="67364" bIns="3368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600" b="1" dirty="0">
                <a:solidFill>
                  <a:schemeClr val="bg1"/>
                </a:solidFill>
                <a:latin typeface="微软雅黑" pitchFamily="34" charset="-122"/>
              </a:rPr>
              <a:t>标题文本一</a:t>
            </a:r>
          </a:p>
        </p:txBody>
      </p:sp>
      <p:sp>
        <p:nvSpPr>
          <p:cNvPr id="15" name="TextBox 14"/>
          <p:cNvSpPr txBox="1">
            <a:spLocks noChangeArrowheads="1"/>
          </p:cNvSpPr>
          <p:nvPr/>
        </p:nvSpPr>
        <p:spPr bwMode="auto">
          <a:xfrm>
            <a:off x="3225078" y="1167636"/>
            <a:ext cx="4728988" cy="474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64" tIns="33682" rIns="67364" bIns="3368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300">
                <a:latin typeface="微软雅黑" pitchFamily="34" charset="-122"/>
              </a:rPr>
              <a:t>文字内容文字内容文字内容文字内容文字内容文字内容文字内容文字内容文字内容文字内容文字内容文字内容</a:t>
            </a:r>
          </a:p>
        </p:txBody>
      </p:sp>
      <p:sp>
        <p:nvSpPr>
          <p:cNvPr id="16" name="TextBox 15"/>
          <p:cNvSpPr txBox="1">
            <a:spLocks noChangeArrowheads="1"/>
          </p:cNvSpPr>
          <p:nvPr/>
        </p:nvSpPr>
        <p:spPr bwMode="auto">
          <a:xfrm>
            <a:off x="1263355" y="2042487"/>
            <a:ext cx="1233496" cy="31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64" tIns="33682" rIns="67364" bIns="3368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600" b="1">
                <a:solidFill>
                  <a:schemeClr val="bg1"/>
                </a:solidFill>
                <a:latin typeface="微软雅黑" pitchFamily="34" charset="-122"/>
              </a:rPr>
              <a:t>标题文本二</a:t>
            </a:r>
          </a:p>
        </p:txBody>
      </p:sp>
      <p:sp>
        <p:nvSpPr>
          <p:cNvPr id="17" name="TextBox 16"/>
          <p:cNvSpPr txBox="1">
            <a:spLocks noChangeArrowheads="1"/>
          </p:cNvSpPr>
          <p:nvPr/>
        </p:nvSpPr>
        <p:spPr bwMode="auto">
          <a:xfrm>
            <a:off x="3225078" y="1978332"/>
            <a:ext cx="4728988" cy="474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64" tIns="33682" rIns="67364" bIns="3368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300">
                <a:latin typeface="微软雅黑" pitchFamily="34" charset="-122"/>
              </a:rPr>
              <a:t>文字内容文字内容文字内容文字内容文字内容文字内容文字内容文字内容文字内容文字内容文字内容文字内容</a:t>
            </a:r>
          </a:p>
        </p:txBody>
      </p:sp>
      <p:sp>
        <p:nvSpPr>
          <p:cNvPr id="18" name="TextBox 17"/>
          <p:cNvSpPr txBox="1">
            <a:spLocks noChangeArrowheads="1"/>
          </p:cNvSpPr>
          <p:nvPr/>
        </p:nvSpPr>
        <p:spPr bwMode="auto">
          <a:xfrm>
            <a:off x="1263355" y="2888178"/>
            <a:ext cx="1233496" cy="31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64" tIns="33682" rIns="67364" bIns="3368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600" b="1">
                <a:solidFill>
                  <a:schemeClr val="bg1"/>
                </a:solidFill>
                <a:latin typeface="微软雅黑" pitchFamily="34" charset="-122"/>
              </a:rPr>
              <a:t>标题文本三</a:t>
            </a:r>
          </a:p>
        </p:txBody>
      </p:sp>
      <p:sp>
        <p:nvSpPr>
          <p:cNvPr id="19" name="TextBox 18"/>
          <p:cNvSpPr txBox="1">
            <a:spLocks noChangeArrowheads="1"/>
          </p:cNvSpPr>
          <p:nvPr/>
        </p:nvSpPr>
        <p:spPr bwMode="auto">
          <a:xfrm>
            <a:off x="3225078" y="2824022"/>
            <a:ext cx="4728988" cy="474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64" tIns="33682" rIns="67364" bIns="3368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300">
                <a:latin typeface="微软雅黑" pitchFamily="34" charset="-122"/>
              </a:rPr>
              <a:t>文字内容文字内容文字内容文字内容文字内容文字内容文字内容文字内容文字内容文字内容文字内容文字内容</a:t>
            </a:r>
          </a:p>
        </p:txBody>
      </p:sp>
      <p:sp>
        <p:nvSpPr>
          <p:cNvPr id="20" name="TextBox 19"/>
          <p:cNvSpPr txBox="1">
            <a:spLocks noChangeArrowheads="1"/>
          </p:cNvSpPr>
          <p:nvPr/>
        </p:nvSpPr>
        <p:spPr bwMode="auto">
          <a:xfrm>
            <a:off x="1263355" y="3768862"/>
            <a:ext cx="1233496" cy="31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64" tIns="33682" rIns="67364" bIns="3368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600" b="1" dirty="0">
                <a:solidFill>
                  <a:schemeClr val="bg1"/>
                </a:solidFill>
                <a:latin typeface="微软雅黑" pitchFamily="34" charset="-122"/>
              </a:rPr>
              <a:t>标题文本四</a:t>
            </a:r>
          </a:p>
        </p:txBody>
      </p:sp>
      <p:sp>
        <p:nvSpPr>
          <p:cNvPr id="21" name="TextBox 20"/>
          <p:cNvSpPr txBox="1">
            <a:spLocks noChangeArrowheads="1"/>
          </p:cNvSpPr>
          <p:nvPr/>
        </p:nvSpPr>
        <p:spPr bwMode="auto">
          <a:xfrm>
            <a:off x="3225078" y="3704706"/>
            <a:ext cx="4728988" cy="474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64" tIns="33682" rIns="67364" bIns="3368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300">
                <a:latin typeface="微软雅黑" pitchFamily="34" charset="-122"/>
              </a:rPr>
              <a:t>文字内容文字内容文字内容文字内容文字内容文字内容文字内容文字内容文字内容文字内容文字内容文字内容</a:t>
            </a:r>
          </a:p>
        </p:txBody>
      </p:sp>
      <p:sp>
        <p:nvSpPr>
          <p:cNvPr id="22" name="圆角矩形 38"/>
          <p:cNvSpPr/>
          <p:nvPr/>
        </p:nvSpPr>
        <p:spPr>
          <a:xfrm>
            <a:off x="3492450" y="-576188"/>
            <a:ext cx="1728192" cy="1106898"/>
          </a:xfrm>
          <a:prstGeom prst="round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3531930" y="71884"/>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1017498699"/>
      </p:ext>
    </p:extLst>
  </p:cSld>
  <p:clrMapOvr>
    <a:masterClrMapping/>
  </p:clrMapOvr>
  <mc:AlternateContent xmlns:mc="http://schemas.openxmlformats.org/markup-compatibility/2006" xmlns:p14="http://schemas.microsoft.com/office/powerpoint/2010/main">
    <mc:Choice Requires="p14">
      <p:transition spd="slow" p14:dur="2000" advTm="6201"/>
    </mc:Choice>
    <mc:Fallback xmlns="">
      <p:transition spd="slow" advTm="62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40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0-#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4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0-#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60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0-#ppt_w/2"/>
                                          </p:val>
                                        </p:tav>
                                        <p:tav tm="100000">
                                          <p:val>
                                            <p:strVal val="#ppt_x"/>
                                          </p:val>
                                        </p:tav>
                                      </p:tavLst>
                                    </p:anim>
                                    <p:anim calcmode="lin" valueType="num">
                                      <p:cBhvr additive="base">
                                        <p:cTn id="32" dur="500" fill="hold"/>
                                        <p:tgtEl>
                                          <p:spTgt spid="1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60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0-#ppt_w/2"/>
                                          </p:val>
                                        </p:tav>
                                        <p:tav tm="100000">
                                          <p:val>
                                            <p:strVal val="#ppt_x"/>
                                          </p:val>
                                        </p:tav>
                                      </p:tavLst>
                                    </p:anim>
                                    <p:anim calcmode="lin" valueType="num">
                                      <p:cBhvr additive="base">
                                        <p:cTn id="36" dur="500" fill="hold"/>
                                        <p:tgtEl>
                                          <p:spTgt spid="13"/>
                                        </p:tgtEl>
                                        <p:attrNameLst>
                                          <p:attrName>ppt_y</p:attrName>
                                        </p:attrNameLst>
                                      </p:cBhvr>
                                      <p:tavLst>
                                        <p:tav tm="0">
                                          <p:val>
                                            <p:strVal val="#ppt_y"/>
                                          </p:val>
                                        </p:tav>
                                        <p:tav tm="100000">
                                          <p:val>
                                            <p:strVal val="#ppt_y"/>
                                          </p:val>
                                        </p:tav>
                                      </p:tavLst>
                                    </p:anim>
                                  </p:childTnLst>
                                </p:cTn>
                              </p:par>
                            </p:childTnLst>
                          </p:cTn>
                        </p:par>
                        <p:par>
                          <p:cTn id="37" fill="hold">
                            <p:stCondLst>
                              <p:cond delay="1100"/>
                            </p:stCondLst>
                            <p:childTnLst>
                              <p:par>
                                <p:cTn id="38" presetID="31"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fltVal val="0"/>
                                          </p:val>
                                        </p:tav>
                                        <p:tav tm="100000">
                                          <p:val>
                                            <p:strVal val="#ppt_w"/>
                                          </p:val>
                                        </p:tav>
                                      </p:tavLst>
                                    </p:anim>
                                    <p:anim calcmode="lin" valueType="num">
                                      <p:cBhvr>
                                        <p:cTn id="41" dur="500" fill="hold"/>
                                        <p:tgtEl>
                                          <p:spTgt spid="14"/>
                                        </p:tgtEl>
                                        <p:attrNameLst>
                                          <p:attrName>ppt_h</p:attrName>
                                        </p:attrNameLst>
                                      </p:cBhvr>
                                      <p:tavLst>
                                        <p:tav tm="0">
                                          <p:val>
                                            <p:fltVal val="0"/>
                                          </p:val>
                                        </p:tav>
                                        <p:tav tm="100000">
                                          <p:val>
                                            <p:strVal val="#ppt_h"/>
                                          </p:val>
                                        </p:tav>
                                      </p:tavLst>
                                    </p:anim>
                                    <p:anim calcmode="lin" valueType="num">
                                      <p:cBhvr>
                                        <p:cTn id="42" dur="500" fill="hold"/>
                                        <p:tgtEl>
                                          <p:spTgt spid="14"/>
                                        </p:tgtEl>
                                        <p:attrNameLst>
                                          <p:attrName>style.rotation</p:attrName>
                                        </p:attrNameLst>
                                      </p:cBhvr>
                                      <p:tavLst>
                                        <p:tav tm="0">
                                          <p:val>
                                            <p:fltVal val="90"/>
                                          </p:val>
                                        </p:tav>
                                        <p:tav tm="100000">
                                          <p:val>
                                            <p:fltVal val="0"/>
                                          </p:val>
                                        </p:tav>
                                      </p:tavLst>
                                    </p:anim>
                                    <p:animEffect transition="in" filter="fade">
                                      <p:cBhvr>
                                        <p:cTn id="43" dur="500"/>
                                        <p:tgtEl>
                                          <p:spTgt spid="14"/>
                                        </p:tgtEl>
                                      </p:cBhvr>
                                    </p:animEffect>
                                  </p:childTnLst>
                                </p:cTn>
                              </p:par>
                            </p:childTnLst>
                          </p:cTn>
                        </p:par>
                        <p:par>
                          <p:cTn id="44" fill="hold">
                            <p:stCondLst>
                              <p:cond delay="1600"/>
                            </p:stCondLst>
                            <p:childTnLst>
                              <p:par>
                                <p:cTn id="45" presetID="22" presetClass="entr" presetSubtype="8"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wipe(left)">
                                      <p:cBhvr>
                                        <p:cTn id="50" dur="500"/>
                                        <p:tgtEl>
                                          <p:spTgt spid="2"/>
                                        </p:tgtEl>
                                      </p:cBhvr>
                                    </p:animEffect>
                                  </p:childTnLst>
                                </p:cTn>
                              </p:par>
                            </p:childTnLst>
                          </p:cTn>
                        </p:par>
                        <p:par>
                          <p:cTn id="51" fill="hold">
                            <p:stCondLst>
                              <p:cond delay="2100"/>
                            </p:stCondLst>
                            <p:childTnLst>
                              <p:par>
                                <p:cTn id="52" presetID="31" presetClass="entr" presetSubtype="0"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 calcmode="lin" valueType="num">
                                      <p:cBhvr>
                                        <p:cTn id="56" dur="500" fill="hold"/>
                                        <p:tgtEl>
                                          <p:spTgt spid="16"/>
                                        </p:tgtEl>
                                        <p:attrNameLst>
                                          <p:attrName>style.rotation</p:attrName>
                                        </p:attrNameLst>
                                      </p:cBhvr>
                                      <p:tavLst>
                                        <p:tav tm="0">
                                          <p:val>
                                            <p:fltVal val="90"/>
                                          </p:val>
                                        </p:tav>
                                        <p:tav tm="100000">
                                          <p:val>
                                            <p:fltVal val="0"/>
                                          </p:val>
                                        </p:tav>
                                      </p:tavLst>
                                    </p:anim>
                                    <p:animEffect transition="in" filter="fade">
                                      <p:cBhvr>
                                        <p:cTn id="57" dur="500"/>
                                        <p:tgtEl>
                                          <p:spTgt spid="16"/>
                                        </p:tgtEl>
                                      </p:cBhvr>
                                    </p:animEffect>
                                  </p:childTnLst>
                                </p:cTn>
                              </p:par>
                            </p:childTnLst>
                          </p:cTn>
                        </p:par>
                        <p:par>
                          <p:cTn id="58" fill="hold">
                            <p:stCondLst>
                              <p:cond delay="2600"/>
                            </p:stCondLst>
                            <p:childTnLst>
                              <p:par>
                                <p:cTn id="59" presetID="22" presetClass="entr" presetSubtype="8"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wipe(left)">
                                      <p:cBhvr>
                                        <p:cTn id="61" dur="500"/>
                                        <p:tgtEl>
                                          <p:spTgt spid="17"/>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
                                        </p:tgtEl>
                                        <p:attrNameLst>
                                          <p:attrName>style.visibility</p:attrName>
                                        </p:attrNameLst>
                                      </p:cBhvr>
                                      <p:to>
                                        <p:strVal val="visible"/>
                                      </p:to>
                                    </p:set>
                                    <p:animEffect transition="in" filter="wipe(left)">
                                      <p:cBhvr>
                                        <p:cTn id="64" dur="500"/>
                                        <p:tgtEl>
                                          <p:spTgt spid="5"/>
                                        </p:tgtEl>
                                      </p:cBhvr>
                                    </p:animEffect>
                                  </p:childTnLst>
                                </p:cTn>
                              </p:par>
                            </p:childTnLst>
                          </p:cTn>
                        </p:par>
                        <p:par>
                          <p:cTn id="65" fill="hold">
                            <p:stCondLst>
                              <p:cond delay="3100"/>
                            </p:stCondLst>
                            <p:childTnLst>
                              <p:par>
                                <p:cTn id="66" presetID="31" presetClass="entr" presetSubtype="0"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p:cTn id="68" dur="500" fill="hold"/>
                                        <p:tgtEl>
                                          <p:spTgt spid="18"/>
                                        </p:tgtEl>
                                        <p:attrNameLst>
                                          <p:attrName>ppt_w</p:attrName>
                                        </p:attrNameLst>
                                      </p:cBhvr>
                                      <p:tavLst>
                                        <p:tav tm="0">
                                          <p:val>
                                            <p:fltVal val="0"/>
                                          </p:val>
                                        </p:tav>
                                        <p:tav tm="100000">
                                          <p:val>
                                            <p:strVal val="#ppt_w"/>
                                          </p:val>
                                        </p:tav>
                                      </p:tavLst>
                                    </p:anim>
                                    <p:anim calcmode="lin" valueType="num">
                                      <p:cBhvr>
                                        <p:cTn id="69" dur="500" fill="hold"/>
                                        <p:tgtEl>
                                          <p:spTgt spid="18"/>
                                        </p:tgtEl>
                                        <p:attrNameLst>
                                          <p:attrName>ppt_h</p:attrName>
                                        </p:attrNameLst>
                                      </p:cBhvr>
                                      <p:tavLst>
                                        <p:tav tm="0">
                                          <p:val>
                                            <p:fltVal val="0"/>
                                          </p:val>
                                        </p:tav>
                                        <p:tav tm="100000">
                                          <p:val>
                                            <p:strVal val="#ppt_h"/>
                                          </p:val>
                                        </p:tav>
                                      </p:tavLst>
                                    </p:anim>
                                    <p:anim calcmode="lin" valueType="num">
                                      <p:cBhvr>
                                        <p:cTn id="70" dur="500" fill="hold"/>
                                        <p:tgtEl>
                                          <p:spTgt spid="18"/>
                                        </p:tgtEl>
                                        <p:attrNameLst>
                                          <p:attrName>style.rotation</p:attrName>
                                        </p:attrNameLst>
                                      </p:cBhvr>
                                      <p:tavLst>
                                        <p:tav tm="0">
                                          <p:val>
                                            <p:fltVal val="90"/>
                                          </p:val>
                                        </p:tav>
                                        <p:tav tm="100000">
                                          <p:val>
                                            <p:fltVal val="0"/>
                                          </p:val>
                                        </p:tav>
                                      </p:tavLst>
                                    </p:anim>
                                    <p:animEffect transition="in" filter="fade">
                                      <p:cBhvr>
                                        <p:cTn id="71" dur="500"/>
                                        <p:tgtEl>
                                          <p:spTgt spid="18"/>
                                        </p:tgtEl>
                                      </p:cBhvr>
                                    </p:animEffect>
                                  </p:childTnLst>
                                </p:cTn>
                              </p:par>
                            </p:childTnLst>
                          </p:cTn>
                        </p:par>
                        <p:par>
                          <p:cTn id="72" fill="hold">
                            <p:stCondLst>
                              <p:cond delay="3600"/>
                            </p:stCondLst>
                            <p:childTnLst>
                              <p:par>
                                <p:cTn id="73" presetID="22" presetClass="entr" presetSubtype="8"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wipe(left)">
                                      <p:cBhvr>
                                        <p:cTn id="75" dur="500"/>
                                        <p:tgtEl>
                                          <p:spTgt spid="19"/>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wipe(left)">
                                      <p:cBhvr>
                                        <p:cTn id="78" dur="500"/>
                                        <p:tgtEl>
                                          <p:spTgt spid="8"/>
                                        </p:tgtEl>
                                      </p:cBhvr>
                                    </p:animEffect>
                                  </p:childTnLst>
                                </p:cTn>
                              </p:par>
                            </p:childTnLst>
                          </p:cTn>
                        </p:par>
                        <p:par>
                          <p:cTn id="79" fill="hold">
                            <p:stCondLst>
                              <p:cond delay="4100"/>
                            </p:stCondLst>
                            <p:childTnLst>
                              <p:par>
                                <p:cTn id="80" presetID="31" presetClass="entr" presetSubtype="0" fill="hold" grpId="0" nodeType="afterEffect">
                                  <p:stCondLst>
                                    <p:cond delay="0"/>
                                  </p:stCondLst>
                                  <p:childTnLst>
                                    <p:set>
                                      <p:cBhvr>
                                        <p:cTn id="81" dur="1" fill="hold">
                                          <p:stCondLst>
                                            <p:cond delay="0"/>
                                          </p:stCondLst>
                                        </p:cTn>
                                        <p:tgtEl>
                                          <p:spTgt spid="20"/>
                                        </p:tgtEl>
                                        <p:attrNameLst>
                                          <p:attrName>style.visibility</p:attrName>
                                        </p:attrNameLst>
                                      </p:cBhvr>
                                      <p:to>
                                        <p:strVal val="visible"/>
                                      </p:to>
                                    </p:set>
                                    <p:anim calcmode="lin" valueType="num">
                                      <p:cBhvr>
                                        <p:cTn id="82" dur="500" fill="hold"/>
                                        <p:tgtEl>
                                          <p:spTgt spid="20"/>
                                        </p:tgtEl>
                                        <p:attrNameLst>
                                          <p:attrName>ppt_w</p:attrName>
                                        </p:attrNameLst>
                                      </p:cBhvr>
                                      <p:tavLst>
                                        <p:tav tm="0">
                                          <p:val>
                                            <p:fltVal val="0"/>
                                          </p:val>
                                        </p:tav>
                                        <p:tav tm="100000">
                                          <p:val>
                                            <p:strVal val="#ppt_w"/>
                                          </p:val>
                                        </p:tav>
                                      </p:tavLst>
                                    </p:anim>
                                    <p:anim calcmode="lin" valueType="num">
                                      <p:cBhvr>
                                        <p:cTn id="83" dur="500" fill="hold"/>
                                        <p:tgtEl>
                                          <p:spTgt spid="20"/>
                                        </p:tgtEl>
                                        <p:attrNameLst>
                                          <p:attrName>ppt_h</p:attrName>
                                        </p:attrNameLst>
                                      </p:cBhvr>
                                      <p:tavLst>
                                        <p:tav tm="0">
                                          <p:val>
                                            <p:fltVal val="0"/>
                                          </p:val>
                                        </p:tav>
                                        <p:tav tm="100000">
                                          <p:val>
                                            <p:strVal val="#ppt_h"/>
                                          </p:val>
                                        </p:tav>
                                      </p:tavLst>
                                    </p:anim>
                                    <p:anim calcmode="lin" valueType="num">
                                      <p:cBhvr>
                                        <p:cTn id="84" dur="500" fill="hold"/>
                                        <p:tgtEl>
                                          <p:spTgt spid="20"/>
                                        </p:tgtEl>
                                        <p:attrNameLst>
                                          <p:attrName>style.rotation</p:attrName>
                                        </p:attrNameLst>
                                      </p:cBhvr>
                                      <p:tavLst>
                                        <p:tav tm="0">
                                          <p:val>
                                            <p:fltVal val="90"/>
                                          </p:val>
                                        </p:tav>
                                        <p:tav tm="100000">
                                          <p:val>
                                            <p:fltVal val="0"/>
                                          </p:val>
                                        </p:tav>
                                      </p:tavLst>
                                    </p:anim>
                                    <p:animEffect transition="in" filter="fade">
                                      <p:cBhvr>
                                        <p:cTn id="85" dur="500"/>
                                        <p:tgtEl>
                                          <p:spTgt spid="20"/>
                                        </p:tgtEl>
                                      </p:cBhvr>
                                    </p:animEffect>
                                  </p:childTnLst>
                                </p:cTn>
                              </p:par>
                            </p:childTnLst>
                          </p:cTn>
                        </p:par>
                        <p:par>
                          <p:cTn id="86" fill="hold">
                            <p:stCondLst>
                              <p:cond delay="4600"/>
                            </p:stCondLst>
                            <p:childTnLst>
                              <p:par>
                                <p:cTn id="87" presetID="22" presetClass="entr" presetSubtype="8"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wipe(left)">
                                      <p:cBhvr>
                                        <p:cTn id="89" dur="500"/>
                                        <p:tgtEl>
                                          <p:spTgt spid="21"/>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1"/>
                                        </p:tgtEl>
                                        <p:attrNameLst>
                                          <p:attrName>style.visibility</p:attrName>
                                        </p:attrNameLst>
                                      </p:cBhvr>
                                      <p:to>
                                        <p:strVal val="visible"/>
                                      </p:to>
                                    </p:set>
                                    <p:animEffect transition="in" filter="wipe(left)">
                                      <p:cBhvr>
                                        <p:cTn id="9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utoUpdateAnimBg="0"/>
      <p:bldP spid="3" grpId="0" animBg="1" autoUpdateAnimBg="0"/>
      <p:bldP spid="4" grpId="0" animBg="1" autoUpdateAnimBg="0"/>
      <p:bldP spid="5" grpId="0" animBg="1" autoUpdateAnimBg="0"/>
      <p:bldP spid="6" grpId="0" animBg="1" autoUpdateAnimBg="0"/>
      <p:bldP spid="7" grpId="0" animBg="1" autoUpdateAnimBg="0"/>
      <p:bldP spid="8" grpId="0" animBg="1" autoUpdateAnimBg="0"/>
      <p:bldP spid="9" grpId="0" animBg="1" autoUpdateAnimBg="0"/>
      <p:bldP spid="10" grpId="0" animBg="1" autoUpdateAnimBg="0"/>
      <p:bldP spid="11" grpId="0" animBg="1" autoUpdateAnimBg="0"/>
      <p:bldP spid="12" grpId="0" animBg="1" autoUpdateAnimBg="0"/>
      <p:bldP spid="13" grpId="0" animBg="1" autoUpdateAnimBg="0"/>
      <p:bldP spid="14" grpId="0" autoUpdateAnimBg="0"/>
      <p:bldP spid="15" grpId="0" autoUpdateAnimBg="0"/>
      <p:bldP spid="16" grpId="0" autoUpdateAnimBg="0"/>
      <p:bldP spid="17" grpId="0" autoUpdateAnimBg="0"/>
      <p:bldP spid="18" grpId="0" autoUpdateAnimBg="0"/>
      <p:bldP spid="19" grpId="0" autoUpdateAnimBg="0"/>
      <p:bldP spid="20" grpId="0" autoUpdateAnimBg="0"/>
      <p:bldP spid="21"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123732" y="-124"/>
            <a:ext cx="9160798" cy="5040313"/>
          </a:xfrm>
          <a:prstGeom prst="rect">
            <a:avLst/>
          </a:prstGeom>
        </p:spPr>
      </p:pic>
      <p:sp>
        <p:nvSpPr>
          <p:cNvPr id="29" name="椭圆 28"/>
          <p:cNvSpPr/>
          <p:nvPr/>
        </p:nvSpPr>
        <p:spPr>
          <a:xfrm>
            <a:off x="3813010" y="753681"/>
            <a:ext cx="1080120" cy="1080120"/>
          </a:xfrm>
          <a:prstGeom prst="ellipse">
            <a:avLst/>
          </a:prstGeom>
          <a:solidFill>
            <a:schemeClr val="bg1"/>
          </a:solidFill>
          <a:ln w="152400" cmpd="sng">
            <a:solidFill>
              <a:srgbClr val="004A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4068514" y="801063"/>
            <a:ext cx="1760720" cy="991364"/>
          </a:xfrm>
          <a:prstGeom prst="rect">
            <a:avLst/>
          </a:prstGeom>
        </p:spPr>
        <p:txBody>
          <a:bodyPr wrap="square" lIns="67376" tIns="33688" rIns="67376" bIns="33688">
            <a:spAutoFit/>
          </a:bodyPr>
          <a:lstStyle/>
          <a:p>
            <a:pPr marL="0" lvl="1"/>
            <a:r>
              <a:rPr lang="en-US" altLang="zh-CN" sz="6000" dirty="0">
                <a:solidFill>
                  <a:srgbClr val="004A82"/>
                </a:solidFill>
                <a:latin typeface="微软雅黑" pitchFamily="34" charset="-122"/>
                <a:ea typeface="微软雅黑" pitchFamily="34" charset="-122"/>
              </a:rPr>
              <a:t>4</a:t>
            </a:r>
            <a:endParaRPr lang="zh-CN" altLang="en-US" sz="6000" dirty="0">
              <a:solidFill>
                <a:srgbClr val="004A82"/>
              </a:solidFill>
              <a:latin typeface="微软雅黑" pitchFamily="34" charset="-122"/>
              <a:ea typeface="微软雅黑" pitchFamily="34" charset="-122"/>
            </a:endParaRPr>
          </a:p>
        </p:txBody>
      </p:sp>
      <p:sp>
        <p:nvSpPr>
          <p:cNvPr id="46" name="矩形 45"/>
          <p:cNvSpPr/>
          <p:nvPr/>
        </p:nvSpPr>
        <p:spPr>
          <a:xfrm>
            <a:off x="3204418" y="2093243"/>
            <a:ext cx="2696824" cy="498921"/>
          </a:xfrm>
          <a:prstGeom prst="rect">
            <a:avLst/>
          </a:prstGeom>
        </p:spPr>
        <p:txBody>
          <a:bodyPr wrap="square" lIns="67376" tIns="33688" rIns="67376" bIns="33688">
            <a:spAutoFit/>
          </a:bodyPr>
          <a:lstStyle/>
          <a:p>
            <a:pPr marL="0" lvl="1"/>
            <a:r>
              <a:rPr lang="zh-CN" altLang="en-US" sz="2800" dirty="0">
                <a:solidFill>
                  <a:srgbClr val="004A82"/>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2400634488"/>
      </p:ext>
    </p:extLst>
  </p:cSld>
  <p:clrMapOvr>
    <a:masterClrMapping/>
  </p:clrMapOvr>
  <mc:AlternateContent xmlns:mc="http://schemas.openxmlformats.org/markup-compatibility/2006" xmlns:p14="http://schemas.microsoft.com/office/powerpoint/2010/main">
    <mc:Choice Requires="p14">
      <p:transition spd="slow" p14:dur="2000" advTm="4824"/>
    </mc:Choice>
    <mc:Fallback xmlns="">
      <p:transition spd="slow" advTm="48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wipe(left)">
                                      <p:cBhvr>
                                        <p:cTn id="1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3"/>
          <p:cNvSpPr>
            <a:spLocks noChangeArrowheads="1"/>
          </p:cNvSpPr>
          <p:nvPr/>
        </p:nvSpPr>
        <p:spPr bwMode="auto">
          <a:xfrm>
            <a:off x="1574706" y="1995263"/>
            <a:ext cx="1902372" cy="1894346"/>
          </a:xfrm>
          <a:prstGeom prst="ellipse">
            <a:avLst/>
          </a:prstGeom>
          <a:solidFill>
            <a:srgbClr val="004A82"/>
          </a:solidFill>
          <a:ln>
            <a:noFill/>
          </a:ln>
        </p:spPr>
        <p:txBody>
          <a:bodyPr lIns="67364" tIns="33682" rIns="67364" bIns="33682" anchor="ctr"/>
          <a:lstStyle/>
          <a:p>
            <a:pPr algn="ctr"/>
            <a:endParaRPr lang="zh-CN" altLang="zh-CN">
              <a:solidFill>
                <a:srgbClr val="FFFFFF"/>
              </a:solidFill>
              <a:latin typeface="宋体" pitchFamily="2" charset="-122"/>
              <a:sym typeface="宋体" pitchFamily="2" charset="-122"/>
            </a:endParaRPr>
          </a:p>
        </p:txBody>
      </p:sp>
      <p:sp>
        <p:nvSpPr>
          <p:cNvPr id="3" name="椭圆 4"/>
          <p:cNvSpPr>
            <a:spLocks noChangeArrowheads="1"/>
          </p:cNvSpPr>
          <p:nvPr/>
        </p:nvSpPr>
        <p:spPr bwMode="auto">
          <a:xfrm>
            <a:off x="1384938" y="1807462"/>
            <a:ext cx="2281909" cy="2272282"/>
          </a:xfrm>
          <a:prstGeom prst="ellipse">
            <a:avLst/>
          </a:prstGeom>
          <a:noFill/>
          <a:ln w="25400" cap="flat" cmpd="sng">
            <a:solidFill>
              <a:srgbClr val="004A82"/>
            </a:solidFill>
            <a:bevel/>
            <a:headEnd/>
            <a:tailEnd/>
          </a:ln>
          <a:extLst>
            <a:ext uri="{909E8E84-426E-40DD-AFC4-6F175D3DCCD1}">
              <a14:hiddenFill xmlns:a14="http://schemas.microsoft.com/office/drawing/2010/main">
                <a:solidFill>
                  <a:srgbClr val="FFFFFF"/>
                </a:solidFill>
              </a14:hiddenFill>
            </a:ext>
          </a:extLst>
        </p:spPr>
        <p:txBody>
          <a:bodyPr lIns="67364" tIns="33682" rIns="67364" bIns="33682" anchor="ctr"/>
          <a:lstStyle/>
          <a:p>
            <a:pPr algn="ctr"/>
            <a:endParaRPr lang="zh-CN" altLang="zh-CN">
              <a:solidFill>
                <a:srgbClr val="FFFFFF"/>
              </a:solidFill>
              <a:latin typeface="宋体" pitchFamily="2" charset="-122"/>
              <a:sym typeface="宋体" pitchFamily="2" charset="-122"/>
            </a:endParaRPr>
          </a:p>
        </p:txBody>
      </p:sp>
      <p:sp>
        <p:nvSpPr>
          <p:cNvPr id="4" name="椭圆 5"/>
          <p:cNvSpPr>
            <a:spLocks noChangeArrowheads="1"/>
          </p:cNvSpPr>
          <p:nvPr/>
        </p:nvSpPr>
        <p:spPr bwMode="auto">
          <a:xfrm>
            <a:off x="1225626" y="1647655"/>
            <a:ext cx="2600533" cy="2589561"/>
          </a:xfrm>
          <a:prstGeom prst="ellipse">
            <a:avLst/>
          </a:prstGeom>
          <a:noFill/>
          <a:ln w="25400" cap="flat" cmpd="sng">
            <a:solidFill>
              <a:srgbClr val="004A82"/>
            </a:solidFill>
            <a:bevel/>
            <a:headEnd/>
            <a:tailEnd/>
          </a:ln>
          <a:extLst>
            <a:ext uri="{909E8E84-426E-40DD-AFC4-6F175D3DCCD1}">
              <a14:hiddenFill xmlns:a14="http://schemas.microsoft.com/office/drawing/2010/main">
                <a:solidFill>
                  <a:srgbClr val="FFFFFF"/>
                </a:solidFill>
              </a14:hiddenFill>
            </a:ext>
          </a:extLst>
        </p:spPr>
        <p:txBody>
          <a:bodyPr lIns="67364" tIns="33682" rIns="67364" bIns="33682" anchor="ctr"/>
          <a:lstStyle/>
          <a:p>
            <a:pPr algn="ctr"/>
            <a:endParaRPr lang="zh-CN" altLang="zh-CN">
              <a:solidFill>
                <a:srgbClr val="FFFFFF"/>
              </a:solidFill>
              <a:latin typeface="宋体" pitchFamily="2" charset="-122"/>
              <a:sym typeface="宋体" pitchFamily="2" charset="-122"/>
            </a:endParaRPr>
          </a:p>
        </p:txBody>
      </p:sp>
      <p:sp>
        <p:nvSpPr>
          <p:cNvPr id="5" name="椭圆 10"/>
          <p:cNvSpPr>
            <a:spLocks noChangeArrowheads="1"/>
          </p:cNvSpPr>
          <p:nvPr/>
        </p:nvSpPr>
        <p:spPr bwMode="auto">
          <a:xfrm>
            <a:off x="7481896" y="1250310"/>
            <a:ext cx="578677" cy="576236"/>
          </a:xfrm>
          <a:prstGeom prst="ellipse">
            <a:avLst/>
          </a:prstGeom>
          <a:solidFill>
            <a:srgbClr val="004A82"/>
          </a:solidFill>
          <a:ln>
            <a:noFill/>
          </a:ln>
          <a:extLst/>
        </p:spPr>
        <p:txBody>
          <a:bodyPr lIns="67364" tIns="33682" rIns="67364" bIns="33682" anchor="ctr"/>
          <a:lstStyle/>
          <a:p>
            <a:pPr algn="ctr"/>
            <a:endParaRPr lang="zh-CN" altLang="zh-CN">
              <a:solidFill>
                <a:srgbClr val="FFFFFF"/>
              </a:solidFill>
              <a:latin typeface="宋体" pitchFamily="2" charset="-122"/>
              <a:sym typeface="宋体" pitchFamily="2" charset="-122"/>
            </a:endParaRPr>
          </a:p>
        </p:txBody>
      </p:sp>
      <p:sp>
        <p:nvSpPr>
          <p:cNvPr id="6" name="椭圆 11"/>
          <p:cNvSpPr>
            <a:spLocks noChangeArrowheads="1"/>
          </p:cNvSpPr>
          <p:nvPr/>
        </p:nvSpPr>
        <p:spPr bwMode="auto">
          <a:xfrm>
            <a:off x="7481896" y="2155562"/>
            <a:ext cx="578677" cy="576236"/>
          </a:xfrm>
          <a:prstGeom prst="ellipse">
            <a:avLst/>
          </a:prstGeom>
          <a:solidFill>
            <a:srgbClr val="004A82"/>
          </a:solidFill>
          <a:ln>
            <a:noFill/>
          </a:ln>
          <a:extLst/>
        </p:spPr>
        <p:txBody>
          <a:bodyPr lIns="67364" tIns="33682" rIns="67364" bIns="33682" anchor="ctr"/>
          <a:lstStyle/>
          <a:p>
            <a:pPr algn="ctr"/>
            <a:endParaRPr lang="zh-CN" altLang="zh-CN">
              <a:solidFill>
                <a:srgbClr val="FFFFFF"/>
              </a:solidFill>
              <a:latin typeface="宋体" pitchFamily="2" charset="-122"/>
              <a:sym typeface="宋体" pitchFamily="2" charset="-122"/>
            </a:endParaRPr>
          </a:p>
        </p:txBody>
      </p:sp>
      <p:sp>
        <p:nvSpPr>
          <p:cNvPr id="7" name="椭圆 12"/>
          <p:cNvSpPr>
            <a:spLocks noChangeArrowheads="1"/>
          </p:cNvSpPr>
          <p:nvPr/>
        </p:nvSpPr>
        <p:spPr bwMode="auto">
          <a:xfrm>
            <a:off x="7481896" y="3002127"/>
            <a:ext cx="578677" cy="576236"/>
          </a:xfrm>
          <a:prstGeom prst="ellipse">
            <a:avLst/>
          </a:prstGeom>
          <a:solidFill>
            <a:srgbClr val="004A82"/>
          </a:solidFill>
          <a:ln>
            <a:noFill/>
          </a:ln>
          <a:extLst/>
        </p:spPr>
        <p:txBody>
          <a:bodyPr lIns="67364" tIns="33682" rIns="67364" bIns="33682" anchor="ctr"/>
          <a:lstStyle/>
          <a:p>
            <a:pPr algn="ctr"/>
            <a:endParaRPr lang="zh-CN" altLang="zh-CN">
              <a:solidFill>
                <a:srgbClr val="FFFFFF"/>
              </a:solidFill>
              <a:latin typeface="宋体" pitchFamily="2" charset="-122"/>
              <a:sym typeface="宋体" pitchFamily="2" charset="-122"/>
            </a:endParaRPr>
          </a:p>
        </p:txBody>
      </p:sp>
      <p:sp>
        <p:nvSpPr>
          <p:cNvPr id="8" name="椭圆 13"/>
          <p:cNvSpPr>
            <a:spLocks noChangeArrowheads="1"/>
          </p:cNvSpPr>
          <p:nvPr/>
        </p:nvSpPr>
        <p:spPr bwMode="auto">
          <a:xfrm>
            <a:off x="7481896" y="3848692"/>
            <a:ext cx="578677" cy="576236"/>
          </a:xfrm>
          <a:prstGeom prst="ellipse">
            <a:avLst/>
          </a:prstGeom>
          <a:solidFill>
            <a:srgbClr val="004A82"/>
          </a:solidFill>
          <a:ln>
            <a:noFill/>
          </a:ln>
          <a:extLst/>
        </p:spPr>
        <p:txBody>
          <a:bodyPr lIns="67364" tIns="33682" rIns="67364" bIns="33682" anchor="ctr"/>
          <a:lstStyle/>
          <a:p>
            <a:pPr algn="ctr"/>
            <a:endParaRPr lang="zh-CN" altLang="zh-CN">
              <a:solidFill>
                <a:srgbClr val="FFFFFF"/>
              </a:solidFill>
              <a:latin typeface="宋体" pitchFamily="2" charset="-122"/>
              <a:sym typeface="宋体" pitchFamily="2" charset="-122"/>
            </a:endParaRPr>
          </a:p>
        </p:txBody>
      </p:sp>
      <p:sp>
        <p:nvSpPr>
          <p:cNvPr id="9" name="Freeform 145"/>
          <p:cNvSpPr>
            <a:spLocks noEditPoints="1" noChangeArrowheads="1"/>
          </p:cNvSpPr>
          <p:nvPr/>
        </p:nvSpPr>
        <p:spPr bwMode="auto">
          <a:xfrm>
            <a:off x="7606065" y="3153768"/>
            <a:ext cx="351423" cy="324278"/>
          </a:xfrm>
          <a:custGeom>
            <a:avLst/>
            <a:gdLst>
              <a:gd name="T0" fmla="*/ 197 w 197"/>
              <a:gd name="T1" fmla="*/ 29 h 183"/>
              <a:gd name="T2" fmla="*/ 99 w 197"/>
              <a:gd name="T3" fmla="*/ 0 h 183"/>
              <a:gd name="T4" fmla="*/ 0 w 197"/>
              <a:gd name="T5" fmla="*/ 29 h 183"/>
              <a:gd name="T6" fmla="*/ 1 w 197"/>
              <a:gd name="T7" fmla="*/ 30 h 183"/>
              <a:gd name="T8" fmla="*/ 0 w 197"/>
              <a:gd name="T9" fmla="*/ 30 h 183"/>
              <a:gd name="T10" fmla="*/ 75 w 197"/>
              <a:gd name="T11" fmla="*/ 130 h 183"/>
              <a:gd name="T12" fmla="*/ 75 w 197"/>
              <a:gd name="T13" fmla="*/ 171 h 183"/>
              <a:gd name="T14" fmla="*/ 99 w 197"/>
              <a:gd name="T15" fmla="*/ 183 h 183"/>
              <a:gd name="T16" fmla="*/ 122 w 197"/>
              <a:gd name="T17" fmla="*/ 171 h 183"/>
              <a:gd name="T18" fmla="*/ 122 w 197"/>
              <a:gd name="T19" fmla="*/ 130 h 183"/>
              <a:gd name="T20" fmla="*/ 197 w 197"/>
              <a:gd name="T21" fmla="*/ 30 h 183"/>
              <a:gd name="T22" fmla="*/ 196 w 197"/>
              <a:gd name="T23" fmla="*/ 30 h 183"/>
              <a:gd name="T24" fmla="*/ 197 w 197"/>
              <a:gd name="T25" fmla="*/ 29 h 183"/>
              <a:gd name="T26" fmla="*/ 99 w 197"/>
              <a:gd name="T27" fmla="*/ 53 h 183"/>
              <a:gd name="T28" fmla="*/ 13 w 197"/>
              <a:gd name="T29" fmla="*/ 31 h 183"/>
              <a:gd name="T30" fmla="*/ 99 w 197"/>
              <a:gd name="T31" fmla="*/ 6 h 183"/>
              <a:gd name="T32" fmla="*/ 186 w 197"/>
              <a:gd name="T33" fmla="*/ 31 h 183"/>
              <a:gd name="T34" fmla="*/ 99 w 197"/>
              <a:gd name="T35" fmla="*/ 53 h 18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7"/>
              <a:gd name="T55" fmla="*/ 0 h 183"/>
              <a:gd name="T56" fmla="*/ 197 w 197"/>
              <a:gd name="T57" fmla="*/ 183 h 18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7" h="183">
                <a:moveTo>
                  <a:pt x="197" y="29"/>
                </a:moveTo>
                <a:cubicBezTo>
                  <a:pt x="197" y="16"/>
                  <a:pt x="153" y="0"/>
                  <a:pt x="99" y="0"/>
                </a:cubicBezTo>
                <a:cubicBezTo>
                  <a:pt x="44" y="0"/>
                  <a:pt x="0" y="16"/>
                  <a:pt x="0" y="29"/>
                </a:cubicBezTo>
                <a:cubicBezTo>
                  <a:pt x="0" y="30"/>
                  <a:pt x="1" y="30"/>
                  <a:pt x="1" y="30"/>
                </a:cubicBezTo>
                <a:cubicBezTo>
                  <a:pt x="0" y="30"/>
                  <a:pt x="0" y="30"/>
                  <a:pt x="0" y="30"/>
                </a:cubicBezTo>
                <a:cubicBezTo>
                  <a:pt x="0" y="53"/>
                  <a:pt x="64" y="107"/>
                  <a:pt x="75" y="130"/>
                </a:cubicBezTo>
                <a:cubicBezTo>
                  <a:pt x="75" y="171"/>
                  <a:pt x="75" y="171"/>
                  <a:pt x="75" y="171"/>
                </a:cubicBezTo>
                <a:cubicBezTo>
                  <a:pt x="75" y="178"/>
                  <a:pt x="86" y="183"/>
                  <a:pt x="99" y="183"/>
                </a:cubicBezTo>
                <a:cubicBezTo>
                  <a:pt x="111" y="183"/>
                  <a:pt x="122" y="178"/>
                  <a:pt x="122" y="171"/>
                </a:cubicBezTo>
                <a:cubicBezTo>
                  <a:pt x="122" y="130"/>
                  <a:pt x="122" y="130"/>
                  <a:pt x="122" y="130"/>
                </a:cubicBezTo>
                <a:cubicBezTo>
                  <a:pt x="133" y="107"/>
                  <a:pt x="197" y="53"/>
                  <a:pt x="197" y="30"/>
                </a:cubicBezTo>
                <a:cubicBezTo>
                  <a:pt x="196" y="30"/>
                  <a:pt x="196" y="30"/>
                  <a:pt x="196" y="30"/>
                </a:cubicBezTo>
                <a:cubicBezTo>
                  <a:pt x="197" y="30"/>
                  <a:pt x="197" y="30"/>
                  <a:pt x="197" y="29"/>
                </a:cubicBezTo>
                <a:close/>
                <a:moveTo>
                  <a:pt x="99" y="53"/>
                </a:moveTo>
                <a:cubicBezTo>
                  <a:pt x="52" y="53"/>
                  <a:pt x="13" y="43"/>
                  <a:pt x="13" y="31"/>
                </a:cubicBezTo>
                <a:cubicBezTo>
                  <a:pt x="13" y="19"/>
                  <a:pt x="52" y="6"/>
                  <a:pt x="99" y="6"/>
                </a:cubicBezTo>
                <a:cubicBezTo>
                  <a:pt x="147" y="6"/>
                  <a:pt x="186" y="19"/>
                  <a:pt x="186" y="31"/>
                </a:cubicBezTo>
                <a:cubicBezTo>
                  <a:pt x="186" y="43"/>
                  <a:pt x="147" y="53"/>
                  <a:pt x="99" y="5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67364" tIns="33682" rIns="67364" bIns="33682"/>
          <a:lstStyle/>
          <a:p>
            <a:endParaRPr lang="zh-CN" altLang="zh-CN">
              <a:solidFill>
                <a:srgbClr val="000000"/>
              </a:solidFill>
              <a:latin typeface="Calibri" pitchFamily="34" charset="0"/>
              <a:sym typeface="宋体" pitchFamily="2" charset="-122"/>
            </a:endParaRPr>
          </a:p>
        </p:txBody>
      </p:sp>
      <p:grpSp>
        <p:nvGrpSpPr>
          <p:cNvPr id="10" name="Group 32"/>
          <p:cNvGrpSpPr>
            <a:grpSpLocks/>
          </p:cNvGrpSpPr>
          <p:nvPr/>
        </p:nvGrpSpPr>
        <p:grpSpPr bwMode="auto">
          <a:xfrm>
            <a:off x="7674008" y="1377455"/>
            <a:ext cx="194454" cy="351107"/>
            <a:chOff x="0" y="0"/>
            <a:chExt cx="409575" cy="742950"/>
          </a:xfrm>
        </p:grpSpPr>
        <p:sp>
          <p:nvSpPr>
            <p:cNvPr id="11" name="Freeform 189"/>
            <p:cNvSpPr>
              <a:spLocks noChangeArrowheads="1"/>
            </p:cNvSpPr>
            <p:nvPr/>
          </p:nvSpPr>
          <p:spPr bwMode="auto">
            <a:xfrm>
              <a:off x="60325" y="390525"/>
              <a:ext cx="293688" cy="352425"/>
            </a:xfrm>
            <a:custGeom>
              <a:avLst/>
              <a:gdLst>
                <a:gd name="T0" fmla="*/ 72 w 78"/>
                <a:gd name="T1" fmla="*/ 8 h 94"/>
                <a:gd name="T2" fmla="*/ 65 w 78"/>
                <a:gd name="T3" fmla="*/ 12 h 94"/>
                <a:gd name="T4" fmla="*/ 63 w 78"/>
                <a:gd name="T5" fmla="*/ 12 h 94"/>
                <a:gd name="T6" fmla="*/ 52 w 78"/>
                <a:gd name="T7" fmla="*/ 15 h 94"/>
                <a:gd name="T8" fmla="*/ 37 w 78"/>
                <a:gd name="T9" fmla="*/ 11 h 94"/>
                <a:gd name="T10" fmla="*/ 24 w 78"/>
                <a:gd name="T11" fmla="*/ 14 h 94"/>
                <a:gd name="T12" fmla="*/ 13 w 78"/>
                <a:gd name="T13" fmla="*/ 12 h 94"/>
                <a:gd name="T14" fmla="*/ 11 w 78"/>
                <a:gd name="T15" fmla="*/ 11 h 94"/>
                <a:gd name="T16" fmla="*/ 7 w 78"/>
                <a:gd name="T17" fmla="*/ 9 h 94"/>
                <a:gd name="T18" fmla="*/ 0 w 78"/>
                <a:gd name="T19" fmla="*/ 3 h 94"/>
                <a:gd name="T20" fmla="*/ 0 w 78"/>
                <a:gd name="T21" fmla="*/ 87 h 94"/>
                <a:gd name="T22" fmla="*/ 4 w 78"/>
                <a:gd name="T23" fmla="*/ 93 h 94"/>
                <a:gd name="T24" fmla="*/ 7 w 78"/>
                <a:gd name="T25" fmla="*/ 94 h 94"/>
                <a:gd name="T26" fmla="*/ 11 w 78"/>
                <a:gd name="T27" fmla="*/ 92 h 94"/>
                <a:gd name="T28" fmla="*/ 39 w 78"/>
                <a:gd name="T29" fmla="*/ 64 h 94"/>
                <a:gd name="T30" fmla="*/ 67 w 78"/>
                <a:gd name="T31" fmla="*/ 92 h 94"/>
                <a:gd name="T32" fmla="*/ 74 w 78"/>
                <a:gd name="T33" fmla="*/ 93 h 94"/>
                <a:gd name="T34" fmla="*/ 78 w 78"/>
                <a:gd name="T35" fmla="*/ 87 h 94"/>
                <a:gd name="T36" fmla="*/ 78 w 78"/>
                <a:gd name="T37" fmla="*/ 0 h 94"/>
                <a:gd name="T38" fmla="*/ 72 w 78"/>
                <a:gd name="T39" fmla="*/ 8 h 9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8"/>
                <a:gd name="T61" fmla="*/ 0 h 94"/>
                <a:gd name="T62" fmla="*/ 78 w 78"/>
                <a:gd name="T63" fmla="*/ 94 h 9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8" h="94">
                  <a:moveTo>
                    <a:pt x="72" y="8"/>
                  </a:moveTo>
                  <a:cubicBezTo>
                    <a:pt x="70" y="9"/>
                    <a:pt x="68" y="10"/>
                    <a:pt x="65" y="12"/>
                  </a:cubicBezTo>
                  <a:cubicBezTo>
                    <a:pt x="65" y="12"/>
                    <a:pt x="64" y="12"/>
                    <a:pt x="63" y="12"/>
                  </a:cubicBezTo>
                  <a:cubicBezTo>
                    <a:pt x="60" y="14"/>
                    <a:pt x="56" y="15"/>
                    <a:pt x="52" y="15"/>
                  </a:cubicBezTo>
                  <a:cubicBezTo>
                    <a:pt x="47" y="15"/>
                    <a:pt x="42" y="13"/>
                    <a:pt x="37" y="11"/>
                  </a:cubicBezTo>
                  <a:cubicBezTo>
                    <a:pt x="33" y="13"/>
                    <a:pt x="29" y="14"/>
                    <a:pt x="24" y="14"/>
                  </a:cubicBezTo>
                  <a:cubicBezTo>
                    <a:pt x="20" y="14"/>
                    <a:pt x="17" y="13"/>
                    <a:pt x="13" y="12"/>
                  </a:cubicBezTo>
                  <a:cubicBezTo>
                    <a:pt x="13" y="12"/>
                    <a:pt x="12" y="11"/>
                    <a:pt x="11" y="11"/>
                  </a:cubicBezTo>
                  <a:cubicBezTo>
                    <a:pt x="10" y="10"/>
                    <a:pt x="8" y="10"/>
                    <a:pt x="7" y="9"/>
                  </a:cubicBezTo>
                  <a:cubicBezTo>
                    <a:pt x="4" y="7"/>
                    <a:pt x="2" y="5"/>
                    <a:pt x="0" y="3"/>
                  </a:cubicBezTo>
                  <a:cubicBezTo>
                    <a:pt x="0" y="87"/>
                    <a:pt x="0" y="87"/>
                    <a:pt x="0" y="87"/>
                  </a:cubicBezTo>
                  <a:cubicBezTo>
                    <a:pt x="0" y="90"/>
                    <a:pt x="2" y="92"/>
                    <a:pt x="4" y="93"/>
                  </a:cubicBezTo>
                  <a:cubicBezTo>
                    <a:pt x="5" y="94"/>
                    <a:pt x="6" y="94"/>
                    <a:pt x="7" y="94"/>
                  </a:cubicBezTo>
                  <a:cubicBezTo>
                    <a:pt x="8" y="94"/>
                    <a:pt x="10" y="93"/>
                    <a:pt x="11" y="92"/>
                  </a:cubicBezTo>
                  <a:cubicBezTo>
                    <a:pt x="39" y="64"/>
                    <a:pt x="39" y="64"/>
                    <a:pt x="39" y="64"/>
                  </a:cubicBezTo>
                  <a:cubicBezTo>
                    <a:pt x="67" y="92"/>
                    <a:pt x="67" y="92"/>
                    <a:pt x="67" y="92"/>
                  </a:cubicBezTo>
                  <a:cubicBezTo>
                    <a:pt x="69" y="94"/>
                    <a:pt x="72" y="94"/>
                    <a:pt x="74" y="93"/>
                  </a:cubicBezTo>
                  <a:cubicBezTo>
                    <a:pt x="77" y="92"/>
                    <a:pt x="78" y="90"/>
                    <a:pt x="78" y="87"/>
                  </a:cubicBezTo>
                  <a:cubicBezTo>
                    <a:pt x="78" y="0"/>
                    <a:pt x="78" y="0"/>
                    <a:pt x="78" y="0"/>
                  </a:cubicBezTo>
                  <a:cubicBezTo>
                    <a:pt x="77" y="3"/>
                    <a:pt x="75" y="5"/>
                    <a:pt x="72" y="8"/>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2" name="Freeform 190"/>
            <p:cNvSpPr>
              <a:spLocks noEditPoints="1" noChangeArrowheads="1"/>
            </p:cNvSpPr>
            <p:nvPr/>
          </p:nvSpPr>
          <p:spPr bwMode="auto">
            <a:xfrm>
              <a:off x="0" y="0"/>
              <a:ext cx="409575" cy="396875"/>
            </a:xfrm>
            <a:custGeom>
              <a:avLst/>
              <a:gdLst>
                <a:gd name="T0" fmla="*/ 104 w 109"/>
                <a:gd name="T1" fmla="*/ 29 h 106"/>
                <a:gd name="T2" fmla="*/ 101 w 109"/>
                <a:gd name="T3" fmla="*/ 26 h 106"/>
                <a:gd name="T4" fmla="*/ 98 w 109"/>
                <a:gd name="T5" fmla="*/ 24 h 106"/>
                <a:gd name="T6" fmla="*/ 94 w 109"/>
                <a:gd name="T7" fmla="*/ 22 h 106"/>
                <a:gd name="T8" fmla="*/ 90 w 109"/>
                <a:gd name="T9" fmla="*/ 21 h 106"/>
                <a:gd name="T10" fmla="*/ 75 w 109"/>
                <a:gd name="T11" fmla="*/ 2 h 106"/>
                <a:gd name="T12" fmla="*/ 71 w 109"/>
                <a:gd name="T13" fmla="*/ 1 h 106"/>
                <a:gd name="T14" fmla="*/ 66 w 109"/>
                <a:gd name="T15" fmla="*/ 1 h 106"/>
                <a:gd name="T16" fmla="*/ 63 w 109"/>
                <a:gd name="T17" fmla="*/ 2 h 106"/>
                <a:gd name="T18" fmla="*/ 58 w 109"/>
                <a:gd name="T19" fmla="*/ 5 h 106"/>
                <a:gd name="T20" fmla="*/ 54 w 109"/>
                <a:gd name="T21" fmla="*/ 5 h 106"/>
                <a:gd name="T22" fmla="*/ 52 w 109"/>
                <a:gd name="T23" fmla="*/ 3 h 106"/>
                <a:gd name="T24" fmla="*/ 47 w 109"/>
                <a:gd name="T25" fmla="*/ 1 h 106"/>
                <a:gd name="T26" fmla="*/ 44 w 109"/>
                <a:gd name="T27" fmla="*/ 0 h 106"/>
                <a:gd name="T28" fmla="*/ 38 w 109"/>
                <a:gd name="T29" fmla="*/ 1 h 106"/>
                <a:gd name="T30" fmla="*/ 23 w 109"/>
                <a:gd name="T31" fmla="*/ 20 h 106"/>
                <a:gd name="T32" fmla="*/ 18 w 109"/>
                <a:gd name="T33" fmla="*/ 20 h 106"/>
                <a:gd name="T34" fmla="*/ 14 w 109"/>
                <a:gd name="T35" fmla="*/ 21 h 106"/>
                <a:gd name="T36" fmla="*/ 11 w 109"/>
                <a:gd name="T37" fmla="*/ 23 h 106"/>
                <a:gd name="T38" fmla="*/ 8 w 109"/>
                <a:gd name="T39" fmla="*/ 26 h 106"/>
                <a:gd name="T40" fmla="*/ 4 w 109"/>
                <a:gd name="T41" fmla="*/ 31 h 106"/>
                <a:gd name="T42" fmla="*/ 5 w 109"/>
                <a:gd name="T43" fmla="*/ 75 h 106"/>
                <a:gd name="T44" fmla="*/ 7 w 109"/>
                <a:gd name="T45" fmla="*/ 79 h 106"/>
                <a:gd name="T46" fmla="*/ 11 w 109"/>
                <a:gd name="T47" fmla="*/ 81 h 106"/>
                <a:gd name="T48" fmla="*/ 14 w 109"/>
                <a:gd name="T49" fmla="*/ 83 h 106"/>
                <a:gd name="T50" fmla="*/ 17 w 109"/>
                <a:gd name="T51" fmla="*/ 84 h 106"/>
                <a:gd name="T52" fmla="*/ 21 w 109"/>
                <a:gd name="T53" fmla="*/ 84 h 106"/>
                <a:gd name="T54" fmla="*/ 29 w 109"/>
                <a:gd name="T55" fmla="*/ 101 h 106"/>
                <a:gd name="T56" fmla="*/ 36 w 109"/>
                <a:gd name="T57" fmla="*/ 104 h 106"/>
                <a:gd name="T58" fmla="*/ 41 w 109"/>
                <a:gd name="T59" fmla="*/ 105 h 106"/>
                <a:gd name="T60" fmla="*/ 44 w 109"/>
                <a:gd name="T61" fmla="*/ 104 h 106"/>
                <a:gd name="T62" fmla="*/ 49 w 109"/>
                <a:gd name="T63" fmla="*/ 102 h 106"/>
                <a:gd name="T64" fmla="*/ 52 w 109"/>
                <a:gd name="T65" fmla="*/ 100 h 106"/>
                <a:gd name="T66" fmla="*/ 56 w 109"/>
                <a:gd name="T67" fmla="*/ 101 h 106"/>
                <a:gd name="T68" fmla="*/ 60 w 109"/>
                <a:gd name="T69" fmla="*/ 104 h 106"/>
                <a:gd name="T70" fmla="*/ 64 w 109"/>
                <a:gd name="T71" fmla="*/ 105 h 106"/>
                <a:gd name="T72" fmla="*/ 69 w 109"/>
                <a:gd name="T73" fmla="*/ 105 h 106"/>
                <a:gd name="T74" fmla="*/ 72 w 109"/>
                <a:gd name="T75" fmla="*/ 105 h 106"/>
                <a:gd name="T76" fmla="*/ 86 w 109"/>
                <a:gd name="T77" fmla="*/ 86 h 106"/>
                <a:gd name="T78" fmla="*/ 90 w 109"/>
                <a:gd name="T79" fmla="*/ 86 h 106"/>
                <a:gd name="T80" fmla="*/ 94 w 109"/>
                <a:gd name="T81" fmla="*/ 85 h 106"/>
                <a:gd name="T82" fmla="*/ 97 w 109"/>
                <a:gd name="T83" fmla="*/ 84 h 106"/>
                <a:gd name="T84" fmla="*/ 100 w 109"/>
                <a:gd name="T85" fmla="*/ 82 h 106"/>
                <a:gd name="T86" fmla="*/ 103 w 109"/>
                <a:gd name="T87" fmla="*/ 78 h 106"/>
                <a:gd name="T88" fmla="*/ 100 w 109"/>
                <a:gd name="T89" fmla="*/ 54 h 106"/>
                <a:gd name="T90" fmla="*/ 70 w 109"/>
                <a:gd name="T91" fmla="*/ 62 h 106"/>
                <a:gd name="T92" fmla="*/ 68 w 109"/>
                <a:gd name="T93" fmla="*/ 64 h 106"/>
                <a:gd name="T94" fmla="*/ 66 w 109"/>
                <a:gd name="T95" fmla="*/ 66 h 106"/>
                <a:gd name="T96" fmla="*/ 62 w 109"/>
                <a:gd name="T97" fmla="*/ 69 h 106"/>
                <a:gd name="T98" fmla="*/ 60 w 109"/>
                <a:gd name="T99" fmla="*/ 70 h 106"/>
                <a:gd name="T100" fmla="*/ 55 w 109"/>
                <a:gd name="T101" fmla="*/ 71 h 106"/>
                <a:gd name="T102" fmla="*/ 54 w 109"/>
                <a:gd name="T103" fmla="*/ 71 h 106"/>
                <a:gd name="T104" fmla="*/ 51 w 109"/>
                <a:gd name="T105" fmla="*/ 70 h 106"/>
                <a:gd name="T106" fmla="*/ 48 w 109"/>
                <a:gd name="T107" fmla="*/ 69 h 106"/>
                <a:gd name="T108" fmla="*/ 40 w 109"/>
                <a:gd name="T109" fmla="*/ 44 h 106"/>
                <a:gd name="T110" fmla="*/ 41 w 109"/>
                <a:gd name="T111" fmla="*/ 41 h 106"/>
                <a:gd name="T112" fmla="*/ 45 w 109"/>
                <a:gd name="T113" fmla="*/ 38 h 106"/>
                <a:gd name="T114" fmla="*/ 48 w 109"/>
                <a:gd name="T115" fmla="*/ 37 h 106"/>
                <a:gd name="T116" fmla="*/ 52 w 109"/>
                <a:gd name="T117" fmla="*/ 35 h 106"/>
                <a:gd name="T118" fmla="*/ 55 w 109"/>
                <a:gd name="T119" fmla="*/ 35 h 106"/>
                <a:gd name="T120" fmla="*/ 57 w 109"/>
                <a:gd name="T121" fmla="*/ 35 h 106"/>
                <a:gd name="T122" fmla="*/ 60 w 109"/>
                <a:gd name="T123" fmla="*/ 36 h 106"/>
                <a:gd name="T124" fmla="*/ 71 w 109"/>
                <a:gd name="T125" fmla="*/ 60 h 10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9"/>
                <a:gd name="T190" fmla="*/ 0 h 106"/>
                <a:gd name="T191" fmla="*/ 109 w 109"/>
                <a:gd name="T192" fmla="*/ 106 h 10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9" h="106">
                  <a:moveTo>
                    <a:pt x="106" y="33"/>
                  </a:moveTo>
                  <a:cubicBezTo>
                    <a:pt x="106" y="32"/>
                    <a:pt x="105" y="31"/>
                    <a:pt x="105" y="30"/>
                  </a:cubicBezTo>
                  <a:cubicBezTo>
                    <a:pt x="105" y="30"/>
                    <a:pt x="105" y="30"/>
                    <a:pt x="104" y="29"/>
                  </a:cubicBezTo>
                  <a:cubicBezTo>
                    <a:pt x="104" y="29"/>
                    <a:pt x="104" y="28"/>
                    <a:pt x="103" y="28"/>
                  </a:cubicBezTo>
                  <a:cubicBezTo>
                    <a:pt x="103" y="28"/>
                    <a:pt x="103" y="27"/>
                    <a:pt x="103" y="27"/>
                  </a:cubicBezTo>
                  <a:cubicBezTo>
                    <a:pt x="102" y="27"/>
                    <a:pt x="102" y="26"/>
                    <a:pt x="101" y="26"/>
                  </a:cubicBezTo>
                  <a:cubicBezTo>
                    <a:pt x="101" y="26"/>
                    <a:pt x="101" y="25"/>
                    <a:pt x="100" y="25"/>
                  </a:cubicBezTo>
                  <a:cubicBezTo>
                    <a:pt x="100" y="25"/>
                    <a:pt x="100" y="25"/>
                    <a:pt x="99" y="24"/>
                  </a:cubicBezTo>
                  <a:cubicBezTo>
                    <a:pt x="99" y="24"/>
                    <a:pt x="98" y="24"/>
                    <a:pt x="98" y="24"/>
                  </a:cubicBezTo>
                  <a:cubicBezTo>
                    <a:pt x="98" y="23"/>
                    <a:pt x="97" y="23"/>
                    <a:pt x="97" y="23"/>
                  </a:cubicBezTo>
                  <a:cubicBezTo>
                    <a:pt x="96" y="23"/>
                    <a:pt x="96" y="23"/>
                    <a:pt x="95" y="23"/>
                  </a:cubicBezTo>
                  <a:cubicBezTo>
                    <a:pt x="95" y="22"/>
                    <a:pt x="95" y="22"/>
                    <a:pt x="94" y="22"/>
                  </a:cubicBezTo>
                  <a:cubicBezTo>
                    <a:pt x="94" y="22"/>
                    <a:pt x="93" y="22"/>
                    <a:pt x="93" y="22"/>
                  </a:cubicBezTo>
                  <a:cubicBezTo>
                    <a:pt x="92" y="22"/>
                    <a:pt x="92" y="22"/>
                    <a:pt x="91" y="22"/>
                  </a:cubicBezTo>
                  <a:cubicBezTo>
                    <a:pt x="91" y="21"/>
                    <a:pt x="90" y="21"/>
                    <a:pt x="90" y="21"/>
                  </a:cubicBezTo>
                  <a:cubicBezTo>
                    <a:pt x="89" y="21"/>
                    <a:pt x="89" y="21"/>
                    <a:pt x="88" y="21"/>
                  </a:cubicBezTo>
                  <a:cubicBezTo>
                    <a:pt x="89" y="14"/>
                    <a:pt x="85" y="6"/>
                    <a:pt x="77" y="2"/>
                  </a:cubicBezTo>
                  <a:cubicBezTo>
                    <a:pt x="76" y="2"/>
                    <a:pt x="75" y="2"/>
                    <a:pt x="75" y="2"/>
                  </a:cubicBezTo>
                  <a:cubicBezTo>
                    <a:pt x="74" y="2"/>
                    <a:pt x="74" y="2"/>
                    <a:pt x="74" y="1"/>
                  </a:cubicBezTo>
                  <a:cubicBezTo>
                    <a:pt x="73" y="1"/>
                    <a:pt x="72" y="1"/>
                    <a:pt x="71" y="1"/>
                  </a:cubicBezTo>
                  <a:cubicBezTo>
                    <a:pt x="71" y="1"/>
                    <a:pt x="71" y="1"/>
                    <a:pt x="71" y="1"/>
                  </a:cubicBezTo>
                  <a:cubicBezTo>
                    <a:pt x="70" y="1"/>
                    <a:pt x="70" y="1"/>
                    <a:pt x="69" y="1"/>
                  </a:cubicBezTo>
                  <a:cubicBezTo>
                    <a:pt x="69" y="1"/>
                    <a:pt x="68" y="1"/>
                    <a:pt x="68" y="1"/>
                  </a:cubicBezTo>
                  <a:cubicBezTo>
                    <a:pt x="67" y="1"/>
                    <a:pt x="67" y="1"/>
                    <a:pt x="66" y="1"/>
                  </a:cubicBezTo>
                  <a:cubicBezTo>
                    <a:pt x="66" y="1"/>
                    <a:pt x="65" y="2"/>
                    <a:pt x="65" y="2"/>
                  </a:cubicBezTo>
                  <a:cubicBezTo>
                    <a:pt x="65" y="2"/>
                    <a:pt x="64" y="2"/>
                    <a:pt x="63" y="2"/>
                  </a:cubicBezTo>
                  <a:cubicBezTo>
                    <a:pt x="63" y="2"/>
                    <a:pt x="63" y="2"/>
                    <a:pt x="63" y="2"/>
                  </a:cubicBezTo>
                  <a:cubicBezTo>
                    <a:pt x="62" y="3"/>
                    <a:pt x="61" y="3"/>
                    <a:pt x="60" y="4"/>
                  </a:cubicBezTo>
                  <a:cubicBezTo>
                    <a:pt x="60" y="4"/>
                    <a:pt x="60" y="4"/>
                    <a:pt x="60" y="4"/>
                  </a:cubicBezTo>
                  <a:cubicBezTo>
                    <a:pt x="60" y="4"/>
                    <a:pt x="59" y="5"/>
                    <a:pt x="58" y="5"/>
                  </a:cubicBezTo>
                  <a:cubicBezTo>
                    <a:pt x="58" y="5"/>
                    <a:pt x="58" y="5"/>
                    <a:pt x="58" y="6"/>
                  </a:cubicBezTo>
                  <a:cubicBezTo>
                    <a:pt x="57" y="6"/>
                    <a:pt x="56" y="7"/>
                    <a:pt x="56" y="7"/>
                  </a:cubicBezTo>
                  <a:cubicBezTo>
                    <a:pt x="55" y="7"/>
                    <a:pt x="55" y="6"/>
                    <a:pt x="54" y="5"/>
                  </a:cubicBezTo>
                  <a:cubicBezTo>
                    <a:pt x="54" y="5"/>
                    <a:pt x="54" y="5"/>
                    <a:pt x="54" y="5"/>
                  </a:cubicBezTo>
                  <a:cubicBezTo>
                    <a:pt x="53" y="4"/>
                    <a:pt x="53" y="4"/>
                    <a:pt x="52" y="4"/>
                  </a:cubicBezTo>
                  <a:cubicBezTo>
                    <a:pt x="52" y="4"/>
                    <a:pt x="52" y="3"/>
                    <a:pt x="52" y="3"/>
                  </a:cubicBezTo>
                  <a:cubicBezTo>
                    <a:pt x="51" y="3"/>
                    <a:pt x="50" y="2"/>
                    <a:pt x="49" y="2"/>
                  </a:cubicBezTo>
                  <a:cubicBezTo>
                    <a:pt x="49" y="2"/>
                    <a:pt x="49" y="2"/>
                    <a:pt x="49" y="2"/>
                  </a:cubicBezTo>
                  <a:cubicBezTo>
                    <a:pt x="48" y="2"/>
                    <a:pt x="48" y="1"/>
                    <a:pt x="47" y="1"/>
                  </a:cubicBezTo>
                  <a:cubicBezTo>
                    <a:pt x="47" y="1"/>
                    <a:pt x="46" y="1"/>
                    <a:pt x="46" y="1"/>
                  </a:cubicBezTo>
                  <a:cubicBezTo>
                    <a:pt x="45" y="1"/>
                    <a:pt x="45" y="1"/>
                    <a:pt x="44" y="0"/>
                  </a:cubicBezTo>
                  <a:cubicBezTo>
                    <a:pt x="44" y="0"/>
                    <a:pt x="44" y="0"/>
                    <a:pt x="44" y="0"/>
                  </a:cubicBezTo>
                  <a:cubicBezTo>
                    <a:pt x="43" y="0"/>
                    <a:pt x="42" y="0"/>
                    <a:pt x="41" y="0"/>
                  </a:cubicBezTo>
                  <a:cubicBezTo>
                    <a:pt x="41" y="0"/>
                    <a:pt x="41" y="0"/>
                    <a:pt x="41" y="0"/>
                  </a:cubicBezTo>
                  <a:cubicBezTo>
                    <a:pt x="40" y="0"/>
                    <a:pt x="39" y="0"/>
                    <a:pt x="38" y="1"/>
                  </a:cubicBezTo>
                  <a:cubicBezTo>
                    <a:pt x="38" y="1"/>
                    <a:pt x="38" y="1"/>
                    <a:pt x="38" y="1"/>
                  </a:cubicBezTo>
                  <a:cubicBezTo>
                    <a:pt x="37" y="1"/>
                    <a:pt x="36" y="1"/>
                    <a:pt x="35" y="1"/>
                  </a:cubicBezTo>
                  <a:cubicBezTo>
                    <a:pt x="27" y="4"/>
                    <a:pt x="23" y="12"/>
                    <a:pt x="23" y="20"/>
                  </a:cubicBezTo>
                  <a:cubicBezTo>
                    <a:pt x="23" y="20"/>
                    <a:pt x="22" y="20"/>
                    <a:pt x="21" y="20"/>
                  </a:cubicBezTo>
                  <a:cubicBezTo>
                    <a:pt x="20" y="20"/>
                    <a:pt x="20" y="20"/>
                    <a:pt x="20" y="20"/>
                  </a:cubicBezTo>
                  <a:cubicBezTo>
                    <a:pt x="19" y="20"/>
                    <a:pt x="19" y="20"/>
                    <a:pt x="18" y="20"/>
                  </a:cubicBezTo>
                  <a:cubicBezTo>
                    <a:pt x="18" y="20"/>
                    <a:pt x="17" y="20"/>
                    <a:pt x="17" y="20"/>
                  </a:cubicBezTo>
                  <a:cubicBezTo>
                    <a:pt x="16" y="20"/>
                    <a:pt x="16" y="21"/>
                    <a:pt x="15" y="21"/>
                  </a:cubicBezTo>
                  <a:cubicBezTo>
                    <a:pt x="15" y="21"/>
                    <a:pt x="15" y="21"/>
                    <a:pt x="14" y="21"/>
                  </a:cubicBezTo>
                  <a:cubicBezTo>
                    <a:pt x="14" y="21"/>
                    <a:pt x="13" y="22"/>
                    <a:pt x="13" y="22"/>
                  </a:cubicBezTo>
                  <a:cubicBezTo>
                    <a:pt x="13" y="22"/>
                    <a:pt x="12" y="22"/>
                    <a:pt x="12" y="22"/>
                  </a:cubicBezTo>
                  <a:cubicBezTo>
                    <a:pt x="11" y="23"/>
                    <a:pt x="11" y="23"/>
                    <a:pt x="11" y="23"/>
                  </a:cubicBezTo>
                  <a:cubicBezTo>
                    <a:pt x="10" y="23"/>
                    <a:pt x="10" y="24"/>
                    <a:pt x="10" y="24"/>
                  </a:cubicBezTo>
                  <a:cubicBezTo>
                    <a:pt x="9" y="24"/>
                    <a:pt x="9" y="25"/>
                    <a:pt x="8" y="25"/>
                  </a:cubicBezTo>
                  <a:cubicBezTo>
                    <a:pt x="8" y="25"/>
                    <a:pt x="8" y="26"/>
                    <a:pt x="8" y="26"/>
                  </a:cubicBezTo>
                  <a:cubicBezTo>
                    <a:pt x="7" y="26"/>
                    <a:pt x="7" y="27"/>
                    <a:pt x="6" y="27"/>
                  </a:cubicBezTo>
                  <a:cubicBezTo>
                    <a:pt x="6" y="28"/>
                    <a:pt x="6" y="28"/>
                    <a:pt x="6" y="28"/>
                  </a:cubicBezTo>
                  <a:cubicBezTo>
                    <a:pt x="5" y="29"/>
                    <a:pt x="5" y="30"/>
                    <a:pt x="4" y="31"/>
                  </a:cubicBezTo>
                  <a:cubicBezTo>
                    <a:pt x="1" y="38"/>
                    <a:pt x="3" y="47"/>
                    <a:pt x="9" y="52"/>
                  </a:cubicBezTo>
                  <a:cubicBezTo>
                    <a:pt x="3" y="57"/>
                    <a:pt x="0" y="65"/>
                    <a:pt x="3" y="73"/>
                  </a:cubicBezTo>
                  <a:cubicBezTo>
                    <a:pt x="4" y="74"/>
                    <a:pt x="4" y="75"/>
                    <a:pt x="5" y="75"/>
                  </a:cubicBezTo>
                  <a:cubicBezTo>
                    <a:pt x="5" y="76"/>
                    <a:pt x="5" y="76"/>
                    <a:pt x="5" y="76"/>
                  </a:cubicBezTo>
                  <a:cubicBezTo>
                    <a:pt x="6" y="77"/>
                    <a:pt x="6" y="77"/>
                    <a:pt x="6" y="78"/>
                  </a:cubicBezTo>
                  <a:cubicBezTo>
                    <a:pt x="7" y="78"/>
                    <a:pt x="7" y="78"/>
                    <a:pt x="7" y="79"/>
                  </a:cubicBezTo>
                  <a:cubicBezTo>
                    <a:pt x="8" y="79"/>
                    <a:pt x="8" y="79"/>
                    <a:pt x="8" y="80"/>
                  </a:cubicBezTo>
                  <a:cubicBezTo>
                    <a:pt x="9" y="80"/>
                    <a:pt x="9" y="80"/>
                    <a:pt x="9" y="81"/>
                  </a:cubicBezTo>
                  <a:cubicBezTo>
                    <a:pt x="10" y="81"/>
                    <a:pt x="10" y="81"/>
                    <a:pt x="11" y="81"/>
                  </a:cubicBezTo>
                  <a:cubicBezTo>
                    <a:pt x="11" y="82"/>
                    <a:pt x="11" y="82"/>
                    <a:pt x="12" y="82"/>
                  </a:cubicBezTo>
                  <a:cubicBezTo>
                    <a:pt x="12" y="82"/>
                    <a:pt x="13" y="83"/>
                    <a:pt x="13" y="83"/>
                  </a:cubicBezTo>
                  <a:cubicBezTo>
                    <a:pt x="13" y="83"/>
                    <a:pt x="14" y="83"/>
                    <a:pt x="14" y="83"/>
                  </a:cubicBezTo>
                  <a:cubicBezTo>
                    <a:pt x="15" y="83"/>
                    <a:pt x="15" y="84"/>
                    <a:pt x="16" y="84"/>
                  </a:cubicBezTo>
                  <a:cubicBezTo>
                    <a:pt x="16" y="84"/>
                    <a:pt x="16" y="84"/>
                    <a:pt x="16" y="84"/>
                  </a:cubicBezTo>
                  <a:cubicBezTo>
                    <a:pt x="16" y="84"/>
                    <a:pt x="17" y="84"/>
                    <a:pt x="17" y="84"/>
                  </a:cubicBezTo>
                  <a:cubicBezTo>
                    <a:pt x="17" y="84"/>
                    <a:pt x="18" y="84"/>
                    <a:pt x="18" y="84"/>
                  </a:cubicBezTo>
                  <a:cubicBezTo>
                    <a:pt x="19" y="84"/>
                    <a:pt x="19" y="84"/>
                    <a:pt x="20" y="84"/>
                  </a:cubicBezTo>
                  <a:cubicBezTo>
                    <a:pt x="20" y="84"/>
                    <a:pt x="20" y="84"/>
                    <a:pt x="21" y="84"/>
                  </a:cubicBezTo>
                  <a:cubicBezTo>
                    <a:pt x="21" y="84"/>
                    <a:pt x="21" y="84"/>
                    <a:pt x="22" y="84"/>
                  </a:cubicBezTo>
                  <a:cubicBezTo>
                    <a:pt x="22" y="87"/>
                    <a:pt x="22" y="89"/>
                    <a:pt x="23" y="92"/>
                  </a:cubicBezTo>
                  <a:cubicBezTo>
                    <a:pt x="24" y="95"/>
                    <a:pt x="26" y="99"/>
                    <a:pt x="29" y="101"/>
                  </a:cubicBezTo>
                  <a:cubicBezTo>
                    <a:pt x="30" y="102"/>
                    <a:pt x="31" y="103"/>
                    <a:pt x="33" y="103"/>
                  </a:cubicBezTo>
                  <a:cubicBezTo>
                    <a:pt x="33" y="104"/>
                    <a:pt x="34" y="104"/>
                    <a:pt x="35" y="104"/>
                  </a:cubicBezTo>
                  <a:cubicBezTo>
                    <a:pt x="35" y="104"/>
                    <a:pt x="36" y="104"/>
                    <a:pt x="36" y="104"/>
                  </a:cubicBezTo>
                  <a:cubicBezTo>
                    <a:pt x="37" y="104"/>
                    <a:pt x="37" y="105"/>
                    <a:pt x="38" y="105"/>
                  </a:cubicBezTo>
                  <a:cubicBezTo>
                    <a:pt x="38" y="105"/>
                    <a:pt x="39" y="105"/>
                    <a:pt x="39" y="105"/>
                  </a:cubicBezTo>
                  <a:cubicBezTo>
                    <a:pt x="39" y="105"/>
                    <a:pt x="40" y="105"/>
                    <a:pt x="41" y="105"/>
                  </a:cubicBezTo>
                  <a:cubicBezTo>
                    <a:pt x="41" y="105"/>
                    <a:pt x="41" y="105"/>
                    <a:pt x="41" y="105"/>
                  </a:cubicBezTo>
                  <a:cubicBezTo>
                    <a:pt x="42" y="105"/>
                    <a:pt x="43" y="104"/>
                    <a:pt x="44" y="104"/>
                  </a:cubicBezTo>
                  <a:cubicBezTo>
                    <a:pt x="44" y="104"/>
                    <a:pt x="44" y="104"/>
                    <a:pt x="44" y="104"/>
                  </a:cubicBezTo>
                  <a:cubicBezTo>
                    <a:pt x="45" y="104"/>
                    <a:pt x="46" y="104"/>
                    <a:pt x="46" y="103"/>
                  </a:cubicBezTo>
                  <a:cubicBezTo>
                    <a:pt x="47" y="103"/>
                    <a:pt x="47" y="103"/>
                    <a:pt x="47" y="103"/>
                  </a:cubicBezTo>
                  <a:cubicBezTo>
                    <a:pt x="48" y="103"/>
                    <a:pt x="49" y="103"/>
                    <a:pt x="49" y="102"/>
                  </a:cubicBezTo>
                  <a:cubicBezTo>
                    <a:pt x="49" y="102"/>
                    <a:pt x="49" y="102"/>
                    <a:pt x="50" y="102"/>
                  </a:cubicBezTo>
                  <a:cubicBezTo>
                    <a:pt x="50" y="102"/>
                    <a:pt x="51" y="101"/>
                    <a:pt x="51" y="101"/>
                  </a:cubicBezTo>
                  <a:cubicBezTo>
                    <a:pt x="52" y="100"/>
                    <a:pt x="52" y="100"/>
                    <a:pt x="52" y="100"/>
                  </a:cubicBezTo>
                  <a:cubicBezTo>
                    <a:pt x="53" y="100"/>
                    <a:pt x="53" y="99"/>
                    <a:pt x="54" y="98"/>
                  </a:cubicBezTo>
                  <a:cubicBezTo>
                    <a:pt x="54" y="99"/>
                    <a:pt x="55" y="100"/>
                    <a:pt x="56" y="100"/>
                  </a:cubicBezTo>
                  <a:cubicBezTo>
                    <a:pt x="56" y="100"/>
                    <a:pt x="56" y="101"/>
                    <a:pt x="56" y="101"/>
                  </a:cubicBezTo>
                  <a:cubicBezTo>
                    <a:pt x="57" y="101"/>
                    <a:pt x="57" y="102"/>
                    <a:pt x="58" y="102"/>
                  </a:cubicBezTo>
                  <a:cubicBezTo>
                    <a:pt x="58" y="102"/>
                    <a:pt x="58" y="102"/>
                    <a:pt x="58" y="102"/>
                  </a:cubicBezTo>
                  <a:cubicBezTo>
                    <a:pt x="59" y="103"/>
                    <a:pt x="60" y="103"/>
                    <a:pt x="60" y="104"/>
                  </a:cubicBezTo>
                  <a:cubicBezTo>
                    <a:pt x="61" y="104"/>
                    <a:pt x="61" y="104"/>
                    <a:pt x="61" y="104"/>
                  </a:cubicBezTo>
                  <a:cubicBezTo>
                    <a:pt x="62" y="104"/>
                    <a:pt x="62" y="104"/>
                    <a:pt x="63" y="105"/>
                  </a:cubicBezTo>
                  <a:cubicBezTo>
                    <a:pt x="63" y="105"/>
                    <a:pt x="63" y="105"/>
                    <a:pt x="64" y="105"/>
                  </a:cubicBezTo>
                  <a:cubicBezTo>
                    <a:pt x="64" y="105"/>
                    <a:pt x="65" y="105"/>
                    <a:pt x="66" y="105"/>
                  </a:cubicBezTo>
                  <a:cubicBezTo>
                    <a:pt x="66" y="105"/>
                    <a:pt x="66" y="105"/>
                    <a:pt x="66" y="105"/>
                  </a:cubicBezTo>
                  <a:cubicBezTo>
                    <a:pt x="67" y="105"/>
                    <a:pt x="68" y="106"/>
                    <a:pt x="69" y="105"/>
                  </a:cubicBezTo>
                  <a:cubicBezTo>
                    <a:pt x="69" y="105"/>
                    <a:pt x="69" y="105"/>
                    <a:pt x="69" y="105"/>
                  </a:cubicBezTo>
                  <a:cubicBezTo>
                    <a:pt x="70" y="105"/>
                    <a:pt x="71" y="105"/>
                    <a:pt x="72" y="105"/>
                  </a:cubicBezTo>
                  <a:cubicBezTo>
                    <a:pt x="72" y="105"/>
                    <a:pt x="72" y="105"/>
                    <a:pt x="72" y="105"/>
                  </a:cubicBezTo>
                  <a:cubicBezTo>
                    <a:pt x="73" y="105"/>
                    <a:pt x="74" y="105"/>
                    <a:pt x="75" y="104"/>
                  </a:cubicBezTo>
                  <a:cubicBezTo>
                    <a:pt x="77" y="103"/>
                    <a:pt x="80" y="102"/>
                    <a:pt x="81" y="100"/>
                  </a:cubicBezTo>
                  <a:cubicBezTo>
                    <a:pt x="85" y="96"/>
                    <a:pt x="87" y="91"/>
                    <a:pt x="86" y="86"/>
                  </a:cubicBezTo>
                  <a:cubicBezTo>
                    <a:pt x="87" y="86"/>
                    <a:pt x="87" y="86"/>
                    <a:pt x="88" y="86"/>
                  </a:cubicBezTo>
                  <a:cubicBezTo>
                    <a:pt x="88" y="86"/>
                    <a:pt x="89" y="86"/>
                    <a:pt x="89" y="86"/>
                  </a:cubicBezTo>
                  <a:cubicBezTo>
                    <a:pt x="89" y="86"/>
                    <a:pt x="90" y="86"/>
                    <a:pt x="90" y="86"/>
                  </a:cubicBezTo>
                  <a:cubicBezTo>
                    <a:pt x="91" y="86"/>
                    <a:pt x="91" y="86"/>
                    <a:pt x="92" y="86"/>
                  </a:cubicBezTo>
                  <a:cubicBezTo>
                    <a:pt x="92" y="86"/>
                    <a:pt x="92" y="85"/>
                    <a:pt x="93" y="85"/>
                  </a:cubicBezTo>
                  <a:cubicBezTo>
                    <a:pt x="93" y="85"/>
                    <a:pt x="94" y="85"/>
                    <a:pt x="94" y="85"/>
                  </a:cubicBezTo>
                  <a:cubicBezTo>
                    <a:pt x="94" y="85"/>
                    <a:pt x="94" y="85"/>
                    <a:pt x="94" y="85"/>
                  </a:cubicBezTo>
                  <a:cubicBezTo>
                    <a:pt x="95" y="85"/>
                    <a:pt x="95" y="85"/>
                    <a:pt x="95" y="85"/>
                  </a:cubicBezTo>
                  <a:cubicBezTo>
                    <a:pt x="96" y="84"/>
                    <a:pt x="96" y="84"/>
                    <a:pt x="97" y="84"/>
                  </a:cubicBezTo>
                  <a:cubicBezTo>
                    <a:pt x="97" y="84"/>
                    <a:pt x="97" y="84"/>
                    <a:pt x="98" y="83"/>
                  </a:cubicBezTo>
                  <a:cubicBezTo>
                    <a:pt x="98" y="83"/>
                    <a:pt x="99" y="83"/>
                    <a:pt x="99" y="82"/>
                  </a:cubicBezTo>
                  <a:cubicBezTo>
                    <a:pt x="99" y="82"/>
                    <a:pt x="100" y="82"/>
                    <a:pt x="100" y="82"/>
                  </a:cubicBezTo>
                  <a:cubicBezTo>
                    <a:pt x="101" y="81"/>
                    <a:pt x="101" y="81"/>
                    <a:pt x="101" y="81"/>
                  </a:cubicBezTo>
                  <a:cubicBezTo>
                    <a:pt x="102" y="80"/>
                    <a:pt x="102" y="80"/>
                    <a:pt x="102" y="80"/>
                  </a:cubicBezTo>
                  <a:cubicBezTo>
                    <a:pt x="103" y="79"/>
                    <a:pt x="103" y="79"/>
                    <a:pt x="103" y="78"/>
                  </a:cubicBezTo>
                  <a:cubicBezTo>
                    <a:pt x="103" y="78"/>
                    <a:pt x="104" y="78"/>
                    <a:pt x="104" y="78"/>
                  </a:cubicBezTo>
                  <a:cubicBezTo>
                    <a:pt x="104" y="77"/>
                    <a:pt x="105" y="76"/>
                    <a:pt x="105" y="75"/>
                  </a:cubicBezTo>
                  <a:cubicBezTo>
                    <a:pt x="109" y="68"/>
                    <a:pt x="106" y="59"/>
                    <a:pt x="100" y="54"/>
                  </a:cubicBezTo>
                  <a:cubicBezTo>
                    <a:pt x="107" y="49"/>
                    <a:pt x="109" y="41"/>
                    <a:pt x="106" y="33"/>
                  </a:cubicBezTo>
                  <a:close/>
                  <a:moveTo>
                    <a:pt x="71" y="60"/>
                  </a:moveTo>
                  <a:cubicBezTo>
                    <a:pt x="71" y="61"/>
                    <a:pt x="70" y="61"/>
                    <a:pt x="70" y="62"/>
                  </a:cubicBezTo>
                  <a:cubicBezTo>
                    <a:pt x="70" y="62"/>
                    <a:pt x="70" y="62"/>
                    <a:pt x="70" y="63"/>
                  </a:cubicBezTo>
                  <a:cubicBezTo>
                    <a:pt x="69" y="63"/>
                    <a:pt x="69" y="64"/>
                    <a:pt x="68" y="64"/>
                  </a:cubicBezTo>
                  <a:cubicBezTo>
                    <a:pt x="68" y="64"/>
                    <a:pt x="68" y="64"/>
                    <a:pt x="68" y="64"/>
                  </a:cubicBezTo>
                  <a:cubicBezTo>
                    <a:pt x="68" y="64"/>
                    <a:pt x="68" y="64"/>
                    <a:pt x="68" y="65"/>
                  </a:cubicBezTo>
                  <a:cubicBezTo>
                    <a:pt x="68" y="65"/>
                    <a:pt x="67" y="66"/>
                    <a:pt x="67" y="66"/>
                  </a:cubicBezTo>
                  <a:cubicBezTo>
                    <a:pt x="66" y="66"/>
                    <a:pt x="66" y="66"/>
                    <a:pt x="66" y="66"/>
                  </a:cubicBezTo>
                  <a:cubicBezTo>
                    <a:pt x="66" y="67"/>
                    <a:pt x="65" y="67"/>
                    <a:pt x="65" y="68"/>
                  </a:cubicBezTo>
                  <a:cubicBezTo>
                    <a:pt x="65" y="68"/>
                    <a:pt x="64" y="68"/>
                    <a:pt x="64" y="68"/>
                  </a:cubicBezTo>
                  <a:cubicBezTo>
                    <a:pt x="64" y="68"/>
                    <a:pt x="63" y="69"/>
                    <a:pt x="62" y="69"/>
                  </a:cubicBezTo>
                  <a:cubicBezTo>
                    <a:pt x="62" y="69"/>
                    <a:pt x="62" y="69"/>
                    <a:pt x="62" y="69"/>
                  </a:cubicBezTo>
                  <a:cubicBezTo>
                    <a:pt x="61" y="69"/>
                    <a:pt x="61" y="70"/>
                    <a:pt x="60" y="70"/>
                  </a:cubicBezTo>
                  <a:cubicBezTo>
                    <a:pt x="60" y="70"/>
                    <a:pt x="60" y="70"/>
                    <a:pt x="60" y="70"/>
                  </a:cubicBezTo>
                  <a:cubicBezTo>
                    <a:pt x="59" y="70"/>
                    <a:pt x="58" y="70"/>
                    <a:pt x="58" y="70"/>
                  </a:cubicBezTo>
                  <a:cubicBezTo>
                    <a:pt x="57" y="70"/>
                    <a:pt x="57" y="70"/>
                    <a:pt x="57" y="70"/>
                  </a:cubicBezTo>
                  <a:cubicBezTo>
                    <a:pt x="56" y="71"/>
                    <a:pt x="56" y="71"/>
                    <a:pt x="55" y="71"/>
                  </a:cubicBezTo>
                  <a:cubicBezTo>
                    <a:pt x="55" y="71"/>
                    <a:pt x="55" y="71"/>
                    <a:pt x="55" y="71"/>
                  </a:cubicBezTo>
                  <a:cubicBezTo>
                    <a:pt x="55" y="71"/>
                    <a:pt x="55" y="71"/>
                    <a:pt x="55" y="71"/>
                  </a:cubicBezTo>
                  <a:cubicBezTo>
                    <a:pt x="54" y="71"/>
                    <a:pt x="54" y="71"/>
                    <a:pt x="54" y="71"/>
                  </a:cubicBezTo>
                  <a:cubicBezTo>
                    <a:pt x="53" y="71"/>
                    <a:pt x="53" y="71"/>
                    <a:pt x="53" y="71"/>
                  </a:cubicBezTo>
                  <a:cubicBezTo>
                    <a:pt x="53" y="70"/>
                    <a:pt x="52" y="70"/>
                    <a:pt x="52" y="70"/>
                  </a:cubicBezTo>
                  <a:cubicBezTo>
                    <a:pt x="52" y="70"/>
                    <a:pt x="51" y="70"/>
                    <a:pt x="51" y="70"/>
                  </a:cubicBezTo>
                  <a:cubicBezTo>
                    <a:pt x="51" y="70"/>
                    <a:pt x="50" y="70"/>
                    <a:pt x="50" y="70"/>
                  </a:cubicBezTo>
                  <a:cubicBezTo>
                    <a:pt x="50" y="70"/>
                    <a:pt x="50" y="70"/>
                    <a:pt x="49" y="70"/>
                  </a:cubicBezTo>
                  <a:cubicBezTo>
                    <a:pt x="49" y="70"/>
                    <a:pt x="48" y="69"/>
                    <a:pt x="48" y="69"/>
                  </a:cubicBezTo>
                  <a:cubicBezTo>
                    <a:pt x="45" y="68"/>
                    <a:pt x="43" y="66"/>
                    <a:pt x="41" y="64"/>
                  </a:cubicBezTo>
                  <a:cubicBezTo>
                    <a:pt x="37" y="59"/>
                    <a:pt x="36" y="52"/>
                    <a:pt x="39" y="46"/>
                  </a:cubicBezTo>
                  <a:cubicBezTo>
                    <a:pt x="39" y="45"/>
                    <a:pt x="39" y="44"/>
                    <a:pt x="40" y="44"/>
                  </a:cubicBezTo>
                  <a:cubicBezTo>
                    <a:pt x="40" y="43"/>
                    <a:pt x="40" y="43"/>
                    <a:pt x="40" y="43"/>
                  </a:cubicBezTo>
                  <a:cubicBezTo>
                    <a:pt x="40" y="42"/>
                    <a:pt x="41" y="42"/>
                    <a:pt x="41" y="41"/>
                  </a:cubicBezTo>
                  <a:cubicBezTo>
                    <a:pt x="41" y="41"/>
                    <a:pt x="41" y="41"/>
                    <a:pt x="41" y="41"/>
                  </a:cubicBezTo>
                  <a:cubicBezTo>
                    <a:pt x="42" y="41"/>
                    <a:pt x="42" y="40"/>
                    <a:pt x="43" y="40"/>
                  </a:cubicBezTo>
                  <a:cubicBezTo>
                    <a:pt x="43" y="39"/>
                    <a:pt x="43" y="39"/>
                    <a:pt x="43" y="39"/>
                  </a:cubicBezTo>
                  <a:cubicBezTo>
                    <a:pt x="44" y="39"/>
                    <a:pt x="45" y="38"/>
                    <a:pt x="45" y="38"/>
                  </a:cubicBezTo>
                  <a:cubicBezTo>
                    <a:pt x="45" y="38"/>
                    <a:pt x="45" y="38"/>
                    <a:pt x="45" y="38"/>
                  </a:cubicBezTo>
                  <a:cubicBezTo>
                    <a:pt x="46" y="37"/>
                    <a:pt x="47" y="37"/>
                    <a:pt x="47" y="37"/>
                  </a:cubicBezTo>
                  <a:cubicBezTo>
                    <a:pt x="47" y="37"/>
                    <a:pt x="48" y="37"/>
                    <a:pt x="48" y="37"/>
                  </a:cubicBezTo>
                  <a:cubicBezTo>
                    <a:pt x="48" y="36"/>
                    <a:pt x="49" y="36"/>
                    <a:pt x="50" y="36"/>
                  </a:cubicBezTo>
                  <a:cubicBezTo>
                    <a:pt x="50" y="36"/>
                    <a:pt x="50" y="36"/>
                    <a:pt x="50" y="36"/>
                  </a:cubicBezTo>
                  <a:cubicBezTo>
                    <a:pt x="51" y="36"/>
                    <a:pt x="51" y="35"/>
                    <a:pt x="52" y="35"/>
                  </a:cubicBezTo>
                  <a:cubicBezTo>
                    <a:pt x="52" y="35"/>
                    <a:pt x="52" y="35"/>
                    <a:pt x="53" y="35"/>
                  </a:cubicBezTo>
                  <a:cubicBezTo>
                    <a:pt x="53" y="35"/>
                    <a:pt x="54" y="35"/>
                    <a:pt x="55" y="35"/>
                  </a:cubicBezTo>
                  <a:cubicBezTo>
                    <a:pt x="55" y="35"/>
                    <a:pt x="55" y="35"/>
                    <a:pt x="55" y="35"/>
                  </a:cubicBezTo>
                  <a:cubicBezTo>
                    <a:pt x="55" y="35"/>
                    <a:pt x="55" y="35"/>
                    <a:pt x="55" y="35"/>
                  </a:cubicBezTo>
                  <a:cubicBezTo>
                    <a:pt x="55" y="35"/>
                    <a:pt x="56" y="35"/>
                    <a:pt x="56" y="35"/>
                  </a:cubicBezTo>
                  <a:cubicBezTo>
                    <a:pt x="56" y="35"/>
                    <a:pt x="56" y="35"/>
                    <a:pt x="57" y="35"/>
                  </a:cubicBezTo>
                  <a:cubicBezTo>
                    <a:pt x="57" y="35"/>
                    <a:pt x="57" y="35"/>
                    <a:pt x="58" y="35"/>
                  </a:cubicBezTo>
                  <a:cubicBezTo>
                    <a:pt x="58" y="35"/>
                    <a:pt x="58" y="35"/>
                    <a:pt x="59" y="35"/>
                  </a:cubicBezTo>
                  <a:cubicBezTo>
                    <a:pt x="59" y="36"/>
                    <a:pt x="59" y="36"/>
                    <a:pt x="60" y="36"/>
                  </a:cubicBezTo>
                  <a:cubicBezTo>
                    <a:pt x="60" y="36"/>
                    <a:pt x="60" y="36"/>
                    <a:pt x="60" y="36"/>
                  </a:cubicBezTo>
                  <a:cubicBezTo>
                    <a:pt x="61" y="36"/>
                    <a:pt x="61" y="36"/>
                    <a:pt x="62" y="37"/>
                  </a:cubicBezTo>
                  <a:cubicBezTo>
                    <a:pt x="71" y="41"/>
                    <a:pt x="75" y="51"/>
                    <a:pt x="71" y="6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13" name="Freeform 755"/>
          <p:cNvSpPr>
            <a:spLocks noChangeArrowheads="1"/>
          </p:cNvSpPr>
          <p:nvPr/>
        </p:nvSpPr>
        <p:spPr bwMode="auto">
          <a:xfrm>
            <a:off x="7688064" y="3952508"/>
            <a:ext cx="179226" cy="348774"/>
          </a:xfrm>
          <a:custGeom>
            <a:avLst/>
            <a:gdLst>
              <a:gd name="T0" fmla="*/ 101 w 101"/>
              <a:gd name="T1" fmla="*/ 50 h 197"/>
              <a:gd name="T2" fmla="*/ 50 w 101"/>
              <a:gd name="T3" fmla="*/ 0 h 197"/>
              <a:gd name="T4" fmla="*/ 0 w 101"/>
              <a:gd name="T5" fmla="*/ 50 h 197"/>
              <a:gd name="T6" fmla="*/ 14 w 101"/>
              <a:gd name="T7" fmla="*/ 63 h 197"/>
              <a:gd name="T8" fmla="*/ 28 w 101"/>
              <a:gd name="T9" fmla="*/ 50 h 197"/>
              <a:gd name="T10" fmla="*/ 50 w 101"/>
              <a:gd name="T11" fmla="*/ 27 h 197"/>
              <a:gd name="T12" fmla="*/ 73 w 101"/>
              <a:gd name="T13" fmla="*/ 50 h 197"/>
              <a:gd name="T14" fmla="*/ 50 w 101"/>
              <a:gd name="T15" fmla="*/ 78 h 197"/>
              <a:gd name="T16" fmla="*/ 49 w 101"/>
              <a:gd name="T17" fmla="*/ 78 h 197"/>
              <a:gd name="T18" fmla="*/ 0 w 101"/>
              <a:gd name="T19" fmla="*/ 121 h 197"/>
              <a:gd name="T20" fmla="*/ 0 w 101"/>
              <a:gd name="T21" fmla="*/ 183 h 197"/>
              <a:gd name="T22" fmla="*/ 14 w 101"/>
              <a:gd name="T23" fmla="*/ 197 h 197"/>
              <a:gd name="T24" fmla="*/ 87 w 101"/>
              <a:gd name="T25" fmla="*/ 197 h 197"/>
              <a:gd name="T26" fmla="*/ 101 w 101"/>
              <a:gd name="T27" fmla="*/ 183 h 197"/>
              <a:gd name="T28" fmla="*/ 101 w 101"/>
              <a:gd name="T29" fmla="*/ 130 h 197"/>
              <a:gd name="T30" fmla="*/ 101 w 101"/>
              <a:gd name="T31" fmla="*/ 57 h 197"/>
              <a:gd name="T32" fmla="*/ 101 w 101"/>
              <a:gd name="T33" fmla="*/ 50 h 1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1"/>
              <a:gd name="T52" fmla="*/ 0 h 197"/>
              <a:gd name="T53" fmla="*/ 101 w 101"/>
              <a:gd name="T54" fmla="*/ 197 h 19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1" h="197">
                <a:moveTo>
                  <a:pt x="101" y="50"/>
                </a:moveTo>
                <a:cubicBezTo>
                  <a:pt x="101" y="22"/>
                  <a:pt x="78" y="0"/>
                  <a:pt x="50" y="0"/>
                </a:cubicBezTo>
                <a:cubicBezTo>
                  <a:pt x="23" y="0"/>
                  <a:pt x="0" y="22"/>
                  <a:pt x="0" y="50"/>
                </a:cubicBezTo>
                <a:cubicBezTo>
                  <a:pt x="0" y="57"/>
                  <a:pt x="6" y="63"/>
                  <a:pt x="14" y="63"/>
                </a:cubicBezTo>
                <a:cubicBezTo>
                  <a:pt x="22" y="63"/>
                  <a:pt x="28" y="57"/>
                  <a:pt x="28" y="50"/>
                </a:cubicBezTo>
                <a:cubicBezTo>
                  <a:pt x="28" y="37"/>
                  <a:pt x="38" y="27"/>
                  <a:pt x="50" y="27"/>
                </a:cubicBezTo>
                <a:cubicBezTo>
                  <a:pt x="63" y="27"/>
                  <a:pt x="73" y="37"/>
                  <a:pt x="73" y="50"/>
                </a:cubicBezTo>
                <a:cubicBezTo>
                  <a:pt x="73" y="63"/>
                  <a:pt x="63" y="75"/>
                  <a:pt x="50" y="78"/>
                </a:cubicBezTo>
                <a:cubicBezTo>
                  <a:pt x="49" y="78"/>
                  <a:pt x="49" y="78"/>
                  <a:pt x="49" y="78"/>
                </a:cubicBezTo>
                <a:cubicBezTo>
                  <a:pt x="33" y="80"/>
                  <a:pt x="0" y="86"/>
                  <a:pt x="0" y="121"/>
                </a:cubicBezTo>
                <a:cubicBezTo>
                  <a:pt x="0" y="183"/>
                  <a:pt x="0" y="183"/>
                  <a:pt x="0" y="183"/>
                </a:cubicBezTo>
                <a:cubicBezTo>
                  <a:pt x="0" y="191"/>
                  <a:pt x="6" y="197"/>
                  <a:pt x="14" y="197"/>
                </a:cubicBezTo>
                <a:cubicBezTo>
                  <a:pt x="87" y="197"/>
                  <a:pt x="87" y="197"/>
                  <a:pt x="87" y="197"/>
                </a:cubicBezTo>
                <a:cubicBezTo>
                  <a:pt x="94" y="197"/>
                  <a:pt x="101" y="191"/>
                  <a:pt x="101" y="183"/>
                </a:cubicBezTo>
                <a:cubicBezTo>
                  <a:pt x="101" y="130"/>
                  <a:pt x="101" y="130"/>
                  <a:pt x="101" y="130"/>
                </a:cubicBezTo>
                <a:cubicBezTo>
                  <a:pt x="101" y="57"/>
                  <a:pt x="101" y="57"/>
                  <a:pt x="101" y="57"/>
                </a:cubicBezTo>
                <a:cubicBezTo>
                  <a:pt x="101" y="50"/>
                  <a:pt x="101" y="50"/>
                  <a:pt x="101" y="5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67364" tIns="33682" rIns="67364" bIns="33682"/>
          <a:lstStyle/>
          <a:p>
            <a:endParaRPr lang="zh-CN" altLang="zh-CN">
              <a:solidFill>
                <a:srgbClr val="000000"/>
              </a:solidFill>
              <a:latin typeface="Calibri" pitchFamily="34" charset="0"/>
              <a:sym typeface="宋体" pitchFamily="2" charset="-122"/>
            </a:endParaRPr>
          </a:p>
        </p:txBody>
      </p:sp>
      <p:grpSp>
        <p:nvGrpSpPr>
          <p:cNvPr id="14" name="Group 36"/>
          <p:cNvGrpSpPr>
            <a:grpSpLocks/>
          </p:cNvGrpSpPr>
          <p:nvPr/>
        </p:nvGrpSpPr>
        <p:grpSpPr bwMode="auto">
          <a:xfrm>
            <a:off x="7602552" y="2315368"/>
            <a:ext cx="351423" cy="326611"/>
            <a:chOff x="0" y="0"/>
            <a:chExt cx="739775" cy="690562"/>
          </a:xfrm>
        </p:grpSpPr>
        <p:sp>
          <p:nvSpPr>
            <p:cNvPr id="15" name="Freeform 876"/>
            <p:cNvSpPr>
              <a:spLocks noChangeArrowheads="1"/>
            </p:cNvSpPr>
            <p:nvPr/>
          </p:nvSpPr>
          <p:spPr bwMode="auto">
            <a:xfrm>
              <a:off x="608013" y="71437"/>
              <a:ext cx="115888" cy="101600"/>
            </a:xfrm>
            <a:custGeom>
              <a:avLst/>
              <a:gdLst>
                <a:gd name="T0" fmla="*/ 2 w 31"/>
                <a:gd name="T1" fmla="*/ 25 h 27"/>
                <a:gd name="T2" fmla="*/ 2 w 31"/>
                <a:gd name="T3" fmla="*/ 27 h 27"/>
                <a:gd name="T4" fmla="*/ 4 w 31"/>
                <a:gd name="T5" fmla="*/ 27 h 27"/>
                <a:gd name="T6" fmla="*/ 28 w 31"/>
                <a:gd name="T7" fmla="*/ 9 h 27"/>
                <a:gd name="T8" fmla="*/ 30 w 31"/>
                <a:gd name="T9" fmla="*/ 6 h 27"/>
                <a:gd name="T10" fmla="*/ 30 w 31"/>
                <a:gd name="T11" fmla="*/ 3 h 27"/>
                <a:gd name="T12" fmla="*/ 23 w 31"/>
                <a:gd name="T13" fmla="*/ 1 h 27"/>
                <a:gd name="T14" fmla="*/ 0 w 31"/>
                <a:gd name="T15" fmla="*/ 18 h 27"/>
                <a:gd name="T16" fmla="*/ 1 w 31"/>
                <a:gd name="T17" fmla="*/ 20 h 27"/>
                <a:gd name="T18" fmla="*/ 2 w 31"/>
                <a:gd name="T19" fmla="*/ 25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27"/>
                <a:gd name="T32" fmla="*/ 31 w 31"/>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27">
                  <a:moveTo>
                    <a:pt x="2" y="25"/>
                  </a:moveTo>
                  <a:cubicBezTo>
                    <a:pt x="2" y="26"/>
                    <a:pt x="2" y="26"/>
                    <a:pt x="2" y="27"/>
                  </a:cubicBezTo>
                  <a:cubicBezTo>
                    <a:pt x="3" y="27"/>
                    <a:pt x="3" y="27"/>
                    <a:pt x="4" y="27"/>
                  </a:cubicBezTo>
                  <a:cubicBezTo>
                    <a:pt x="28" y="9"/>
                    <a:pt x="28" y="9"/>
                    <a:pt x="28" y="9"/>
                  </a:cubicBezTo>
                  <a:cubicBezTo>
                    <a:pt x="29" y="9"/>
                    <a:pt x="30" y="7"/>
                    <a:pt x="30" y="6"/>
                  </a:cubicBezTo>
                  <a:cubicBezTo>
                    <a:pt x="31" y="5"/>
                    <a:pt x="30" y="4"/>
                    <a:pt x="30" y="3"/>
                  </a:cubicBezTo>
                  <a:cubicBezTo>
                    <a:pt x="28" y="0"/>
                    <a:pt x="25" y="0"/>
                    <a:pt x="23" y="1"/>
                  </a:cubicBezTo>
                  <a:cubicBezTo>
                    <a:pt x="0" y="18"/>
                    <a:pt x="0" y="18"/>
                    <a:pt x="0" y="18"/>
                  </a:cubicBezTo>
                  <a:cubicBezTo>
                    <a:pt x="0" y="18"/>
                    <a:pt x="0" y="19"/>
                    <a:pt x="1" y="20"/>
                  </a:cubicBezTo>
                  <a:cubicBezTo>
                    <a:pt x="1" y="22"/>
                    <a:pt x="1" y="23"/>
                    <a:pt x="2" y="2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6" name="Freeform 877"/>
            <p:cNvSpPr>
              <a:spLocks noChangeArrowheads="1"/>
            </p:cNvSpPr>
            <p:nvPr/>
          </p:nvSpPr>
          <p:spPr bwMode="auto">
            <a:xfrm>
              <a:off x="612775" y="225425"/>
              <a:ext cx="127000" cy="55563"/>
            </a:xfrm>
            <a:custGeom>
              <a:avLst/>
              <a:gdLst>
                <a:gd name="T0" fmla="*/ 33 w 34"/>
                <a:gd name="T1" fmla="*/ 7 h 15"/>
                <a:gd name="T2" fmla="*/ 30 w 34"/>
                <a:gd name="T3" fmla="*/ 5 h 15"/>
                <a:gd name="T4" fmla="*/ 1 w 34"/>
                <a:gd name="T5" fmla="*/ 0 h 15"/>
                <a:gd name="T6" fmla="*/ 1 w 34"/>
                <a:gd name="T7" fmla="*/ 3 h 15"/>
                <a:gd name="T8" fmla="*/ 1 w 34"/>
                <a:gd name="T9" fmla="*/ 7 h 15"/>
                <a:gd name="T10" fmla="*/ 0 w 34"/>
                <a:gd name="T11" fmla="*/ 10 h 15"/>
                <a:gd name="T12" fmla="*/ 28 w 34"/>
                <a:gd name="T13" fmla="*/ 15 h 15"/>
                <a:gd name="T14" fmla="*/ 29 w 34"/>
                <a:gd name="T15" fmla="*/ 15 h 15"/>
                <a:gd name="T16" fmla="*/ 34 w 34"/>
                <a:gd name="T17" fmla="*/ 11 h 15"/>
                <a:gd name="T18" fmla="*/ 33 w 34"/>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4"/>
                <a:gd name="T31" fmla="*/ 0 h 15"/>
                <a:gd name="T32" fmla="*/ 34 w 34"/>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4" h="15">
                  <a:moveTo>
                    <a:pt x="33" y="7"/>
                  </a:moveTo>
                  <a:cubicBezTo>
                    <a:pt x="32" y="6"/>
                    <a:pt x="31" y="5"/>
                    <a:pt x="30" y="5"/>
                  </a:cubicBezTo>
                  <a:cubicBezTo>
                    <a:pt x="1" y="0"/>
                    <a:pt x="1" y="0"/>
                    <a:pt x="1" y="0"/>
                  </a:cubicBezTo>
                  <a:cubicBezTo>
                    <a:pt x="1" y="1"/>
                    <a:pt x="1" y="2"/>
                    <a:pt x="1" y="3"/>
                  </a:cubicBezTo>
                  <a:cubicBezTo>
                    <a:pt x="1" y="4"/>
                    <a:pt x="1" y="6"/>
                    <a:pt x="1" y="7"/>
                  </a:cubicBezTo>
                  <a:cubicBezTo>
                    <a:pt x="1" y="8"/>
                    <a:pt x="0" y="9"/>
                    <a:pt x="0" y="10"/>
                  </a:cubicBezTo>
                  <a:cubicBezTo>
                    <a:pt x="28" y="15"/>
                    <a:pt x="28" y="15"/>
                    <a:pt x="28" y="15"/>
                  </a:cubicBezTo>
                  <a:cubicBezTo>
                    <a:pt x="28" y="15"/>
                    <a:pt x="28" y="15"/>
                    <a:pt x="29" y="15"/>
                  </a:cubicBezTo>
                  <a:cubicBezTo>
                    <a:pt x="31" y="15"/>
                    <a:pt x="33" y="13"/>
                    <a:pt x="34" y="11"/>
                  </a:cubicBezTo>
                  <a:cubicBezTo>
                    <a:pt x="34" y="10"/>
                    <a:pt x="33" y="8"/>
                    <a:pt x="33" y="7"/>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7" name="Freeform 878"/>
            <p:cNvSpPr>
              <a:spLocks noChangeArrowheads="1"/>
            </p:cNvSpPr>
            <p:nvPr/>
          </p:nvSpPr>
          <p:spPr bwMode="auto">
            <a:xfrm>
              <a:off x="585788" y="304800"/>
              <a:ext cx="93663" cy="127000"/>
            </a:xfrm>
            <a:custGeom>
              <a:avLst/>
              <a:gdLst>
                <a:gd name="T0" fmla="*/ 6 w 25"/>
                <a:gd name="T1" fmla="*/ 2 h 34"/>
                <a:gd name="T2" fmla="*/ 4 w 25"/>
                <a:gd name="T3" fmla="*/ 0 h 34"/>
                <a:gd name="T4" fmla="*/ 3 w 25"/>
                <a:gd name="T5" fmla="*/ 3 h 34"/>
                <a:gd name="T6" fmla="*/ 1 w 25"/>
                <a:gd name="T7" fmla="*/ 7 h 34"/>
                <a:gd name="T8" fmla="*/ 0 w 25"/>
                <a:gd name="T9" fmla="*/ 10 h 34"/>
                <a:gd name="T10" fmla="*/ 16 w 25"/>
                <a:gd name="T11" fmla="*/ 32 h 34"/>
                <a:gd name="T12" fmla="*/ 19 w 25"/>
                <a:gd name="T13" fmla="*/ 34 h 34"/>
                <a:gd name="T14" fmla="*/ 20 w 25"/>
                <a:gd name="T15" fmla="*/ 34 h 34"/>
                <a:gd name="T16" fmla="*/ 22 w 25"/>
                <a:gd name="T17" fmla="*/ 33 h 34"/>
                <a:gd name="T18" fmla="*/ 24 w 25"/>
                <a:gd name="T19" fmla="*/ 30 h 34"/>
                <a:gd name="T20" fmla="*/ 24 w 25"/>
                <a:gd name="T21" fmla="*/ 27 h 34"/>
                <a:gd name="T22" fmla="*/ 6 w 25"/>
                <a:gd name="T23" fmla="*/ 2 h 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34"/>
                <a:gd name="T38" fmla="*/ 25 w 25"/>
                <a:gd name="T39" fmla="*/ 34 h 3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34">
                  <a:moveTo>
                    <a:pt x="6" y="2"/>
                  </a:moveTo>
                  <a:cubicBezTo>
                    <a:pt x="6" y="1"/>
                    <a:pt x="5" y="1"/>
                    <a:pt x="4" y="0"/>
                  </a:cubicBezTo>
                  <a:cubicBezTo>
                    <a:pt x="4" y="1"/>
                    <a:pt x="3" y="2"/>
                    <a:pt x="3" y="3"/>
                  </a:cubicBezTo>
                  <a:cubicBezTo>
                    <a:pt x="3" y="4"/>
                    <a:pt x="2" y="6"/>
                    <a:pt x="1" y="7"/>
                  </a:cubicBezTo>
                  <a:cubicBezTo>
                    <a:pt x="1" y="8"/>
                    <a:pt x="0" y="9"/>
                    <a:pt x="0" y="10"/>
                  </a:cubicBezTo>
                  <a:cubicBezTo>
                    <a:pt x="16" y="32"/>
                    <a:pt x="16" y="32"/>
                    <a:pt x="16" y="32"/>
                  </a:cubicBezTo>
                  <a:cubicBezTo>
                    <a:pt x="16" y="33"/>
                    <a:pt x="18" y="34"/>
                    <a:pt x="19" y="34"/>
                  </a:cubicBezTo>
                  <a:cubicBezTo>
                    <a:pt x="19" y="34"/>
                    <a:pt x="19" y="34"/>
                    <a:pt x="20" y="34"/>
                  </a:cubicBezTo>
                  <a:cubicBezTo>
                    <a:pt x="21" y="34"/>
                    <a:pt x="22" y="34"/>
                    <a:pt x="22" y="33"/>
                  </a:cubicBezTo>
                  <a:cubicBezTo>
                    <a:pt x="24" y="33"/>
                    <a:pt x="24" y="32"/>
                    <a:pt x="24" y="30"/>
                  </a:cubicBezTo>
                  <a:cubicBezTo>
                    <a:pt x="25" y="29"/>
                    <a:pt x="24" y="28"/>
                    <a:pt x="24" y="27"/>
                  </a:cubicBezTo>
                  <a:lnTo>
                    <a:pt x="6" y="2"/>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8" name="Freeform 879"/>
            <p:cNvSpPr>
              <a:spLocks noChangeArrowheads="1"/>
            </p:cNvSpPr>
            <p:nvPr/>
          </p:nvSpPr>
          <p:spPr bwMode="auto">
            <a:xfrm>
              <a:off x="15875" y="71437"/>
              <a:ext cx="112713" cy="101600"/>
            </a:xfrm>
            <a:custGeom>
              <a:avLst/>
              <a:gdLst>
                <a:gd name="T0" fmla="*/ 2 w 30"/>
                <a:gd name="T1" fmla="*/ 9 h 27"/>
                <a:gd name="T2" fmla="*/ 27 w 30"/>
                <a:gd name="T3" fmla="*/ 27 h 27"/>
                <a:gd name="T4" fmla="*/ 28 w 30"/>
                <a:gd name="T5" fmla="*/ 27 h 27"/>
                <a:gd name="T6" fmla="*/ 28 w 30"/>
                <a:gd name="T7" fmla="*/ 24 h 27"/>
                <a:gd name="T8" fmla="*/ 29 w 30"/>
                <a:gd name="T9" fmla="*/ 20 h 27"/>
                <a:gd name="T10" fmla="*/ 30 w 30"/>
                <a:gd name="T11" fmla="*/ 17 h 27"/>
                <a:gd name="T12" fmla="*/ 8 w 30"/>
                <a:gd name="T13" fmla="*/ 1 h 27"/>
                <a:gd name="T14" fmla="*/ 1 w 30"/>
                <a:gd name="T15" fmla="*/ 3 h 27"/>
                <a:gd name="T16" fmla="*/ 0 w 30"/>
                <a:gd name="T17" fmla="*/ 6 h 27"/>
                <a:gd name="T18" fmla="*/ 2 w 30"/>
                <a:gd name="T19" fmla="*/ 9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
                <a:gd name="T31" fmla="*/ 0 h 27"/>
                <a:gd name="T32" fmla="*/ 30 w 30"/>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 h="27">
                  <a:moveTo>
                    <a:pt x="2" y="9"/>
                  </a:moveTo>
                  <a:cubicBezTo>
                    <a:pt x="27" y="27"/>
                    <a:pt x="27" y="27"/>
                    <a:pt x="27" y="27"/>
                  </a:cubicBezTo>
                  <a:cubicBezTo>
                    <a:pt x="27" y="27"/>
                    <a:pt x="27" y="27"/>
                    <a:pt x="28" y="27"/>
                  </a:cubicBezTo>
                  <a:cubicBezTo>
                    <a:pt x="28" y="26"/>
                    <a:pt x="28" y="25"/>
                    <a:pt x="28" y="24"/>
                  </a:cubicBezTo>
                  <a:cubicBezTo>
                    <a:pt x="28" y="23"/>
                    <a:pt x="29" y="21"/>
                    <a:pt x="29" y="20"/>
                  </a:cubicBezTo>
                  <a:cubicBezTo>
                    <a:pt x="29" y="19"/>
                    <a:pt x="30" y="18"/>
                    <a:pt x="30" y="17"/>
                  </a:cubicBezTo>
                  <a:cubicBezTo>
                    <a:pt x="8" y="1"/>
                    <a:pt x="8" y="1"/>
                    <a:pt x="8" y="1"/>
                  </a:cubicBezTo>
                  <a:cubicBezTo>
                    <a:pt x="5" y="0"/>
                    <a:pt x="2" y="0"/>
                    <a:pt x="1" y="3"/>
                  </a:cubicBezTo>
                  <a:cubicBezTo>
                    <a:pt x="0" y="4"/>
                    <a:pt x="0" y="5"/>
                    <a:pt x="0" y="6"/>
                  </a:cubicBezTo>
                  <a:cubicBezTo>
                    <a:pt x="0" y="7"/>
                    <a:pt x="1" y="9"/>
                    <a:pt x="2" y="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9" name="Freeform 880"/>
            <p:cNvSpPr>
              <a:spLocks noChangeArrowheads="1"/>
            </p:cNvSpPr>
            <p:nvPr/>
          </p:nvSpPr>
          <p:spPr bwMode="auto">
            <a:xfrm>
              <a:off x="0" y="225425"/>
              <a:ext cx="120650" cy="55563"/>
            </a:xfrm>
            <a:custGeom>
              <a:avLst/>
              <a:gdLst>
                <a:gd name="T0" fmla="*/ 32 w 32"/>
                <a:gd name="T1" fmla="*/ 7 h 15"/>
                <a:gd name="T2" fmla="*/ 31 w 32"/>
                <a:gd name="T3" fmla="*/ 3 h 15"/>
                <a:gd name="T4" fmla="*/ 31 w 32"/>
                <a:gd name="T5" fmla="*/ 0 h 15"/>
                <a:gd name="T6" fmla="*/ 4 w 32"/>
                <a:gd name="T7" fmla="*/ 5 h 15"/>
                <a:gd name="T8" fmla="*/ 1 w 32"/>
                <a:gd name="T9" fmla="*/ 7 h 15"/>
                <a:gd name="T10" fmla="*/ 0 w 32"/>
                <a:gd name="T11" fmla="*/ 11 h 15"/>
                <a:gd name="T12" fmla="*/ 5 w 32"/>
                <a:gd name="T13" fmla="*/ 15 h 15"/>
                <a:gd name="T14" fmla="*/ 5 w 32"/>
                <a:gd name="T15" fmla="*/ 15 h 15"/>
                <a:gd name="T16" fmla="*/ 32 w 32"/>
                <a:gd name="T17" fmla="*/ 10 h 15"/>
                <a:gd name="T18" fmla="*/ 32 w 32"/>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15"/>
                <a:gd name="T32" fmla="*/ 32 w 32"/>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15">
                  <a:moveTo>
                    <a:pt x="32" y="7"/>
                  </a:moveTo>
                  <a:cubicBezTo>
                    <a:pt x="32" y="6"/>
                    <a:pt x="31" y="5"/>
                    <a:pt x="31" y="3"/>
                  </a:cubicBezTo>
                  <a:cubicBezTo>
                    <a:pt x="31" y="2"/>
                    <a:pt x="31" y="1"/>
                    <a:pt x="31" y="0"/>
                  </a:cubicBezTo>
                  <a:cubicBezTo>
                    <a:pt x="4" y="5"/>
                    <a:pt x="4" y="5"/>
                    <a:pt x="4" y="5"/>
                  </a:cubicBezTo>
                  <a:cubicBezTo>
                    <a:pt x="3" y="5"/>
                    <a:pt x="1" y="6"/>
                    <a:pt x="1" y="7"/>
                  </a:cubicBezTo>
                  <a:cubicBezTo>
                    <a:pt x="0" y="8"/>
                    <a:pt x="0" y="10"/>
                    <a:pt x="0" y="11"/>
                  </a:cubicBezTo>
                  <a:cubicBezTo>
                    <a:pt x="0" y="13"/>
                    <a:pt x="2" y="15"/>
                    <a:pt x="5" y="15"/>
                  </a:cubicBezTo>
                  <a:cubicBezTo>
                    <a:pt x="5" y="15"/>
                    <a:pt x="5" y="15"/>
                    <a:pt x="5" y="15"/>
                  </a:cubicBezTo>
                  <a:cubicBezTo>
                    <a:pt x="32" y="10"/>
                    <a:pt x="32" y="10"/>
                    <a:pt x="32" y="10"/>
                  </a:cubicBezTo>
                  <a:cubicBezTo>
                    <a:pt x="32" y="9"/>
                    <a:pt x="32" y="8"/>
                    <a:pt x="32" y="7"/>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0" name="Freeform 881"/>
            <p:cNvSpPr>
              <a:spLocks noChangeArrowheads="1"/>
            </p:cNvSpPr>
            <p:nvPr/>
          </p:nvSpPr>
          <p:spPr bwMode="auto">
            <a:xfrm>
              <a:off x="60325" y="307975"/>
              <a:ext cx="90488" cy="123825"/>
            </a:xfrm>
            <a:custGeom>
              <a:avLst/>
              <a:gdLst>
                <a:gd name="T0" fmla="*/ 21 w 24"/>
                <a:gd name="T1" fmla="*/ 2 h 33"/>
                <a:gd name="T2" fmla="*/ 20 w 24"/>
                <a:gd name="T3" fmla="*/ 0 h 33"/>
                <a:gd name="T4" fmla="*/ 18 w 24"/>
                <a:gd name="T5" fmla="*/ 1 h 33"/>
                <a:gd name="T6" fmla="*/ 1 w 24"/>
                <a:gd name="T7" fmla="*/ 26 h 33"/>
                <a:gd name="T8" fmla="*/ 0 w 24"/>
                <a:gd name="T9" fmla="*/ 29 h 33"/>
                <a:gd name="T10" fmla="*/ 2 w 24"/>
                <a:gd name="T11" fmla="*/ 32 h 33"/>
                <a:gd name="T12" fmla="*/ 5 w 24"/>
                <a:gd name="T13" fmla="*/ 33 h 33"/>
                <a:gd name="T14" fmla="*/ 6 w 24"/>
                <a:gd name="T15" fmla="*/ 33 h 33"/>
                <a:gd name="T16" fmla="*/ 9 w 24"/>
                <a:gd name="T17" fmla="*/ 31 h 33"/>
                <a:gd name="T18" fmla="*/ 24 w 24"/>
                <a:gd name="T19" fmla="*/ 10 h 33"/>
                <a:gd name="T20" fmla="*/ 23 w 24"/>
                <a:gd name="T21" fmla="*/ 7 h 33"/>
                <a:gd name="T22" fmla="*/ 21 w 24"/>
                <a:gd name="T23" fmla="*/ 2 h 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33"/>
                <a:gd name="T38" fmla="*/ 24 w 24"/>
                <a:gd name="T39" fmla="*/ 33 h 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33">
                  <a:moveTo>
                    <a:pt x="21" y="2"/>
                  </a:moveTo>
                  <a:cubicBezTo>
                    <a:pt x="20" y="1"/>
                    <a:pt x="20" y="1"/>
                    <a:pt x="20" y="0"/>
                  </a:cubicBezTo>
                  <a:cubicBezTo>
                    <a:pt x="19" y="0"/>
                    <a:pt x="18" y="0"/>
                    <a:pt x="18" y="1"/>
                  </a:cubicBezTo>
                  <a:cubicBezTo>
                    <a:pt x="1" y="26"/>
                    <a:pt x="1" y="26"/>
                    <a:pt x="1" y="26"/>
                  </a:cubicBezTo>
                  <a:cubicBezTo>
                    <a:pt x="0" y="27"/>
                    <a:pt x="0" y="28"/>
                    <a:pt x="0" y="29"/>
                  </a:cubicBezTo>
                  <a:cubicBezTo>
                    <a:pt x="0" y="31"/>
                    <a:pt x="1" y="32"/>
                    <a:pt x="2" y="32"/>
                  </a:cubicBezTo>
                  <a:cubicBezTo>
                    <a:pt x="3" y="33"/>
                    <a:pt x="4" y="33"/>
                    <a:pt x="5" y="33"/>
                  </a:cubicBezTo>
                  <a:cubicBezTo>
                    <a:pt x="5" y="33"/>
                    <a:pt x="5" y="33"/>
                    <a:pt x="6" y="33"/>
                  </a:cubicBezTo>
                  <a:cubicBezTo>
                    <a:pt x="7" y="33"/>
                    <a:pt x="8" y="32"/>
                    <a:pt x="9" y="31"/>
                  </a:cubicBezTo>
                  <a:cubicBezTo>
                    <a:pt x="24" y="10"/>
                    <a:pt x="24" y="10"/>
                    <a:pt x="24" y="10"/>
                  </a:cubicBezTo>
                  <a:cubicBezTo>
                    <a:pt x="23" y="9"/>
                    <a:pt x="23" y="8"/>
                    <a:pt x="23" y="7"/>
                  </a:cubicBezTo>
                  <a:cubicBezTo>
                    <a:pt x="22" y="5"/>
                    <a:pt x="21" y="4"/>
                    <a:pt x="21"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1" name="Freeform 882"/>
            <p:cNvSpPr>
              <a:spLocks noEditPoints="1" noChangeArrowheads="1"/>
            </p:cNvSpPr>
            <p:nvPr/>
          </p:nvSpPr>
          <p:spPr bwMode="auto">
            <a:xfrm>
              <a:off x="158750" y="0"/>
              <a:ext cx="419100" cy="506413"/>
            </a:xfrm>
            <a:custGeom>
              <a:avLst/>
              <a:gdLst>
                <a:gd name="T0" fmla="*/ 56 w 112"/>
                <a:gd name="T1" fmla="*/ 0 h 135"/>
                <a:gd name="T2" fmla="*/ 0 w 112"/>
                <a:gd name="T3" fmla="*/ 56 h 135"/>
                <a:gd name="T4" fmla="*/ 17 w 112"/>
                <a:gd name="T5" fmla="*/ 101 h 135"/>
                <a:gd name="T6" fmla="*/ 18 w 112"/>
                <a:gd name="T7" fmla="*/ 101 h 135"/>
                <a:gd name="T8" fmla="*/ 30 w 112"/>
                <a:gd name="T9" fmla="*/ 128 h 135"/>
                <a:gd name="T10" fmla="*/ 37 w 112"/>
                <a:gd name="T11" fmla="*/ 135 h 135"/>
                <a:gd name="T12" fmla="*/ 74 w 112"/>
                <a:gd name="T13" fmla="*/ 135 h 135"/>
                <a:gd name="T14" fmla="*/ 74 w 112"/>
                <a:gd name="T15" fmla="*/ 135 h 135"/>
                <a:gd name="T16" fmla="*/ 77 w 112"/>
                <a:gd name="T17" fmla="*/ 134 h 135"/>
                <a:gd name="T18" fmla="*/ 81 w 112"/>
                <a:gd name="T19" fmla="*/ 128 h 135"/>
                <a:gd name="T20" fmla="*/ 94 w 112"/>
                <a:gd name="T21" fmla="*/ 101 h 135"/>
                <a:gd name="T22" fmla="*/ 95 w 112"/>
                <a:gd name="T23" fmla="*/ 100 h 135"/>
                <a:gd name="T24" fmla="*/ 112 w 112"/>
                <a:gd name="T25" fmla="*/ 56 h 135"/>
                <a:gd name="T26" fmla="*/ 56 w 112"/>
                <a:gd name="T27" fmla="*/ 0 h 135"/>
                <a:gd name="T28" fmla="*/ 83 w 112"/>
                <a:gd name="T29" fmla="*/ 93 h 135"/>
                <a:gd name="T30" fmla="*/ 82 w 112"/>
                <a:gd name="T31" fmla="*/ 94 h 135"/>
                <a:gd name="T32" fmla="*/ 68 w 112"/>
                <a:gd name="T33" fmla="*/ 121 h 135"/>
                <a:gd name="T34" fmla="*/ 43 w 112"/>
                <a:gd name="T35" fmla="*/ 121 h 135"/>
                <a:gd name="T36" fmla="*/ 29 w 112"/>
                <a:gd name="T37" fmla="*/ 93 h 135"/>
                <a:gd name="T38" fmla="*/ 28 w 112"/>
                <a:gd name="T39" fmla="*/ 93 h 135"/>
                <a:gd name="T40" fmla="*/ 14 w 112"/>
                <a:gd name="T41" fmla="*/ 56 h 135"/>
                <a:gd name="T42" fmla="*/ 56 w 112"/>
                <a:gd name="T43" fmla="*/ 14 h 135"/>
                <a:gd name="T44" fmla="*/ 98 w 112"/>
                <a:gd name="T45" fmla="*/ 56 h 135"/>
                <a:gd name="T46" fmla="*/ 83 w 112"/>
                <a:gd name="T47" fmla="*/ 93 h 13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12"/>
                <a:gd name="T73" fmla="*/ 0 h 135"/>
                <a:gd name="T74" fmla="*/ 112 w 112"/>
                <a:gd name="T75" fmla="*/ 135 h 13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12" h="135">
                  <a:moveTo>
                    <a:pt x="56" y="0"/>
                  </a:moveTo>
                  <a:cubicBezTo>
                    <a:pt x="25" y="0"/>
                    <a:pt x="0" y="25"/>
                    <a:pt x="0" y="56"/>
                  </a:cubicBezTo>
                  <a:cubicBezTo>
                    <a:pt x="0" y="71"/>
                    <a:pt x="6" y="88"/>
                    <a:pt x="17" y="101"/>
                  </a:cubicBezTo>
                  <a:cubicBezTo>
                    <a:pt x="17" y="101"/>
                    <a:pt x="17" y="101"/>
                    <a:pt x="18" y="101"/>
                  </a:cubicBezTo>
                  <a:cubicBezTo>
                    <a:pt x="21" y="106"/>
                    <a:pt x="30" y="119"/>
                    <a:pt x="30" y="128"/>
                  </a:cubicBezTo>
                  <a:cubicBezTo>
                    <a:pt x="30" y="132"/>
                    <a:pt x="33" y="135"/>
                    <a:pt x="37" y="135"/>
                  </a:cubicBezTo>
                  <a:cubicBezTo>
                    <a:pt x="74" y="135"/>
                    <a:pt x="74" y="135"/>
                    <a:pt x="74" y="135"/>
                  </a:cubicBezTo>
                  <a:cubicBezTo>
                    <a:pt x="74" y="135"/>
                    <a:pt x="74" y="135"/>
                    <a:pt x="74" y="135"/>
                  </a:cubicBezTo>
                  <a:cubicBezTo>
                    <a:pt x="75" y="135"/>
                    <a:pt x="76" y="135"/>
                    <a:pt x="77" y="134"/>
                  </a:cubicBezTo>
                  <a:cubicBezTo>
                    <a:pt x="80" y="133"/>
                    <a:pt x="81" y="131"/>
                    <a:pt x="81" y="128"/>
                  </a:cubicBezTo>
                  <a:cubicBezTo>
                    <a:pt x="81" y="120"/>
                    <a:pt x="89" y="108"/>
                    <a:pt x="94" y="101"/>
                  </a:cubicBezTo>
                  <a:cubicBezTo>
                    <a:pt x="94" y="101"/>
                    <a:pt x="95" y="101"/>
                    <a:pt x="95" y="100"/>
                  </a:cubicBezTo>
                  <a:cubicBezTo>
                    <a:pt x="105" y="87"/>
                    <a:pt x="112" y="71"/>
                    <a:pt x="112" y="56"/>
                  </a:cubicBezTo>
                  <a:cubicBezTo>
                    <a:pt x="112" y="25"/>
                    <a:pt x="87" y="0"/>
                    <a:pt x="56" y="0"/>
                  </a:cubicBezTo>
                  <a:close/>
                  <a:moveTo>
                    <a:pt x="83" y="93"/>
                  </a:moveTo>
                  <a:cubicBezTo>
                    <a:pt x="83" y="93"/>
                    <a:pt x="83" y="94"/>
                    <a:pt x="82" y="94"/>
                  </a:cubicBezTo>
                  <a:cubicBezTo>
                    <a:pt x="79" y="98"/>
                    <a:pt x="71" y="110"/>
                    <a:pt x="68" y="121"/>
                  </a:cubicBezTo>
                  <a:cubicBezTo>
                    <a:pt x="43" y="121"/>
                    <a:pt x="43" y="121"/>
                    <a:pt x="43" y="121"/>
                  </a:cubicBezTo>
                  <a:cubicBezTo>
                    <a:pt x="40" y="109"/>
                    <a:pt x="31" y="97"/>
                    <a:pt x="29" y="93"/>
                  </a:cubicBezTo>
                  <a:cubicBezTo>
                    <a:pt x="29" y="93"/>
                    <a:pt x="28" y="93"/>
                    <a:pt x="28" y="93"/>
                  </a:cubicBezTo>
                  <a:cubicBezTo>
                    <a:pt x="19" y="82"/>
                    <a:pt x="14" y="68"/>
                    <a:pt x="14" y="56"/>
                  </a:cubicBezTo>
                  <a:cubicBezTo>
                    <a:pt x="14" y="33"/>
                    <a:pt x="32" y="14"/>
                    <a:pt x="56" y="14"/>
                  </a:cubicBezTo>
                  <a:cubicBezTo>
                    <a:pt x="79" y="14"/>
                    <a:pt x="98" y="33"/>
                    <a:pt x="98" y="56"/>
                  </a:cubicBezTo>
                  <a:cubicBezTo>
                    <a:pt x="98" y="68"/>
                    <a:pt x="92" y="82"/>
                    <a:pt x="83" y="9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2" name="Freeform 883"/>
            <p:cNvSpPr>
              <a:spLocks noChangeArrowheads="1"/>
            </p:cNvSpPr>
            <p:nvPr/>
          </p:nvSpPr>
          <p:spPr bwMode="auto">
            <a:xfrm>
              <a:off x="288925" y="547687"/>
              <a:ext cx="158750" cy="142875"/>
            </a:xfrm>
            <a:custGeom>
              <a:avLst/>
              <a:gdLst>
                <a:gd name="T0" fmla="*/ 36 w 42"/>
                <a:gd name="T1" fmla="*/ 0 h 38"/>
                <a:gd name="T2" fmla="*/ 5 w 42"/>
                <a:gd name="T3" fmla="*/ 0 h 38"/>
                <a:gd name="T4" fmla="*/ 0 w 42"/>
                <a:gd name="T5" fmla="*/ 6 h 38"/>
                <a:gd name="T6" fmla="*/ 0 w 42"/>
                <a:gd name="T7" fmla="*/ 27 h 38"/>
                <a:gd name="T8" fmla="*/ 5 w 42"/>
                <a:gd name="T9" fmla="*/ 33 h 38"/>
                <a:gd name="T10" fmla="*/ 10 w 42"/>
                <a:gd name="T11" fmla="*/ 33 h 38"/>
                <a:gd name="T12" fmla="*/ 13 w 42"/>
                <a:gd name="T13" fmla="*/ 36 h 38"/>
                <a:gd name="T14" fmla="*/ 17 w 42"/>
                <a:gd name="T15" fmla="*/ 38 h 38"/>
                <a:gd name="T16" fmla="*/ 24 w 42"/>
                <a:gd name="T17" fmla="*/ 38 h 38"/>
                <a:gd name="T18" fmla="*/ 28 w 42"/>
                <a:gd name="T19" fmla="*/ 36 h 38"/>
                <a:gd name="T20" fmla="*/ 31 w 42"/>
                <a:gd name="T21" fmla="*/ 33 h 38"/>
                <a:gd name="T22" fmla="*/ 36 w 42"/>
                <a:gd name="T23" fmla="*/ 33 h 38"/>
                <a:gd name="T24" fmla="*/ 42 w 42"/>
                <a:gd name="T25" fmla="*/ 27 h 38"/>
                <a:gd name="T26" fmla="*/ 42 w 42"/>
                <a:gd name="T27" fmla="*/ 6 h 38"/>
                <a:gd name="T28" fmla="*/ 36 w 42"/>
                <a:gd name="T29" fmla="*/ 0 h 3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
                <a:gd name="T46" fmla="*/ 0 h 38"/>
                <a:gd name="T47" fmla="*/ 42 w 42"/>
                <a:gd name="T48" fmla="*/ 38 h 3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 h="38">
                  <a:moveTo>
                    <a:pt x="36" y="0"/>
                  </a:moveTo>
                  <a:cubicBezTo>
                    <a:pt x="5" y="0"/>
                    <a:pt x="5" y="0"/>
                    <a:pt x="5" y="0"/>
                  </a:cubicBezTo>
                  <a:cubicBezTo>
                    <a:pt x="2" y="0"/>
                    <a:pt x="0" y="3"/>
                    <a:pt x="0" y="6"/>
                  </a:cubicBezTo>
                  <a:cubicBezTo>
                    <a:pt x="0" y="27"/>
                    <a:pt x="0" y="27"/>
                    <a:pt x="0" y="27"/>
                  </a:cubicBezTo>
                  <a:cubicBezTo>
                    <a:pt x="0" y="30"/>
                    <a:pt x="2" y="33"/>
                    <a:pt x="5" y="33"/>
                  </a:cubicBezTo>
                  <a:cubicBezTo>
                    <a:pt x="10" y="33"/>
                    <a:pt x="10" y="33"/>
                    <a:pt x="10" y="33"/>
                  </a:cubicBezTo>
                  <a:cubicBezTo>
                    <a:pt x="13" y="36"/>
                    <a:pt x="13" y="36"/>
                    <a:pt x="13" y="36"/>
                  </a:cubicBezTo>
                  <a:cubicBezTo>
                    <a:pt x="14" y="37"/>
                    <a:pt x="16" y="38"/>
                    <a:pt x="17" y="38"/>
                  </a:cubicBezTo>
                  <a:cubicBezTo>
                    <a:pt x="24" y="38"/>
                    <a:pt x="24" y="38"/>
                    <a:pt x="24" y="38"/>
                  </a:cubicBezTo>
                  <a:cubicBezTo>
                    <a:pt x="26" y="38"/>
                    <a:pt x="27" y="37"/>
                    <a:pt x="28" y="36"/>
                  </a:cubicBezTo>
                  <a:cubicBezTo>
                    <a:pt x="31" y="33"/>
                    <a:pt x="31" y="33"/>
                    <a:pt x="31" y="33"/>
                  </a:cubicBezTo>
                  <a:cubicBezTo>
                    <a:pt x="36" y="33"/>
                    <a:pt x="36" y="33"/>
                    <a:pt x="36" y="33"/>
                  </a:cubicBezTo>
                  <a:cubicBezTo>
                    <a:pt x="39" y="33"/>
                    <a:pt x="42" y="30"/>
                    <a:pt x="42" y="27"/>
                  </a:cubicBezTo>
                  <a:cubicBezTo>
                    <a:pt x="42" y="6"/>
                    <a:pt x="42" y="6"/>
                    <a:pt x="42" y="6"/>
                  </a:cubicBezTo>
                  <a:cubicBezTo>
                    <a:pt x="42" y="3"/>
                    <a:pt x="39" y="0"/>
                    <a:pt x="36"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23" name="矩形 22"/>
          <p:cNvSpPr>
            <a:spLocks noChangeArrowheads="1"/>
          </p:cNvSpPr>
          <p:nvPr/>
        </p:nvSpPr>
        <p:spPr bwMode="auto">
          <a:xfrm>
            <a:off x="4288025" y="1337375"/>
            <a:ext cx="3148515" cy="437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64" tIns="33682" rIns="67364" bIns="33682">
            <a:spAutoFit/>
          </a:bodyPr>
          <a:lstStyle/>
          <a:p>
            <a:pPr algn="r"/>
            <a:r>
              <a:rPr lang="zh-CN" altLang="en-US" sz="1200" dirty="0">
                <a:latin typeface="Adobe 黑体 Std R" pitchFamily="34" charset="-122"/>
                <a:ea typeface="Adobe 黑体 Std R" pitchFamily="34" charset="-122"/>
              </a:rPr>
              <a:t>请在此处输入您的文本或者复制您的文本粘贴到此处，请在此处输入您的文本或者复制</a:t>
            </a:r>
            <a:endParaRPr lang="zh-CN" altLang="en-US" sz="1800" dirty="0"/>
          </a:p>
        </p:txBody>
      </p:sp>
      <p:sp>
        <p:nvSpPr>
          <p:cNvPr id="24" name="矩形 23"/>
          <p:cNvSpPr>
            <a:spLocks noChangeArrowheads="1"/>
          </p:cNvSpPr>
          <p:nvPr/>
        </p:nvSpPr>
        <p:spPr bwMode="auto">
          <a:xfrm>
            <a:off x="4288025" y="2214560"/>
            <a:ext cx="3148515" cy="437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64" tIns="33682" rIns="67364" bIns="33682">
            <a:spAutoFit/>
          </a:bodyPr>
          <a:lstStyle/>
          <a:p>
            <a:pPr algn="r"/>
            <a:r>
              <a:rPr lang="zh-CN" altLang="en-US" sz="1200" dirty="0">
                <a:latin typeface="Adobe 黑体 Std R" pitchFamily="34" charset="-122"/>
                <a:ea typeface="Adobe 黑体 Std R" pitchFamily="34" charset="-122"/>
              </a:rPr>
              <a:t>在此处输入您的文本或者复制您的文本粘贴到此处，请在此处输入您的文本或者复制</a:t>
            </a:r>
            <a:endParaRPr lang="zh-CN" altLang="en-US" sz="1200" dirty="0"/>
          </a:p>
        </p:txBody>
      </p:sp>
      <p:sp>
        <p:nvSpPr>
          <p:cNvPr id="25" name="矩形 24"/>
          <p:cNvSpPr>
            <a:spLocks noChangeArrowheads="1"/>
          </p:cNvSpPr>
          <p:nvPr/>
        </p:nvSpPr>
        <p:spPr bwMode="auto">
          <a:xfrm>
            <a:off x="4288025" y="3082413"/>
            <a:ext cx="3148515" cy="437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64" tIns="33682" rIns="67364" bIns="33682">
            <a:spAutoFit/>
          </a:bodyPr>
          <a:lstStyle/>
          <a:p>
            <a:pPr algn="r"/>
            <a:r>
              <a:rPr lang="zh-CN" altLang="en-US" sz="1200" dirty="0">
                <a:latin typeface="Adobe 黑体 Std R" pitchFamily="34" charset="-122"/>
                <a:ea typeface="Adobe 黑体 Std R" pitchFamily="34" charset="-122"/>
              </a:rPr>
              <a:t>在此处输入您的文本或者复制您的文本粘贴到此处，请在此处输入您的文本或者复制</a:t>
            </a:r>
            <a:endParaRPr lang="zh-CN" altLang="en-US" sz="1200" dirty="0"/>
          </a:p>
        </p:txBody>
      </p:sp>
      <p:sp>
        <p:nvSpPr>
          <p:cNvPr id="26" name="矩形 25"/>
          <p:cNvSpPr>
            <a:spLocks noChangeArrowheads="1"/>
          </p:cNvSpPr>
          <p:nvPr/>
        </p:nvSpPr>
        <p:spPr bwMode="auto">
          <a:xfrm>
            <a:off x="4288025" y="3911772"/>
            <a:ext cx="3148515" cy="437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64" tIns="33682" rIns="67364" bIns="33682">
            <a:spAutoFit/>
          </a:bodyPr>
          <a:lstStyle/>
          <a:p>
            <a:pPr algn="r"/>
            <a:r>
              <a:rPr lang="zh-CN" altLang="en-US" sz="1200" dirty="0">
                <a:latin typeface="Adobe 黑体 Std R" pitchFamily="34" charset="-122"/>
                <a:ea typeface="Adobe 黑体 Std R" pitchFamily="34" charset="-122"/>
              </a:rPr>
              <a:t>在此处输入您的文本或者复制您的文本粘贴到此处，请在此处输入您的文本或者复制</a:t>
            </a:r>
            <a:endParaRPr lang="zh-CN" altLang="en-US" sz="1200" dirty="0"/>
          </a:p>
        </p:txBody>
      </p:sp>
      <p:sp>
        <p:nvSpPr>
          <p:cNvPr id="27" name="TextBox 26"/>
          <p:cNvSpPr txBox="1"/>
          <p:nvPr/>
        </p:nvSpPr>
        <p:spPr>
          <a:xfrm>
            <a:off x="2109511" y="2361426"/>
            <a:ext cx="968991" cy="1062901"/>
          </a:xfrm>
          <a:prstGeom prst="rect">
            <a:avLst/>
          </a:prstGeom>
          <a:noFill/>
        </p:spPr>
        <p:txBody>
          <a:bodyPr wrap="none" lIns="67364" tIns="33682" rIns="67364" bIns="33682"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输入</a:t>
            </a:r>
            <a:endParaRPr lang="en-US" altLang="zh-CN" sz="3200" dirty="0">
              <a:solidFill>
                <a:schemeClr val="bg1"/>
              </a:solidFill>
              <a:latin typeface="微软雅黑" panose="020B0503020204020204" pitchFamily="34" charset="-122"/>
              <a:ea typeface="微软雅黑" panose="020B0503020204020204" pitchFamily="34" charset="-122"/>
            </a:endParaRPr>
          </a:p>
          <a:p>
            <a:pPr algn="ctr"/>
            <a:r>
              <a:rPr lang="zh-CN" altLang="en-US" sz="3200" dirty="0">
                <a:solidFill>
                  <a:schemeClr val="bg1"/>
                </a:solidFill>
                <a:latin typeface="微软雅黑" panose="020B0503020204020204" pitchFamily="34" charset="-122"/>
                <a:ea typeface="微软雅黑" panose="020B0503020204020204" pitchFamily="34" charset="-122"/>
              </a:rPr>
              <a:t>标题</a:t>
            </a:r>
          </a:p>
        </p:txBody>
      </p:sp>
      <p:grpSp>
        <p:nvGrpSpPr>
          <p:cNvPr id="28" name="组合 27"/>
          <p:cNvGrpSpPr/>
          <p:nvPr/>
        </p:nvGrpSpPr>
        <p:grpSpPr>
          <a:xfrm>
            <a:off x="799232" y="1196232"/>
            <a:ext cx="3469720" cy="3387426"/>
            <a:chOff x="1083121" y="1628006"/>
            <a:chExt cx="4702175" cy="4610100"/>
          </a:xfrm>
        </p:grpSpPr>
        <p:sp>
          <p:nvSpPr>
            <p:cNvPr id="29" name="椭圆 6"/>
            <p:cNvSpPr>
              <a:spLocks noChangeArrowheads="1"/>
            </p:cNvSpPr>
            <p:nvPr/>
          </p:nvSpPr>
          <p:spPr bwMode="auto">
            <a:xfrm>
              <a:off x="1083121" y="3318693"/>
              <a:ext cx="1373188" cy="1373188"/>
            </a:xfrm>
            <a:prstGeom prst="ellipse">
              <a:avLst/>
            </a:prstGeom>
            <a:solidFill>
              <a:srgbClr val="004A82"/>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 name="椭圆 7"/>
            <p:cNvSpPr>
              <a:spLocks noChangeArrowheads="1"/>
            </p:cNvSpPr>
            <p:nvPr/>
          </p:nvSpPr>
          <p:spPr bwMode="auto">
            <a:xfrm>
              <a:off x="2737296" y="1628006"/>
              <a:ext cx="1373188" cy="1373187"/>
            </a:xfrm>
            <a:prstGeom prst="ellipse">
              <a:avLst/>
            </a:prstGeom>
            <a:solidFill>
              <a:srgbClr val="004A82"/>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1" name="椭圆 8"/>
            <p:cNvSpPr>
              <a:spLocks noChangeArrowheads="1"/>
            </p:cNvSpPr>
            <p:nvPr/>
          </p:nvSpPr>
          <p:spPr bwMode="auto">
            <a:xfrm>
              <a:off x="4410521" y="3318693"/>
              <a:ext cx="1374775" cy="1373188"/>
            </a:xfrm>
            <a:prstGeom prst="ellipse">
              <a:avLst/>
            </a:prstGeom>
            <a:solidFill>
              <a:srgbClr val="004A82"/>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2" name="椭圆 9"/>
            <p:cNvSpPr>
              <a:spLocks noChangeArrowheads="1"/>
            </p:cNvSpPr>
            <p:nvPr/>
          </p:nvSpPr>
          <p:spPr bwMode="auto">
            <a:xfrm>
              <a:off x="2772221" y="4864918"/>
              <a:ext cx="1373188" cy="1373188"/>
            </a:xfrm>
            <a:prstGeom prst="ellipse">
              <a:avLst/>
            </a:prstGeom>
            <a:solidFill>
              <a:srgbClr val="004A82"/>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3" name="矩形 32"/>
            <p:cNvSpPr>
              <a:spLocks noChangeArrowheads="1"/>
            </p:cNvSpPr>
            <p:nvPr/>
          </p:nvSpPr>
          <p:spPr bwMode="auto">
            <a:xfrm>
              <a:off x="1115062" y="3573810"/>
              <a:ext cx="1293009" cy="753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sym typeface="宋体" pitchFamily="2" charset="-122"/>
                </a:rPr>
                <a:t>服务</a:t>
              </a:r>
              <a:endParaRPr lang="en-US" altLang="zh-CN" dirty="0">
                <a:solidFill>
                  <a:schemeClr val="bg1"/>
                </a:solidFill>
                <a:latin typeface="微软雅黑" panose="020B0503020204020204" pitchFamily="34" charset="-122"/>
                <a:ea typeface="微软雅黑" panose="020B0503020204020204" pitchFamily="34" charset="-122"/>
                <a:sym typeface="宋体" pitchFamily="2" charset="-122"/>
              </a:endParaRPr>
            </a:p>
            <a:p>
              <a:pPr algn="ctr"/>
              <a:r>
                <a:rPr lang="zh-CN" altLang="en-US" dirty="0">
                  <a:solidFill>
                    <a:schemeClr val="bg1"/>
                  </a:solidFill>
                  <a:latin typeface="微软雅黑" panose="020B0503020204020204" pitchFamily="34" charset="-122"/>
                  <a:ea typeface="微软雅黑" panose="020B0503020204020204" pitchFamily="34" charset="-122"/>
                  <a:sym typeface="宋体" pitchFamily="2" charset="-122"/>
                </a:rPr>
                <a:t>不足之一</a:t>
              </a:r>
            </a:p>
          </p:txBody>
        </p:sp>
        <p:sp>
          <p:nvSpPr>
            <p:cNvPr id="34" name="矩形 33"/>
            <p:cNvSpPr>
              <a:spLocks noChangeArrowheads="1"/>
            </p:cNvSpPr>
            <p:nvPr/>
          </p:nvSpPr>
          <p:spPr bwMode="auto">
            <a:xfrm>
              <a:off x="4451404" y="3573810"/>
              <a:ext cx="1293009" cy="753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sym typeface="宋体" pitchFamily="2" charset="-122"/>
                </a:rPr>
                <a:t>服务</a:t>
              </a:r>
              <a:endParaRPr lang="en-US" altLang="zh-CN" dirty="0">
                <a:solidFill>
                  <a:schemeClr val="bg1"/>
                </a:solidFill>
                <a:latin typeface="微软雅黑" panose="020B0503020204020204" pitchFamily="34" charset="-122"/>
                <a:ea typeface="微软雅黑" panose="020B0503020204020204" pitchFamily="34" charset="-122"/>
                <a:sym typeface="宋体" pitchFamily="2" charset="-122"/>
              </a:endParaRPr>
            </a:p>
            <a:p>
              <a:pPr algn="ctr"/>
              <a:r>
                <a:rPr lang="zh-CN" altLang="en-US" dirty="0">
                  <a:solidFill>
                    <a:schemeClr val="bg1"/>
                  </a:solidFill>
                  <a:latin typeface="微软雅黑" panose="020B0503020204020204" pitchFamily="34" charset="-122"/>
                  <a:ea typeface="微软雅黑" panose="020B0503020204020204" pitchFamily="34" charset="-122"/>
                  <a:sym typeface="宋体" pitchFamily="2" charset="-122"/>
                </a:rPr>
                <a:t>不足之一</a:t>
              </a:r>
            </a:p>
          </p:txBody>
        </p:sp>
        <p:sp>
          <p:nvSpPr>
            <p:cNvPr id="35" name="矩形 34"/>
            <p:cNvSpPr>
              <a:spLocks noChangeArrowheads="1"/>
            </p:cNvSpPr>
            <p:nvPr/>
          </p:nvSpPr>
          <p:spPr bwMode="auto">
            <a:xfrm>
              <a:off x="2805504" y="1917626"/>
              <a:ext cx="1293009" cy="753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sym typeface="宋体" pitchFamily="2" charset="-122"/>
                </a:rPr>
                <a:t>服务</a:t>
              </a:r>
              <a:endParaRPr lang="en-US" altLang="zh-CN" dirty="0">
                <a:solidFill>
                  <a:schemeClr val="bg1"/>
                </a:solidFill>
                <a:latin typeface="微软雅黑" panose="020B0503020204020204" pitchFamily="34" charset="-122"/>
                <a:ea typeface="微软雅黑" panose="020B0503020204020204" pitchFamily="34" charset="-122"/>
                <a:sym typeface="宋体" pitchFamily="2" charset="-122"/>
              </a:endParaRPr>
            </a:p>
            <a:p>
              <a:pPr algn="ctr"/>
              <a:r>
                <a:rPr lang="zh-CN" altLang="en-US" dirty="0">
                  <a:solidFill>
                    <a:schemeClr val="bg1"/>
                  </a:solidFill>
                  <a:latin typeface="微软雅黑" panose="020B0503020204020204" pitchFamily="34" charset="-122"/>
                  <a:ea typeface="微软雅黑" panose="020B0503020204020204" pitchFamily="34" charset="-122"/>
                  <a:sym typeface="宋体" pitchFamily="2" charset="-122"/>
                </a:rPr>
                <a:t>不足之一</a:t>
              </a:r>
            </a:p>
          </p:txBody>
        </p:sp>
        <p:sp>
          <p:nvSpPr>
            <p:cNvPr id="36" name="矩形 35"/>
            <p:cNvSpPr>
              <a:spLocks noChangeArrowheads="1"/>
            </p:cNvSpPr>
            <p:nvPr/>
          </p:nvSpPr>
          <p:spPr bwMode="auto">
            <a:xfrm>
              <a:off x="2805504" y="5182180"/>
              <a:ext cx="1293009" cy="753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sym typeface="宋体" pitchFamily="2" charset="-122"/>
                </a:rPr>
                <a:t>服务</a:t>
              </a:r>
              <a:endParaRPr lang="en-US" altLang="zh-CN" dirty="0">
                <a:solidFill>
                  <a:schemeClr val="bg1"/>
                </a:solidFill>
                <a:latin typeface="微软雅黑" panose="020B0503020204020204" pitchFamily="34" charset="-122"/>
                <a:ea typeface="微软雅黑" panose="020B0503020204020204" pitchFamily="34" charset="-122"/>
                <a:sym typeface="宋体" pitchFamily="2" charset="-122"/>
              </a:endParaRPr>
            </a:p>
            <a:p>
              <a:pPr algn="ctr"/>
              <a:r>
                <a:rPr lang="zh-CN" altLang="en-US" dirty="0">
                  <a:solidFill>
                    <a:schemeClr val="bg1"/>
                  </a:solidFill>
                  <a:latin typeface="微软雅黑" panose="020B0503020204020204" pitchFamily="34" charset="-122"/>
                  <a:ea typeface="微软雅黑" panose="020B0503020204020204" pitchFamily="34" charset="-122"/>
                  <a:sym typeface="宋体" pitchFamily="2" charset="-122"/>
                </a:rPr>
                <a:t>不足之一</a:t>
              </a:r>
            </a:p>
          </p:txBody>
        </p:sp>
      </p:grpSp>
      <p:sp>
        <p:nvSpPr>
          <p:cNvPr id="37" name="圆角矩形 38"/>
          <p:cNvSpPr/>
          <p:nvPr/>
        </p:nvSpPr>
        <p:spPr>
          <a:xfrm>
            <a:off x="3492450" y="-576188"/>
            <a:ext cx="1728192" cy="1106898"/>
          </a:xfrm>
          <a:prstGeom prst="round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3531930" y="71884"/>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单击添加标题</a:t>
            </a:r>
          </a:p>
        </p:txBody>
      </p:sp>
    </p:spTree>
    <p:custDataLst>
      <p:tags r:id="rId1"/>
    </p:custDataLst>
    <p:extLst>
      <p:ext uri="{BB962C8B-B14F-4D97-AF65-F5344CB8AC3E}">
        <p14:creationId xmlns:p14="http://schemas.microsoft.com/office/powerpoint/2010/main" val="836207366"/>
      </p:ext>
    </p:extLst>
  </p:cSld>
  <p:clrMapOvr>
    <a:masterClrMapping/>
  </p:clrMapOvr>
  <mc:AlternateContent xmlns:mc="http://schemas.openxmlformats.org/markup-compatibility/2006" xmlns:p14="http://schemas.microsoft.com/office/powerpoint/2010/main">
    <mc:Choice Requires="p14">
      <p:transition spd="slow" p14:dur="2000" advTm="11145"/>
    </mc:Choice>
    <mc:Fallback xmlns="">
      <p:transition spd="slow" advTm="1114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p:cTn id="14" dur="500" fill="hold"/>
                                        <p:tgtEl>
                                          <p:spTgt spid="27"/>
                                        </p:tgtEl>
                                        <p:attrNameLst>
                                          <p:attrName>ppt_w</p:attrName>
                                        </p:attrNameLst>
                                      </p:cBhvr>
                                      <p:tavLst>
                                        <p:tav tm="0">
                                          <p:val>
                                            <p:fltVal val="0"/>
                                          </p:val>
                                        </p:tav>
                                        <p:tav tm="100000">
                                          <p:val>
                                            <p:strVal val="#ppt_w"/>
                                          </p:val>
                                        </p:tav>
                                      </p:tavLst>
                                    </p:anim>
                                    <p:anim calcmode="lin" valueType="num">
                                      <p:cBhvr>
                                        <p:cTn id="15" dur="500" fill="hold"/>
                                        <p:tgtEl>
                                          <p:spTgt spid="27"/>
                                        </p:tgtEl>
                                        <p:attrNameLst>
                                          <p:attrName>ppt_h</p:attrName>
                                        </p:attrNameLst>
                                      </p:cBhvr>
                                      <p:tavLst>
                                        <p:tav tm="0">
                                          <p:val>
                                            <p:fltVal val="0"/>
                                          </p:val>
                                        </p:tav>
                                        <p:tav tm="100000">
                                          <p:val>
                                            <p:strVal val="#ppt_h"/>
                                          </p:val>
                                        </p:tav>
                                      </p:tavLst>
                                    </p:anim>
                                    <p:animEffect transition="in" filter="fade">
                                      <p:cBhvr>
                                        <p:cTn id="16" dur="500"/>
                                        <p:tgtEl>
                                          <p:spTgt spid="2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0" fill="hold"/>
                                        <p:tgtEl>
                                          <p:spTgt spid="3"/>
                                        </p:tgtEl>
                                        <p:attrNameLst>
                                          <p:attrName>ppt_w</p:attrName>
                                        </p:attrNameLst>
                                      </p:cBhvr>
                                      <p:tavLst>
                                        <p:tav tm="0">
                                          <p:val>
                                            <p:fltVal val="0"/>
                                          </p:val>
                                        </p:tav>
                                        <p:tav tm="100000">
                                          <p:val>
                                            <p:strVal val="#ppt_w"/>
                                          </p:val>
                                        </p:tav>
                                      </p:tavLst>
                                    </p:anim>
                                    <p:anim calcmode="lin" valueType="num">
                                      <p:cBhvr>
                                        <p:cTn id="22" dur="1000" fill="hold"/>
                                        <p:tgtEl>
                                          <p:spTgt spid="3"/>
                                        </p:tgtEl>
                                        <p:attrNameLst>
                                          <p:attrName>ppt_h</p:attrName>
                                        </p:attrNameLst>
                                      </p:cBhvr>
                                      <p:tavLst>
                                        <p:tav tm="0">
                                          <p:val>
                                            <p:fltVal val="0"/>
                                          </p:val>
                                        </p:tav>
                                        <p:tav tm="100000">
                                          <p:val>
                                            <p:strVal val="#ppt_h"/>
                                          </p:val>
                                        </p:tav>
                                      </p:tavLst>
                                    </p:anim>
                                    <p:animEffect transition="in" filter="fade">
                                      <p:cBhvr>
                                        <p:cTn id="23" dur="10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1000" fill="hold"/>
                                        <p:tgtEl>
                                          <p:spTgt spid="4"/>
                                        </p:tgtEl>
                                        <p:attrNameLst>
                                          <p:attrName>ppt_w</p:attrName>
                                        </p:attrNameLst>
                                      </p:cBhvr>
                                      <p:tavLst>
                                        <p:tav tm="0">
                                          <p:val>
                                            <p:fltVal val="0"/>
                                          </p:val>
                                        </p:tav>
                                        <p:tav tm="100000">
                                          <p:val>
                                            <p:strVal val="#ppt_w"/>
                                          </p:val>
                                        </p:tav>
                                      </p:tavLst>
                                    </p:anim>
                                    <p:anim calcmode="lin" valueType="num">
                                      <p:cBhvr>
                                        <p:cTn id="29" dur="1000" fill="hold"/>
                                        <p:tgtEl>
                                          <p:spTgt spid="4"/>
                                        </p:tgtEl>
                                        <p:attrNameLst>
                                          <p:attrName>ppt_h</p:attrName>
                                        </p:attrNameLst>
                                      </p:cBhvr>
                                      <p:tavLst>
                                        <p:tav tm="0">
                                          <p:val>
                                            <p:fltVal val="0"/>
                                          </p:val>
                                        </p:tav>
                                        <p:tav tm="100000">
                                          <p:val>
                                            <p:strVal val="#ppt_h"/>
                                          </p:val>
                                        </p:tav>
                                      </p:tavLst>
                                    </p:anim>
                                    <p:animEffect transition="in" filter="fade">
                                      <p:cBhvr>
                                        <p:cTn id="30" dur="10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1000" fill="hold"/>
                                        <p:tgtEl>
                                          <p:spTgt spid="28"/>
                                        </p:tgtEl>
                                        <p:attrNameLst>
                                          <p:attrName>ppt_w</p:attrName>
                                        </p:attrNameLst>
                                      </p:cBhvr>
                                      <p:tavLst>
                                        <p:tav tm="0">
                                          <p:val>
                                            <p:fltVal val="0"/>
                                          </p:val>
                                        </p:tav>
                                        <p:tav tm="100000">
                                          <p:val>
                                            <p:strVal val="#ppt_w"/>
                                          </p:val>
                                        </p:tav>
                                      </p:tavLst>
                                    </p:anim>
                                    <p:anim calcmode="lin" valueType="num">
                                      <p:cBhvr>
                                        <p:cTn id="36" dur="1000" fill="hold"/>
                                        <p:tgtEl>
                                          <p:spTgt spid="28"/>
                                        </p:tgtEl>
                                        <p:attrNameLst>
                                          <p:attrName>ppt_h</p:attrName>
                                        </p:attrNameLst>
                                      </p:cBhvr>
                                      <p:tavLst>
                                        <p:tav tm="0">
                                          <p:val>
                                            <p:fltVal val="0"/>
                                          </p:val>
                                        </p:tav>
                                        <p:tav tm="100000">
                                          <p:val>
                                            <p:strVal val="#ppt_h"/>
                                          </p:val>
                                        </p:tav>
                                      </p:tavLst>
                                    </p:anim>
                                    <p:animEffect transition="in" filter="fade">
                                      <p:cBhvr>
                                        <p:cTn id="37" dur="1000"/>
                                        <p:tgtEl>
                                          <p:spTgt spid="28"/>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additive="base">
                                        <p:cTn id="42" dur="500" fill="hold"/>
                                        <p:tgtEl>
                                          <p:spTgt spid="5"/>
                                        </p:tgtEl>
                                        <p:attrNameLst>
                                          <p:attrName>ppt_x</p:attrName>
                                        </p:attrNameLst>
                                      </p:cBhvr>
                                      <p:tavLst>
                                        <p:tav tm="0">
                                          <p:val>
                                            <p:strVal val="1+#ppt_w/2"/>
                                          </p:val>
                                        </p:tav>
                                        <p:tav tm="100000">
                                          <p:val>
                                            <p:strVal val="#ppt_x"/>
                                          </p:val>
                                        </p:tav>
                                      </p:tavLst>
                                    </p:anim>
                                    <p:anim calcmode="lin" valueType="num">
                                      <p:cBhvr additive="base">
                                        <p:cTn id="43" dur="500" fill="hold"/>
                                        <p:tgtEl>
                                          <p:spTgt spid="5"/>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additive="base">
                                        <p:cTn id="46" dur="500" fill="hold"/>
                                        <p:tgtEl>
                                          <p:spTgt spid="6"/>
                                        </p:tgtEl>
                                        <p:attrNameLst>
                                          <p:attrName>ppt_x</p:attrName>
                                        </p:attrNameLst>
                                      </p:cBhvr>
                                      <p:tavLst>
                                        <p:tav tm="0">
                                          <p:val>
                                            <p:strVal val="1+#ppt_w/2"/>
                                          </p:val>
                                        </p:tav>
                                        <p:tav tm="100000">
                                          <p:val>
                                            <p:strVal val="#ppt_x"/>
                                          </p:val>
                                        </p:tav>
                                      </p:tavLst>
                                    </p:anim>
                                    <p:anim calcmode="lin" valueType="num">
                                      <p:cBhvr additive="base">
                                        <p:cTn id="47" dur="500" fill="hold"/>
                                        <p:tgtEl>
                                          <p:spTgt spid="6"/>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500" fill="hold"/>
                                        <p:tgtEl>
                                          <p:spTgt spid="7"/>
                                        </p:tgtEl>
                                        <p:attrNameLst>
                                          <p:attrName>ppt_x</p:attrName>
                                        </p:attrNameLst>
                                      </p:cBhvr>
                                      <p:tavLst>
                                        <p:tav tm="0">
                                          <p:val>
                                            <p:strVal val="1+#ppt_w/2"/>
                                          </p:val>
                                        </p:tav>
                                        <p:tav tm="100000">
                                          <p:val>
                                            <p:strVal val="#ppt_x"/>
                                          </p:val>
                                        </p:tav>
                                      </p:tavLst>
                                    </p:anim>
                                    <p:anim calcmode="lin" valueType="num">
                                      <p:cBhvr additive="base">
                                        <p:cTn id="51" dur="500" fill="hold"/>
                                        <p:tgtEl>
                                          <p:spTgt spid="7"/>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8"/>
                                        </p:tgtEl>
                                        <p:attrNameLst>
                                          <p:attrName>style.visibility</p:attrName>
                                        </p:attrNameLst>
                                      </p:cBhvr>
                                      <p:to>
                                        <p:strVal val="visible"/>
                                      </p:to>
                                    </p:set>
                                    <p:anim calcmode="lin" valueType="num">
                                      <p:cBhvr additive="base">
                                        <p:cTn id="54" dur="500" fill="hold"/>
                                        <p:tgtEl>
                                          <p:spTgt spid="8"/>
                                        </p:tgtEl>
                                        <p:attrNameLst>
                                          <p:attrName>ppt_x</p:attrName>
                                        </p:attrNameLst>
                                      </p:cBhvr>
                                      <p:tavLst>
                                        <p:tav tm="0">
                                          <p:val>
                                            <p:strVal val="1+#ppt_w/2"/>
                                          </p:val>
                                        </p:tav>
                                        <p:tav tm="100000">
                                          <p:val>
                                            <p:strVal val="#ppt_x"/>
                                          </p:val>
                                        </p:tav>
                                      </p:tavLst>
                                    </p:anim>
                                    <p:anim calcmode="lin" valueType="num">
                                      <p:cBhvr additive="base">
                                        <p:cTn id="55" dur="500" fill="hold"/>
                                        <p:tgtEl>
                                          <p:spTgt spid="8"/>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0"/>
                                  </p:stCondLst>
                                  <p:childTnLst>
                                    <p:set>
                                      <p:cBhvr>
                                        <p:cTn id="57" dur="1" fill="hold">
                                          <p:stCondLst>
                                            <p:cond delay="0"/>
                                          </p:stCondLst>
                                        </p:cTn>
                                        <p:tgtEl>
                                          <p:spTgt spid="9"/>
                                        </p:tgtEl>
                                        <p:attrNameLst>
                                          <p:attrName>style.visibility</p:attrName>
                                        </p:attrNameLst>
                                      </p:cBhvr>
                                      <p:to>
                                        <p:strVal val="visible"/>
                                      </p:to>
                                    </p:set>
                                    <p:anim calcmode="lin" valueType="num">
                                      <p:cBhvr additive="base">
                                        <p:cTn id="58" dur="500" fill="hold"/>
                                        <p:tgtEl>
                                          <p:spTgt spid="9"/>
                                        </p:tgtEl>
                                        <p:attrNameLst>
                                          <p:attrName>ppt_x</p:attrName>
                                        </p:attrNameLst>
                                      </p:cBhvr>
                                      <p:tavLst>
                                        <p:tav tm="0">
                                          <p:val>
                                            <p:strVal val="1+#ppt_w/2"/>
                                          </p:val>
                                        </p:tav>
                                        <p:tav tm="100000">
                                          <p:val>
                                            <p:strVal val="#ppt_x"/>
                                          </p:val>
                                        </p:tav>
                                      </p:tavLst>
                                    </p:anim>
                                    <p:anim calcmode="lin" valueType="num">
                                      <p:cBhvr additive="base">
                                        <p:cTn id="59" dur="500" fill="hold"/>
                                        <p:tgtEl>
                                          <p:spTgt spid="9"/>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0"/>
                                  </p:stCondLst>
                                  <p:childTnLst>
                                    <p:set>
                                      <p:cBhvr>
                                        <p:cTn id="61" dur="1" fill="hold">
                                          <p:stCondLst>
                                            <p:cond delay="0"/>
                                          </p:stCondLst>
                                        </p:cTn>
                                        <p:tgtEl>
                                          <p:spTgt spid="10"/>
                                        </p:tgtEl>
                                        <p:attrNameLst>
                                          <p:attrName>style.visibility</p:attrName>
                                        </p:attrNameLst>
                                      </p:cBhvr>
                                      <p:to>
                                        <p:strVal val="visible"/>
                                      </p:to>
                                    </p:set>
                                    <p:anim calcmode="lin" valueType="num">
                                      <p:cBhvr additive="base">
                                        <p:cTn id="62" dur="500" fill="hold"/>
                                        <p:tgtEl>
                                          <p:spTgt spid="10"/>
                                        </p:tgtEl>
                                        <p:attrNameLst>
                                          <p:attrName>ppt_x</p:attrName>
                                        </p:attrNameLst>
                                      </p:cBhvr>
                                      <p:tavLst>
                                        <p:tav tm="0">
                                          <p:val>
                                            <p:strVal val="1+#ppt_w/2"/>
                                          </p:val>
                                        </p:tav>
                                        <p:tav tm="100000">
                                          <p:val>
                                            <p:strVal val="#ppt_x"/>
                                          </p:val>
                                        </p:tav>
                                      </p:tavLst>
                                    </p:anim>
                                    <p:anim calcmode="lin" valueType="num">
                                      <p:cBhvr additive="base">
                                        <p:cTn id="63" dur="500" fill="hold"/>
                                        <p:tgtEl>
                                          <p:spTgt spid="10"/>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additive="base">
                                        <p:cTn id="66" dur="500" fill="hold"/>
                                        <p:tgtEl>
                                          <p:spTgt spid="13"/>
                                        </p:tgtEl>
                                        <p:attrNameLst>
                                          <p:attrName>ppt_x</p:attrName>
                                        </p:attrNameLst>
                                      </p:cBhvr>
                                      <p:tavLst>
                                        <p:tav tm="0">
                                          <p:val>
                                            <p:strVal val="1+#ppt_w/2"/>
                                          </p:val>
                                        </p:tav>
                                        <p:tav tm="100000">
                                          <p:val>
                                            <p:strVal val="#ppt_x"/>
                                          </p:val>
                                        </p:tav>
                                      </p:tavLst>
                                    </p:anim>
                                    <p:anim calcmode="lin" valueType="num">
                                      <p:cBhvr additive="base">
                                        <p:cTn id="67" dur="500" fill="hold"/>
                                        <p:tgtEl>
                                          <p:spTgt spid="13"/>
                                        </p:tgtEl>
                                        <p:attrNameLst>
                                          <p:attrName>ppt_y</p:attrName>
                                        </p:attrNameLst>
                                      </p:cBhvr>
                                      <p:tavLst>
                                        <p:tav tm="0">
                                          <p:val>
                                            <p:strVal val="#ppt_y"/>
                                          </p:val>
                                        </p:tav>
                                        <p:tav tm="100000">
                                          <p:val>
                                            <p:strVal val="#ppt_y"/>
                                          </p:val>
                                        </p:tav>
                                      </p:tavLst>
                                    </p:anim>
                                  </p:childTnLst>
                                </p:cTn>
                              </p:par>
                              <p:par>
                                <p:cTn id="68" presetID="2" presetClass="entr" presetSubtype="2" fill="hold" nodeType="withEffect">
                                  <p:stCondLst>
                                    <p:cond delay="0"/>
                                  </p:stCondLst>
                                  <p:childTnLst>
                                    <p:set>
                                      <p:cBhvr>
                                        <p:cTn id="69" dur="1" fill="hold">
                                          <p:stCondLst>
                                            <p:cond delay="0"/>
                                          </p:stCondLst>
                                        </p:cTn>
                                        <p:tgtEl>
                                          <p:spTgt spid="14"/>
                                        </p:tgtEl>
                                        <p:attrNameLst>
                                          <p:attrName>style.visibility</p:attrName>
                                        </p:attrNameLst>
                                      </p:cBhvr>
                                      <p:to>
                                        <p:strVal val="visible"/>
                                      </p:to>
                                    </p:set>
                                    <p:anim calcmode="lin" valueType="num">
                                      <p:cBhvr additive="base">
                                        <p:cTn id="70" dur="500" fill="hold"/>
                                        <p:tgtEl>
                                          <p:spTgt spid="14"/>
                                        </p:tgtEl>
                                        <p:attrNameLst>
                                          <p:attrName>ppt_x</p:attrName>
                                        </p:attrNameLst>
                                      </p:cBhvr>
                                      <p:tavLst>
                                        <p:tav tm="0">
                                          <p:val>
                                            <p:strVal val="1+#ppt_w/2"/>
                                          </p:val>
                                        </p:tav>
                                        <p:tav tm="100000">
                                          <p:val>
                                            <p:strVal val="#ppt_x"/>
                                          </p:val>
                                        </p:tav>
                                      </p:tavLst>
                                    </p:anim>
                                    <p:anim calcmode="lin" valueType="num">
                                      <p:cBhvr additive="base">
                                        <p:cTn id="71"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iterate type="lt">
                                    <p:tmPct val="10000"/>
                                  </p:iterate>
                                  <p:childTnLst>
                                    <p:set>
                                      <p:cBhvr>
                                        <p:cTn id="75" dur="1" fill="hold">
                                          <p:stCondLst>
                                            <p:cond delay="0"/>
                                          </p:stCondLst>
                                        </p:cTn>
                                        <p:tgtEl>
                                          <p:spTgt spid="23"/>
                                        </p:tgtEl>
                                        <p:attrNameLst>
                                          <p:attrName>style.visibility</p:attrName>
                                        </p:attrNameLst>
                                      </p:cBhvr>
                                      <p:to>
                                        <p:strVal val="visible"/>
                                      </p:to>
                                    </p:set>
                                    <p:animEffect transition="in" filter="fade">
                                      <p:cBhvr>
                                        <p:cTn id="76" dur="500"/>
                                        <p:tgtEl>
                                          <p:spTgt spid="23"/>
                                        </p:tgtEl>
                                      </p:cBhvr>
                                    </p:animEffect>
                                    <p:anim calcmode="lin" valueType="num">
                                      <p:cBhvr>
                                        <p:cTn id="77" dur="500" fill="hold"/>
                                        <p:tgtEl>
                                          <p:spTgt spid="23"/>
                                        </p:tgtEl>
                                        <p:attrNameLst>
                                          <p:attrName>ppt_x</p:attrName>
                                        </p:attrNameLst>
                                      </p:cBhvr>
                                      <p:tavLst>
                                        <p:tav tm="0">
                                          <p:val>
                                            <p:strVal val="#ppt_x"/>
                                          </p:val>
                                        </p:tav>
                                        <p:tav tm="100000">
                                          <p:val>
                                            <p:strVal val="#ppt_x"/>
                                          </p:val>
                                        </p:tav>
                                      </p:tavLst>
                                    </p:anim>
                                    <p:anim calcmode="lin" valueType="num">
                                      <p:cBhvr>
                                        <p:cTn id="78" dur="500" fill="hold"/>
                                        <p:tgtEl>
                                          <p:spTgt spid="23"/>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iterate type="lt">
                                    <p:tmPct val="10000"/>
                                  </p:iterate>
                                  <p:childTnLst>
                                    <p:set>
                                      <p:cBhvr>
                                        <p:cTn id="80" dur="1" fill="hold">
                                          <p:stCondLst>
                                            <p:cond delay="0"/>
                                          </p:stCondLst>
                                        </p:cTn>
                                        <p:tgtEl>
                                          <p:spTgt spid="24"/>
                                        </p:tgtEl>
                                        <p:attrNameLst>
                                          <p:attrName>style.visibility</p:attrName>
                                        </p:attrNameLst>
                                      </p:cBhvr>
                                      <p:to>
                                        <p:strVal val="visible"/>
                                      </p:to>
                                    </p:set>
                                    <p:animEffect transition="in" filter="fade">
                                      <p:cBhvr>
                                        <p:cTn id="81" dur="500"/>
                                        <p:tgtEl>
                                          <p:spTgt spid="24"/>
                                        </p:tgtEl>
                                      </p:cBhvr>
                                    </p:animEffect>
                                    <p:anim calcmode="lin" valueType="num">
                                      <p:cBhvr>
                                        <p:cTn id="82" dur="500" fill="hold"/>
                                        <p:tgtEl>
                                          <p:spTgt spid="24"/>
                                        </p:tgtEl>
                                        <p:attrNameLst>
                                          <p:attrName>ppt_x</p:attrName>
                                        </p:attrNameLst>
                                      </p:cBhvr>
                                      <p:tavLst>
                                        <p:tav tm="0">
                                          <p:val>
                                            <p:strVal val="#ppt_x"/>
                                          </p:val>
                                        </p:tav>
                                        <p:tav tm="100000">
                                          <p:val>
                                            <p:strVal val="#ppt_x"/>
                                          </p:val>
                                        </p:tav>
                                      </p:tavLst>
                                    </p:anim>
                                    <p:anim calcmode="lin" valueType="num">
                                      <p:cBhvr>
                                        <p:cTn id="83" dur="500" fill="hold"/>
                                        <p:tgtEl>
                                          <p:spTgt spid="24"/>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iterate type="lt">
                                    <p:tmPct val="10000"/>
                                  </p:iterate>
                                  <p:childTnLst>
                                    <p:set>
                                      <p:cBhvr>
                                        <p:cTn id="85" dur="1" fill="hold">
                                          <p:stCondLst>
                                            <p:cond delay="0"/>
                                          </p:stCondLst>
                                        </p:cTn>
                                        <p:tgtEl>
                                          <p:spTgt spid="25"/>
                                        </p:tgtEl>
                                        <p:attrNameLst>
                                          <p:attrName>style.visibility</p:attrName>
                                        </p:attrNameLst>
                                      </p:cBhvr>
                                      <p:to>
                                        <p:strVal val="visible"/>
                                      </p:to>
                                    </p:set>
                                    <p:animEffect transition="in" filter="fade">
                                      <p:cBhvr>
                                        <p:cTn id="86" dur="500"/>
                                        <p:tgtEl>
                                          <p:spTgt spid="25"/>
                                        </p:tgtEl>
                                      </p:cBhvr>
                                    </p:animEffect>
                                    <p:anim calcmode="lin" valueType="num">
                                      <p:cBhvr>
                                        <p:cTn id="87" dur="500" fill="hold"/>
                                        <p:tgtEl>
                                          <p:spTgt spid="25"/>
                                        </p:tgtEl>
                                        <p:attrNameLst>
                                          <p:attrName>ppt_x</p:attrName>
                                        </p:attrNameLst>
                                      </p:cBhvr>
                                      <p:tavLst>
                                        <p:tav tm="0">
                                          <p:val>
                                            <p:strVal val="#ppt_x"/>
                                          </p:val>
                                        </p:tav>
                                        <p:tav tm="100000">
                                          <p:val>
                                            <p:strVal val="#ppt_x"/>
                                          </p:val>
                                        </p:tav>
                                      </p:tavLst>
                                    </p:anim>
                                    <p:anim calcmode="lin" valueType="num">
                                      <p:cBhvr>
                                        <p:cTn id="88" dur="500" fill="hold"/>
                                        <p:tgtEl>
                                          <p:spTgt spid="25"/>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iterate type="lt">
                                    <p:tmPct val="10000"/>
                                  </p:iterate>
                                  <p:childTnLst>
                                    <p:set>
                                      <p:cBhvr>
                                        <p:cTn id="90" dur="1" fill="hold">
                                          <p:stCondLst>
                                            <p:cond delay="0"/>
                                          </p:stCondLst>
                                        </p:cTn>
                                        <p:tgtEl>
                                          <p:spTgt spid="26"/>
                                        </p:tgtEl>
                                        <p:attrNameLst>
                                          <p:attrName>style.visibility</p:attrName>
                                        </p:attrNameLst>
                                      </p:cBhvr>
                                      <p:to>
                                        <p:strVal val="visible"/>
                                      </p:to>
                                    </p:set>
                                    <p:animEffect transition="in" filter="fade">
                                      <p:cBhvr>
                                        <p:cTn id="91" dur="500"/>
                                        <p:tgtEl>
                                          <p:spTgt spid="26"/>
                                        </p:tgtEl>
                                      </p:cBhvr>
                                    </p:animEffect>
                                    <p:anim calcmode="lin" valueType="num">
                                      <p:cBhvr>
                                        <p:cTn id="92" dur="500" fill="hold"/>
                                        <p:tgtEl>
                                          <p:spTgt spid="26"/>
                                        </p:tgtEl>
                                        <p:attrNameLst>
                                          <p:attrName>ppt_x</p:attrName>
                                        </p:attrNameLst>
                                      </p:cBhvr>
                                      <p:tavLst>
                                        <p:tav tm="0">
                                          <p:val>
                                            <p:strVal val="#ppt_x"/>
                                          </p:val>
                                        </p:tav>
                                        <p:tav tm="100000">
                                          <p:val>
                                            <p:strVal val="#ppt_x"/>
                                          </p:val>
                                        </p:tav>
                                      </p:tavLst>
                                    </p:anim>
                                    <p:anim calcmode="lin" valueType="num">
                                      <p:cBhvr>
                                        <p:cTn id="93" dur="5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3" grpId="0" animBg="1"/>
      <p:bldP spid="23" grpId="0"/>
      <p:bldP spid="24" grpId="0"/>
      <p:bldP spid="25" grpId="0"/>
      <p:bldP spid="26" grpId="0"/>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123732" y="-124"/>
            <a:ext cx="9160798" cy="5040313"/>
          </a:xfrm>
          <a:prstGeom prst="rect">
            <a:avLst/>
          </a:prstGeom>
        </p:spPr>
      </p:pic>
      <p:sp>
        <p:nvSpPr>
          <p:cNvPr id="29" name="椭圆 28"/>
          <p:cNvSpPr/>
          <p:nvPr/>
        </p:nvSpPr>
        <p:spPr>
          <a:xfrm>
            <a:off x="428634" y="2472774"/>
            <a:ext cx="1080120" cy="1080120"/>
          </a:xfrm>
          <a:prstGeom prst="ellipse">
            <a:avLst/>
          </a:prstGeom>
          <a:solidFill>
            <a:srgbClr val="004A82"/>
          </a:solidFill>
          <a:ln w="1524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0" name="矩形 29"/>
          <p:cNvSpPr/>
          <p:nvPr/>
        </p:nvSpPr>
        <p:spPr>
          <a:xfrm>
            <a:off x="756146" y="2637696"/>
            <a:ext cx="1760720" cy="806698"/>
          </a:xfrm>
          <a:prstGeom prst="rect">
            <a:avLst/>
          </a:prstGeom>
        </p:spPr>
        <p:txBody>
          <a:bodyPr wrap="square" lIns="67376" tIns="33688" rIns="67376" bIns="33688">
            <a:spAutoFit/>
          </a:bodyPr>
          <a:lstStyle/>
          <a:p>
            <a:pPr marL="0" lvl="1"/>
            <a:r>
              <a:rPr lang="en-US" altLang="zh-CN" sz="4800" dirty="0">
                <a:solidFill>
                  <a:schemeClr val="bg1"/>
                </a:solidFill>
                <a:latin typeface="微软雅黑" pitchFamily="34" charset="-122"/>
                <a:ea typeface="微软雅黑" pitchFamily="34" charset="-122"/>
              </a:rPr>
              <a:t>1</a:t>
            </a:r>
            <a:endParaRPr lang="zh-CN" altLang="en-US" sz="4800" dirty="0">
              <a:solidFill>
                <a:schemeClr val="bg1"/>
              </a:solidFill>
              <a:latin typeface="微软雅黑" pitchFamily="34" charset="-122"/>
              <a:ea typeface="微软雅黑" pitchFamily="34" charset="-122"/>
            </a:endParaRPr>
          </a:p>
        </p:txBody>
      </p:sp>
      <p:sp>
        <p:nvSpPr>
          <p:cNvPr id="31" name="椭圆 30"/>
          <p:cNvSpPr/>
          <p:nvPr/>
        </p:nvSpPr>
        <p:spPr>
          <a:xfrm>
            <a:off x="1980282" y="2232124"/>
            <a:ext cx="1080120" cy="1080120"/>
          </a:xfrm>
          <a:prstGeom prst="ellipse">
            <a:avLst/>
          </a:prstGeom>
          <a:solidFill>
            <a:srgbClr val="004A82"/>
          </a:solidFill>
          <a:ln w="1524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2" name="矩形 31"/>
          <p:cNvSpPr/>
          <p:nvPr/>
        </p:nvSpPr>
        <p:spPr>
          <a:xfrm>
            <a:off x="2307794" y="2397046"/>
            <a:ext cx="1760720" cy="806698"/>
          </a:xfrm>
          <a:prstGeom prst="rect">
            <a:avLst/>
          </a:prstGeom>
        </p:spPr>
        <p:txBody>
          <a:bodyPr wrap="square" lIns="67376" tIns="33688" rIns="67376" bIns="33688">
            <a:spAutoFit/>
          </a:bodyPr>
          <a:lstStyle/>
          <a:p>
            <a:pPr marL="0" lvl="1"/>
            <a:r>
              <a:rPr lang="en-US" altLang="zh-CN" sz="4800" dirty="0">
                <a:solidFill>
                  <a:schemeClr val="bg1"/>
                </a:solidFill>
                <a:latin typeface="微软雅黑" pitchFamily="34" charset="-122"/>
                <a:ea typeface="微软雅黑" pitchFamily="34" charset="-122"/>
              </a:rPr>
              <a:t>2</a:t>
            </a:r>
            <a:endParaRPr lang="zh-CN" altLang="en-US" sz="4800" dirty="0">
              <a:solidFill>
                <a:schemeClr val="bg1"/>
              </a:solidFill>
              <a:latin typeface="微软雅黑" pitchFamily="34" charset="-122"/>
              <a:ea typeface="微软雅黑" pitchFamily="34" charset="-122"/>
            </a:endParaRPr>
          </a:p>
        </p:txBody>
      </p:sp>
      <p:sp>
        <p:nvSpPr>
          <p:cNvPr id="33" name="椭圆 32"/>
          <p:cNvSpPr/>
          <p:nvPr/>
        </p:nvSpPr>
        <p:spPr>
          <a:xfrm>
            <a:off x="3708474" y="2088108"/>
            <a:ext cx="1080120" cy="1080120"/>
          </a:xfrm>
          <a:prstGeom prst="ellipse">
            <a:avLst/>
          </a:prstGeom>
          <a:solidFill>
            <a:srgbClr val="004A82"/>
          </a:solidFill>
          <a:ln w="1524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4" name="矩形 33"/>
          <p:cNvSpPr/>
          <p:nvPr/>
        </p:nvSpPr>
        <p:spPr>
          <a:xfrm>
            <a:off x="4035986" y="2253030"/>
            <a:ext cx="1760720" cy="806698"/>
          </a:xfrm>
          <a:prstGeom prst="rect">
            <a:avLst/>
          </a:prstGeom>
        </p:spPr>
        <p:txBody>
          <a:bodyPr wrap="square" lIns="67376" tIns="33688" rIns="67376" bIns="33688">
            <a:spAutoFit/>
          </a:bodyPr>
          <a:lstStyle/>
          <a:p>
            <a:pPr marL="0" lvl="1"/>
            <a:r>
              <a:rPr lang="en-US" altLang="zh-CN" sz="4800" dirty="0">
                <a:solidFill>
                  <a:schemeClr val="bg1"/>
                </a:solidFill>
                <a:latin typeface="微软雅黑" pitchFamily="34" charset="-122"/>
                <a:ea typeface="微软雅黑" pitchFamily="34" charset="-122"/>
              </a:rPr>
              <a:t>3</a:t>
            </a:r>
            <a:endParaRPr lang="zh-CN" altLang="en-US" sz="4800" dirty="0">
              <a:solidFill>
                <a:schemeClr val="bg1"/>
              </a:solidFill>
              <a:latin typeface="微软雅黑" pitchFamily="34" charset="-122"/>
              <a:ea typeface="微软雅黑" pitchFamily="34" charset="-122"/>
            </a:endParaRPr>
          </a:p>
        </p:txBody>
      </p:sp>
      <p:sp>
        <p:nvSpPr>
          <p:cNvPr id="35" name="椭圆 34"/>
          <p:cNvSpPr/>
          <p:nvPr/>
        </p:nvSpPr>
        <p:spPr>
          <a:xfrm>
            <a:off x="5364658" y="2088108"/>
            <a:ext cx="1080120" cy="1080120"/>
          </a:xfrm>
          <a:prstGeom prst="ellipse">
            <a:avLst/>
          </a:prstGeom>
          <a:solidFill>
            <a:srgbClr val="004A82"/>
          </a:solidFill>
          <a:ln w="1524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6" name="矩形 35"/>
          <p:cNvSpPr/>
          <p:nvPr/>
        </p:nvSpPr>
        <p:spPr>
          <a:xfrm>
            <a:off x="5692170" y="2253030"/>
            <a:ext cx="1760720" cy="806698"/>
          </a:xfrm>
          <a:prstGeom prst="rect">
            <a:avLst/>
          </a:prstGeom>
        </p:spPr>
        <p:txBody>
          <a:bodyPr wrap="square" lIns="67376" tIns="33688" rIns="67376" bIns="33688">
            <a:spAutoFit/>
          </a:bodyPr>
          <a:lstStyle/>
          <a:p>
            <a:pPr marL="0" lvl="1"/>
            <a:r>
              <a:rPr lang="en-US" altLang="zh-CN" sz="4800" dirty="0">
                <a:solidFill>
                  <a:schemeClr val="bg1"/>
                </a:solidFill>
                <a:latin typeface="微软雅黑" pitchFamily="34" charset="-122"/>
                <a:ea typeface="微软雅黑" pitchFamily="34" charset="-122"/>
              </a:rPr>
              <a:t>4</a:t>
            </a:r>
            <a:endParaRPr lang="zh-CN" altLang="en-US" sz="4800" dirty="0">
              <a:solidFill>
                <a:schemeClr val="bg1"/>
              </a:solidFill>
              <a:latin typeface="微软雅黑" pitchFamily="34" charset="-122"/>
              <a:ea typeface="微软雅黑" pitchFamily="34" charset="-122"/>
            </a:endParaRPr>
          </a:p>
        </p:txBody>
      </p:sp>
      <p:sp>
        <p:nvSpPr>
          <p:cNvPr id="37" name="椭圆 36"/>
          <p:cNvSpPr/>
          <p:nvPr/>
        </p:nvSpPr>
        <p:spPr>
          <a:xfrm>
            <a:off x="7020842" y="2376140"/>
            <a:ext cx="1080120" cy="1080120"/>
          </a:xfrm>
          <a:prstGeom prst="ellipse">
            <a:avLst/>
          </a:prstGeom>
          <a:solidFill>
            <a:srgbClr val="004A82"/>
          </a:solidFill>
          <a:ln w="1524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8" name="矩形 37"/>
          <p:cNvSpPr/>
          <p:nvPr/>
        </p:nvSpPr>
        <p:spPr>
          <a:xfrm>
            <a:off x="7348354" y="2541062"/>
            <a:ext cx="1760720" cy="806698"/>
          </a:xfrm>
          <a:prstGeom prst="rect">
            <a:avLst/>
          </a:prstGeom>
        </p:spPr>
        <p:txBody>
          <a:bodyPr wrap="square" lIns="67376" tIns="33688" rIns="67376" bIns="33688">
            <a:spAutoFit/>
          </a:bodyPr>
          <a:lstStyle/>
          <a:p>
            <a:pPr marL="0" lvl="1"/>
            <a:r>
              <a:rPr lang="en-US" altLang="zh-CN" sz="4800" dirty="0">
                <a:solidFill>
                  <a:schemeClr val="bg1"/>
                </a:solidFill>
                <a:latin typeface="微软雅黑" pitchFamily="34" charset="-122"/>
                <a:ea typeface="微软雅黑" pitchFamily="34" charset="-122"/>
              </a:rPr>
              <a:t>5</a:t>
            </a:r>
            <a:endParaRPr lang="zh-CN" altLang="en-US" sz="4800" dirty="0">
              <a:solidFill>
                <a:schemeClr val="bg1"/>
              </a:solidFill>
              <a:latin typeface="微软雅黑" pitchFamily="34" charset="-122"/>
              <a:ea typeface="微软雅黑" pitchFamily="34" charset="-122"/>
            </a:endParaRPr>
          </a:p>
        </p:txBody>
      </p:sp>
      <p:sp>
        <p:nvSpPr>
          <p:cNvPr id="39" name="圆角矩形 38"/>
          <p:cNvSpPr/>
          <p:nvPr/>
        </p:nvSpPr>
        <p:spPr>
          <a:xfrm>
            <a:off x="3492450" y="-288156"/>
            <a:ext cx="1728192" cy="1106898"/>
          </a:xfrm>
          <a:prstGeom prst="round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p:nvPr/>
        </p:nvCxnSpPr>
        <p:spPr>
          <a:xfrm>
            <a:off x="-1116062" y="503932"/>
            <a:ext cx="4248472" cy="0"/>
          </a:xfrm>
          <a:prstGeom prst="line">
            <a:avLst/>
          </a:prstGeom>
          <a:ln>
            <a:solidFill>
              <a:srgbClr val="004A82"/>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5580682" y="503932"/>
            <a:ext cx="4248472" cy="0"/>
          </a:xfrm>
          <a:prstGeom prst="line">
            <a:avLst/>
          </a:prstGeom>
          <a:ln>
            <a:solidFill>
              <a:srgbClr val="004A82"/>
            </a:solidFill>
          </a:ln>
        </p:spPr>
        <p:style>
          <a:lnRef idx="1">
            <a:schemeClr val="accent1"/>
          </a:lnRef>
          <a:fillRef idx="0">
            <a:schemeClr val="accent1"/>
          </a:fillRef>
          <a:effectRef idx="0">
            <a:schemeClr val="accent1"/>
          </a:effectRef>
          <a:fontRef idx="minor">
            <a:schemeClr val="tx1"/>
          </a:fontRef>
        </p:style>
      </p:cxnSp>
      <p:sp>
        <p:nvSpPr>
          <p:cNvPr id="43" name="矩形 42"/>
          <p:cNvSpPr/>
          <p:nvPr/>
        </p:nvSpPr>
        <p:spPr>
          <a:xfrm>
            <a:off x="3708474" y="28035"/>
            <a:ext cx="1760720" cy="745142"/>
          </a:xfrm>
          <a:prstGeom prst="rect">
            <a:avLst/>
          </a:prstGeom>
        </p:spPr>
        <p:txBody>
          <a:bodyPr wrap="square" lIns="67376" tIns="33688" rIns="67376" bIns="33688">
            <a:spAutoFit/>
          </a:bodyPr>
          <a:lstStyle/>
          <a:p>
            <a:pPr marL="0" lvl="1"/>
            <a:r>
              <a:rPr lang="zh-CN" altLang="en-US" sz="4400" dirty="0">
                <a:solidFill>
                  <a:schemeClr val="bg1"/>
                </a:solidFill>
                <a:latin typeface="微软雅黑" pitchFamily="34" charset="-122"/>
                <a:ea typeface="微软雅黑" pitchFamily="34" charset="-122"/>
              </a:rPr>
              <a:t>目录</a:t>
            </a:r>
          </a:p>
        </p:txBody>
      </p:sp>
      <p:sp>
        <p:nvSpPr>
          <p:cNvPr id="46" name="矩形 45"/>
          <p:cNvSpPr/>
          <p:nvPr/>
        </p:nvSpPr>
        <p:spPr>
          <a:xfrm>
            <a:off x="507594" y="3749427"/>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标题</a:t>
            </a:r>
          </a:p>
        </p:txBody>
      </p:sp>
      <p:sp>
        <p:nvSpPr>
          <p:cNvPr id="47" name="矩形 46"/>
          <p:cNvSpPr/>
          <p:nvPr/>
        </p:nvSpPr>
        <p:spPr>
          <a:xfrm>
            <a:off x="2163778" y="3600276"/>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标题</a:t>
            </a:r>
          </a:p>
        </p:txBody>
      </p:sp>
      <p:sp>
        <p:nvSpPr>
          <p:cNvPr id="48" name="矩形 47"/>
          <p:cNvSpPr/>
          <p:nvPr/>
        </p:nvSpPr>
        <p:spPr>
          <a:xfrm>
            <a:off x="3780482" y="3384252"/>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标题</a:t>
            </a:r>
          </a:p>
        </p:txBody>
      </p:sp>
      <p:sp>
        <p:nvSpPr>
          <p:cNvPr id="49" name="矩形 48"/>
          <p:cNvSpPr/>
          <p:nvPr/>
        </p:nvSpPr>
        <p:spPr>
          <a:xfrm>
            <a:off x="5508674" y="3461395"/>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标题</a:t>
            </a:r>
          </a:p>
        </p:txBody>
      </p:sp>
      <p:sp>
        <p:nvSpPr>
          <p:cNvPr id="50" name="矩形 49"/>
          <p:cNvSpPr/>
          <p:nvPr/>
        </p:nvSpPr>
        <p:spPr>
          <a:xfrm>
            <a:off x="7348354" y="3600276"/>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标题</a:t>
            </a:r>
          </a:p>
        </p:txBody>
      </p:sp>
    </p:spTree>
    <p:extLst>
      <p:ext uri="{BB962C8B-B14F-4D97-AF65-F5344CB8AC3E}">
        <p14:creationId xmlns:p14="http://schemas.microsoft.com/office/powerpoint/2010/main" val="3103131714"/>
      </p:ext>
    </p:extLst>
  </p:cSld>
  <p:clrMapOvr>
    <a:masterClrMapping/>
  </p:clrMapOvr>
  <mc:AlternateContent xmlns:mc="http://schemas.openxmlformats.org/markup-compatibility/2006" xmlns:p14="http://schemas.microsoft.com/office/powerpoint/2010/main">
    <mc:Choice Requires="p14">
      <p:transition spd="slow" p14:dur="2000" advTm="11744"/>
    </mc:Choice>
    <mc:Fallback xmlns="">
      <p:transition spd="slow" advTm="1174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randombar(horizontal)">
                                      <p:cBhvr>
                                        <p:cTn id="15" dur="500"/>
                                        <p:tgtEl>
                                          <p:spTgt spid="3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1000"/>
                                        <p:tgtEl>
                                          <p:spTgt spid="30"/>
                                        </p:tgtEl>
                                      </p:cBhvr>
                                    </p:animEffect>
                                    <p:anim calcmode="lin" valueType="num">
                                      <p:cBhvr>
                                        <p:cTn id="24" dur="1000" fill="hold"/>
                                        <p:tgtEl>
                                          <p:spTgt spid="30"/>
                                        </p:tgtEl>
                                        <p:attrNameLst>
                                          <p:attrName>ppt_x</p:attrName>
                                        </p:attrNameLst>
                                      </p:cBhvr>
                                      <p:tavLst>
                                        <p:tav tm="0">
                                          <p:val>
                                            <p:strVal val="#ppt_x"/>
                                          </p:val>
                                        </p:tav>
                                        <p:tav tm="100000">
                                          <p:val>
                                            <p:strVal val="#ppt_x"/>
                                          </p:val>
                                        </p:tav>
                                      </p:tavLst>
                                    </p:anim>
                                    <p:anim calcmode="lin" valueType="num">
                                      <p:cBhvr>
                                        <p:cTn id="25" dur="1000" fill="hold"/>
                                        <p:tgtEl>
                                          <p:spTgt spid="30"/>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fade">
                                      <p:cBhvr>
                                        <p:cTn id="29" dur="500"/>
                                        <p:tgtEl>
                                          <p:spTgt spid="46"/>
                                        </p:tgtEl>
                                      </p:cBhvr>
                                    </p:animEffect>
                                  </p:childTnLst>
                                </p:cTn>
                              </p:par>
                            </p:childTnLst>
                          </p:cTn>
                        </p:par>
                        <p:par>
                          <p:cTn id="30" fill="hold">
                            <p:stCondLst>
                              <p:cond delay="3500"/>
                            </p:stCondLst>
                            <p:childTnLst>
                              <p:par>
                                <p:cTn id="31" presetID="42" presetClass="entr" presetSubtype="0"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cTn>
                              </p:par>
                            </p:childTnLst>
                          </p:cTn>
                        </p:par>
                        <p:par>
                          <p:cTn id="40" fill="hold">
                            <p:stCondLst>
                              <p:cond delay="5000"/>
                            </p:stCondLst>
                            <p:childTnLst>
                              <p:par>
                                <p:cTn id="41" presetID="42"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1000"/>
                                        <p:tgtEl>
                                          <p:spTgt spid="34"/>
                                        </p:tgtEl>
                                      </p:cBhvr>
                                    </p:animEffect>
                                    <p:anim calcmode="lin" valueType="num">
                                      <p:cBhvr>
                                        <p:cTn id="44" dur="1000" fill="hold"/>
                                        <p:tgtEl>
                                          <p:spTgt spid="34"/>
                                        </p:tgtEl>
                                        <p:attrNameLst>
                                          <p:attrName>ppt_x</p:attrName>
                                        </p:attrNameLst>
                                      </p:cBhvr>
                                      <p:tavLst>
                                        <p:tav tm="0">
                                          <p:val>
                                            <p:strVal val="#ppt_x"/>
                                          </p:val>
                                        </p:tav>
                                        <p:tav tm="100000">
                                          <p:val>
                                            <p:strVal val="#ppt_x"/>
                                          </p:val>
                                        </p:tav>
                                      </p:tavLst>
                                    </p:anim>
                                    <p:anim calcmode="lin" valueType="num">
                                      <p:cBhvr>
                                        <p:cTn id="45" dur="1000" fill="hold"/>
                                        <p:tgtEl>
                                          <p:spTgt spid="34"/>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10" presetClass="entr" presetSubtype="0" fill="hold" nodeType="afterEffect">
                                  <p:stCondLst>
                                    <p:cond delay="0"/>
                                  </p:stCondLst>
                                  <p:childTnLst>
                                    <p:set>
                                      <p:cBhvr>
                                        <p:cTn id="48" dur="1" fill="hold">
                                          <p:stCondLst>
                                            <p:cond delay="0"/>
                                          </p:stCondLst>
                                        </p:cTn>
                                        <p:tgtEl>
                                          <p:spTgt spid="48">
                                            <p:txEl>
                                              <p:pRg st="0" end="0"/>
                                            </p:txEl>
                                          </p:spTgt>
                                        </p:tgtEl>
                                        <p:attrNameLst>
                                          <p:attrName>style.visibility</p:attrName>
                                        </p:attrNameLst>
                                      </p:cBhvr>
                                      <p:to>
                                        <p:strVal val="visible"/>
                                      </p:to>
                                    </p:set>
                                    <p:animEffect transition="in" filter="fade">
                                      <p:cBhvr>
                                        <p:cTn id="49" dur="500"/>
                                        <p:tgtEl>
                                          <p:spTgt spid="48">
                                            <p:txEl>
                                              <p:pRg st="0" end="0"/>
                                            </p:txEl>
                                          </p:spTgt>
                                        </p:tgtEl>
                                      </p:cBhvr>
                                    </p:animEffect>
                                  </p:childTnLst>
                                </p:cTn>
                              </p:par>
                            </p:childTnLst>
                          </p:cTn>
                        </p:par>
                        <p:par>
                          <p:cTn id="50" fill="hold">
                            <p:stCondLst>
                              <p:cond delay="6500"/>
                            </p:stCondLst>
                            <p:childTnLst>
                              <p:par>
                                <p:cTn id="51" presetID="42" presetClass="entr" presetSubtype="0"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1000"/>
                                        <p:tgtEl>
                                          <p:spTgt spid="36"/>
                                        </p:tgtEl>
                                      </p:cBhvr>
                                    </p:animEffect>
                                    <p:anim calcmode="lin" valueType="num">
                                      <p:cBhvr>
                                        <p:cTn id="54" dur="1000" fill="hold"/>
                                        <p:tgtEl>
                                          <p:spTgt spid="36"/>
                                        </p:tgtEl>
                                        <p:attrNameLst>
                                          <p:attrName>ppt_x</p:attrName>
                                        </p:attrNameLst>
                                      </p:cBhvr>
                                      <p:tavLst>
                                        <p:tav tm="0">
                                          <p:val>
                                            <p:strVal val="#ppt_x"/>
                                          </p:val>
                                        </p:tav>
                                        <p:tav tm="100000">
                                          <p:val>
                                            <p:strVal val="#ppt_x"/>
                                          </p:val>
                                        </p:tav>
                                      </p:tavLst>
                                    </p:anim>
                                    <p:anim calcmode="lin" valueType="num">
                                      <p:cBhvr>
                                        <p:cTn id="55" dur="1000" fill="hold"/>
                                        <p:tgtEl>
                                          <p:spTgt spid="36"/>
                                        </p:tgtEl>
                                        <p:attrNameLst>
                                          <p:attrName>ppt_y</p:attrName>
                                        </p:attrNameLst>
                                      </p:cBhvr>
                                      <p:tavLst>
                                        <p:tav tm="0">
                                          <p:val>
                                            <p:strVal val="#ppt_y+.1"/>
                                          </p:val>
                                        </p:tav>
                                        <p:tav tm="100000">
                                          <p:val>
                                            <p:strVal val="#ppt_y"/>
                                          </p:val>
                                        </p:tav>
                                      </p:tavLst>
                                    </p:anim>
                                  </p:childTnLst>
                                </p:cTn>
                              </p:par>
                            </p:childTnLst>
                          </p:cTn>
                        </p:par>
                        <p:par>
                          <p:cTn id="56" fill="hold">
                            <p:stCondLst>
                              <p:cond delay="7500"/>
                            </p:stCondLst>
                            <p:childTnLst>
                              <p:par>
                                <p:cTn id="57" presetID="10" presetClass="entr" presetSubtype="0"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fade">
                                      <p:cBhvr>
                                        <p:cTn id="59" dur="500"/>
                                        <p:tgtEl>
                                          <p:spTgt spid="49"/>
                                        </p:tgtEl>
                                      </p:cBhvr>
                                    </p:animEffect>
                                  </p:childTnLst>
                                </p:cTn>
                              </p:par>
                            </p:childTnLst>
                          </p:cTn>
                        </p:par>
                        <p:par>
                          <p:cTn id="60" fill="hold">
                            <p:stCondLst>
                              <p:cond delay="8000"/>
                            </p:stCondLst>
                            <p:childTnLst>
                              <p:par>
                                <p:cTn id="61" presetID="42" presetClass="entr" presetSubtype="0"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1000"/>
                                        <p:tgtEl>
                                          <p:spTgt spid="38"/>
                                        </p:tgtEl>
                                      </p:cBhvr>
                                    </p:animEffect>
                                    <p:anim calcmode="lin" valueType="num">
                                      <p:cBhvr>
                                        <p:cTn id="64" dur="1000" fill="hold"/>
                                        <p:tgtEl>
                                          <p:spTgt spid="38"/>
                                        </p:tgtEl>
                                        <p:attrNameLst>
                                          <p:attrName>ppt_x</p:attrName>
                                        </p:attrNameLst>
                                      </p:cBhvr>
                                      <p:tavLst>
                                        <p:tav tm="0">
                                          <p:val>
                                            <p:strVal val="#ppt_x"/>
                                          </p:val>
                                        </p:tav>
                                        <p:tav tm="100000">
                                          <p:val>
                                            <p:strVal val="#ppt_x"/>
                                          </p:val>
                                        </p:tav>
                                      </p:tavLst>
                                    </p:anim>
                                    <p:anim calcmode="lin" valueType="num">
                                      <p:cBhvr>
                                        <p:cTn id="65" dur="1000" fill="hold"/>
                                        <p:tgtEl>
                                          <p:spTgt spid="38"/>
                                        </p:tgtEl>
                                        <p:attrNameLst>
                                          <p:attrName>ppt_y</p:attrName>
                                        </p:attrNameLst>
                                      </p:cBhvr>
                                      <p:tavLst>
                                        <p:tav tm="0">
                                          <p:val>
                                            <p:strVal val="#ppt_y+.1"/>
                                          </p:val>
                                        </p:tav>
                                        <p:tav tm="100000">
                                          <p:val>
                                            <p:strVal val="#ppt_y"/>
                                          </p:val>
                                        </p:tav>
                                      </p:tavLst>
                                    </p:anim>
                                  </p:childTnLst>
                                </p:cTn>
                              </p:par>
                            </p:childTnLst>
                          </p:cTn>
                        </p:par>
                        <p:par>
                          <p:cTn id="66" fill="hold">
                            <p:stCondLst>
                              <p:cond delay="9000"/>
                            </p:stCondLst>
                            <p:childTnLst>
                              <p:par>
                                <p:cTn id="67" presetID="10" presetClass="entr" presetSubtype="0" fill="hold" grpId="0" nodeType="afterEffect">
                                  <p:stCondLst>
                                    <p:cond delay="0"/>
                                  </p:stCondLst>
                                  <p:childTnLst>
                                    <p:set>
                                      <p:cBhvr>
                                        <p:cTn id="68" dur="1" fill="hold">
                                          <p:stCondLst>
                                            <p:cond delay="0"/>
                                          </p:stCondLst>
                                        </p:cTn>
                                        <p:tgtEl>
                                          <p:spTgt spid="50"/>
                                        </p:tgtEl>
                                        <p:attrNameLst>
                                          <p:attrName>style.visibility</p:attrName>
                                        </p:attrNameLst>
                                      </p:cBhvr>
                                      <p:to>
                                        <p:strVal val="visible"/>
                                      </p:to>
                                    </p:set>
                                    <p:animEffect transition="in" filter="fade">
                                      <p:cBhvr>
                                        <p:cTn id="6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P spid="34" grpId="0"/>
      <p:bldP spid="36" grpId="0"/>
      <p:bldP spid="38" grpId="0"/>
      <p:bldP spid="39" grpId="0" animBg="1"/>
      <p:bldP spid="43" grpId="0"/>
      <p:bldP spid="46" grpId="0"/>
      <p:bldP spid="47" grpId="0"/>
      <p:bldP spid="49" grpId="0"/>
      <p:bldP spid="5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p:nvPr/>
        </p:nvSpPr>
        <p:spPr>
          <a:xfrm>
            <a:off x="1" y="1138521"/>
            <a:ext cx="8094961" cy="1714491"/>
          </a:xfrm>
          <a:prstGeom prst="rect">
            <a:avLst/>
          </a:prstGeom>
          <a:solidFill>
            <a:schemeClr val="bg1">
              <a:lumMod val="65000"/>
              <a:alpha val="2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anchor="ctr"/>
          <a:lstStyle/>
          <a:p>
            <a:pPr algn="ctr">
              <a:defRPr/>
            </a:pPr>
            <a:endParaRPr lang="en-US">
              <a:solidFill>
                <a:schemeClr val="bg1">
                  <a:lumMod val="95000"/>
                </a:schemeClr>
              </a:solidFill>
            </a:endParaRPr>
          </a:p>
        </p:txBody>
      </p:sp>
      <p:sp>
        <p:nvSpPr>
          <p:cNvPr id="3" name="Rectangle 2"/>
          <p:cNvSpPr/>
          <p:nvPr/>
        </p:nvSpPr>
        <p:spPr>
          <a:xfrm>
            <a:off x="4510989" y="1138521"/>
            <a:ext cx="3604199" cy="1714491"/>
          </a:xfrm>
          <a:prstGeom prst="rect">
            <a:avLst/>
          </a:prstGeom>
          <a:blipFill>
            <a:blip r:embed="rId3"/>
            <a:srcRect/>
            <a:stretch>
              <a:fillRect/>
            </a:stretch>
          </a:blip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anchor="ctr"/>
          <a:lstStyle/>
          <a:p>
            <a:pPr algn="ctr">
              <a:defRPr/>
            </a:pPr>
            <a:endParaRPr lang="en-US">
              <a:solidFill>
                <a:schemeClr val="bg1">
                  <a:lumMod val="95000"/>
                </a:schemeClr>
              </a:solidFill>
            </a:endParaRPr>
          </a:p>
        </p:txBody>
      </p:sp>
      <p:sp>
        <p:nvSpPr>
          <p:cNvPr id="4" name="矩形 3"/>
          <p:cNvSpPr/>
          <p:nvPr/>
        </p:nvSpPr>
        <p:spPr>
          <a:xfrm>
            <a:off x="3358603" y="1479975"/>
            <a:ext cx="905509" cy="298866"/>
          </a:xfrm>
          <a:prstGeom prst="rect">
            <a:avLst/>
          </a:prstGeom>
          <a:effectLst/>
        </p:spPr>
        <p:txBody>
          <a:bodyPr wrap="none" lIns="67376" tIns="33688" rIns="67376" bIns="33688">
            <a:spAutoFit/>
          </a:bodyPr>
          <a:lstStyle/>
          <a:p>
            <a:pPr algn="r"/>
            <a:r>
              <a:rPr lang="zh-CN" altLang="en-US" sz="1500" b="1" dirty="0">
                <a:solidFill>
                  <a:srgbClr val="2F5EB0"/>
                </a:solidFill>
                <a:latin typeface="微软雅黑" pitchFamily="34" charset="-122"/>
                <a:ea typeface="微软雅黑" pitchFamily="34" charset="-122"/>
              </a:rPr>
              <a:t>添加标题</a:t>
            </a:r>
            <a:endParaRPr lang="en-US" altLang="zh-CN" sz="1500" b="1" dirty="0">
              <a:solidFill>
                <a:srgbClr val="2F5EB0"/>
              </a:solidFill>
              <a:latin typeface="微软雅黑" pitchFamily="34" charset="-122"/>
              <a:ea typeface="微软雅黑" pitchFamily="34" charset="-122"/>
            </a:endParaRPr>
          </a:p>
        </p:txBody>
      </p:sp>
      <p:sp>
        <p:nvSpPr>
          <p:cNvPr id="5" name="矩形 47"/>
          <p:cNvSpPr>
            <a:spLocks noChangeArrowheads="1"/>
          </p:cNvSpPr>
          <p:nvPr/>
        </p:nvSpPr>
        <p:spPr bwMode="auto">
          <a:xfrm>
            <a:off x="992773" y="1797510"/>
            <a:ext cx="3217910" cy="8912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30000"/>
              </a:lnSpc>
              <a:spcBef>
                <a:spcPct val="0"/>
              </a:spcBef>
              <a:buNone/>
            </a:pPr>
            <a:r>
              <a:rPr lang="zh-CN" altLang="en-US" sz="1000" dirty="0">
                <a:solidFill>
                  <a:schemeClr val="tx1">
                    <a:lumMod val="50000"/>
                    <a:lumOff val="50000"/>
                  </a:schemeClr>
                </a:solidFill>
                <a:sym typeface="微软雅黑" pitchFamily="34" charset="-122"/>
              </a:rPr>
              <a:t>在此录入上述图表的综合描述说明，在此录入上述图表的上述图表的综合描述说明入。在此录入上述图表的综合描述说明，在此录入上述图表的上述图表的综合描述说明入</a:t>
            </a:r>
          </a:p>
        </p:txBody>
      </p:sp>
      <p:sp>
        <p:nvSpPr>
          <p:cNvPr id="6" name="TextBox 7"/>
          <p:cNvSpPr>
            <a:spLocks noChangeArrowheads="1"/>
          </p:cNvSpPr>
          <p:nvPr/>
        </p:nvSpPr>
        <p:spPr bwMode="auto">
          <a:xfrm>
            <a:off x="1683701" y="3272445"/>
            <a:ext cx="1275560" cy="203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b="1" dirty="0">
                <a:solidFill>
                  <a:srgbClr val="2F5EB0"/>
                </a:solidFill>
                <a:latin typeface="Impact MT Std" pitchFamily="34" charset="0"/>
                <a:ea typeface="微软雅黑" pitchFamily="34" charset="-122"/>
                <a:sym typeface="微软雅黑" pitchFamily="34" charset="-122"/>
              </a:rPr>
              <a:t>添加标题文字</a:t>
            </a:r>
            <a:endParaRPr lang="zh-CN" altLang="en-US" b="1" dirty="0">
              <a:solidFill>
                <a:srgbClr val="2F5EB0"/>
              </a:solidFill>
              <a:latin typeface="微软雅黑" pitchFamily="34" charset="-122"/>
              <a:ea typeface="微软雅黑" pitchFamily="34" charset="-122"/>
              <a:sym typeface="微软雅黑" pitchFamily="34" charset="-122"/>
            </a:endParaRPr>
          </a:p>
        </p:txBody>
      </p:sp>
      <p:sp>
        <p:nvSpPr>
          <p:cNvPr id="7" name="圆角矩形 6"/>
          <p:cNvSpPr/>
          <p:nvPr/>
        </p:nvSpPr>
        <p:spPr>
          <a:xfrm>
            <a:off x="1268953" y="3213917"/>
            <a:ext cx="1690308" cy="343256"/>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solidFill>
                <a:srgbClr val="2F5EB0"/>
              </a:solidFill>
            </a:endParaRPr>
          </a:p>
        </p:txBody>
      </p:sp>
      <p:sp>
        <p:nvSpPr>
          <p:cNvPr id="8" name="TextBox 7"/>
          <p:cNvSpPr>
            <a:spLocks noChangeArrowheads="1"/>
          </p:cNvSpPr>
          <p:nvPr/>
        </p:nvSpPr>
        <p:spPr bwMode="auto">
          <a:xfrm>
            <a:off x="1045922" y="3733006"/>
            <a:ext cx="1913339" cy="4750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10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a:t>
            </a:r>
          </a:p>
        </p:txBody>
      </p:sp>
      <p:grpSp>
        <p:nvGrpSpPr>
          <p:cNvPr id="9" name="组合 8"/>
          <p:cNvGrpSpPr/>
          <p:nvPr/>
        </p:nvGrpSpPr>
        <p:grpSpPr>
          <a:xfrm>
            <a:off x="1045922" y="3143930"/>
            <a:ext cx="485293" cy="483231"/>
            <a:chOff x="1417067" y="4277724"/>
            <a:chExt cx="657499" cy="657499"/>
          </a:xfrm>
        </p:grpSpPr>
        <p:grpSp>
          <p:nvGrpSpPr>
            <p:cNvPr id="10" name="组合 9"/>
            <p:cNvGrpSpPr/>
            <p:nvPr/>
          </p:nvGrpSpPr>
          <p:grpSpPr>
            <a:xfrm>
              <a:off x="1417067" y="4277724"/>
              <a:ext cx="657499" cy="657499"/>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12" name="椭圆 11"/>
              <p:cNvSpPr/>
              <p:nvPr/>
            </p:nvSpPr>
            <p:spPr>
              <a:xfrm>
                <a:off x="3724323" y="1908536"/>
                <a:ext cx="1329153" cy="1329153"/>
              </a:xfrm>
              <a:prstGeom prst="ellipse">
                <a:avLst/>
              </a:prstGeom>
              <a:solidFill>
                <a:srgbClr val="2F5EB0"/>
              </a:solidFill>
              <a:ln w="28575">
                <a:solidFill>
                  <a:srgbClr val="004A82"/>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F5EB0"/>
                  </a:solidFill>
                  <a:latin typeface="微软雅黑" panose="020B0503020204020204" pitchFamily="34" charset="-122"/>
                  <a:ea typeface="微软雅黑" panose="020B0503020204020204" pitchFamily="34" charset="-122"/>
                </a:endParaRPr>
              </a:p>
            </p:txBody>
          </p:sp>
          <p:sp>
            <p:nvSpPr>
              <p:cNvPr id="13" name="椭圆 12"/>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grpSp>
        <p:sp>
          <p:nvSpPr>
            <p:cNvPr id="11" name="TextBox 7"/>
            <p:cNvSpPr>
              <a:spLocks noChangeArrowheads="1"/>
            </p:cNvSpPr>
            <p:nvPr/>
          </p:nvSpPr>
          <p:spPr bwMode="auto">
            <a:xfrm>
              <a:off x="1517646" y="4452585"/>
              <a:ext cx="456340" cy="3140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rgbClr val="2F5EB0"/>
                  </a:solidFill>
                  <a:latin typeface="微软雅黑" panose="020B0503020204020204" pitchFamily="34" charset="-122"/>
                  <a:ea typeface="微软雅黑" panose="020B0503020204020204" pitchFamily="34" charset="-122"/>
                  <a:sym typeface="微软雅黑" pitchFamily="34" charset="-122"/>
                </a:rPr>
                <a:t>1</a:t>
              </a:r>
              <a:endParaRPr lang="zh-CN" altLang="en-US" sz="1500" b="1" dirty="0">
                <a:solidFill>
                  <a:srgbClr val="2F5EB0"/>
                </a:solidFill>
                <a:latin typeface="微软雅黑" panose="020B0503020204020204" pitchFamily="34" charset="-122"/>
                <a:ea typeface="微软雅黑" panose="020B0503020204020204" pitchFamily="34" charset="-122"/>
                <a:sym typeface="微软雅黑" pitchFamily="34" charset="-122"/>
              </a:endParaRPr>
            </a:p>
          </p:txBody>
        </p:sp>
      </p:grpSp>
      <p:sp>
        <p:nvSpPr>
          <p:cNvPr id="14" name="TextBox 7"/>
          <p:cNvSpPr>
            <a:spLocks noChangeArrowheads="1"/>
          </p:cNvSpPr>
          <p:nvPr/>
        </p:nvSpPr>
        <p:spPr bwMode="auto">
          <a:xfrm>
            <a:off x="4075375" y="3283742"/>
            <a:ext cx="1275560" cy="203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b="1" dirty="0">
                <a:solidFill>
                  <a:srgbClr val="2F5EB0"/>
                </a:solidFill>
                <a:latin typeface="Impact MT Std" pitchFamily="34" charset="0"/>
                <a:ea typeface="微软雅黑" pitchFamily="34" charset="-122"/>
                <a:sym typeface="微软雅黑" pitchFamily="34" charset="-122"/>
              </a:rPr>
              <a:t>添加标题文字</a:t>
            </a:r>
            <a:endParaRPr lang="zh-CN" altLang="en-US" b="1" dirty="0">
              <a:solidFill>
                <a:srgbClr val="2F5EB0"/>
              </a:solidFill>
              <a:latin typeface="微软雅黑" pitchFamily="34" charset="-122"/>
              <a:ea typeface="微软雅黑" pitchFamily="34" charset="-122"/>
              <a:sym typeface="微软雅黑" pitchFamily="34" charset="-122"/>
            </a:endParaRPr>
          </a:p>
        </p:txBody>
      </p:sp>
      <p:sp>
        <p:nvSpPr>
          <p:cNvPr id="15" name="圆角矩形 14"/>
          <p:cNvSpPr/>
          <p:nvPr/>
        </p:nvSpPr>
        <p:spPr>
          <a:xfrm>
            <a:off x="3660627" y="3225215"/>
            <a:ext cx="1690308" cy="343256"/>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solidFill>
                <a:srgbClr val="2F5EB0"/>
              </a:solidFill>
            </a:endParaRPr>
          </a:p>
        </p:txBody>
      </p:sp>
      <p:sp>
        <p:nvSpPr>
          <p:cNvPr id="16" name="TextBox 7"/>
          <p:cNvSpPr>
            <a:spLocks noChangeArrowheads="1"/>
          </p:cNvSpPr>
          <p:nvPr/>
        </p:nvSpPr>
        <p:spPr bwMode="auto">
          <a:xfrm>
            <a:off x="3437596" y="3744304"/>
            <a:ext cx="1913339" cy="4750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10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a:t>
            </a:r>
          </a:p>
        </p:txBody>
      </p:sp>
      <p:grpSp>
        <p:nvGrpSpPr>
          <p:cNvPr id="17" name="组合 16"/>
          <p:cNvGrpSpPr/>
          <p:nvPr/>
        </p:nvGrpSpPr>
        <p:grpSpPr>
          <a:xfrm>
            <a:off x="3441632" y="3155228"/>
            <a:ext cx="485293" cy="483231"/>
            <a:chOff x="1417067" y="4277724"/>
            <a:chExt cx="657499" cy="657499"/>
          </a:xfrm>
        </p:grpSpPr>
        <p:grpSp>
          <p:nvGrpSpPr>
            <p:cNvPr id="18" name="组合 17"/>
            <p:cNvGrpSpPr/>
            <p:nvPr/>
          </p:nvGrpSpPr>
          <p:grpSpPr>
            <a:xfrm>
              <a:off x="1417067" y="4277724"/>
              <a:ext cx="657499" cy="657499"/>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20" name="椭圆 19"/>
              <p:cNvSpPr/>
              <p:nvPr/>
            </p:nvSpPr>
            <p:spPr>
              <a:xfrm>
                <a:off x="3724323" y="1908536"/>
                <a:ext cx="1329153" cy="1329153"/>
              </a:xfrm>
              <a:prstGeom prst="ellipse">
                <a:avLst/>
              </a:prstGeom>
              <a:solidFill>
                <a:srgbClr val="2F5EB0"/>
              </a:solidFill>
              <a:ln w="28575">
                <a:solidFill>
                  <a:srgbClr val="004A82"/>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sp>
            <p:nvSpPr>
              <p:cNvPr id="21" name="椭圆 20"/>
              <p:cNvSpPr/>
              <p:nvPr/>
            </p:nvSpPr>
            <p:spPr>
              <a:xfrm>
                <a:off x="3839838" y="2024052"/>
                <a:ext cx="1098122" cy="1098122"/>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grpSp>
        <p:sp>
          <p:nvSpPr>
            <p:cNvPr id="19" name="TextBox 7"/>
            <p:cNvSpPr>
              <a:spLocks noChangeArrowheads="1"/>
            </p:cNvSpPr>
            <p:nvPr/>
          </p:nvSpPr>
          <p:spPr bwMode="auto">
            <a:xfrm>
              <a:off x="1517646" y="4452585"/>
              <a:ext cx="456340" cy="3140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rgbClr val="2F5EB0"/>
                  </a:solidFill>
                  <a:latin typeface="微软雅黑" panose="020B0503020204020204" pitchFamily="34" charset="-122"/>
                  <a:ea typeface="微软雅黑" panose="020B0503020204020204" pitchFamily="34" charset="-122"/>
                  <a:sym typeface="微软雅黑" pitchFamily="34" charset="-122"/>
                </a:rPr>
                <a:t>2</a:t>
              </a:r>
              <a:endParaRPr lang="zh-CN" altLang="en-US" sz="1500" b="1" dirty="0">
                <a:solidFill>
                  <a:srgbClr val="2F5EB0"/>
                </a:solidFill>
                <a:latin typeface="微软雅黑" panose="020B0503020204020204" pitchFamily="34" charset="-122"/>
                <a:ea typeface="微软雅黑" panose="020B0503020204020204" pitchFamily="34" charset="-122"/>
                <a:sym typeface="微软雅黑" pitchFamily="34" charset="-122"/>
              </a:endParaRPr>
            </a:p>
          </p:txBody>
        </p:sp>
      </p:grpSp>
      <p:sp>
        <p:nvSpPr>
          <p:cNvPr id="22" name="TextBox 7"/>
          <p:cNvSpPr>
            <a:spLocks noChangeArrowheads="1"/>
          </p:cNvSpPr>
          <p:nvPr/>
        </p:nvSpPr>
        <p:spPr bwMode="auto">
          <a:xfrm>
            <a:off x="6467050" y="3283742"/>
            <a:ext cx="1275560" cy="203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b="1" dirty="0">
                <a:solidFill>
                  <a:srgbClr val="2F5EB0"/>
                </a:solidFill>
                <a:latin typeface="Impact MT Std" pitchFamily="34" charset="0"/>
                <a:ea typeface="微软雅黑" pitchFamily="34" charset="-122"/>
                <a:sym typeface="微软雅黑" pitchFamily="34" charset="-122"/>
              </a:rPr>
              <a:t>添加标题文字</a:t>
            </a:r>
            <a:endParaRPr lang="zh-CN" altLang="en-US" b="1" dirty="0">
              <a:solidFill>
                <a:srgbClr val="2F5EB0"/>
              </a:solidFill>
              <a:latin typeface="微软雅黑" pitchFamily="34" charset="-122"/>
              <a:ea typeface="微软雅黑" pitchFamily="34" charset="-122"/>
              <a:sym typeface="微软雅黑" pitchFamily="34" charset="-122"/>
            </a:endParaRPr>
          </a:p>
        </p:txBody>
      </p:sp>
      <p:sp>
        <p:nvSpPr>
          <p:cNvPr id="23" name="圆角矩形 22"/>
          <p:cNvSpPr/>
          <p:nvPr/>
        </p:nvSpPr>
        <p:spPr>
          <a:xfrm>
            <a:off x="6052302" y="3225215"/>
            <a:ext cx="1687091" cy="343256"/>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solidFill>
                <a:srgbClr val="2F5EB0"/>
              </a:solidFill>
            </a:endParaRPr>
          </a:p>
        </p:txBody>
      </p:sp>
      <p:sp>
        <p:nvSpPr>
          <p:cNvPr id="24" name="TextBox 7"/>
          <p:cNvSpPr>
            <a:spLocks noChangeArrowheads="1"/>
          </p:cNvSpPr>
          <p:nvPr/>
        </p:nvSpPr>
        <p:spPr bwMode="auto">
          <a:xfrm>
            <a:off x="5829270" y="3744304"/>
            <a:ext cx="1913339" cy="4750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1000" dirty="0">
                <a:solidFill>
                  <a:schemeClr val="tx1">
                    <a:lumMod val="50000"/>
                    <a:lumOff val="50000"/>
                  </a:schemeClr>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a:t>
            </a:r>
          </a:p>
        </p:txBody>
      </p:sp>
      <p:grpSp>
        <p:nvGrpSpPr>
          <p:cNvPr id="25" name="组合 24"/>
          <p:cNvGrpSpPr/>
          <p:nvPr/>
        </p:nvGrpSpPr>
        <p:grpSpPr>
          <a:xfrm>
            <a:off x="5829270" y="3155228"/>
            <a:ext cx="485293" cy="483231"/>
            <a:chOff x="1417067" y="4277724"/>
            <a:chExt cx="657499" cy="657499"/>
          </a:xfrm>
        </p:grpSpPr>
        <p:grpSp>
          <p:nvGrpSpPr>
            <p:cNvPr id="26" name="组合 25"/>
            <p:cNvGrpSpPr/>
            <p:nvPr/>
          </p:nvGrpSpPr>
          <p:grpSpPr>
            <a:xfrm>
              <a:off x="1417067" y="4277724"/>
              <a:ext cx="657499" cy="657499"/>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28" name="椭圆 27"/>
              <p:cNvSpPr/>
              <p:nvPr/>
            </p:nvSpPr>
            <p:spPr>
              <a:xfrm>
                <a:off x="3724323" y="1908536"/>
                <a:ext cx="1329153" cy="1329153"/>
              </a:xfrm>
              <a:prstGeom prst="ellipse">
                <a:avLst/>
              </a:prstGeom>
              <a:solidFill>
                <a:srgbClr val="2F5EB0"/>
              </a:solidFill>
              <a:ln w="285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sp>
            <p:nvSpPr>
              <p:cNvPr id="29" name="椭圆 28"/>
              <p:cNvSpPr/>
              <p:nvPr/>
            </p:nvSpPr>
            <p:spPr>
              <a:xfrm>
                <a:off x="3839838" y="2024052"/>
                <a:ext cx="1098122" cy="1098122"/>
              </a:xfrm>
              <a:prstGeom prst="ellipse">
                <a:avLst/>
              </a:prstGeom>
              <a:solidFill>
                <a:schemeClr val="bg1"/>
              </a:solidFill>
              <a:ln>
                <a:solidFill>
                  <a:srgbClr val="004A8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2F5EB0"/>
                  </a:solidFill>
                  <a:latin typeface="微软雅黑" panose="020B0503020204020204" pitchFamily="34" charset="-122"/>
                  <a:ea typeface="微软雅黑" panose="020B0503020204020204" pitchFamily="34" charset="-122"/>
                </a:endParaRPr>
              </a:p>
            </p:txBody>
          </p:sp>
        </p:grpSp>
        <p:sp>
          <p:nvSpPr>
            <p:cNvPr id="27" name="TextBox 7"/>
            <p:cNvSpPr>
              <a:spLocks noChangeArrowheads="1"/>
            </p:cNvSpPr>
            <p:nvPr/>
          </p:nvSpPr>
          <p:spPr bwMode="auto">
            <a:xfrm>
              <a:off x="1517646" y="4452585"/>
              <a:ext cx="456340" cy="3140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500" b="1" dirty="0">
                  <a:solidFill>
                    <a:srgbClr val="2F5EB0"/>
                  </a:solidFill>
                  <a:latin typeface="微软雅黑" panose="020B0503020204020204" pitchFamily="34" charset="-122"/>
                  <a:ea typeface="微软雅黑" panose="020B0503020204020204" pitchFamily="34" charset="-122"/>
                  <a:sym typeface="微软雅黑" pitchFamily="34" charset="-122"/>
                </a:rPr>
                <a:t>3</a:t>
              </a:r>
              <a:endParaRPr lang="zh-CN" altLang="en-US" sz="1500" b="1" dirty="0">
                <a:solidFill>
                  <a:srgbClr val="2F5EB0"/>
                </a:solidFill>
                <a:latin typeface="微软雅黑" panose="020B0503020204020204" pitchFamily="34" charset="-122"/>
                <a:ea typeface="微软雅黑" panose="020B0503020204020204" pitchFamily="34" charset="-122"/>
                <a:sym typeface="微软雅黑" pitchFamily="34" charset="-122"/>
              </a:endParaRPr>
            </a:p>
          </p:txBody>
        </p:sp>
      </p:grpSp>
      <p:sp>
        <p:nvSpPr>
          <p:cNvPr id="30" name="圆角矩形 38"/>
          <p:cNvSpPr/>
          <p:nvPr/>
        </p:nvSpPr>
        <p:spPr>
          <a:xfrm>
            <a:off x="3492450" y="-576188"/>
            <a:ext cx="1728192" cy="1106898"/>
          </a:xfrm>
          <a:prstGeom prst="round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3531930" y="71884"/>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3137353293"/>
      </p:ext>
    </p:extLst>
  </p:cSld>
  <p:clrMapOvr>
    <a:masterClrMapping/>
  </p:clrMapOvr>
  <mc:AlternateContent xmlns:mc="http://schemas.openxmlformats.org/markup-compatibility/2006" xmlns:p14="http://schemas.microsoft.com/office/powerpoint/2010/main">
    <mc:Choice Requires="p14">
      <p:transition spd="slow" p14:dur="2000" advTm="10859"/>
    </mc:Choice>
    <mc:Fallback xmlns="">
      <p:transition spd="slow" advTm="108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0"/>
                                        <p:tgtEl>
                                          <p:spTgt spid="8"/>
                                        </p:tgtEl>
                                      </p:cBhvr>
                                    </p:animEffect>
                                    <p:anim calcmode="lin" valueType="num">
                                      <p:cBhvr>
                                        <p:cTn id="44" dur="1000" fill="hold"/>
                                        <p:tgtEl>
                                          <p:spTgt spid="8"/>
                                        </p:tgtEl>
                                        <p:attrNameLst>
                                          <p:attrName>ppt_x</p:attrName>
                                        </p:attrNameLst>
                                      </p:cBhvr>
                                      <p:tavLst>
                                        <p:tav tm="0">
                                          <p:val>
                                            <p:strVal val="#ppt_x"/>
                                          </p:val>
                                        </p:tav>
                                        <p:tav tm="100000">
                                          <p:val>
                                            <p:strVal val="#ppt_x"/>
                                          </p:val>
                                        </p:tav>
                                      </p:tavLst>
                                    </p:anim>
                                    <p:anim calcmode="lin" valueType="num">
                                      <p:cBhvr>
                                        <p:cTn id="45" dur="1000" fill="hold"/>
                                        <p:tgtEl>
                                          <p:spTgt spid="8"/>
                                        </p:tgtEl>
                                        <p:attrNameLst>
                                          <p:attrName>ppt_y</p:attrName>
                                        </p:attrNameLst>
                                      </p:cBhvr>
                                      <p:tavLst>
                                        <p:tav tm="0">
                                          <p:val>
                                            <p:strVal val="#ppt_y+.1"/>
                                          </p:val>
                                        </p:tav>
                                        <p:tav tm="100000">
                                          <p:val>
                                            <p:strVal val="#ppt_y"/>
                                          </p:val>
                                        </p:tav>
                                      </p:tavLst>
                                    </p:anim>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left)">
                                      <p:cBhvr>
                                        <p:cTn id="55" dur="500"/>
                                        <p:tgtEl>
                                          <p:spTgt spid="15"/>
                                        </p:tgtEl>
                                      </p:cBhvr>
                                    </p:animEffect>
                                  </p:childTnLst>
                                </p:cTn>
                              </p:par>
                            </p:childTnLst>
                          </p:cTn>
                        </p:par>
                        <p:par>
                          <p:cTn id="56" fill="hold">
                            <p:stCondLst>
                              <p:cond delay="5500"/>
                            </p:stCondLst>
                            <p:childTnLst>
                              <p:par>
                                <p:cTn id="57" presetID="53" presetClass="entr" presetSubtype="16"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p:cTn id="59" dur="500" fill="hold"/>
                                        <p:tgtEl>
                                          <p:spTgt spid="14"/>
                                        </p:tgtEl>
                                        <p:attrNameLst>
                                          <p:attrName>ppt_w</p:attrName>
                                        </p:attrNameLst>
                                      </p:cBhvr>
                                      <p:tavLst>
                                        <p:tav tm="0">
                                          <p:val>
                                            <p:fltVal val="0"/>
                                          </p:val>
                                        </p:tav>
                                        <p:tav tm="100000">
                                          <p:val>
                                            <p:strVal val="#ppt_w"/>
                                          </p:val>
                                        </p:tav>
                                      </p:tavLst>
                                    </p:anim>
                                    <p:anim calcmode="lin" valueType="num">
                                      <p:cBhvr>
                                        <p:cTn id="60" dur="500" fill="hold"/>
                                        <p:tgtEl>
                                          <p:spTgt spid="14"/>
                                        </p:tgtEl>
                                        <p:attrNameLst>
                                          <p:attrName>ppt_h</p:attrName>
                                        </p:attrNameLst>
                                      </p:cBhvr>
                                      <p:tavLst>
                                        <p:tav tm="0">
                                          <p:val>
                                            <p:fltVal val="0"/>
                                          </p:val>
                                        </p:tav>
                                        <p:tav tm="100000">
                                          <p:val>
                                            <p:strVal val="#ppt_h"/>
                                          </p:val>
                                        </p:tav>
                                      </p:tavLst>
                                    </p:anim>
                                    <p:animEffect transition="in" filter="fade">
                                      <p:cBhvr>
                                        <p:cTn id="61" dur="500"/>
                                        <p:tgtEl>
                                          <p:spTgt spid="14"/>
                                        </p:tgtEl>
                                      </p:cBhvr>
                                    </p:animEffect>
                                  </p:childTnLst>
                                </p:cTn>
                              </p:par>
                            </p:childTnLst>
                          </p:cTn>
                        </p:par>
                        <p:par>
                          <p:cTn id="62" fill="hold">
                            <p:stCondLst>
                              <p:cond delay="6000"/>
                            </p:stCondLst>
                            <p:childTnLst>
                              <p:par>
                                <p:cTn id="63" presetID="42" presetClass="entr" presetSubtype="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1000"/>
                                        <p:tgtEl>
                                          <p:spTgt spid="16"/>
                                        </p:tgtEl>
                                      </p:cBhvr>
                                    </p:animEffect>
                                    <p:anim calcmode="lin" valueType="num">
                                      <p:cBhvr>
                                        <p:cTn id="66" dur="1000" fill="hold"/>
                                        <p:tgtEl>
                                          <p:spTgt spid="16"/>
                                        </p:tgtEl>
                                        <p:attrNameLst>
                                          <p:attrName>ppt_x</p:attrName>
                                        </p:attrNameLst>
                                      </p:cBhvr>
                                      <p:tavLst>
                                        <p:tav tm="0">
                                          <p:val>
                                            <p:strVal val="#ppt_x"/>
                                          </p:val>
                                        </p:tav>
                                        <p:tav tm="100000">
                                          <p:val>
                                            <p:strVal val="#ppt_x"/>
                                          </p:val>
                                        </p:tav>
                                      </p:tavLst>
                                    </p:anim>
                                    <p:anim calcmode="lin" valueType="num">
                                      <p:cBhvr>
                                        <p:cTn id="67" dur="1000" fill="hold"/>
                                        <p:tgtEl>
                                          <p:spTgt spid="16"/>
                                        </p:tgtEl>
                                        <p:attrNameLst>
                                          <p:attrName>ppt_y</p:attrName>
                                        </p:attrNameLst>
                                      </p:cBhvr>
                                      <p:tavLst>
                                        <p:tav tm="0">
                                          <p:val>
                                            <p:strVal val="#ppt_y+.1"/>
                                          </p:val>
                                        </p:tav>
                                        <p:tav tm="100000">
                                          <p:val>
                                            <p:strVal val="#ppt_y"/>
                                          </p:val>
                                        </p:tav>
                                      </p:tavLst>
                                    </p:anim>
                                  </p:childTnLst>
                                </p:cTn>
                              </p:par>
                            </p:childTnLst>
                          </p:cTn>
                        </p:par>
                        <p:par>
                          <p:cTn id="68" fill="hold">
                            <p:stCondLst>
                              <p:cond delay="7000"/>
                            </p:stCondLst>
                            <p:childTnLst>
                              <p:par>
                                <p:cTn id="69" presetID="53" presetClass="entr" presetSubtype="16" fill="hold" nodeType="afterEffect">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cBhvr>
                                        <p:cTn id="71" dur="500" fill="hold"/>
                                        <p:tgtEl>
                                          <p:spTgt spid="25"/>
                                        </p:tgtEl>
                                        <p:attrNameLst>
                                          <p:attrName>ppt_w</p:attrName>
                                        </p:attrNameLst>
                                      </p:cBhvr>
                                      <p:tavLst>
                                        <p:tav tm="0">
                                          <p:val>
                                            <p:fltVal val="0"/>
                                          </p:val>
                                        </p:tav>
                                        <p:tav tm="100000">
                                          <p:val>
                                            <p:strVal val="#ppt_w"/>
                                          </p:val>
                                        </p:tav>
                                      </p:tavLst>
                                    </p:anim>
                                    <p:anim calcmode="lin" valueType="num">
                                      <p:cBhvr>
                                        <p:cTn id="72" dur="500" fill="hold"/>
                                        <p:tgtEl>
                                          <p:spTgt spid="25"/>
                                        </p:tgtEl>
                                        <p:attrNameLst>
                                          <p:attrName>ppt_h</p:attrName>
                                        </p:attrNameLst>
                                      </p:cBhvr>
                                      <p:tavLst>
                                        <p:tav tm="0">
                                          <p:val>
                                            <p:fltVal val="0"/>
                                          </p:val>
                                        </p:tav>
                                        <p:tav tm="100000">
                                          <p:val>
                                            <p:strVal val="#ppt_h"/>
                                          </p:val>
                                        </p:tav>
                                      </p:tavLst>
                                    </p:anim>
                                    <p:animEffect transition="in" filter="fade">
                                      <p:cBhvr>
                                        <p:cTn id="73" dur="500"/>
                                        <p:tgtEl>
                                          <p:spTgt spid="25"/>
                                        </p:tgtEl>
                                      </p:cBhvr>
                                    </p:animEffect>
                                  </p:childTnLst>
                                </p:cTn>
                              </p:par>
                            </p:childTnLst>
                          </p:cTn>
                        </p:par>
                        <p:par>
                          <p:cTn id="74" fill="hold">
                            <p:stCondLst>
                              <p:cond delay="7500"/>
                            </p:stCondLst>
                            <p:childTnLst>
                              <p:par>
                                <p:cTn id="75" presetID="22" presetClass="entr" presetSubtype="8" fill="hold" grpId="0" nodeType="after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wipe(left)">
                                      <p:cBhvr>
                                        <p:cTn id="77" dur="500"/>
                                        <p:tgtEl>
                                          <p:spTgt spid="23"/>
                                        </p:tgtEl>
                                      </p:cBhvr>
                                    </p:animEffect>
                                  </p:childTnLst>
                                </p:cTn>
                              </p:par>
                            </p:childTnLst>
                          </p:cTn>
                        </p:par>
                        <p:par>
                          <p:cTn id="78" fill="hold">
                            <p:stCondLst>
                              <p:cond delay="8000"/>
                            </p:stCondLst>
                            <p:childTnLst>
                              <p:par>
                                <p:cTn id="79" presetID="53" presetClass="entr" presetSubtype="16" fill="hold" grpId="0" nodeType="afterEffect">
                                  <p:stCondLst>
                                    <p:cond delay="0"/>
                                  </p:stCondLst>
                                  <p:childTnLst>
                                    <p:set>
                                      <p:cBhvr>
                                        <p:cTn id="80" dur="1" fill="hold">
                                          <p:stCondLst>
                                            <p:cond delay="0"/>
                                          </p:stCondLst>
                                        </p:cTn>
                                        <p:tgtEl>
                                          <p:spTgt spid="22"/>
                                        </p:tgtEl>
                                        <p:attrNameLst>
                                          <p:attrName>style.visibility</p:attrName>
                                        </p:attrNameLst>
                                      </p:cBhvr>
                                      <p:to>
                                        <p:strVal val="visible"/>
                                      </p:to>
                                    </p:set>
                                    <p:anim calcmode="lin" valueType="num">
                                      <p:cBhvr>
                                        <p:cTn id="81" dur="500" fill="hold"/>
                                        <p:tgtEl>
                                          <p:spTgt spid="22"/>
                                        </p:tgtEl>
                                        <p:attrNameLst>
                                          <p:attrName>ppt_w</p:attrName>
                                        </p:attrNameLst>
                                      </p:cBhvr>
                                      <p:tavLst>
                                        <p:tav tm="0">
                                          <p:val>
                                            <p:fltVal val="0"/>
                                          </p:val>
                                        </p:tav>
                                        <p:tav tm="100000">
                                          <p:val>
                                            <p:strVal val="#ppt_w"/>
                                          </p:val>
                                        </p:tav>
                                      </p:tavLst>
                                    </p:anim>
                                    <p:anim calcmode="lin" valueType="num">
                                      <p:cBhvr>
                                        <p:cTn id="82" dur="500" fill="hold"/>
                                        <p:tgtEl>
                                          <p:spTgt spid="22"/>
                                        </p:tgtEl>
                                        <p:attrNameLst>
                                          <p:attrName>ppt_h</p:attrName>
                                        </p:attrNameLst>
                                      </p:cBhvr>
                                      <p:tavLst>
                                        <p:tav tm="0">
                                          <p:val>
                                            <p:fltVal val="0"/>
                                          </p:val>
                                        </p:tav>
                                        <p:tav tm="100000">
                                          <p:val>
                                            <p:strVal val="#ppt_h"/>
                                          </p:val>
                                        </p:tav>
                                      </p:tavLst>
                                    </p:anim>
                                    <p:animEffect transition="in" filter="fade">
                                      <p:cBhvr>
                                        <p:cTn id="83" dur="500"/>
                                        <p:tgtEl>
                                          <p:spTgt spid="22"/>
                                        </p:tgtEl>
                                      </p:cBhvr>
                                    </p:animEffect>
                                  </p:childTnLst>
                                </p:cTn>
                              </p:par>
                            </p:childTnLst>
                          </p:cTn>
                        </p:par>
                        <p:par>
                          <p:cTn id="84" fill="hold">
                            <p:stCondLst>
                              <p:cond delay="8500"/>
                            </p:stCondLst>
                            <p:childTnLst>
                              <p:par>
                                <p:cTn id="85" presetID="42" presetClass="entr" presetSubtype="0"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fade">
                                      <p:cBhvr>
                                        <p:cTn id="87" dur="1000"/>
                                        <p:tgtEl>
                                          <p:spTgt spid="24"/>
                                        </p:tgtEl>
                                      </p:cBhvr>
                                    </p:animEffect>
                                    <p:anim calcmode="lin" valueType="num">
                                      <p:cBhvr>
                                        <p:cTn id="88" dur="1000" fill="hold"/>
                                        <p:tgtEl>
                                          <p:spTgt spid="24"/>
                                        </p:tgtEl>
                                        <p:attrNameLst>
                                          <p:attrName>ppt_x</p:attrName>
                                        </p:attrNameLst>
                                      </p:cBhvr>
                                      <p:tavLst>
                                        <p:tav tm="0">
                                          <p:val>
                                            <p:strVal val="#ppt_x"/>
                                          </p:val>
                                        </p:tav>
                                        <p:tav tm="100000">
                                          <p:val>
                                            <p:strVal val="#ppt_x"/>
                                          </p:val>
                                        </p:tav>
                                      </p:tavLst>
                                    </p:anim>
                                    <p:anim calcmode="lin" valueType="num">
                                      <p:cBhvr>
                                        <p:cTn id="8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p:bldP spid="7" grpId="0" animBg="1"/>
      <p:bldP spid="8" grpId="0"/>
      <p:bldP spid="14" grpId="0"/>
      <p:bldP spid="15" grpId="0" animBg="1"/>
      <p:bldP spid="16" grpId="0"/>
      <p:bldP spid="22" grpId="0"/>
      <p:bldP spid="23" grpId="0" animBg="1"/>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ent Arrow 21"/>
          <p:cNvSpPr/>
          <p:nvPr/>
        </p:nvSpPr>
        <p:spPr>
          <a:xfrm>
            <a:off x="6211544" y="1621350"/>
            <a:ext cx="1792739" cy="1139852"/>
          </a:xfrm>
          <a:prstGeom prst="bentArrow">
            <a:avLst/>
          </a:prstGeom>
          <a:solidFill>
            <a:srgbClr val="004A82"/>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2"/>
          </a:lnRef>
          <a:fillRef idx="3">
            <a:schemeClr val="accent2"/>
          </a:fillRef>
          <a:effectRef idx="2">
            <a:schemeClr val="accent2"/>
          </a:effectRef>
          <a:fontRef idx="minor">
            <a:schemeClr val="lt1"/>
          </a:fontRef>
        </p:style>
        <p:txBody>
          <a:bodyPr lIns="67382" tIns="33691" rIns="67382" bIns="33691" rtlCol="0" anchor="ctr"/>
          <a:lstStyle/>
          <a:p>
            <a:pPr algn="ctr"/>
            <a:endParaRPr lang="id-ID" sz="2400">
              <a:solidFill>
                <a:prstClr val="black"/>
              </a:solidFill>
            </a:endParaRPr>
          </a:p>
        </p:txBody>
      </p:sp>
      <p:sp>
        <p:nvSpPr>
          <p:cNvPr id="3" name="Bent Arrow 18"/>
          <p:cNvSpPr/>
          <p:nvPr/>
        </p:nvSpPr>
        <p:spPr>
          <a:xfrm>
            <a:off x="833328" y="2761203"/>
            <a:ext cx="1792739" cy="1139852"/>
          </a:xfrm>
          <a:prstGeom prst="bentArrow">
            <a:avLst/>
          </a:prstGeom>
          <a:solidFill>
            <a:srgbClr val="004A82"/>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5"/>
          </a:lnRef>
          <a:fillRef idx="3">
            <a:schemeClr val="accent5"/>
          </a:fillRef>
          <a:effectRef idx="2">
            <a:schemeClr val="accent5"/>
          </a:effectRef>
          <a:fontRef idx="minor">
            <a:schemeClr val="lt1"/>
          </a:fontRef>
        </p:style>
        <p:txBody>
          <a:bodyPr lIns="67382" tIns="33691" rIns="67382" bIns="33691" rtlCol="0" anchor="ctr"/>
          <a:lstStyle/>
          <a:p>
            <a:pPr algn="ctr"/>
            <a:endParaRPr lang="id-ID" sz="2400">
              <a:solidFill>
                <a:prstClr val="black"/>
              </a:solidFill>
            </a:endParaRPr>
          </a:p>
        </p:txBody>
      </p:sp>
      <p:sp>
        <p:nvSpPr>
          <p:cNvPr id="4" name="Bent Arrow 20"/>
          <p:cNvSpPr/>
          <p:nvPr/>
        </p:nvSpPr>
        <p:spPr>
          <a:xfrm>
            <a:off x="4418804" y="2064625"/>
            <a:ext cx="1792739" cy="1139852"/>
          </a:xfrm>
          <a:prstGeom prst="bentArrow">
            <a:avLst/>
          </a:prstGeom>
          <a:solidFill>
            <a:srgbClr val="004A82"/>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3"/>
          </a:lnRef>
          <a:fillRef idx="3">
            <a:schemeClr val="accent3"/>
          </a:fillRef>
          <a:effectRef idx="2">
            <a:schemeClr val="accent3"/>
          </a:effectRef>
          <a:fontRef idx="minor">
            <a:schemeClr val="lt1"/>
          </a:fontRef>
        </p:style>
        <p:txBody>
          <a:bodyPr lIns="67382" tIns="33691" rIns="67382" bIns="33691" rtlCol="0" anchor="ctr"/>
          <a:lstStyle/>
          <a:p>
            <a:pPr algn="ctr"/>
            <a:endParaRPr lang="id-ID" sz="2400">
              <a:solidFill>
                <a:prstClr val="black"/>
              </a:solidFill>
            </a:endParaRPr>
          </a:p>
        </p:txBody>
      </p:sp>
      <p:sp>
        <p:nvSpPr>
          <p:cNvPr id="5" name="Bent Arrow 19"/>
          <p:cNvSpPr/>
          <p:nvPr/>
        </p:nvSpPr>
        <p:spPr>
          <a:xfrm>
            <a:off x="2626065" y="2381252"/>
            <a:ext cx="1792739" cy="1139852"/>
          </a:xfrm>
          <a:prstGeom prst="bentArrow">
            <a:avLst/>
          </a:prstGeom>
          <a:solidFill>
            <a:srgbClr val="004A82"/>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6"/>
          </a:lnRef>
          <a:fillRef idx="3">
            <a:schemeClr val="accent6"/>
          </a:fillRef>
          <a:effectRef idx="2">
            <a:schemeClr val="accent6"/>
          </a:effectRef>
          <a:fontRef idx="minor">
            <a:schemeClr val="lt1"/>
          </a:fontRef>
        </p:style>
        <p:txBody>
          <a:bodyPr lIns="67382" tIns="33691" rIns="67382" bIns="33691" rtlCol="0" anchor="ctr"/>
          <a:lstStyle/>
          <a:p>
            <a:pPr algn="ctr"/>
            <a:endParaRPr lang="id-ID" sz="2400">
              <a:solidFill>
                <a:prstClr val="black"/>
              </a:solidFill>
            </a:endParaRPr>
          </a:p>
        </p:txBody>
      </p:sp>
      <p:grpSp>
        <p:nvGrpSpPr>
          <p:cNvPr id="6" name="组合 5"/>
          <p:cNvGrpSpPr/>
          <p:nvPr/>
        </p:nvGrpSpPr>
        <p:grpSpPr>
          <a:xfrm>
            <a:off x="6921427" y="720790"/>
            <a:ext cx="654947" cy="949145"/>
            <a:chOff x="8516938" y="5619750"/>
            <a:chExt cx="693738" cy="1009650"/>
          </a:xfrm>
          <a:solidFill>
            <a:srgbClr val="2F5EB0"/>
          </a:solidFill>
          <a:effectLst>
            <a:innerShdw blurRad="63500" dist="50800" dir="13500000">
              <a:prstClr val="black">
                <a:alpha val="50000"/>
              </a:prstClr>
            </a:innerShdw>
          </a:effectLst>
        </p:grpSpPr>
        <p:sp>
          <p:nvSpPr>
            <p:cNvPr id="7" name="Freeform 190"/>
            <p:cNvSpPr>
              <a:spLocks/>
            </p:cNvSpPr>
            <p:nvPr/>
          </p:nvSpPr>
          <p:spPr bwMode="auto">
            <a:xfrm>
              <a:off x="8543926" y="6273800"/>
              <a:ext cx="53975" cy="52388"/>
            </a:xfrm>
            <a:custGeom>
              <a:avLst/>
              <a:gdLst>
                <a:gd name="T0" fmla="*/ 24 w 31"/>
                <a:gd name="T1" fmla="*/ 5 h 30"/>
                <a:gd name="T2" fmla="*/ 0 w 31"/>
                <a:gd name="T3" fmla="*/ 0 h 30"/>
                <a:gd name="T4" fmla="*/ 13 w 31"/>
                <a:gd name="T5" fmla="*/ 26 h 30"/>
                <a:gd name="T6" fmla="*/ 21 w 31"/>
                <a:gd name="T7" fmla="*/ 18 h 30"/>
                <a:gd name="T8" fmla="*/ 24 w 31"/>
                <a:gd name="T9" fmla="*/ 17 h 30"/>
                <a:gd name="T10" fmla="*/ 30 w 31"/>
                <a:gd name="T11" fmla="*/ 23 h 30"/>
                <a:gd name="T12" fmla="*/ 24 w 31"/>
                <a:gd name="T13" fmla="*/ 5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4" y="5"/>
                  </a:moveTo>
                  <a:cubicBezTo>
                    <a:pt x="0" y="0"/>
                    <a:pt x="0" y="0"/>
                    <a:pt x="0" y="0"/>
                  </a:cubicBezTo>
                  <a:cubicBezTo>
                    <a:pt x="0" y="0"/>
                    <a:pt x="2" y="25"/>
                    <a:pt x="13" y="26"/>
                  </a:cubicBezTo>
                  <a:cubicBezTo>
                    <a:pt x="19" y="27"/>
                    <a:pt x="21" y="24"/>
                    <a:pt x="21" y="18"/>
                  </a:cubicBezTo>
                  <a:cubicBezTo>
                    <a:pt x="21" y="13"/>
                    <a:pt x="24" y="14"/>
                    <a:pt x="24" y="17"/>
                  </a:cubicBezTo>
                  <a:cubicBezTo>
                    <a:pt x="24" y="21"/>
                    <a:pt x="31" y="30"/>
                    <a:pt x="30" y="23"/>
                  </a:cubicBezTo>
                  <a:cubicBezTo>
                    <a:pt x="29" y="15"/>
                    <a:pt x="28" y="5"/>
                    <a:pt x="2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8" name="Freeform 191"/>
            <p:cNvSpPr>
              <a:spLocks/>
            </p:cNvSpPr>
            <p:nvPr/>
          </p:nvSpPr>
          <p:spPr bwMode="auto">
            <a:xfrm>
              <a:off x="8516938" y="5888037"/>
              <a:ext cx="560388" cy="692150"/>
            </a:xfrm>
            <a:custGeom>
              <a:avLst/>
              <a:gdLst>
                <a:gd name="T0" fmla="*/ 273 w 321"/>
                <a:gd name="T1" fmla="*/ 82 h 397"/>
                <a:gd name="T2" fmla="*/ 251 w 321"/>
                <a:gd name="T3" fmla="*/ 41 h 397"/>
                <a:gd name="T4" fmla="*/ 167 w 321"/>
                <a:gd name="T5" fmla="*/ 5 h 397"/>
                <a:gd name="T6" fmla="*/ 162 w 321"/>
                <a:gd name="T7" fmla="*/ 8 h 397"/>
                <a:gd name="T8" fmla="*/ 143 w 321"/>
                <a:gd name="T9" fmla="*/ 91 h 397"/>
                <a:gd name="T10" fmla="*/ 136 w 321"/>
                <a:gd name="T11" fmla="*/ 29 h 397"/>
                <a:gd name="T12" fmla="*/ 138 w 321"/>
                <a:gd name="T13" fmla="*/ 22 h 397"/>
                <a:gd name="T14" fmla="*/ 134 w 321"/>
                <a:gd name="T15" fmla="*/ 15 h 397"/>
                <a:gd name="T16" fmla="*/ 124 w 321"/>
                <a:gd name="T17" fmla="*/ 15 h 397"/>
                <a:gd name="T18" fmla="*/ 119 w 321"/>
                <a:gd name="T19" fmla="*/ 22 h 397"/>
                <a:gd name="T20" fmla="*/ 121 w 321"/>
                <a:gd name="T21" fmla="*/ 28 h 397"/>
                <a:gd name="T22" fmla="*/ 113 w 321"/>
                <a:gd name="T23" fmla="*/ 87 h 397"/>
                <a:gd name="T24" fmla="*/ 113 w 321"/>
                <a:gd name="T25" fmla="*/ 90 h 397"/>
                <a:gd name="T26" fmla="*/ 90 w 321"/>
                <a:gd name="T27" fmla="*/ 5 h 397"/>
                <a:gd name="T28" fmla="*/ 87 w 321"/>
                <a:gd name="T29" fmla="*/ 5 h 397"/>
                <a:gd name="T30" fmla="*/ 2 w 321"/>
                <a:gd name="T31" fmla="*/ 49 h 397"/>
                <a:gd name="T32" fmla="*/ 13 w 321"/>
                <a:gd name="T33" fmla="*/ 211 h 397"/>
                <a:gd name="T34" fmla="*/ 43 w 321"/>
                <a:gd name="T35" fmla="*/ 217 h 397"/>
                <a:gd name="T36" fmla="*/ 38 w 321"/>
                <a:gd name="T37" fmla="*/ 73 h 397"/>
                <a:gd name="T38" fmla="*/ 42 w 321"/>
                <a:gd name="T39" fmla="*/ 76 h 397"/>
                <a:gd name="T40" fmla="*/ 42 w 321"/>
                <a:gd name="T41" fmla="*/ 76 h 397"/>
                <a:gd name="T42" fmla="*/ 47 w 321"/>
                <a:gd name="T43" fmla="*/ 148 h 397"/>
                <a:gd name="T44" fmla="*/ 53 w 321"/>
                <a:gd name="T45" fmla="*/ 222 h 397"/>
                <a:gd name="T46" fmla="*/ 54 w 321"/>
                <a:gd name="T47" fmla="*/ 223 h 397"/>
                <a:gd name="T48" fmla="*/ 61 w 321"/>
                <a:gd name="T49" fmla="*/ 238 h 397"/>
                <a:gd name="T50" fmla="*/ 73 w 321"/>
                <a:gd name="T51" fmla="*/ 397 h 397"/>
                <a:gd name="T52" fmla="*/ 106 w 321"/>
                <a:gd name="T53" fmla="*/ 397 h 397"/>
                <a:gd name="T54" fmla="*/ 121 w 321"/>
                <a:gd name="T55" fmla="*/ 272 h 397"/>
                <a:gd name="T56" fmla="*/ 124 w 321"/>
                <a:gd name="T57" fmla="*/ 273 h 397"/>
                <a:gd name="T58" fmla="*/ 128 w 321"/>
                <a:gd name="T59" fmla="*/ 272 h 397"/>
                <a:gd name="T60" fmla="*/ 144 w 321"/>
                <a:gd name="T61" fmla="*/ 397 h 397"/>
                <a:gd name="T62" fmla="*/ 176 w 321"/>
                <a:gd name="T63" fmla="*/ 397 h 397"/>
                <a:gd name="T64" fmla="*/ 187 w 321"/>
                <a:gd name="T65" fmla="*/ 240 h 397"/>
                <a:gd name="T66" fmla="*/ 196 w 321"/>
                <a:gd name="T67" fmla="*/ 223 h 397"/>
                <a:gd name="T68" fmla="*/ 196 w 321"/>
                <a:gd name="T69" fmla="*/ 222 h 397"/>
                <a:gd name="T70" fmla="*/ 200 w 321"/>
                <a:gd name="T71" fmla="*/ 173 h 397"/>
                <a:gd name="T72" fmla="*/ 207 w 321"/>
                <a:gd name="T73" fmla="*/ 79 h 397"/>
                <a:gd name="T74" fmla="*/ 207 w 321"/>
                <a:gd name="T75" fmla="*/ 78 h 397"/>
                <a:gd name="T76" fmla="*/ 211 w 321"/>
                <a:gd name="T77" fmla="*/ 73 h 397"/>
                <a:gd name="T78" fmla="*/ 274 w 321"/>
                <a:gd name="T79" fmla="*/ 134 h 397"/>
                <a:gd name="T80" fmla="*/ 301 w 321"/>
                <a:gd name="T81" fmla="*/ 141 h 397"/>
                <a:gd name="T82" fmla="*/ 321 w 321"/>
                <a:gd name="T83" fmla="*/ 103 h 397"/>
                <a:gd name="T84" fmla="*/ 273 w 321"/>
                <a:gd name="T85" fmla="*/ 8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1" h="397">
                  <a:moveTo>
                    <a:pt x="273" y="82"/>
                  </a:moveTo>
                  <a:cubicBezTo>
                    <a:pt x="250" y="57"/>
                    <a:pt x="252" y="46"/>
                    <a:pt x="251" y="41"/>
                  </a:cubicBezTo>
                  <a:cubicBezTo>
                    <a:pt x="249" y="33"/>
                    <a:pt x="204" y="0"/>
                    <a:pt x="167" y="5"/>
                  </a:cubicBezTo>
                  <a:cubicBezTo>
                    <a:pt x="167" y="5"/>
                    <a:pt x="165" y="6"/>
                    <a:pt x="162" y="8"/>
                  </a:cubicBezTo>
                  <a:cubicBezTo>
                    <a:pt x="143" y="91"/>
                    <a:pt x="143" y="91"/>
                    <a:pt x="143" y="91"/>
                  </a:cubicBezTo>
                  <a:cubicBezTo>
                    <a:pt x="136" y="29"/>
                    <a:pt x="136" y="29"/>
                    <a:pt x="136" y="29"/>
                  </a:cubicBezTo>
                  <a:cubicBezTo>
                    <a:pt x="138" y="22"/>
                    <a:pt x="138" y="22"/>
                    <a:pt x="138" y="22"/>
                  </a:cubicBezTo>
                  <a:cubicBezTo>
                    <a:pt x="134" y="15"/>
                    <a:pt x="134" y="15"/>
                    <a:pt x="134" y="15"/>
                  </a:cubicBezTo>
                  <a:cubicBezTo>
                    <a:pt x="124" y="15"/>
                    <a:pt x="124" y="15"/>
                    <a:pt x="124" y="15"/>
                  </a:cubicBezTo>
                  <a:cubicBezTo>
                    <a:pt x="119" y="22"/>
                    <a:pt x="119" y="22"/>
                    <a:pt x="119" y="22"/>
                  </a:cubicBezTo>
                  <a:cubicBezTo>
                    <a:pt x="121" y="28"/>
                    <a:pt x="121" y="28"/>
                    <a:pt x="121" y="28"/>
                  </a:cubicBezTo>
                  <a:cubicBezTo>
                    <a:pt x="113" y="87"/>
                    <a:pt x="113" y="87"/>
                    <a:pt x="113" y="87"/>
                  </a:cubicBezTo>
                  <a:cubicBezTo>
                    <a:pt x="113" y="90"/>
                    <a:pt x="113" y="90"/>
                    <a:pt x="113" y="90"/>
                  </a:cubicBezTo>
                  <a:cubicBezTo>
                    <a:pt x="90" y="5"/>
                    <a:pt x="90" y="5"/>
                    <a:pt x="90" y="5"/>
                  </a:cubicBezTo>
                  <a:cubicBezTo>
                    <a:pt x="89" y="5"/>
                    <a:pt x="88" y="5"/>
                    <a:pt x="87" y="5"/>
                  </a:cubicBezTo>
                  <a:cubicBezTo>
                    <a:pt x="50" y="10"/>
                    <a:pt x="3" y="23"/>
                    <a:pt x="2" y="49"/>
                  </a:cubicBezTo>
                  <a:cubicBezTo>
                    <a:pt x="0" y="61"/>
                    <a:pt x="7" y="183"/>
                    <a:pt x="13" y="211"/>
                  </a:cubicBezTo>
                  <a:cubicBezTo>
                    <a:pt x="24" y="218"/>
                    <a:pt x="38" y="217"/>
                    <a:pt x="43" y="217"/>
                  </a:cubicBezTo>
                  <a:cubicBezTo>
                    <a:pt x="41" y="198"/>
                    <a:pt x="35" y="70"/>
                    <a:pt x="38" y="73"/>
                  </a:cubicBezTo>
                  <a:cubicBezTo>
                    <a:pt x="40" y="74"/>
                    <a:pt x="41" y="75"/>
                    <a:pt x="42" y="76"/>
                  </a:cubicBezTo>
                  <a:cubicBezTo>
                    <a:pt x="42" y="76"/>
                    <a:pt x="42" y="76"/>
                    <a:pt x="42" y="76"/>
                  </a:cubicBezTo>
                  <a:cubicBezTo>
                    <a:pt x="47" y="148"/>
                    <a:pt x="47" y="148"/>
                    <a:pt x="47" y="148"/>
                  </a:cubicBezTo>
                  <a:cubicBezTo>
                    <a:pt x="50" y="190"/>
                    <a:pt x="53" y="222"/>
                    <a:pt x="53" y="222"/>
                  </a:cubicBezTo>
                  <a:cubicBezTo>
                    <a:pt x="54" y="223"/>
                    <a:pt x="54" y="223"/>
                    <a:pt x="54" y="223"/>
                  </a:cubicBezTo>
                  <a:cubicBezTo>
                    <a:pt x="55" y="229"/>
                    <a:pt x="58" y="233"/>
                    <a:pt x="61" y="238"/>
                  </a:cubicBezTo>
                  <a:cubicBezTo>
                    <a:pt x="73" y="397"/>
                    <a:pt x="73" y="397"/>
                    <a:pt x="73" y="397"/>
                  </a:cubicBezTo>
                  <a:cubicBezTo>
                    <a:pt x="106" y="397"/>
                    <a:pt x="106" y="397"/>
                    <a:pt x="106" y="397"/>
                  </a:cubicBezTo>
                  <a:cubicBezTo>
                    <a:pt x="121" y="272"/>
                    <a:pt x="121" y="272"/>
                    <a:pt x="121" y="272"/>
                  </a:cubicBezTo>
                  <a:cubicBezTo>
                    <a:pt x="122" y="272"/>
                    <a:pt x="123" y="273"/>
                    <a:pt x="124" y="273"/>
                  </a:cubicBezTo>
                  <a:cubicBezTo>
                    <a:pt x="125" y="273"/>
                    <a:pt x="127" y="272"/>
                    <a:pt x="128" y="272"/>
                  </a:cubicBezTo>
                  <a:cubicBezTo>
                    <a:pt x="144" y="397"/>
                    <a:pt x="144" y="397"/>
                    <a:pt x="144" y="397"/>
                  </a:cubicBezTo>
                  <a:cubicBezTo>
                    <a:pt x="176" y="397"/>
                    <a:pt x="176" y="397"/>
                    <a:pt x="176" y="397"/>
                  </a:cubicBezTo>
                  <a:cubicBezTo>
                    <a:pt x="187" y="240"/>
                    <a:pt x="187" y="240"/>
                    <a:pt x="187" y="240"/>
                  </a:cubicBezTo>
                  <a:cubicBezTo>
                    <a:pt x="191" y="235"/>
                    <a:pt x="194" y="229"/>
                    <a:pt x="196" y="223"/>
                  </a:cubicBezTo>
                  <a:cubicBezTo>
                    <a:pt x="196" y="222"/>
                    <a:pt x="196" y="222"/>
                    <a:pt x="196" y="222"/>
                  </a:cubicBezTo>
                  <a:cubicBezTo>
                    <a:pt x="196" y="222"/>
                    <a:pt x="198" y="202"/>
                    <a:pt x="200" y="173"/>
                  </a:cubicBezTo>
                  <a:cubicBezTo>
                    <a:pt x="207" y="79"/>
                    <a:pt x="207" y="79"/>
                    <a:pt x="207" y="79"/>
                  </a:cubicBezTo>
                  <a:cubicBezTo>
                    <a:pt x="207" y="79"/>
                    <a:pt x="207" y="78"/>
                    <a:pt x="207" y="78"/>
                  </a:cubicBezTo>
                  <a:cubicBezTo>
                    <a:pt x="209" y="76"/>
                    <a:pt x="210" y="74"/>
                    <a:pt x="211" y="73"/>
                  </a:cubicBezTo>
                  <a:cubicBezTo>
                    <a:pt x="213" y="70"/>
                    <a:pt x="229" y="118"/>
                    <a:pt x="274" y="134"/>
                  </a:cubicBezTo>
                  <a:cubicBezTo>
                    <a:pt x="310" y="147"/>
                    <a:pt x="301" y="141"/>
                    <a:pt x="301" y="141"/>
                  </a:cubicBezTo>
                  <a:cubicBezTo>
                    <a:pt x="301" y="134"/>
                    <a:pt x="314" y="111"/>
                    <a:pt x="321" y="103"/>
                  </a:cubicBezTo>
                  <a:cubicBezTo>
                    <a:pt x="295" y="101"/>
                    <a:pt x="293" y="105"/>
                    <a:pt x="273"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9" name="Freeform 192"/>
            <p:cNvSpPr>
              <a:spLocks/>
            </p:cNvSpPr>
            <p:nvPr/>
          </p:nvSpPr>
          <p:spPr bwMode="auto">
            <a:xfrm>
              <a:off x="8640763" y="5619750"/>
              <a:ext cx="195263" cy="279400"/>
            </a:xfrm>
            <a:custGeom>
              <a:avLst/>
              <a:gdLst>
                <a:gd name="T0" fmla="*/ 5 w 112"/>
                <a:gd name="T1" fmla="*/ 75 h 160"/>
                <a:gd name="T2" fmla="*/ 0 w 112"/>
                <a:gd name="T3" fmla="*/ 93 h 160"/>
                <a:gd name="T4" fmla="*/ 5 w 112"/>
                <a:gd name="T5" fmla="*/ 111 h 160"/>
                <a:gd name="T6" fmla="*/ 8 w 112"/>
                <a:gd name="T7" fmla="*/ 107 h 160"/>
                <a:gd name="T8" fmla="*/ 57 w 112"/>
                <a:gd name="T9" fmla="*/ 160 h 160"/>
                <a:gd name="T10" fmla="*/ 104 w 112"/>
                <a:gd name="T11" fmla="*/ 105 h 160"/>
                <a:gd name="T12" fmla="*/ 108 w 112"/>
                <a:gd name="T13" fmla="*/ 111 h 160"/>
                <a:gd name="T14" fmla="*/ 112 w 112"/>
                <a:gd name="T15" fmla="*/ 93 h 160"/>
                <a:gd name="T16" fmla="*/ 108 w 112"/>
                <a:gd name="T17" fmla="*/ 74 h 160"/>
                <a:gd name="T18" fmla="*/ 106 w 112"/>
                <a:gd name="T19" fmla="*/ 75 h 160"/>
                <a:gd name="T20" fmla="*/ 106 w 112"/>
                <a:gd name="T21" fmla="*/ 60 h 160"/>
                <a:gd name="T22" fmla="*/ 65 w 112"/>
                <a:gd name="T23" fmla="*/ 50 h 160"/>
                <a:gd name="T24" fmla="*/ 71 w 112"/>
                <a:gd name="T25" fmla="*/ 52 h 160"/>
                <a:gd name="T26" fmla="*/ 110 w 112"/>
                <a:gd name="T27" fmla="*/ 39 h 160"/>
                <a:gd name="T28" fmla="*/ 20 w 112"/>
                <a:gd name="T29" fmla="*/ 29 h 160"/>
                <a:gd name="T30" fmla="*/ 2 w 112"/>
                <a:gd name="T31" fmla="*/ 41 h 160"/>
                <a:gd name="T32" fmla="*/ 14 w 112"/>
                <a:gd name="T33" fmla="*/ 41 h 160"/>
                <a:gd name="T34" fmla="*/ 6 w 112"/>
                <a:gd name="T35" fmla="*/ 67 h 160"/>
                <a:gd name="T36" fmla="*/ 5 w 112"/>
                <a:gd name="T37" fmla="*/ 75 h 160"/>
                <a:gd name="T38" fmla="*/ 5 w 112"/>
                <a:gd name="T39" fmla="*/ 7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160">
                  <a:moveTo>
                    <a:pt x="5" y="75"/>
                  </a:moveTo>
                  <a:cubicBezTo>
                    <a:pt x="2" y="75"/>
                    <a:pt x="0" y="83"/>
                    <a:pt x="0" y="93"/>
                  </a:cubicBezTo>
                  <a:cubicBezTo>
                    <a:pt x="0" y="103"/>
                    <a:pt x="2" y="111"/>
                    <a:pt x="5" y="111"/>
                  </a:cubicBezTo>
                  <a:cubicBezTo>
                    <a:pt x="6" y="111"/>
                    <a:pt x="7" y="110"/>
                    <a:pt x="8" y="107"/>
                  </a:cubicBezTo>
                  <a:cubicBezTo>
                    <a:pt x="16" y="137"/>
                    <a:pt x="42" y="160"/>
                    <a:pt x="57" y="160"/>
                  </a:cubicBezTo>
                  <a:cubicBezTo>
                    <a:pt x="75" y="160"/>
                    <a:pt x="101" y="139"/>
                    <a:pt x="104" y="105"/>
                  </a:cubicBezTo>
                  <a:cubicBezTo>
                    <a:pt x="105" y="108"/>
                    <a:pt x="106" y="111"/>
                    <a:pt x="108" y="111"/>
                  </a:cubicBezTo>
                  <a:cubicBezTo>
                    <a:pt x="110" y="111"/>
                    <a:pt x="112" y="103"/>
                    <a:pt x="112" y="93"/>
                  </a:cubicBezTo>
                  <a:cubicBezTo>
                    <a:pt x="112" y="83"/>
                    <a:pt x="110" y="74"/>
                    <a:pt x="108" y="74"/>
                  </a:cubicBezTo>
                  <a:cubicBezTo>
                    <a:pt x="107" y="74"/>
                    <a:pt x="107" y="75"/>
                    <a:pt x="106" y="75"/>
                  </a:cubicBezTo>
                  <a:cubicBezTo>
                    <a:pt x="107" y="71"/>
                    <a:pt x="107" y="66"/>
                    <a:pt x="106" y="60"/>
                  </a:cubicBezTo>
                  <a:cubicBezTo>
                    <a:pt x="98" y="67"/>
                    <a:pt x="82" y="58"/>
                    <a:pt x="65" y="50"/>
                  </a:cubicBezTo>
                  <a:cubicBezTo>
                    <a:pt x="67" y="50"/>
                    <a:pt x="69" y="51"/>
                    <a:pt x="71" y="52"/>
                  </a:cubicBezTo>
                  <a:cubicBezTo>
                    <a:pt x="99" y="67"/>
                    <a:pt x="110" y="39"/>
                    <a:pt x="110" y="39"/>
                  </a:cubicBezTo>
                  <a:cubicBezTo>
                    <a:pt x="110" y="39"/>
                    <a:pt x="76" y="0"/>
                    <a:pt x="20" y="29"/>
                  </a:cubicBezTo>
                  <a:cubicBezTo>
                    <a:pt x="15" y="32"/>
                    <a:pt x="8" y="39"/>
                    <a:pt x="2" y="41"/>
                  </a:cubicBezTo>
                  <a:cubicBezTo>
                    <a:pt x="2" y="41"/>
                    <a:pt x="7" y="41"/>
                    <a:pt x="14" y="41"/>
                  </a:cubicBezTo>
                  <a:cubicBezTo>
                    <a:pt x="8" y="45"/>
                    <a:pt x="5" y="53"/>
                    <a:pt x="6" y="67"/>
                  </a:cubicBezTo>
                  <a:cubicBezTo>
                    <a:pt x="6" y="69"/>
                    <a:pt x="5" y="72"/>
                    <a:pt x="5" y="75"/>
                  </a:cubicBezTo>
                  <a:cubicBezTo>
                    <a:pt x="5" y="75"/>
                    <a:pt x="5" y="75"/>
                    <a:pt x="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10" name="Freeform 193"/>
            <p:cNvSpPr>
              <a:spLocks/>
            </p:cNvSpPr>
            <p:nvPr/>
          </p:nvSpPr>
          <p:spPr bwMode="auto">
            <a:xfrm>
              <a:off x="8591551" y="6591300"/>
              <a:ext cx="104775" cy="38100"/>
            </a:xfrm>
            <a:custGeom>
              <a:avLst/>
              <a:gdLst>
                <a:gd name="T0" fmla="*/ 31 w 60"/>
                <a:gd name="T1" fmla="*/ 0 h 22"/>
                <a:gd name="T2" fmla="*/ 21 w 60"/>
                <a:gd name="T3" fmla="*/ 21 h 22"/>
                <a:gd name="T4" fmla="*/ 48 w 60"/>
                <a:gd name="T5" fmla="*/ 12 h 22"/>
                <a:gd name="T6" fmla="*/ 52 w 60"/>
                <a:gd name="T7" fmla="*/ 12 h 22"/>
                <a:gd name="T8" fmla="*/ 59 w 60"/>
                <a:gd name="T9" fmla="*/ 11 h 22"/>
                <a:gd name="T10" fmla="*/ 59 w 60"/>
                <a:gd name="T11" fmla="*/ 1 h 22"/>
                <a:gd name="T12" fmla="*/ 60 w 60"/>
                <a:gd name="T13" fmla="*/ 0 h 22"/>
                <a:gd name="T14" fmla="*/ 31 w 60"/>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2">
                  <a:moveTo>
                    <a:pt x="31" y="0"/>
                  </a:moveTo>
                  <a:cubicBezTo>
                    <a:pt x="31" y="0"/>
                    <a:pt x="0" y="19"/>
                    <a:pt x="21" y="21"/>
                  </a:cubicBezTo>
                  <a:cubicBezTo>
                    <a:pt x="33" y="22"/>
                    <a:pt x="41" y="17"/>
                    <a:pt x="48" y="12"/>
                  </a:cubicBezTo>
                  <a:cubicBezTo>
                    <a:pt x="52" y="9"/>
                    <a:pt x="51" y="12"/>
                    <a:pt x="52" y="12"/>
                  </a:cubicBezTo>
                  <a:cubicBezTo>
                    <a:pt x="54" y="12"/>
                    <a:pt x="58" y="12"/>
                    <a:pt x="59" y="11"/>
                  </a:cubicBezTo>
                  <a:cubicBezTo>
                    <a:pt x="60" y="3"/>
                    <a:pt x="59" y="1"/>
                    <a:pt x="59" y="1"/>
                  </a:cubicBezTo>
                  <a:cubicBezTo>
                    <a:pt x="60" y="0"/>
                    <a:pt x="60" y="0"/>
                    <a:pt x="60" y="0"/>
                  </a:cubicBez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11" name="Freeform 194"/>
            <p:cNvSpPr>
              <a:spLocks/>
            </p:cNvSpPr>
            <p:nvPr/>
          </p:nvSpPr>
          <p:spPr bwMode="auto">
            <a:xfrm>
              <a:off x="8772526" y="6591300"/>
              <a:ext cx="106363" cy="38100"/>
            </a:xfrm>
            <a:custGeom>
              <a:avLst/>
              <a:gdLst>
                <a:gd name="T0" fmla="*/ 2 w 61"/>
                <a:gd name="T1" fmla="*/ 11 h 22"/>
                <a:gd name="T2" fmla="*/ 8 w 61"/>
                <a:gd name="T3" fmla="*/ 12 h 22"/>
                <a:gd name="T4" fmla="*/ 12 w 61"/>
                <a:gd name="T5" fmla="*/ 12 h 22"/>
                <a:gd name="T6" fmla="*/ 40 w 61"/>
                <a:gd name="T7" fmla="*/ 21 h 22"/>
                <a:gd name="T8" fmla="*/ 29 w 61"/>
                <a:gd name="T9" fmla="*/ 0 h 22"/>
                <a:gd name="T10" fmla="*/ 1 w 61"/>
                <a:gd name="T11" fmla="*/ 0 h 22"/>
                <a:gd name="T12" fmla="*/ 1 w 61"/>
                <a:gd name="T13" fmla="*/ 1 h 22"/>
                <a:gd name="T14" fmla="*/ 2 w 61"/>
                <a:gd name="T15" fmla="*/ 1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2">
                  <a:moveTo>
                    <a:pt x="2" y="11"/>
                  </a:moveTo>
                  <a:cubicBezTo>
                    <a:pt x="3" y="12"/>
                    <a:pt x="7" y="12"/>
                    <a:pt x="8" y="12"/>
                  </a:cubicBezTo>
                  <a:cubicBezTo>
                    <a:pt x="10" y="12"/>
                    <a:pt x="8" y="9"/>
                    <a:pt x="12" y="12"/>
                  </a:cubicBezTo>
                  <a:cubicBezTo>
                    <a:pt x="19" y="17"/>
                    <a:pt x="27" y="22"/>
                    <a:pt x="40" y="21"/>
                  </a:cubicBezTo>
                  <a:cubicBezTo>
                    <a:pt x="61" y="19"/>
                    <a:pt x="29" y="0"/>
                    <a:pt x="29" y="0"/>
                  </a:cubicBezTo>
                  <a:cubicBezTo>
                    <a:pt x="1" y="0"/>
                    <a:pt x="1" y="0"/>
                    <a:pt x="1" y="0"/>
                  </a:cubicBezTo>
                  <a:cubicBezTo>
                    <a:pt x="1" y="1"/>
                    <a:pt x="1" y="1"/>
                    <a:pt x="1" y="1"/>
                  </a:cubicBezTo>
                  <a:cubicBezTo>
                    <a:pt x="1" y="1"/>
                    <a:pt x="0" y="3"/>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12" name="Freeform 195"/>
            <p:cNvSpPr>
              <a:spLocks/>
            </p:cNvSpPr>
            <p:nvPr/>
          </p:nvSpPr>
          <p:spPr bwMode="auto">
            <a:xfrm>
              <a:off x="8951913" y="6127750"/>
              <a:ext cx="258763" cy="488950"/>
            </a:xfrm>
            <a:custGeom>
              <a:avLst/>
              <a:gdLst>
                <a:gd name="T0" fmla="*/ 82 w 149"/>
                <a:gd name="T1" fmla="*/ 69 h 281"/>
                <a:gd name="T2" fmla="*/ 130 w 149"/>
                <a:gd name="T3" fmla="*/ 81 h 281"/>
                <a:gd name="T4" fmla="*/ 139 w 149"/>
                <a:gd name="T5" fmla="*/ 42 h 281"/>
                <a:gd name="T6" fmla="*/ 91 w 149"/>
                <a:gd name="T7" fmla="*/ 30 h 281"/>
                <a:gd name="T8" fmla="*/ 91 w 149"/>
                <a:gd name="T9" fmla="*/ 0 h 281"/>
                <a:gd name="T10" fmla="*/ 59 w 149"/>
                <a:gd name="T11" fmla="*/ 0 h 281"/>
                <a:gd name="T12" fmla="*/ 59 w 149"/>
                <a:gd name="T13" fmla="*/ 33 h 281"/>
                <a:gd name="T14" fmla="*/ 2 w 149"/>
                <a:gd name="T15" fmla="*/ 94 h 281"/>
                <a:gd name="T16" fmla="*/ 62 w 149"/>
                <a:gd name="T17" fmla="*/ 157 h 281"/>
                <a:gd name="T18" fmla="*/ 98 w 149"/>
                <a:gd name="T19" fmla="*/ 187 h 281"/>
                <a:gd name="T20" fmla="*/ 66 w 149"/>
                <a:gd name="T21" fmla="*/ 208 h 281"/>
                <a:gd name="T22" fmla="*/ 10 w 149"/>
                <a:gd name="T23" fmla="*/ 193 h 281"/>
                <a:gd name="T24" fmla="*/ 0 w 149"/>
                <a:gd name="T25" fmla="*/ 233 h 281"/>
                <a:gd name="T26" fmla="*/ 57 w 149"/>
                <a:gd name="T27" fmla="*/ 248 h 281"/>
                <a:gd name="T28" fmla="*/ 57 w 149"/>
                <a:gd name="T29" fmla="*/ 281 h 281"/>
                <a:gd name="T30" fmla="*/ 90 w 149"/>
                <a:gd name="T31" fmla="*/ 281 h 281"/>
                <a:gd name="T32" fmla="*/ 90 w 149"/>
                <a:gd name="T33" fmla="*/ 246 h 281"/>
                <a:gd name="T34" fmla="*/ 149 w 149"/>
                <a:gd name="T35" fmla="*/ 182 h 281"/>
                <a:gd name="T36" fmla="*/ 93 w 149"/>
                <a:gd name="T37" fmla="*/ 118 h 281"/>
                <a:gd name="T38" fmla="*/ 53 w 149"/>
                <a:gd name="T39" fmla="*/ 88 h 281"/>
                <a:gd name="T40" fmla="*/ 82 w 149"/>
                <a:gd name="T41" fmla="*/ 6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9" h="281">
                  <a:moveTo>
                    <a:pt x="82" y="69"/>
                  </a:moveTo>
                  <a:cubicBezTo>
                    <a:pt x="106" y="69"/>
                    <a:pt x="121" y="77"/>
                    <a:pt x="130" y="81"/>
                  </a:cubicBezTo>
                  <a:cubicBezTo>
                    <a:pt x="139" y="42"/>
                    <a:pt x="139" y="42"/>
                    <a:pt x="139" y="42"/>
                  </a:cubicBezTo>
                  <a:cubicBezTo>
                    <a:pt x="128" y="36"/>
                    <a:pt x="113" y="31"/>
                    <a:pt x="91" y="30"/>
                  </a:cubicBezTo>
                  <a:cubicBezTo>
                    <a:pt x="91" y="0"/>
                    <a:pt x="91" y="0"/>
                    <a:pt x="91" y="0"/>
                  </a:cubicBezTo>
                  <a:cubicBezTo>
                    <a:pt x="59" y="0"/>
                    <a:pt x="59" y="0"/>
                    <a:pt x="59" y="0"/>
                  </a:cubicBezTo>
                  <a:cubicBezTo>
                    <a:pt x="59" y="33"/>
                    <a:pt x="59" y="33"/>
                    <a:pt x="59" y="33"/>
                  </a:cubicBezTo>
                  <a:cubicBezTo>
                    <a:pt x="23" y="40"/>
                    <a:pt x="2" y="64"/>
                    <a:pt x="2" y="94"/>
                  </a:cubicBezTo>
                  <a:cubicBezTo>
                    <a:pt x="2" y="127"/>
                    <a:pt x="27" y="145"/>
                    <a:pt x="62" y="157"/>
                  </a:cubicBezTo>
                  <a:cubicBezTo>
                    <a:pt x="87" y="166"/>
                    <a:pt x="98" y="174"/>
                    <a:pt x="98" y="187"/>
                  </a:cubicBezTo>
                  <a:cubicBezTo>
                    <a:pt x="98" y="201"/>
                    <a:pt x="85" y="208"/>
                    <a:pt x="66" y="208"/>
                  </a:cubicBezTo>
                  <a:cubicBezTo>
                    <a:pt x="44" y="208"/>
                    <a:pt x="24" y="201"/>
                    <a:pt x="10" y="193"/>
                  </a:cubicBezTo>
                  <a:cubicBezTo>
                    <a:pt x="0" y="233"/>
                    <a:pt x="0" y="233"/>
                    <a:pt x="0" y="233"/>
                  </a:cubicBezTo>
                  <a:cubicBezTo>
                    <a:pt x="13" y="241"/>
                    <a:pt x="35" y="247"/>
                    <a:pt x="57" y="248"/>
                  </a:cubicBezTo>
                  <a:cubicBezTo>
                    <a:pt x="57" y="281"/>
                    <a:pt x="57" y="281"/>
                    <a:pt x="57" y="281"/>
                  </a:cubicBezTo>
                  <a:cubicBezTo>
                    <a:pt x="90" y="281"/>
                    <a:pt x="90" y="281"/>
                    <a:pt x="90" y="281"/>
                  </a:cubicBezTo>
                  <a:cubicBezTo>
                    <a:pt x="90" y="246"/>
                    <a:pt x="90" y="246"/>
                    <a:pt x="90" y="246"/>
                  </a:cubicBezTo>
                  <a:cubicBezTo>
                    <a:pt x="128" y="239"/>
                    <a:pt x="149" y="213"/>
                    <a:pt x="149" y="182"/>
                  </a:cubicBezTo>
                  <a:cubicBezTo>
                    <a:pt x="149" y="151"/>
                    <a:pt x="133" y="132"/>
                    <a:pt x="93" y="118"/>
                  </a:cubicBezTo>
                  <a:cubicBezTo>
                    <a:pt x="65" y="107"/>
                    <a:pt x="53" y="100"/>
                    <a:pt x="53" y="88"/>
                  </a:cubicBezTo>
                  <a:cubicBezTo>
                    <a:pt x="53" y="79"/>
                    <a:pt x="60" y="69"/>
                    <a:pt x="82"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13" name="Freeform 196"/>
            <p:cNvSpPr>
              <a:spLocks/>
            </p:cNvSpPr>
            <p:nvPr/>
          </p:nvSpPr>
          <p:spPr bwMode="auto">
            <a:xfrm>
              <a:off x="9061451" y="6076950"/>
              <a:ext cx="90488" cy="90488"/>
            </a:xfrm>
            <a:custGeom>
              <a:avLst/>
              <a:gdLst>
                <a:gd name="T0" fmla="*/ 10 w 52"/>
                <a:gd name="T1" fmla="*/ 0 h 52"/>
                <a:gd name="T2" fmla="*/ 0 w 52"/>
                <a:gd name="T3" fmla="*/ 18 h 52"/>
                <a:gd name="T4" fmla="*/ 35 w 52"/>
                <a:gd name="T5" fmla="*/ 17 h 52"/>
                <a:gd name="T6" fmla="*/ 34 w 52"/>
                <a:gd name="T7" fmla="*/ 40 h 52"/>
                <a:gd name="T8" fmla="*/ 40 w 52"/>
                <a:gd name="T9" fmla="*/ 45 h 52"/>
                <a:gd name="T10" fmla="*/ 47 w 52"/>
                <a:gd name="T11" fmla="*/ 38 h 52"/>
                <a:gd name="T12" fmla="*/ 10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10" y="0"/>
                  </a:moveTo>
                  <a:cubicBezTo>
                    <a:pt x="0" y="18"/>
                    <a:pt x="0" y="18"/>
                    <a:pt x="0" y="18"/>
                  </a:cubicBezTo>
                  <a:cubicBezTo>
                    <a:pt x="35" y="17"/>
                    <a:pt x="35" y="17"/>
                    <a:pt x="35" y="17"/>
                  </a:cubicBezTo>
                  <a:cubicBezTo>
                    <a:pt x="34" y="40"/>
                    <a:pt x="34" y="40"/>
                    <a:pt x="34" y="40"/>
                  </a:cubicBezTo>
                  <a:cubicBezTo>
                    <a:pt x="40" y="45"/>
                    <a:pt x="40" y="45"/>
                    <a:pt x="40" y="45"/>
                  </a:cubicBezTo>
                  <a:cubicBezTo>
                    <a:pt x="40" y="45"/>
                    <a:pt x="45" y="52"/>
                    <a:pt x="47" y="38"/>
                  </a:cubicBezTo>
                  <a:cubicBezTo>
                    <a:pt x="52" y="3"/>
                    <a:pt x="10"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grpSp>
      <p:sp>
        <p:nvSpPr>
          <p:cNvPr id="14" name="Freeform 368"/>
          <p:cNvSpPr>
            <a:spLocks/>
          </p:cNvSpPr>
          <p:nvPr/>
        </p:nvSpPr>
        <p:spPr bwMode="auto">
          <a:xfrm>
            <a:off x="1561418" y="2538609"/>
            <a:ext cx="279666" cy="280941"/>
          </a:xfrm>
          <a:custGeom>
            <a:avLst/>
            <a:gdLst>
              <a:gd name="T0" fmla="*/ 48 w 48"/>
              <a:gd name="T1" fmla="*/ 2 h 48"/>
              <a:gd name="T2" fmla="*/ 41 w 48"/>
              <a:gd name="T3" fmla="*/ 43 h 48"/>
              <a:gd name="T4" fmla="*/ 40 w 48"/>
              <a:gd name="T5" fmla="*/ 44 h 48"/>
              <a:gd name="T6" fmla="*/ 39 w 48"/>
              <a:gd name="T7" fmla="*/ 44 h 48"/>
              <a:gd name="T8" fmla="*/ 39 w 48"/>
              <a:gd name="T9" fmla="*/ 44 h 48"/>
              <a:gd name="T10" fmla="*/ 26 w 48"/>
              <a:gd name="T11" fmla="*/ 39 h 48"/>
              <a:gd name="T12" fmla="*/ 20 w 48"/>
              <a:gd name="T13" fmla="*/ 47 h 48"/>
              <a:gd name="T14" fmla="*/ 19 w 48"/>
              <a:gd name="T15" fmla="*/ 48 h 48"/>
              <a:gd name="T16" fmla="*/ 18 w 48"/>
              <a:gd name="T17" fmla="*/ 48 h 48"/>
              <a:gd name="T18" fmla="*/ 17 w 48"/>
              <a:gd name="T19" fmla="*/ 46 h 48"/>
              <a:gd name="T20" fmla="*/ 17 w 48"/>
              <a:gd name="T21" fmla="*/ 37 h 48"/>
              <a:gd name="T22" fmla="*/ 40 w 48"/>
              <a:gd name="T23" fmla="*/ 8 h 48"/>
              <a:gd name="T24" fmla="*/ 11 w 48"/>
              <a:gd name="T25" fmla="*/ 33 h 48"/>
              <a:gd name="T26" fmla="*/ 1 w 48"/>
              <a:gd name="T27" fmla="*/ 29 h 48"/>
              <a:gd name="T28" fmla="*/ 0 w 48"/>
              <a:gd name="T29" fmla="*/ 27 h 48"/>
              <a:gd name="T30" fmla="*/ 1 w 48"/>
              <a:gd name="T31" fmla="*/ 26 h 48"/>
              <a:gd name="T32" fmla="*/ 45 w 48"/>
              <a:gd name="T33" fmla="*/ 0 h 48"/>
              <a:gd name="T34" fmla="*/ 46 w 48"/>
              <a:gd name="T35" fmla="*/ 0 h 48"/>
              <a:gd name="T36" fmla="*/ 47 w 48"/>
              <a:gd name="T37" fmla="*/ 0 h 48"/>
              <a:gd name="T38" fmla="*/ 48 w 48"/>
              <a:gd name="T39"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48">
                <a:moveTo>
                  <a:pt x="48" y="2"/>
                </a:moveTo>
                <a:cubicBezTo>
                  <a:pt x="41" y="43"/>
                  <a:pt x="41" y="43"/>
                  <a:pt x="41" y="43"/>
                </a:cubicBezTo>
                <a:cubicBezTo>
                  <a:pt x="41" y="43"/>
                  <a:pt x="40" y="44"/>
                  <a:pt x="40" y="44"/>
                </a:cubicBezTo>
                <a:cubicBezTo>
                  <a:pt x="40" y="44"/>
                  <a:pt x="39" y="44"/>
                  <a:pt x="39" y="44"/>
                </a:cubicBezTo>
                <a:cubicBezTo>
                  <a:pt x="39" y="44"/>
                  <a:pt x="39" y="44"/>
                  <a:pt x="39" y="44"/>
                </a:cubicBezTo>
                <a:cubicBezTo>
                  <a:pt x="26" y="39"/>
                  <a:pt x="26" y="39"/>
                  <a:pt x="26" y="39"/>
                </a:cubicBezTo>
                <a:cubicBezTo>
                  <a:pt x="20" y="47"/>
                  <a:pt x="20" y="47"/>
                  <a:pt x="20" y="47"/>
                </a:cubicBezTo>
                <a:cubicBezTo>
                  <a:pt x="20" y="47"/>
                  <a:pt x="19" y="48"/>
                  <a:pt x="19" y="48"/>
                </a:cubicBezTo>
                <a:cubicBezTo>
                  <a:pt x="18" y="48"/>
                  <a:pt x="18" y="48"/>
                  <a:pt x="18" y="48"/>
                </a:cubicBezTo>
                <a:cubicBezTo>
                  <a:pt x="17" y="47"/>
                  <a:pt x="17" y="47"/>
                  <a:pt x="17" y="46"/>
                </a:cubicBezTo>
                <a:cubicBezTo>
                  <a:pt x="17" y="37"/>
                  <a:pt x="17" y="37"/>
                  <a:pt x="17" y="37"/>
                </a:cubicBezTo>
                <a:cubicBezTo>
                  <a:pt x="40" y="8"/>
                  <a:pt x="40" y="8"/>
                  <a:pt x="40" y="8"/>
                </a:cubicBezTo>
                <a:cubicBezTo>
                  <a:pt x="11" y="33"/>
                  <a:pt x="11" y="33"/>
                  <a:pt x="11" y="33"/>
                </a:cubicBezTo>
                <a:cubicBezTo>
                  <a:pt x="1" y="29"/>
                  <a:pt x="1" y="29"/>
                  <a:pt x="1" y="29"/>
                </a:cubicBezTo>
                <a:cubicBezTo>
                  <a:pt x="0" y="28"/>
                  <a:pt x="0" y="28"/>
                  <a:pt x="0" y="27"/>
                </a:cubicBezTo>
                <a:cubicBezTo>
                  <a:pt x="0" y="27"/>
                  <a:pt x="0" y="26"/>
                  <a:pt x="1" y="26"/>
                </a:cubicBezTo>
                <a:cubicBezTo>
                  <a:pt x="45" y="0"/>
                  <a:pt x="45" y="0"/>
                  <a:pt x="45" y="0"/>
                </a:cubicBezTo>
                <a:cubicBezTo>
                  <a:pt x="45" y="0"/>
                  <a:pt x="46" y="0"/>
                  <a:pt x="46" y="0"/>
                </a:cubicBezTo>
                <a:cubicBezTo>
                  <a:pt x="46" y="0"/>
                  <a:pt x="47" y="0"/>
                  <a:pt x="47" y="0"/>
                </a:cubicBezTo>
                <a:cubicBezTo>
                  <a:pt x="48" y="0"/>
                  <a:pt x="48" y="1"/>
                  <a:pt x="48" y="2"/>
                </a:cubicBezTo>
                <a:close/>
              </a:path>
            </a:pathLst>
          </a:custGeom>
          <a:solidFill>
            <a:srgbClr val="2F5EB0"/>
          </a:solidFill>
          <a:ln>
            <a:noFill/>
          </a:ln>
          <a:effectLst>
            <a:innerShdw blurRad="63500" dist="50800" dir="13500000">
              <a:prstClr val="black">
                <a:alpha val="50000"/>
              </a:prstClr>
            </a:innerShdw>
          </a:effectLst>
          <a:extLst/>
        </p:spPr>
        <p:txBody>
          <a:bodyPr vert="horz" wrap="square" lIns="67382" tIns="33691" rIns="67382" bIns="33691" numCol="1" anchor="t" anchorCtr="0" compatLnSpc="1">
            <a:prstTxWarp prst="textNoShape">
              <a:avLst/>
            </a:prstTxWarp>
          </a:bodyPr>
          <a:lstStyle/>
          <a:p>
            <a:endParaRPr lang="id-ID">
              <a:solidFill>
                <a:prstClr val="black"/>
              </a:solidFill>
            </a:endParaRPr>
          </a:p>
        </p:txBody>
      </p:sp>
      <p:sp>
        <p:nvSpPr>
          <p:cNvPr id="15" name="Freeform 336"/>
          <p:cNvSpPr>
            <a:spLocks noEditPoints="1"/>
          </p:cNvSpPr>
          <p:nvPr/>
        </p:nvSpPr>
        <p:spPr bwMode="auto">
          <a:xfrm>
            <a:off x="3397688" y="2191277"/>
            <a:ext cx="249493" cy="248433"/>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solidFill>
            <a:srgbClr val="2F5EB0"/>
          </a:solidFill>
          <a:ln>
            <a:noFill/>
          </a:ln>
          <a:effectLst>
            <a:innerShdw blurRad="63500" dist="50800" dir="13500000">
              <a:prstClr val="black">
                <a:alpha val="50000"/>
              </a:prstClr>
            </a:innerShdw>
          </a:effectLst>
          <a:extLst/>
        </p:spPr>
        <p:txBody>
          <a:bodyPr vert="horz" wrap="square" lIns="67382" tIns="33691" rIns="67382" bIns="33691" numCol="1" anchor="t" anchorCtr="0" compatLnSpc="1">
            <a:prstTxWarp prst="textNoShape">
              <a:avLst/>
            </a:prstTxWarp>
          </a:bodyPr>
          <a:lstStyle/>
          <a:p>
            <a:endParaRPr lang="id-ID">
              <a:solidFill>
                <a:prstClr val="black"/>
              </a:solidFill>
            </a:endParaRPr>
          </a:p>
        </p:txBody>
      </p:sp>
      <p:sp>
        <p:nvSpPr>
          <p:cNvPr id="16" name="Freeform 261"/>
          <p:cNvSpPr>
            <a:spLocks noEditPoints="1"/>
          </p:cNvSpPr>
          <p:nvPr/>
        </p:nvSpPr>
        <p:spPr bwMode="auto">
          <a:xfrm>
            <a:off x="5147278" y="1863903"/>
            <a:ext cx="299828" cy="235701"/>
          </a:xfrm>
          <a:custGeom>
            <a:avLst/>
            <a:gdLst>
              <a:gd name="T0" fmla="*/ 47 w 48"/>
              <a:gd name="T1" fmla="*/ 15 h 38"/>
              <a:gd name="T2" fmla="*/ 33 w 48"/>
              <a:gd name="T3" fmla="*/ 33 h 38"/>
              <a:gd name="T4" fmla="*/ 21 w 48"/>
              <a:gd name="T5" fmla="*/ 36 h 38"/>
              <a:gd name="T6" fmla="*/ 14 w 48"/>
              <a:gd name="T7" fmla="*/ 34 h 38"/>
              <a:gd name="T8" fmla="*/ 9 w 48"/>
              <a:gd name="T9" fmla="*/ 32 h 38"/>
              <a:gd name="T10" fmla="*/ 3 w 48"/>
              <a:gd name="T11" fmla="*/ 38 h 38"/>
              <a:gd name="T12" fmla="*/ 0 w 48"/>
              <a:gd name="T13" fmla="*/ 36 h 38"/>
              <a:gd name="T14" fmla="*/ 0 w 48"/>
              <a:gd name="T15" fmla="*/ 34 h 38"/>
              <a:gd name="T16" fmla="*/ 5 w 48"/>
              <a:gd name="T17" fmla="*/ 28 h 38"/>
              <a:gd name="T18" fmla="*/ 4 w 48"/>
              <a:gd name="T19" fmla="*/ 26 h 38"/>
              <a:gd name="T20" fmla="*/ 4 w 48"/>
              <a:gd name="T21" fmla="*/ 23 h 38"/>
              <a:gd name="T22" fmla="*/ 19 w 48"/>
              <a:gd name="T23" fmla="*/ 6 h 38"/>
              <a:gd name="T24" fmla="*/ 39 w 48"/>
              <a:gd name="T25" fmla="*/ 2 h 38"/>
              <a:gd name="T26" fmla="*/ 44 w 48"/>
              <a:gd name="T27" fmla="*/ 0 h 38"/>
              <a:gd name="T28" fmla="*/ 48 w 48"/>
              <a:gd name="T29" fmla="*/ 10 h 38"/>
              <a:gd name="T30" fmla="*/ 47 w 48"/>
              <a:gd name="T31" fmla="*/ 15 h 38"/>
              <a:gd name="T32" fmla="*/ 33 w 48"/>
              <a:gd name="T33" fmla="*/ 14 h 38"/>
              <a:gd name="T34" fmla="*/ 11 w 48"/>
              <a:gd name="T35" fmla="*/ 24 h 38"/>
              <a:gd name="T36" fmla="*/ 10 w 48"/>
              <a:gd name="T37" fmla="*/ 26 h 38"/>
              <a:gd name="T38" fmla="*/ 12 w 48"/>
              <a:gd name="T39" fmla="*/ 27 h 38"/>
              <a:gd name="T40" fmla="*/ 13 w 48"/>
              <a:gd name="T41" fmla="*/ 27 h 38"/>
              <a:gd name="T42" fmla="*/ 17 w 48"/>
              <a:gd name="T43" fmla="*/ 23 h 38"/>
              <a:gd name="T44" fmla="*/ 33 w 48"/>
              <a:gd name="T45" fmla="*/ 17 h 38"/>
              <a:gd name="T46" fmla="*/ 34 w 48"/>
              <a:gd name="T47" fmla="*/ 15 h 38"/>
              <a:gd name="T48" fmla="*/ 33 w 48"/>
              <a:gd name="T49"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38">
                <a:moveTo>
                  <a:pt x="47" y="15"/>
                </a:moveTo>
                <a:cubicBezTo>
                  <a:pt x="46" y="24"/>
                  <a:pt x="40" y="29"/>
                  <a:pt x="33" y="33"/>
                </a:cubicBezTo>
                <a:cubicBezTo>
                  <a:pt x="29" y="34"/>
                  <a:pt x="25" y="36"/>
                  <a:pt x="21" y="36"/>
                </a:cubicBezTo>
                <a:cubicBezTo>
                  <a:pt x="19" y="36"/>
                  <a:pt x="16" y="35"/>
                  <a:pt x="14" y="34"/>
                </a:cubicBezTo>
                <a:cubicBezTo>
                  <a:pt x="12" y="34"/>
                  <a:pt x="10" y="32"/>
                  <a:pt x="9" y="32"/>
                </a:cubicBezTo>
                <a:cubicBezTo>
                  <a:pt x="7" y="32"/>
                  <a:pt x="6" y="38"/>
                  <a:pt x="3" y="38"/>
                </a:cubicBezTo>
                <a:cubicBezTo>
                  <a:pt x="2" y="38"/>
                  <a:pt x="1" y="37"/>
                  <a:pt x="0" y="36"/>
                </a:cubicBezTo>
                <a:cubicBezTo>
                  <a:pt x="0" y="35"/>
                  <a:pt x="0" y="35"/>
                  <a:pt x="0" y="34"/>
                </a:cubicBezTo>
                <a:cubicBezTo>
                  <a:pt x="0" y="32"/>
                  <a:pt x="5" y="29"/>
                  <a:pt x="5" y="28"/>
                </a:cubicBezTo>
                <a:cubicBezTo>
                  <a:pt x="5" y="28"/>
                  <a:pt x="5" y="26"/>
                  <a:pt x="4" y="26"/>
                </a:cubicBezTo>
                <a:cubicBezTo>
                  <a:pt x="4" y="25"/>
                  <a:pt x="4" y="24"/>
                  <a:pt x="4" y="23"/>
                </a:cubicBezTo>
                <a:cubicBezTo>
                  <a:pt x="4" y="14"/>
                  <a:pt x="11" y="8"/>
                  <a:pt x="19" y="6"/>
                </a:cubicBezTo>
                <a:cubicBezTo>
                  <a:pt x="24" y="4"/>
                  <a:pt x="36" y="6"/>
                  <a:pt x="39" y="2"/>
                </a:cubicBezTo>
                <a:cubicBezTo>
                  <a:pt x="41" y="1"/>
                  <a:pt x="42" y="0"/>
                  <a:pt x="44" y="0"/>
                </a:cubicBezTo>
                <a:cubicBezTo>
                  <a:pt x="47" y="0"/>
                  <a:pt x="48" y="8"/>
                  <a:pt x="48" y="10"/>
                </a:cubicBezTo>
                <a:cubicBezTo>
                  <a:pt x="48" y="12"/>
                  <a:pt x="48" y="13"/>
                  <a:pt x="47" y="15"/>
                </a:cubicBezTo>
                <a:close/>
                <a:moveTo>
                  <a:pt x="33" y="14"/>
                </a:moveTo>
                <a:cubicBezTo>
                  <a:pt x="23" y="14"/>
                  <a:pt x="17" y="18"/>
                  <a:pt x="11" y="24"/>
                </a:cubicBezTo>
                <a:cubicBezTo>
                  <a:pt x="10" y="25"/>
                  <a:pt x="10" y="25"/>
                  <a:pt x="10" y="26"/>
                </a:cubicBezTo>
                <a:cubicBezTo>
                  <a:pt x="10" y="27"/>
                  <a:pt x="11" y="27"/>
                  <a:pt x="12" y="27"/>
                </a:cubicBezTo>
                <a:cubicBezTo>
                  <a:pt x="12" y="27"/>
                  <a:pt x="13" y="27"/>
                  <a:pt x="13" y="27"/>
                </a:cubicBezTo>
                <a:cubicBezTo>
                  <a:pt x="14" y="26"/>
                  <a:pt x="16" y="24"/>
                  <a:pt x="17" y="23"/>
                </a:cubicBezTo>
                <a:cubicBezTo>
                  <a:pt x="22" y="19"/>
                  <a:pt x="26" y="17"/>
                  <a:pt x="33" y="17"/>
                </a:cubicBezTo>
                <a:cubicBezTo>
                  <a:pt x="33" y="17"/>
                  <a:pt x="34" y="16"/>
                  <a:pt x="34" y="15"/>
                </a:cubicBezTo>
                <a:cubicBezTo>
                  <a:pt x="34" y="14"/>
                  <a:pt x="33" y="14"/>
                  <a:pt x="33" y="14"/>
                </a:cubicBezTo>
                <a:close/>
              </a:path>
            </a:pathLst>
          </a:custGeom>
          <a:solidFill>
            <a:srgbClr val="2F5EB0"/>
          </a:solidFill>
          <a:ln>
            <a:noFill/>
          </a:ln>
          <a:effectLst>
            <a:innerShdw blurRad="63500" dist="50800" dir="13500000">
              <a:prstClr val="black">
                <a:alpha val="50000"/>
              </a:prstClr>
            </a:innerShdw>
          </a:effectLst>
          <a:extLst/>
        </p:spPr>
        <p:txBody>
          <a:bodyPr vert="horz" wrap="square" lIns="67382" tIns="33691" rIns="67382" bIns="33691" numCol="1" anchor="t" anchorCtr="0" compatLnSpc="1">
            <a:prstTxWarp prst="textNoShape">
              <a:avLst/>
            </a:prstTxWarp>
          </a:bodyPr>
          <a:lstStyle/>
          <a:p>
            <a:endParaRPr lang="id-ID">
              <a:solidFill>
                <a:prstClr val="black"/>
              </a:solidFill>
            </a:endParaRPr>
          </a:p>
        </p:txBody>
      </p:sp>
      <p:sp>
        <p:nvSpPr>
          <p:cNvPr id="17" name="TextBox 7"/>
          <p:cNvSpPr>
            <a:spLocks noChangeArrowheads="1"/>
          </p:cNvSpPr>
          <p:nvPr/>
        </p:nvSpPr>
        <p:spPr bwMode="auto">
          <a:xfrm>
            <a:off x="1380816" y="3531290"/>
            <a:ext cx="903521" cy="203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18" name="圆角矩形 17"/>
          <p:cNvSpPr/>
          <p:nvPr/>
        </p:nvSpPr>
        <p:spPr>
          <a:xfrm>
            <a:off x="1224926" y="3472763"/>
            <a:ext cx="1215302" cy="343256"/>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solidFill>
                <a:srgbClr val="0070C0"/>
              </a:solidFill>
            </a:endParaRPr>
          </a:p>
        </p:txBody>
      </p:sp>
      <p:sp>
        <p:nvSpPr>
          <p:cNvPr id="19" name="文本框 49"/>
          <p:cNvSpPr txBox="1"/>
          <p:nvPr/>
        </p:nvSpPr>
        <p:spPr>
          <a:xfrm>
            <a:off x="1152218" y="3868942"/>
            <a:ext cx="1341158" cy="468150"/>
          </a:xfrm>
          <a:prstGeom prst="rect">
            <a:avLst/>
          </a:prstGeom>
          <a:noFill/>
          <a:effectLst/>
        </p:spPr>
        <p:txBody>
          <a:bodyPr wrap="square" lIns="67382" tIns="33691" rIns="67382" bIns="33691" rtlCol="0">
            <a:spAutoFit/>
          </a:bodyPr>
          <a:lstStyle/>
          <a:p>
            <a:pPr algn="just">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20" name="TextBox 7"/>
          <p:cNvSpPr>
            <a:spLocks noChangeArrowheads="1"/>
          </p:cNvSpPr>
          <p:nvPr/>
        </p:nvSpPr>
        <p:spPr bwMode="auto">
          <a:xfrm>
            <a:off x="3175409" y="3160832"/>
            <a:ext cx="903521" cy="203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21" name="圆角矩形 20"/>
          <p:cNvSpPr/>
          <p:nvPr/>
        </p:nvSpPr>
        <p:spPr>
          <a:xfrm>
            <a:off x="3019519" y="3102305"/>
            <a:ext cx="1215302" cy="343256"/>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solidFill>
                <a:srgbClr val="0070C0"/>
              </a:solidFill>
            </a:endParaRPr>
          </a:p>
        </p:txBody>
      </p:sp>
      <p:sp>
        <p:nvSpPr>
          <p:cNvPr id="22" name="文本框 49"/>
          <p:cNvSpPr txBox="1"/>
          <p:nvPr/>
        </p:nvSpPr>
        <p:spPr>
          <a:xfrm>
            <a:off x="2946811" y="3498484"/>
            <a:ext cx="1341158" cy="468150"/>
          </a:xfrm>
          <a:prstGeom prst="rect">
            <a:avLst/>
          </a:prstGeom>
          <a:noFill/>
          <a:effectLst/>
        </p:spPr>
        <p:txBody>
          <a:bodyPr wrap="square" lIns="67382" tIns="33691" rIns="67382" bIns="33691" rtlCol="0">
            <a:spAutoFit/>
          </a:bodyPr>
          <a:lstStyle/>
          <a:p>
            <a:pPr algn="just">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23" name="TextBox 7"/>
          <p:cNvSpPr>
            <a:spLocks noChangeArrowheads="1"/>
          </p:cNvSpPr>
          <p:nvPr/>
        </p:nvSpPr>
        <p:spPr bwMode="auto">
          <a:xfrm>
            <a:off x="4982452" y="2834407"/>
            <a:ext cx="903521" cy="203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24" name="圆角矩形 23"/>
          <p:cNvSpPr/>
          <p:nvPr/>
        </p:nvSpPr>
        <p:spPr>
          <a:xfrm>
            <a:off x="4826561" y="2775880"/>
            <a:ext cx="1215302" cy="343256"/>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solidFill>
                <a:srgbClr val="0070C0"/>
              </a:solidFill>
            </a:endParaRPr>
          </a:p>
        </p:txBody>
      </p:sp>
      <p:sp>
        <p:nvSpPr>
          <p:cNvPr id="25" name="文本框 49"/>
          <p:cNvSpPr txBox="1"/>
          <p:nvPr/>
        </p:nvSpPr>
        <p:spPr>
          <a:xfrm>
            <a:off x="4753854" y="3172059"/>
            <a:ext cx="1341158" cy="468150"/>
          </a:xfrm>
          <a:prstGeom prst="rect">
            <a:avLst/>
          </a:prstGeom>
          <a:noFill/>
          <a:effectLst/>
        </p:spPr>
        <p:txBody>
          <a:bodyPr wrap="square" lIns="67382" tIns="33691" rIns="67382" bIns="33691" rtlCol="0">
            <a:spAutoFit/>
          </a:bodyPr>
          <a:lstStyle/>
          <a:p>
            <a:pPr algn="just">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26" name="TextBox 7"/>
          <p:cNvSpPr>
            <a:spLocks noChangeArrowheads="1"/>
          </p:cNvSpPr>
          <p:nvPr/>
        </p:nvSpPr>
        <p:spPr bwMode="auto">
          <a:xfrm>
            <a:off x="6801945" y="2411027"/>
            <a:ext cx="903521" cy="203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b="1" dirty="0">
                <a:solidFill>
                  <a:srgbClr val="2F5EB0"/>
                </a:solidFill>
                <a:latin typeface="微软雅黑" pitchFamily="34" charset="-122"/>
                <a:ea typeface="微软雅黑" pitchFamily="34" charset="-122"/>
                <a:sym typeface="微软雅黑" pitchFamily="34" charset="-122"/>
              </a:rPr>
              <a:t>添加标题</a:t>
            </a:r>
          </a:p>
        </p:txBody>
      </p:sp>
      <p:sp>
        <p:nvSpPr>
          <p:cNvPr id="27" name="圆角矩形 26"/>
          <p:cNvSpPr/>
          <p:nvPr/>
        </p:nvSpPr>
        <p:spPr>
          <a:xfrm>
            <a:off x="6646054" y="2352499"/>
            <a:ext cx="1215302" cy="343256"/>
          </a:xfrm>
          <a:prstGeom prst="roundRect">
            <a:avLst>
              <a:gd name="adj" fmla="val 50000"/>
            </a:avLst>
          </a:prstGeom>
          <a:noFill/>
          <a:ln>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solidFill>
                <a:srgbClr val="0070C0"/>
              </a:solidFill>
            </a:endParaRPr>
          </a:p>
        </p:txBody>
      </p:sp>
      <p:sp>
        <p:nvSpPr>
          <p:cNvPr id="28" name="文本框 49"/>
          <p:cNvSpPr txBox="1"/>
          <p:nvPr/>
        </p:nvSpPr>
        <p:spPr>
          <a:xfrm>
            <a:off x="6573346" y="2748678"/>
            <a:ext cx="1341158" cy="468150"/>
          </a:xfrm>
          <a:prstGeom prst="rect">
            <a:avLst/>
          </a:prstGeom>
          <a:noFill/>
          <a:effectLst/>
        </p:spPr>
        <p:txBody>
          <a:bodyPr wrap="square" lIns="67382" tIns="33691" rIns="67382" bIns="33691" rtlCol="0">
            <a:spAutoFit/>
          </a:bodyPr>
          <a:lstStyle/>
          <a:p>
            <a:pPr algn="just">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29" name="TextBox 13"/>
          <p:cNvSpPr txBox="1"/>
          <p:nvPr/>
        </p:nvSpPr>
        <p:spPr>
          <a:xfrm flipH="1">
            <a:off x="837669" y="879557"/>
            <a:ext cx="2056986" cy="271438"/>
          </a:xfrm>
          <a:prstGeom prst="rect">
            <a:avLst/>
          </a:prstGeom>
          <a:noFill/>
          <a:ln>
            <a:noFill/>
          </a:ln>
        </p:spPr>
        <p:txBody>
          <a:bodyPr wrap="square" lIns="67378" tIns="33689" rIns="67378" bIns="33689">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lgn="l">
              <a:spcBef>
                <a:spcPct val="0"/>
              </a:spcBef>
              <a:buFont typeface="Arial" charset="0"/>
              <a:buNone/>
            </a:pPr>
            <a:r>
              <a:rPr lang="zh-CN" altLang="en-US" sz="1300" dirty="0">
                <a:solidFill>
                  <a:srgbClr val="2F5EB0"/>
                </a:solidFill>
                <a:cs typeface="Arial" panose="020B0604020202020204" pitchFamily="34" charset="0"/>
              </a:rPr>
              <a:t>点击输入标题</a:t>
            </a:r>
          </a:p>
        </p:txBody>
      </p:sp>
      <p:sp>
        <p:nvSpPr>
          <p:cNvPr id="30" name="TextBox 14"/>
          <p:cNvSpPr txBox="1"/>
          <p:nvPr/>
        </p:nvSpPr>
        <p:spPr>
          <a:xfrm>
            <a:off x="837670" y="1147559"/>
            <a:ext cx="3875486" cy="685391"/>
          </a:xfrm>
          <a:prstGeom prst="rect">
            <a:avLst/>
          </a:prstGeom>
          <a:noFill/>
        </p:spPr>
        <p:txBody>
          <a:bodyPr wrap="square" lIns="67382" tIns="33691" rIns="67382" bIns="33691" rtlCol="0">
            <a:spAutoFit/>
          </a:bodyPr>
          <a:lstStyle/>
          <a:p>
            <a:pPr>
              <a:lnSpc>
                <a:spcPct val="130000"/>
              </a:lnSpc>
            </a:pPr>
            <a:r>
              <a:rPr lang="zh-CN" altLang="en-US" sz="10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a:t>
            </a:r>
          </a:p>
        </p:txBody>
      </p:sp>
      <p:sp>
        <p:nvSpPr>
          <p:cNvPr id="31" name="圆角矩形 38"/>
          <p:cNvSpPr/>
          <p:nvPr/>
        </p:nvSpPr>
        <p:spPr>
          <a:xfrm>
            <a:off x="3492450" y="-576188"/>
            <a:ext cx="1728192" cy="1106898"/>
          </a:xfrm>
          <a:prstGeom prst="round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3531930" y="71884"/>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1359650054"/>
      </p:ext>
    </p:extLst>
  </p:cSld>
  <p:clrMapOvr>
    <a:masterClrMapping/>
  </p:clrMapOvr>
  <mc:AlternateContent xmlns:mc="http://schemas.openxmlformats.org/markup-compatibility/2006" xmlns:p14="http://schemas.microsoft.com/office/powerpoint/2010/main">
    <mc:Choice Requires="p14">
      <p:transition spd="slow" p14:dur="2000" advTm="17216"/>
    </mc:Choice>
    <mc:Fallback xmlns="">
      <p:transition spd="slow" advTm="172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down)">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childTnLst>
                          </p:cTn>
                        </p:par>
                        <p:par>
                          <p:cTn id="38" fill="hold">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1000"/>
                                        <p:tgtEl>
                                          <p:spTgt spid="5"/>
                                        </p:tgtEl>
                                      </p:cBhvr>
                                    </p:animEffect>
                                    <p:anim calcmode="lin" valueType="num">
                                      <p:cBhvr>
                                        <p:cTn id="42" dur="1000" fill="hold"/>
                                        <p:tgtEl>
                                          <p:spTgt spid="5"/>
                                        </p:tgtEl>
                                        <p:attrNameLst>
                                          <p:attrName>ppt_x</p:attrName>
                                        </p:attrNameLst>
                                      </p:cBhvr>
                                      <p:tavLst>
                                        <p:tav tm="0">
                                          <p:val>
                                            <p:strVal val="#ppt_x"/>
                                          </p:val>
                                        </p:tav>
                                        <p:tav tm="100000">
                                          <p:val>
                                            <p:strVal val="#ppt_x"/>
                                          </p:val>
                                        </p:tav>
                                      </p:tavLst>
                                    </p:anim>
                                    <p:anim calcmode="lin" valueType="num">
                                      <p:cBhvr>
                                        <p:cTn id="43" dur="1000" fill="hold"/>
                                        <p:tgtEl>
                                          <p:spTgt spid="5"/>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down)">
                                      <p:cBhvr>
                                        <p:cTn id="47" dur="500"/>
                                        <p:tgtEl>
                                          <p:spTgt spid="21"/>
                                        </p:tgtEl>
                                      </p:cBhvr>
                                    </p:animEffect>
                                  </p:childTnLst>
                                </p:cTn>
                              </p:par>
                            </p:childTnLst>
                          </p:cTn>
                        </p:par>
                        <p:par>
                          <p:cTn id="48" fill="hold">
                            <p:stCondLst>
                              <p:cond delay="5500"/>
                            </p:stCondLst>
                            <p:childTnLst>
                              <p:par>
                                <p:cTn id="49" presetID="53" presetClass="entr" presetSubtype="16"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Effect transition="in" filter="fade">
                                      <p:cBhvr>
                                        <p:cTn id="53" dur="500"/>
                                        <p:tgtEl>
                                          <p:spTgt spid="20"/>
                                        </p:tgtEl>
                                      </p:cBhvr>
                                    </p:animEffect>
                                  </p:childTnLst>
                                </p:cTn>
                              </p:par>
                            </p:childTnLst>
                          </p:cTn>
                        </p:par>
                        <p:par>
                          <p:cTn id="54" fill="hold">
                            <p:stCondLst>
                              <p:cond delay="6000"/>
                            </p:stCondLst>
                            <p:childTnLst>
                              <p:par>
                                <p:cTn id="55" presetID="42"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7000"/>
                            </p:stCondLst>
                            <p:childTnLst>
                              <p:par>
                                <p:cTn id="61" presetID="53" presetClass="entr" presetSubtype="16"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Effect transition="in" filter="fade">
                                      <p:cBhvr>
                                        <p:cTn id="65" dur="500"/>
                                        <p:tgtEl>
                                          <p:spTgt spid="16"/>
                                        </p:tgtEl>
                                      </p:cBhvr>
                                    </p:animEffect>
                                  </p:childTnLst>
                                </p:cTn>
                              </p:par>
                            </p:childTnLst>
                          </p:cTn>
                        </p:par>
                        <p:par>
                          <p:cTn id="66" fill="hold">
                            <p:stCondLst>
                              <p:cond delay="7500"/>
                            </p:stCondLst>
                            <p:childTnLst>
                              <p:par>
                                <p:cTn id="67" presetID="42" presetClass="entr" presetSubtype="0" fill="hold" grpId="0" nodeType="afterEffect">
                                  <p:stCondLst>
                                    <p:cond delay="0"/>
                                  </p:stCondLst>
                                  <p:childTnLst>
                                    <p:set>
                                      <p:cBhvr>
                                        <p:cTn id="68" dur="1" fill="hold">
                                          <p:stCondLst>
                                            <p:cond delay="0"/>
                                          </p:stCondLst>
                                        </p:cTn>
                                        <p:tgtEl>
                                          <p:spTgt spid="4"/>
                                        </p:tgtEl>
                                        <p:attrNameLst>
                                          <p:attrName>style.visibility</p:attrName>
                                        </p:attrNameLst>
                                      </p:cBhvr>
                                      <p:to>
                                        <p:strVal val="visible"/>
                                      </p:to>
                                    </p:set>
                                    <p:animEffect transition="in" filter="fade">
                                      <p:cBhvr>
                                        <p:cTn id="69" dur="1000"/>
                                        <p:tgtEl>
                                          <p:spTgt spid="4"/>
                                        </p:tgtEl>
                                      </p:cBhvr>
                                    </p:animEffect>
                                    <p:anim calcmode="lin" valueType="num">
                                      <p:cBhvr>
                                        <p:cTn id="70" dur="1000" fill="hold"/>
                                        <p:tgtEl>
                                          <p:spTgt spid="4"/>
                                        </p:tgtEl>
                                        <p:attrNameLst>
                                          <p:attrName>ppt_x</p:attrName>
                                        </p:attrNameLst>
                                      </p:cBhvr>
                                      <p:tavLst>
                                        <p:tav tm="0">
                                          <p:val>
                                            <p:strVal val="#ppt_x"/>
                                          </p:val>
                                        </p:tav>
                                        <p:tav tm="100000">
                                          <p:val>
                                            <p:strVal val="#ppt_x"/>
                                          </p:val>
                                        </p:tav>
                                      </p:tavLst>
                                    </p:anim>
                                    <p:anim calcmode="lin" valueType="num">
                                      <p:cBhvr>
                                        <p:cTn id="71" dur="1000" fill="hold"/>
                                        <p:tgtEl>
                                          <p:spTgt spid="4"/>
                                        </p:tgtEl>
                                        <p:attrNameLst>
                                          <p:attrName>ppt_y</p:attrName>
                                        </p:attrNameLst>
                                      </p:cBhvr>
                                      <p:tavLst>
                                        <p:tav tm="0">
                                          <p:val>
                                            <p:strVal val="#ppt_y+.1"/>
                                          </p:val>
                                        </p:tav>
                                        <p:tav tm="100000">
                                          <p:val>
                                            <p:strVal val="#ppt_y"/>
                                          </p:val>
                                        </p:tav>
                                      </p:tavLst>
                                    </p:anim>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wipe(down)">
                                      <p:cBhvr>
                                        <p:cTn id="75" dur="500"/>
                                        <p:tgtEl>
                                          <p:spTgt spid="24"/>
                                        </p:tgtEl>
                                      </p:cBhvr>
                                    </p:animEffect>
                                  </p:childTnLst>
                                </p:cTn>
                              </p:par>
                            </p:childTnLst>
                          </p:cTn>
                        </p:par>
                        <p:par>
                          <p:cTn id="76" fill="hold">
                            <p:stCondLst>
                              <p:cond delay="9000"/>
                            </p:stCondLst>
                            <p:childTnLst>
                              <p:par>
                                <p:cTn id="77" presetID="53" presetClass="entr" presetSubtype="16" fill="hold" grpId="0" nodeType="afterEffect">
                                  <p:stCondLst>
                                    <p:cond delay="0"/>
                                  </p:stCondLst>
                                  <p:childTnLst>
                                    <p:set>
                                      <p:cBhvr>
                                        <p:cTn id="78" dur="1" fill="hold">
                                          <p:stCondLst>
                                            <p:cond delay="0"/>
                                          </p:stCondLst>
                                        </p:cTn>
                                        <p:tgtEl>
                                          <p:spTgt spid="23"/>
                                        </p:tgtEl>
                                        <p:attrNameLst>
                                          <p:attrName>style.visibility</p:attrName>
                                        </p:attrNameLst>
                                      </p:cBhvr>
                                      <p:to>
                                        <p:strVal val="visible"/>
                                      </p:to>
                                    </p:set>
                                    <p:anim calcmode="lin" valueType="num">
                                      <p:cBhvr>
                                        <p:cTn id="79" dur="500" fill="hold"/>
                                        <p:tgtEl>
                                          <p:spTgt spid="23"/>
                                        </p:tgtEl>
                                        <p:attrNameLst>
                                          <p:attrName>ppt_w</p:attrName>
                                        </p:attrNameLst>
                                      </p:cBhvr>
                                      <p:tavLst>
                                        <p:tav tm="0">
                                          <p:val>
                                            <p:fltVal val="0"/>
                                          </p:val>
                                        </p:tav>
                                        <p:tav tm="100000">
                                          <p:val>
                                            <p:strVal val="#ppt_w"/>
                                          </p:val>
                                        </p:tav>
                                      </p:tavLst>
                                    </p:anim>
                                    <p:anim calcmode="lin" valueType="num">
                                      <p:cBhvr>
                                        <p:cTn id="80" dur="500" fill="hold"/>
                                        <p:tgtEl>
                                          <p:spTgt spid="23"/>
                                        </p:tgtEl>
                                        <p:attrNameLst>
                                          <p:attrName>ppt_h</p:attrName>
                                        </p:attrNameLst>
                                      </p:cBhvr>
                                      <p:tavLst>
                                        <p:tav tm="0">
                                          <p:val>
                                            <p:fltVal val="0"/>
                                          </p:val>
                                        </p:tav>
                                        <p:tav tm="100000">
                                          <p:val>
                                            <p:strVal val="#ppt_h"/>
                                          </p:val>
                                        </p:tav>
                                      </p:tavLst>
                                    </p:anim>
                                    <p:animEffect transition="in" filter="fade">
                                      <p:cBhvr>
                                        <p:cTn id="81" dur="500"/>
                                        <p:tgtEl>
                                          <p:spTgt spid="23"/>
                                        </p:tgtEl>
                                      </p:cBhvr>
                                    </p:animEffect>
                                  </p:childTnLst>
                                </p:cTn>
                              </p:par>
                            </p:childTnLst>
                          </p:cTn>
                        </p:par>
                        <p:par>
                          <p:cTn id="82" fill="hold">
                            <p:stCondLst>
                              <p:cond delay="9500"/>
                            </p:stCondLst>
                            <p:childTnLst>
                              <p:par>
                                <p:cTn id="83" presetID="42" presetClass="entr" presetSubtype="0" fill="hold" grpId="0" nodeType="after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1000"/>
                                        <p:tgtEl>
                                          <p:spTgt spid="25"/>
                                        </p:tgtEl>
                                      </p:cBhvr>
                                    </p:animEffect>
                                    <p:anim calcmode="lin" valueType="num">
                                      <p:cBhvr>
                                        <p:cTn id="86" dur="1000" fill="hold"/>
                                        <p:tgtEl>
                                          <p:spTgt spid="25"/>
                                        </p:tgtEl>
                                        <p:attrNameLst>
                                          <p:attrName>ppt_x</p:attrName>
                                        </p:attrNameLst>
                                      </p:cBhvr>
                                      <p:tavLst>
                                        <p:tav tm="0">
                                          <p:val>
                                            <p:strVal val="#ppt_x"/>
                                          </p:val>
                                        </p:tav>
                                        <p:tav tm="100000">
                                          <p:val>
                                            <p:strVal val="#ppt_x"/>
                                          </p:val>
                                        </p:tav>
                                      </p:tavLst>
                                    </p:anim>
                                    <p:anim calcmode="lin" valueType="num">
                                      <p:cBhvr>
                                        <p:cTn id="87" dur="1000" fill="hold"/>
                                        <p:tgtEl>
                                          <p:spTgt spid="25"/>
                                        </p:tgtEl>
                                        <p:attrNameLst>
                                          <p:attrName>ppt_y</p:attrName>
                                        </p:attrNameLst>
                                      </p:cBhvr>
                                      <p:tavLst>
                                        <p:tav tm="0">
                                          <p:val>
                                            <p:strVal val="#ppt_y+.1"/>
                                          </p:val>
                                        </p:tav>
                                        <p:tav tm="100000">
                                          <p:val>
                                            <p:strVal val="#ppt_y"/>
                                          </p:val>
                                        </p:tav>
                                      </p:tavLst>
                                    </p:anim>
                                  </p:childTnLst>
                                </p:cTn>
                              </p:par>
                            </p:childTnLst>
                          </p:cTn>
                        </p:par>
                        <p:par>
                          <p:cTn id="88" fill="hold">
                            <p:stCondLst>
                              <p:cond delay="10500"/>
                            </p:stCondLst>
                            <p:childTnLst>
                              <p:par>
                                <p:cTn id="89" presetID="53" presetClass="entr" presetSubtype="16" fill="hold" nodeType="afterEffect">
                                  <p:stCondLst>
                                    <p:cond delay="0"/>
                                  </p:stCondLst>
                                  <p:childTnLst>
                                    <p:set>
                                      <p:cBhvr>
                                        <p:cTn id="90" dur="1" fill="hold">
                                          <p:stCondLst>
                                            <p:cond delay="0"/>
                                          </p:stCondLst>
                                        </p:cTn>
                                        <p:tgtEl>
                                          <p:spTgt spid="6"/>
                                        </p:tgtEl>
                                        <p:attrNameLst>
                                          <p:attrName>style.visibility</p:attrName>
                                        </p:attrNameLst>
                                      </p:cBhvr>
                                      <p:to>
                                        <p:strVal val="visible"/>
                                      </p:to>
                                    </p:set>
                                    <p:anim calcmode="lin" valueType="num">
                                      <p:cBhvr>
                                        <p:cTn id="91" dur="500" fill="hold"/>
                                        <p:tgtEl>
                                          <p:spTgt spid="6"/>
                                        </p:tgtEl>
                                        <p:attrNameLst>
                                          <p:attrName>ppt_w</p:attrName>
                                        </p:attrNameLst>
                                      </p:cBhvr>
                                      <p:tavLst>
                                        <p:tav tm="0">
                                          <p:val>
                                            <p:fltVal val="0"/>
                                          </p:val>
                                        </p:tav>
                                        <p:tav tm="100000">
                                          <p:val>
                                            <p:strVal val="#ppt_w"/>
                                          </p:val>
                                        </p:tav>
                                      </p:tavLst>
                                    </p:anim>
                                    <p:anim calcmode="lin" valueType="num">
                                      <p:cBhvr>
                                        <p:cTn id="92" dur="500" fill="hold"/>
                                        <p:tgtEl>
                                          <p:spTgt spid="6"/>
                                        </p:tgtEl>
                                        <p:attrNameLst>
                                          <p:attrName>ppt_h</p:attrName>
                                        </p:attrNameLst>
                                      </p:cBhvr>
                                      <p:tavLst>
                                        <p:tav tm="0">
                                          <p:val>
                                            <p:fltVal val="0"/>
                                          </p:val>
                                        </p:tav>
                                        <p:tav tm="100000">
                                          <p:val>
                                            <p:strVal val="#ppt_h"/>
                                          </p:val>
                                        </p:tav>
                                      </p:tavLst>
                                    </p:anim>
                                    <p:animEffect transition="in" filter="fade">
                                      <p:cBhvr>
                                        <p:cTn id="93" dur="500"/>
                                        <p:tgtEl>
                                          <p:spTgt spid="6"/>
                                        </p:tgtEl>
                                      </p:cBhvr>
                                    </p:animEffect>
                                  </p:childTnLst>
                                </p:cTn>
                              </p:par>
                            </p:childTnLst>
                          </p:cTn>
                        </p:par>
                        <p:par>
                          <p:cTn id="94" fill="hold">
                            <p:stCondLst>
                              <p:cond delay="11000"/>
                            </p:stCondLst>
                            <p:childTnLst>
                              <p:par>
                                <p:cTn id="95" presetID="42" presetClass="entr" presetSubtype="0" fill="hold" grpId="0" nodeType="afterEffect">
                                  <p:stCondLst>
                                    <p:cond delay="0"/>
                                  </p:stCondLst>
                                  <p:childTnLst>
                                    <p:set>
                                      <p:cBhvr>
                                        <p:cTn id="96" dur="1" fill="hold">
                                          <p:stCondLst>
                                            <p:cond delay="0"/>
                                          </p:stCondLst>
                                        </p:cTn>
                                        <p:tgtEl>
                                          <p:spTgt spid="2"/>
                                        </p:tgtEl>
                                        <p:attrNameLst>
                                          <p:attrName>style.visibility</p:attrName>
                                        </p:attrNameLst>
                                      </p:cBhvr>
                                      <p:to>
                                        <p:strVal val="visible"/>
                                      </p:to>
                                    </p:set>
                                    <p:animEffect transition="in" filter="fade">
                                      <p:cBhvr>
                                        <p:cTn id="97" dur="1000"/>
                                        <p:tgtEl>
                                          <p:spTgt spid="2"/>
                                        </p:tgtEl>
                                      </p:cBhvr>
                                    </p:animEffect>
                                    <p:anim calcmode="lin" valueType="num">
                                      <p:cBhvr>
                                        <p:cTn id="98" dur="1000" fill="hold"/>
                                        <p:tgtEl>
                                          <p:spTgt spid="2"/>
                                        </p:tgtEl>
                                        <p:attrNameLst>
                                          <p:attrName>ppt_x</p:attrName>
                                        </p:attrNameLst>
                                      </p:cBhvr>
                                      <p:tavLst>
                                        <p:tav tm="0">
                                          <p:val>
                                            <p:strVal val="#ppt_x"/>
                                          </p:val>
                                        </p:tav>
                                        <p:tav tm="100000">
                                          <p:val>
                                            <p:strVal val="#ppt_x"/>
                                          </p:val>
                                        </p:tav>
                                      </p:tavLst>
                                    </p:anim>
                                    <p:anim calcmode="lin" valueType="num">
                                      <p:cBhvr>
                                        <p:cTn id="99" dur="1000" fill="hold"/>
                                        <p:tgtEl>
                                          <p:spTgt spid="2"/>
                                        </p:tgtEl>
                                        <p:attrNameLst>
                                          <p:attrName>ppt_y</p:attrName>
                                        </p:attrNameLst>
                                      </p:cBhvr>
                                      <p:tavLst>
                                        <p:tav tm="0">
                                          <p:val>
                                            <p:strVal val="#ppt_y+.1"/>
                                          </p:val>
                                        </p:tav>
                                        <p:tav tm="100000">
                                          <p:val>
                                            <p:strVal val="#ppt_y"/>
                                          </p:val>
                                        </p:tav>
                                      </p:tavLst>
                                    </p:anim>
                                  </p:childTnLst>
                                </p:cTn>
                              </p:par>
                            </p:childTnLst>
                          </p:cTn>
                        </p:par>
                        <p:par>
                          <p:cTn id="100" fill="hold">
                            <p:stCondLst>
                              <p:cond delay="12000"/>
                            </p:stCondLst>
                            <p:childTnLst>
                              <p:par>
                                <p:cTn id="101" presetID="22" presetClass="entr" presetSubtype="4" fill="hold" grpId="0" nodeType="after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wipe(down)">
                                      <p:cBhvr>
                                        <p:cTn id="103" dur="500"/>
                                        <p:tgtEl>
                                          <p:spTgt spid="27"/>
                                        </p:tgtEl>
                                      </p:cBhvr>
                                    </p:animEffect>
                                  </p:childTnLst>
                                </p:cTn>
                              </p:par>
                            </p:childTnLst>
                          </p:cTn>
                        </p:par>
                        <p:par>
                          <p:cTn id="104" fill="hold">
                            <p:stCondLst>
                              <p:cond delay="12500"/>
                            </p:stCondLst>
                            <p:childTnLst>
                              <p:par>
                                <p:cTn id="105" presetID="53" presetClass="entr" presetSubtype="16" fill="hold" grpId="0" nodeType="afterEffect">
                                  <p:stCondLst>
                                    <p:cond delay="0"/>
                                  </p:stCondLst>
                                  <p:childTnLst>
                                    <p:set>
                                      <p:cBhvr>
                                        <p:cTn id="106" dur="1" fill="hold">
                                          <p:stCondLst>
                                            <p:cond delay="0"/>
                                          </p:stCondLst>
                                        </p:cTn>
                                        <p:tgtEl>
                                          <p:spTgt spid="26"/>
                                        </p:tgtEl>
                                        <p:attrNameLst>
                                          <p:attrName>style.visibility</p:attrName>
                                        </p:attrNameLst>
                                      </p:cBhvr>
                                      <p:to>
                                        <p:strVal val="visible"/>
                                      </p:to>
                                    </p:set>
                                    <p:anim calcmode="lin" valueType="num">
                                      <p:cBhvr>
                                        <p:cTn id="107" dur="500" fill="hold"/>
                                        <p:tgtEl>
                                          <p:spTgt spid="26"/>
                                        </p:tgtEl>
                                        <p:attrNameLst>
                                          <p:attrName>ppt_w</p:attrName>
                                        </p:attrNameLst>
                                      </p:cBhvr>
                                      <p:tavLst>
                                        <p:tav tm="0">
                                          <p:val>
                                            <p:fltVal val="0"/>
                                          </p:val>
                                        </p:tav>
                                        <p:tav tm="100000">
                                          <p:val>
                                            <p:strVal val="#ppt_w"/>
                                          </p:val>
                                        </p:tav>
                                      </p:tavLst>
                                    </p:anim>
                                    <p:anim calcmode="lin" valueType="num">
                                      <p:cBhvr>
                                        <p:cTn id="108" dur="500" fill="hold"/>
                                        <p:tgtEl>
                                          <p:spTgt spid="26"/>
                                        </p:tgtEl>
                                        <p:attrNameLst>
                                          <p:attrName>ppt_h</p:attrName>
                                        </p:attrNameLst>
                                      </p:cBhvr>
                                      <p:tavLst>
                                        <p:tav tm="0">
                                          <p:val>
                                            <p:fltVal val="0"/>
                                          </p:val>
                                        </p:tav>
                                        <p:tav tm="100000">
                                          <p:val>
                                            <p:strVal val="#ppt_h"/>
                                          </p:val>
                                        </p:tav>
                                      </p:tavLst>
                                    </p:anim>
                                    <p:animEffect transition="in" filter="fade">
                                      <p:cBhvr>
                                        <p:cTn id="109" dur="500"/>
                                        <p:tgtEl>
                                          <p:spTgt spid="26"/>
                                        </p:tgtEl>
                                      </p:cBhvr>
                                    </p:animEffect>
                                  </p:childTnLst>
                                </p:cTn>
                              </p:par>
                            </p:childTnLst>
                          </p:cTn>
                        </p:par>
                        <p:par>
                          <p:cTn id="110" fill="hold">
                            <p:stCondLst>
                              <p:cond delay="13000"/>
                            </p:stCondLst>
                            <p:childTnLst>
                              <p:par>
                                <p:cTn id="111" presetID="42" presetClass="entr" presetSubtype="0" fill="hold" grpId="0" nodeType="afterEffect">
                                  <p:stCondLst>
                                    <p:cond delay="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1000" fill="hold"/>
                                        <p:tgtEl>
                                          <p:spTgt spid="28"/>
                                        </p:tgtEl>
                                        <p:attrNameLst>
                                          <p:attrName>ppt_y</p:attrName>
                                        </p:attrNameLst>
                                      </p:cBhvr>
                                      <p:tavLst>
                                        <p:tav tm="0">
                                          <p:val>
                                            <p:strVal val="#ppt_y+.1"/>
                                          </p:val>
                                        </p:tav>
                                        <p:tav tm="100000">
                                          <p:val>
                                            <p:strVal val="#ppt_y"/>
                                          </p:val>
                                        </p:tav>
                                      </p:tavLst>
                                    </p:anim>
                                  </p:childTnLst>
                                </p:cTn>
                              </p:par>
                              <p:par>
                                <p:cTn id="116" presetID="10" presetClass="entr" presetSubtype="0" fill="hold" grpId="0" nodeType="withEffect">
                                  <p:stCondLst>
                                    <p:cond delay="1000"/>
                                  </p:stCondLst>
                                  <p:iterate type="lt">
                                    <p:tmPct val="10000"/>
                                  </p:iterate>
                                  <p:childTnLst>
                                    <p:set>
                                      <p:cBhvr>
                                        <p:cTn id="117" dur="1" fill="hold">
                                          <p:stCondLst>
                                            <p:cond delay="0"/>
                                          </p:stCondLst>
                                        </p:cTn>
                                        <p:tgtEl>
                                          <p:spTgt spid="29"/>
                                        </p:tgtEl>
                                        <p:attrNameLst>
                                          <p:attrName>style.visibility</p:attrName>
                                        </p:attrNameLst>
                                      </p:cBhvr>
                                      <p:to>
                                        <p:strVal val="visible"/>
                                      </p:to>
                                    </p:set>
                                    <p:animEffect transition="in" filter="fade">
                                      <p:cBhvr>
                                        <p:cTn id="118" dur="100"/>
                                        <p:tgtEl>
                                          <p:spTgt spid="29"/>
                                        </p:tgtEl>
                                      </p:cBhvr>
                                    </p:animEffect>
                                  </p:childTnLst>
                                </p:cTn>
                              </p:par>
                              <p:par>
                                <p:cTn id="119" presetID="10" presetClass="entr" presetSubtype="0" fill="hold" grpId="0" nodeType="withEffect">
                                  <p:stCondLst>
                                    <p:cond delay="1000"/>
                                  </p:stCondLst>
                                  <p:iterate type="lt">
                                    <p:tmPct val="10000"/>
                                  </p:iterate>
                                  <p:childTnLst>
                                    <p:set>
                                      <p:cBhvr>
                                        <p:cTn id="120" dur="1" fill="hold">
                                          <p:stCondLst>
                                            <p:cond delay="0"/>
                                          </p:stCondLst>
                                        </p:cTn>
                                        <p:tgtEl>
                                          <p:spTgt spid="30"/>
                                        </p:tgtEl>
                                        <p:attrNameLst>
                                          <p:attrName>style.visibility</p:attrName>
                                        </p:attrNameLst>
                                      </p:cBhvr>
                                      <p:to>
                                        <p:strVal val="visible"/>
                                      </p:to>
                                    </p:set>
                                    <p:animEffect transition="in" filter="fade">
                                      <p:cBhvr>
                                        <p:cTn id="121" dur="1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4" grpId="0" animBg="1"/>
      <p:bldP spid="15" grpId="0" animBg="1"/>
      <p:bldP spid="16" grpId="0" animBg="1"/>
      <p:bldP spid="17" grpId="0"/>
      <p:bldP spid="18" grpId="0" animBg="1"/>
      <p:bldP spid="19" grpId="0"/>
      <p:bldP spid="20" grpId="0"/>
      <p:bldP spid="21" grpId="0" animBg="1"/>
      <p:bldP spid="22" grpId="0"/>
      <p:bldP spid="23" grpId="0"/>
      <p:bldP spid="24" grpId="0" animBg="1"/>
      <p:bldP spid="25" grpId="0"/>
      <p:bldP spid="26" grpId="0"/>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p:cNvSpPr>
            <a:spLocks/>
          </p:cNvSpPr>
          <p:nvPr/>
        </p:nvSpPr>
        <p:spPr bwMode="auto">
          <a:xfrm>
            <a:off x="6607679" y="1860928"/>
            <a:ext cx="746645" cy="1255760"/>
          </a:xfrm>
          <a:custGeom>
            <a:avLst/>
            <a:gdLst>
              <a:gd name="T0" fmla="*/ 283 w 283"/>
              <a:gd name="T1" fmla="*/ 97 h 478"/>
              <a:gd name="T2" fmla="*/ 212 w 283"/>
              <a:gd name="T3" fmla="*/ 50 h 478"/>
              <a:gd name="T4" fmla="*/ 142 w 283"/>
              <a:gd name="T5" fmla="*/ 0 h 478"/>
              <a:gd name="T6" fmla="*/ 71 w 283"/>
              <a:gd name="T7" fmla="*/ 50 h 478"/>
              <a:gd name="T8" fmla="*/ 0 w 283"/>
              <a:gd name="T9" fmla="*/ 97 h 478"/>
              <a:gd name="T10" fmla="*/ 42 w 283"/>
              <a:gd name="T11" fmla="*/ 97 h 478"/>
              <a:gd name="T12" fmla="*/ 42 w 283"/>
              <a:gd name="T13" fmla="*/ 478 h 478"/>
              <a:gd name="T14" fmla="*/ 243 w 283"/>
              <a:gd name="T15" fmla="*/ 478 h 478"/>
              <a:gd name="T16" fmla="*/ 243 w 283"/>
              <a:gd name="T17" fmla="*/ 97 h 478"/>
              <a:gd name="T18" fmla="*/ 283 w 283"/>
              <a:gd name="T19" fmla="*/ 97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478">
                <a:moveTo>
                  <a:pt x="283" y="97"/>
                </a:moveTo>
                <a:lnTo>
                  <a:pt x="212" y="50"/>
                </a:lnTo>
                <a:lnTo>
                  <a:pt x="142" y="0"/>
                </a:lnTo>
                <a:lnTo>
                  <a:pt x="71" y="50"/>
                </a:lnTo>
                <a:lnTo>
                  <a:pt x="0" y="97"/>
                </a:lnTo>
                <a:lnTo>
                  <a:pt x="42" y="97"/>
                </a:lnTo>
                <a:lnTo>
                  <a:pt x="42" y="478"/>
                </a:lnTo>
                <a:lnTo>
                  <a:pt x="243" y="478"/>
                </a:lnTo>
                <a:lnTo>
                  <a:pt x="243" y="97"/>
                </a:lnTo>
                <a:lnTo>
                  <a:pt x="283" y="97"/>
                </a:lnTo>
                <a:close/>
              </a:path>
            </a:pathLst>
          </a:custGeom>
          <a:solidFill>
            <a:srgbClr val="004A82"/>
          </a:solidFill>
          <a:ln>
            <a:noFill/>
          </a:ln>
          <a:effectLst>
            <a:innerShdw blurRad="63500" dist="50800" dir="13500000">
              <a:prstClr val="black">
                <a:alpha val="50000"/>
              </a:prstClr>
            </a:innerShdw>
          </a:effectLst>
        </p:spPr>
        <p:txBody>
          <a:bodyPr vert="horz" wrap="square" lIns="67382" tIns="33691" rIns="67382" bIns="33691" numCol="1" anchor="t" anchorCtr="0" compatLnSpc="1">
            <a:prstTxWarp prst="textNoShape">
              <a:avLst/>
            </a:prstTxWarp>
          </a:bodyPr>
          <a:lstStyle/>
          <a:p>
            <a:endParaRPr lang="zh-CN" altLang="en-US">
              <a:solidFill>
                <a:schemeClr val="tx1">
                  <a:lumMod val="65000"/>
                  <a:lumOff val="35000"/>
                </a:schemeClr>
              </a:solidFill>
            </a:endParaRPr>
          </a:p>
        </p:txBody>
      </p:sp>
      <p:sp>
        <p:nvSpPr>
          <p:cNvPr id="3" name="Freeform 7"/>
          <p:cNvSpPr>
            <a:spLocks/>
          </p:cNvSpPr>
          <p:nvPr/>
        </p:nvSpPr>
        <p:spPr bwMode="auto">
          <a:xfrm>
            <a:off x="4708750" y="2607027"/>
            <a:ext cx="749283" cy="509660"/>
          </a:xfrm>
          <a:custGeom>
            <a:avLst/>
            <a:gdLst>
              <a:gd name="T0" fmla="*/ 284 w 284"/>
              <a:gd name="T1" fmla="*/ 97 h 194"/>
              <a:gd name="T2" fmla="*/ 213 w 284"/>
              <a:gd name="T3" fmla="*/ 50 h 194"/>
              <a:gd name="T4" fmla="*/ 142 w 284"/>
              <a:gd name="T5" fmla="*/ 0 h 194"/>
              <a:gd name="T6" fmla="*/ 71 w 284"/>
              <a:gd name="T7" fmla="*/ 50 h 194"/>
              <a:gd name="T8" fmla="*/ 0 w 284"/>
              <a:gd name="T9" fmla="*/ 97 h 194"/>
              <a:gd name="T10" fmla="*/ 40 w 284"/>
              <a:gd name="T11" fmla="*/ 97 h 194"/>
              <a:gd name="T12" fmla="*/ 40 w 284"/>
              <a:gd name="T13" fmla="*/ 194 h 194"/>
              <a:gd name="T14" fmla="*/ 241 w 284"/>
              <a:gd name="T15" fmla="*/ 194 h 194"/>
              <a:gd name="T16" fmla="*/ 241 w 284"/>
              <a:gd name="T17" fmla="*/ 97 h 194"/>
              <a:gd name="T18" fmla="*/ 284 w 284"/>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 h="194">
                <a:moveTo>
                  <a:pt x="284" y="97"/>
                </a:moveTo>
                <a:lnTo>
                  <a:pt x="213" y="50"/>
                </a:lnTo>
                <a:lnTo>
                  <a:pt x="142" y="0"/>
                </a:lnTo>
                <a:lnTo>
                  <a:pt x="71" y="50"/>
                </a:lnTo>
                <a:lnTo>
                  <a:pt x="0" y="97"/>
                </a:lnTo>
                <a:lnTo>
                  <a:pt x="40" y="97"/>
                </a:lnTo>
                <a:lnTo>
                  <a:pt x="40" y="194"/>
                </a:lnTo>
                <a:lnTo>
                  <a:pt x="241" y="194"/>
                </a:lnTo>
                <a:lnTo>
                  <a:pt x="241" y="97"/>
                </a:lnTo>
                <a:lnTo>
                  <a:pt x="284" y="97"/>
                </a:lnTo>
                <a:close/>
              </a:path>
            </a:pathLst>
          </a:custGeom>
          <a:solidFill>
            <a:srgbClr val="004A82"/>
          </a:solidFill>
          <a:ln>
            <a:noFill/>
          </a:ln>
          <a:effectLst>
            <a:innerShdw blurRad="63500" dist="50800" dir="13500000">
              <a:prstClr val="black">
                <a:alpha val="50000"/>
              </a:prstClr>
            </a:innerShdw>
          </a:effectLst>
        </p:spPr>
        <p:txBody>
          <a:bodyPr vert="horz" wrap="square" lIns="67382" tIns="33691" rIns="67382" bIns="33691" numCol="1" anchor="t" anchorCtr="0" compatLnSpc="1">
            <a:prstTxWarp prst="textNoShape">
              <a:avLst/>
            </a:prstTxWarp>
          </a:bodyPr>
          <a:lstStyle/>
          <a:p>
            <a:endParaRPr lang="zh-CN" altLang="en-US">
              <a:solidFill>
                <a:schemeClr val="tx1">
                  <a:lumMod val="65000"/>
                  <a:lumOff val="35000"/>
                </a:schemeClr>
              </a:solidFill>
            </a:endParaRPr>
          </a:p>
        </p:txBody>
      </p:sp>
      <p:sp>
        <p:nvSpPr>
          <p:cNvPr id="4" name="Oval 8"/>
          <p:cNvSpPr>
            <a:spLocks noChangeArrowheads="1"/>
          </p:cNvSpPr>
          <p:nvPr/>
        </p:nvSpPr>
        <p:spPr bwMode="auto">
          <a:xfrm>
            <a:off x="1471108" y="1413997"/>
            <a:ext cx="1358735" cy="1347708"/>
          </a:xfrm>
          <a:prstGeom prst="ellipse">
            <a:avLst/>
          </a:prstGeom>
          <a:solidFill>
            <a:srgbClr val="004A82"/>
          </a:solidFill>
          <a:ln>
            <a:noFill/>
          </a:ln>
          <a:effectLst>
            <a:innerShdw blurRad="63500" dist="50800" dir="13500000">
              <a:prstClr val="black">
                <a:alpha val="50000"/>
              </a:prstClr>
            </a:innerShdw>
          </a:effectLst>
        </p:spPr>
        <p:txBody>
          <a:bodyPr vert="horz" wrap="square" lIns="67382" tIns="33691" rIns="67382" bIns="33691" numCol="1" anchor="t" anchorCtr="0" compatLnSpc="1">
            <a:prstTxWarp prst="textNoShape">
              <a:avLst/>
            </a:prstTxWarp>
          </a:bodyPr>
          <a:lstStyle/>
          <a:p>
            <a:r>
              <a:rPr lang="zh-CN" altLang="en-US" dirty="0">
                <a:solidFill>
                  <a:schemeClr val="bg1"/>
                </a:solidFill>
                <a:latin typeface="微软雅黑" pitchFamily="34" charset="-122"/>
                <a:ea typeface="微软雅黑" pitchFamily="34" charset="-122"/>
              </a:rPr>
              <a:t>添加标题</a:t>
            </a:r>
          </a:p>
        </p:txBody>
      </p:sp>
      <p:sp>
        <p:nvSpPr>
          <p:cNvPr id="5" name="Oval 9"/>
          <p:cNvSpPr>
            <a:spLocks noChangeArrowheads="1"/>
          </p:cNvSpPr>
          <p:nvPr/>
        </p:nvSpPr>
        <p:spPr bwMode="auto">
          <a:xfrm>
            <a:off x="2481585" y="1345692"/>
            <a:ext cx="1688525" cy="1676097"/>
          </a:xfrm>
          <a:prstGeom prst="ellipse">
            <a:avLst/>
          </a:prstGeom>
          <a:solidFill>
            <a:srgbClr val="004A82"/>
          </a:solidFill>
          <a:ln>
            <a:noFill/>
          </a:ln>
          <a:effectLst>
            <a:innerShdw blurRad="63500" dist="50800" dir="13500000">
              <a:prstClr val="black">
                <a:alpha val="50000"/>
              </a:prstClr>
            </a:innerShdw>
          </a:effectLst>
        </p:spPr>
        <p:txBody>
          <a:bodyPr vert="horz" wrap="square" lIns="67382" tIns="33691" rIns="67382" bIns="33691" numCol="1" anchor="t" anchorCtr="0" compatLnSpc="1">
            <a:prstTxWarp prst="textNoShape">
              <a:avLst/>
            </a:prstTxWarp>
          </a:bodyPr>
          <a:lstStyle/>
          <a:p>
            <a:pPr algn="r"/>
            <a:r>
              <a:rPr lang="zh-CN" altLang="en-US" sz="1800" dirty="0">
                <a:solidFill>
                  <a:schemeClr val="bg1"/>
                </a:solidFill>
                <a:latin typeface="微软雅黑" pitchFamily="34" charset="-122"/>
                <a:ea typeface="微软雅黑" pitchFamily="34" charset="-122"/>
              </a:rPr>
              <a:t>添加标题</a:t>
            </a:r>
          </a:p>
        </p:txBody>
      </p:sp>
      <p:sp>
        <p:nvSpPr>
          <p:cNvPr id="6" name="Freeform 15"/>
          <p:cNvSpPr>
            <a:spLocks/>
          </p:cNvSpPr>
          <p:nvPr/>
        </p:nvSpPr>
        <p:spPr bwMode="auto">
          <a:xfrm>
            <a:off x="5653577" y="2312587"/>
            <a:ext cx="749283" cy="804101"/>
          </a:xfrm>
          <a:custGeom>
            <a:avLst/>
            <a:gdLst>
              <a:gd name="T0" fmla="*/ 283 w 283"/>
              <a:gd name="T1" fmla="*/ 97 h 305"/>
              <a:gd name="T2" fmla="*/ 213 w 283"/>
              <a:gd name="T3" fmla="*/ 49 h 305"/>
              <a:gd name="T4" fmla="*/ 142 w 283"/>
              <a:gd name="T5" fmla="*/ 0 h 305"/>
              <a:gd name="T6" fmla="*/ 71 w 283"/>
              <a:gd name="T7" fmla="*/ 49 h 305"/>
              <a:gd name="T8" fmla="*/ 0 w 283"/>
              <a:gd name="T9" fmla="*/ 97 h 305"/>
              <a:gd name="T10" fmla="*/ 41 w 283"/>
              <a:gd name="T11" fmla="*/ 97 h 305"/>
              <a:gd name="T12" fmla="*/ 41 w 283"/>
              <a:gd name="T13" fmla="*/ 305 h 305"/>
              <a:gd name="T14" fmla="*/ 241 w 283"/>
              <a:gd name="T15" fmla="*/ 305 h 305"/>
              <a:gd name="T16" fmla="*/ 241 w 283"/>
              <a:gd name="T17" fmla="*/ 97 h 305"/>
              <a:gd name="T18" fmla="*/ 283 w 283"/>
              <a:gd name="T19"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05">
                <a:moveTo>
                  <a:pt x="283" y="97"/>
                </a:moveTo>
                <a:lnTo>
                  <a:pt x="213" y="49"/>
                </a:lnTo>
                <a:lnTo>
                  <a:pt x="142" y="0"/>
                </a:lnTo>
                <a:lnTo>
                  <a:pt x="71" y="49"/>
                </a:lnTo>
                <a:lnTo>
                  <a:pt x="0" y="97"/>
                </a:lnTo>
                <a:lnTo>
                  <a:pt x="41" y="97"/>
                </a:lnTo>
                <a:lnTo>
                  <a:pt x="41" y="305"/>
                </a:lnTo>
                <a:lnTo>
                  <a:pt x="241" y="305"/>
                </a:lnTo>
                <a:lnTo>
                  <a:pt x="241" y="97"/>
                </a:lnTo>
                <a:lnTo>
                  <a:pt x="283" y="97"/>
                </a:lnTo>
                <a:close/>
              </a:path>
            </a:pathLst>
          </a:custGeom>
          <a:solidFill>
            <a:srgbClr val="004A82"/>
          </a:solidFill>
          <a:ln>
            <a:noFill/>
          </a:ln>
          <a:effectLst>
            <a:innerShdw blurRad="63500" dist="50800" dir="13500000">
              <a:prstClr val="black">
                <a:alpha val="50000"/>
              </a:prstClr>
            </a:innerShdw>
          </a:effectLst>
          <a:extLst/>
        </p:spPr>
        <p:txBody>
          <a:bodyPr vert="horz" wrap="square" lIns="67382" tIns="33691" rIns="67382" bIns="33691" numCol="1" anchor="t" anchorCtr="0" compatLnSpc="1">
            <a:prstTxWarp prst="textNoShape">
              <a:avLst/>
            </a:prstTxWarp>
          </a:bodyPr>
          <a:lstStyle/>
          <a:p>
            <a:endParaRPr lang="zh-CN" altLang="en-US">
              <a:solidFill>
                <a:schemeClr val="tx1">
                  <a:lumMod val="65000"/>
                  <a:lumOff val="35000"/>
                </a:schemeClr>
              </a:solidFill>
            </a:endParaRPr>
          </a:p>
        </p:txBody>
      </p:sp>
      <p:sp>
        <p:nvSpPr>
          <p:cNvPr id="7" name="TextBox 14"/>
          <p:cNvSpPr txBox="1"/>
          <p:nvPr/>
        </p:nvSpPr>
        <p:spPr>
          <a:xfrm>
            <a:off x="4864642" y="2245938"/>
            <a:ext cx="405385" cy="391205"/>
          </a:xfrm>
          <a:prstGeom prst="rect">
            <a:avLst/>
          </a:prstGeom>
          <a:noFill/>
        </p:spPr>
        <p:txBody>
          <a:bodyPr wrap="none" lIns="67382" tIns="33691" rIns="67382" bIns="33691" rtlCol="0" anchor="ctr">
            <a:spAutoFit/>
          </a:bodyPr>
          <a:lstStyle/>
          <a:p>
            <a:pPr lvl="0" algn="ctr"/>
            <a:r>
              <a:rPr lang="en-US" altLang="zh-CN" sz="2100"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rPr>
              <a:t>20</a:t>
            </a:r>
            <a:endParaRPr lang="zh-CN" altLang="en-US"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8" name="TextBox 18"/>
          <p:cNvSpPr txBox="1"/>
          <p:nvPr/>
        </p:nvSpPr>
        <p:spPr>
          <a:xfrm>
            <a:off x="5825526" y="1881645"/>
            <a:ext cx="405385" cy="391205"/>
          </a:xfrm>
          <a:prstGeom prst="rect">
            <a:avLst/>
          </a:prstGeom>
          <a:noFill/>
        </p:spPr>
        <p:txBody>
          <a:bodyPr wrap="none" lIns="67382" tIns="33691" rIns="67382" bIns="33691" rtlCol="0" anchor="ctr">
            <a:spAutoFit/>
          </a:bodyPr>
          <a:lstStyle/>
          <a:p>
            <a:pPr lvl="0" algn="ctr"/>
            <a:r>
              <a:rPr lang="en-US" altLang="zh-CN" sz="2100"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rPr>
              <a:t>50</a:t>
            </a:r>
            <a:endParaRPr lang="zh-CN" altLang="en-US"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9" name="TextBox 19"/>
          <p:cNvSpPr txBox="1"/>
          <p:nvPr/>
        </p:nvSpPr>
        <p:spPr>
          <a:xfrm>
            <a:off x="6778309" y="1446281"/>
            <a:ext cx="405385" cy="391205"/>
          </a:xfrm>
          <a:prstGeom prst="rect">
            <a:avLst/>
          </a:prstGeom>
          <a:noFill/>
        </p:spPr>
        <p:txBody>
          <a:bodyPr wrap="none" lIns="67382" tIns="33691" rIns="67382" bIns="33691" rtlCol="0" anchor="ctr">
            <a:spAutoFit/>
          </a:bodyPr>
          <a:lstStyle/>
          <a:p>
            <a:pPr lvl="0" algn="ctr"/>
            <a:r>
              <a:rPr lang="en-US" altLang="zh-CN" sz="2100"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rPr>
              <a:t>80</a:t>
            </a:r>
            <a:endParaRPr lang="zh-CN" altLang="en-US" dirty="0">
              <a:solidFill>
                <a:srgbClr val="2F5EB0"/>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cxnSp>
        <p:nvCxnSpPr>
          <p:cNvPr id="10" name="直接连接符 9"/>
          <p:cNvCxnSpPr/>
          <p:nvPr/>
        </p:nvCxnSpPr>
        <p:spPr>
          <a:xfrm>
            <a:off x="3205683" y="2369021"/>
            <a:ext cx="1222154" cy="747666"/>
          </a:xfrm>
          <a:prstGeom prst="line">
            <a:avLst/>
          </a:prstGeom>
          <a:ln>
            <a:solidFill>
              <a:schemeClr val="bg1">
                <a:lumMod val="50000"/>
              </a:schemeClr>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427837" y="3116687"/>
            <a:ext cx="3139080" cy="0"/>
          </a:xfrm>
          <a:prstGeom prst="line">
            <a:avLst/>
          </a:prstGeom>
          <a:ln>
            <a:solidFill>
              <a:schemeClr val="bg1">
                <a:lumMod val="50000"/>
              </a:schemeClr>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TextBox 29"/>
          <p:cNvSpPr txBox="1"/>
          <p:nvPr/>
        </p:nvSpPr>
        <p:spPr>
          <a:xfrm flipH="1">
            <a:off x="4427837" y="3400804"/>
            <a:ext cx="2056986" cy="230726"/>
          </a:xfrm>
          <a:prstGeom prst="rect">
            <a:avLst/>
          </a:prstGeom>
          <a:noFill/>
        </p:spPr>
        <p:txBody>
          <a:bodyPr wrap="square" lIns="67382" tIns="33691" rIns="67382" bIns="33691"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spcBef>
                <a:spcPct val="0"/>
              </a:spcBef>
              <a:buFont typeface="Arial" charset="0"/>
              <a:buNone/>
            </a:pPr>
            <a:r>
              <a:rPr lang="zh-CN" altLang="en-US" sz="1300" dirty="0">
                <a:solidFill>
                  <a:srgbClr val="2F5EB0"/>
                </a:solidFill>
                <a:latin typeface="微软雅黑" panose="020B0503020204020204" pitchFamily="34" charset="-122"/>
                <a:cs typeface="Arial" panose="020B0604020202020204" pitchFamily="34" charset="0"/>
              </a:rPr>
              <a:t>点击输入标题</a:t>
            </a:r>
          </a:p>
        </p:txBody>
      </p:sp>
      <p:sp>
        <p:nvSpPr>
          <p:cNvPr id="13" name="TextBox 30"/>
          <p:cNvSpPr txBox="1"/>
          <p:nvPr/>
        </p:nvSpPr>
        <p:spPr>
          <a:xfrm>
            <a:off x="4427836" y="3631530"/>
            <a:ext cx="3396781" cy="685391"/>
          </a:xfrm>
          <a:prstGeom prst="rect">
            <a:avLst/>
          </a:prstGeom>
          <a:noFill/>
        </p:spPr>
        <p:txBody>
          <a:bodyPr wrap="square" lIns="67382" tIns="33691" rIns="67382" bIns="33691" rtlCol="0">
            <a:spAutoFit/>
          </a:bodyPr>
          <a:lstStyle/>
          <a:p>
            <a:pPr>
              <a:lnSpc>
                <a:spcPct val="130000"/>
              </a:lnSpc>
            </a:pPr>
            <a:r>
              <a:rPr lang="zh-CN" altLang="en-US" sz="10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4" name="Oval 10"/>
          <p:cNvSpPr>
            <a:spLocks noChangeArrowheads="1"/>
          </p:cNvSpPr>
          <p:nvPr/>
        </p:nvSpPr>
        <p:spPr bwMode="auto">
          <a:xfrm>
            <a:off x="1895878" y="2241537"/>
            <a:ext cx="1414139" cy="1413386"/>
          </a:xfrm>
          <a:prstGeom prst="ellipse">
            <a:avLst/>
          </a:prstGeom>
          <a:solidFill>
            <a:srgbClr val="004A82"/>
          </a:solidFill>
          <a:ln>
            <a:noFill/>
          </a:ln>
          <a:effectLst>
            <a:innerShdw blurRad="63500" dist="50800" dir="13500000">
              <a:prstClr val="black">
                <a:alpha val="50000"/>
              </a:prstClr>
            </a:innerShdw>
          </a:effectLst>
        </p:spPr>
        <p:txBody>
          <a:bodyPr vert="horz" wrap="square" lIns="67382" tIns="33691" rIns="67382" bIns="33691" numCol="1" anchor="ctr" anchorCtr="0" compatLnSpc="1">
            <a:prstTxWarp prst="textNoShape">
              <a:avLst/>
            </a:prstTxWarp>
          </a:bodyPr>
          <a:lstStyle/>
          <a:p>
            <a:pPr algn="ctr"/>
            <a:r>
              <a:rPr lang="zh-CN" altLang="en-US" sz="1500" dirty="0">
                <a:solidFill>
                  <a:schemeClr val="bg1"/>
                </a:solidFill>
                <a:latin typeface="微软雅黑" pitchFamily="34" charset="-122"/>
                <a:ea typeface="微软雅黑" pitchFamily="34" charset="-122"/>
              </a:rPr>
              <a:t>添加标题</a:t>
            </a:r>
          </a:p>
        </p:txBody>
      </p:sp>
      <p:sp>
        <p:nvSpPr>
          <p:cNvPr id="15" name="圆角矩形 38"/>
          <p:cNvSpPr/>
          <p:nvPr/>
        </p:nvSpPr>
        <p:spPr>
          <a:xfrm>
            <a:off x="3492450" y="-576188"/>
            <a:ext cx="1728192" cy="1106898"/>
          </a:xfrm>
          <a:prstGeom prst="round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3531930" y="71884"/>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3442073938"/>
      </p:ext>
    </p:extLst>
  </p:cSld>
  <p:clrMapOvr>
    <a:masterClrMapping/>
  </p:clrMapOvr>
  <mc:AlternateContent xmlns:mc="http://schemas.openxmlformats.org/markup-compatibility/2006" xmlns:p14="http://schemas.microsoft.com/office/powerpoint/2010/main">
    <mc:Choice Requires="p14">
      <p:transition spd="slow" p14:dur="2000" advTm="7280"/>
    </mc:Choice>
    <mc:Fallback xmlns="">
      <p:transition spd="slow" advTm="72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50" fill="hold"/>
                                        <p:tgtEl>
                                          <p:spTgt spid="4"/>
                                        </p:tgtEl>
                                        <p:attrNameLst>
                                          <p:attrName>ppt_x</p:attrName>
                                        </p:attrNameLst>
                                      </p:cBhvr>
                                      <p:tavLst>
                                        <p:tav tm="0">
                                          <p:val>
                                            <p:strVal val="0-#ppt_w/2"/>
                                          </p:val>
                                        </p:tav>
                                        <p:tav tm="100000">
                                          <p:val>
                                            <p:strVal val="#ppt_x"/>
                                          </p:val>
                                        </p:tav>
                                      </p:tavLst>
                                    </p:anim>
                                    <p:anim calcmode="lin" valueType="num">
                                      <p:cBhvr additive="base">
                                        <p:cTn id="8" dur="3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400" fill="hold"/>
                                        <p:tgtEl>
                                          <p:spTgt spid="14"/>
                                        </p:tgtEl>
                                        <p:attrNameLst>
                                          <p:attrName>ppt_x</p:attrName>
                                        </p:attrNameLst>
                                      </p:cBhvr>
                                      <p:tavLst>
                                        <p:tav tm="0">
                                          <p:val>
                                            <p:strVal val="#ppt_x"/>
                                          </p:val>
                                        </p:tav>
                                        <p:tav tm="100000">
                                          <p:val>
                                            <p:strVal val="#ppt_x"/>
                                          </p:val>
                                        </p:tav>
                                      </p:tavLst>
                                    </p:anim>
                                    <p:anim calcmode="lin" valueType="num">
                                      <p:cBhvr additive="base">
                                        <p:cTn id="12" dur="4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400" fill="hold"/>
                                        <p:tgtEl>
                                          <p:spTgt spid="5"/>
                                        </p:tgtEl>
                                        <p:attrNameLst>
                                          <p:attrName>ppt_x</p:attrName>
                                        </p:attrNameLst>
                                      </p:cBhvr>
                                      <p:tavLst>
                                        <p:tav tm="0">
                                          <p:val>
                                            <p:strVal val="1+#ppt_w/2"/>
                                          </p:val>
                                        </p:tav>
                                        <p:tav tm="100000">
                                          <p:val>
                                            <p:strVal val="#ppt_x"/>
                                          </p:val>
                                        </p:tav>
                                      </p:tavLst>
                                    </p:anim>
                                    <p:anim calcmode="lin" valueType="num">
                                      <p:cBhvr additive="base">
                                        <p:cTn id="16" dur="400" fill="hold"/>
                                        <p:tgtEl>
                                          <p:spTgt spid="5"/>
                                        </p:tgtEl>
                                        <p:attrNameLst>
                                          <p:attrName>ppt_y</p:attrName>
                                        </p:attrNameLst>
                                      </p:cBhvr>
                                      <p:tavLst>
                                        <p:tav tm="0">
                                          <p:val>
                                            <p:strVal val="0-#ppt_h/2"/>
                                          </p:val>
                                        </p:tav>
                                        <p:tav tm="100000">
                                          <p:val>
                                            <p:strVal val="#ppt_y"/>
                                          </p:val>
                                        </p:tav>
                                      </p:tavLst>
                                    </p:anim>
                                  </p:childTnLst>
                                </p:cTn>
                              </p:par>
                            </p:childTnLst>
                          </p:cTn>
                        </p:par>
                        <p:par>
                          <p:cTn id="17" fill="hold">
                            <p:stCondLst>
                              <p:cond delay="900"/>
                            </p:stCondLst>
                            <p:childTnLst>
                              <p:par>
                                <p:cTn id="18" presetID="22" presetClass="entr" presetSubtype="8"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400"/>
                                        <p:tgtEl>
                                          <p:spTgt spid="10"/>
                                        </p:tgtEl>
                                      </p:cBhvr>
                                    </p:animEffect>
                                  </p:childTnLst>
                                </p:cTn>
                              </p:par>
                            </p:childTnLst>
                          </p:cTn>
                        </p:par>
                        <p:par>
                          <p:cTn id="21" fill="hold">
                            <p:stCondLst>
                              <p:cond delay="1300"/>
                            </p:stCondLst>
                            <p:childTnLst>
                              <p:par>
                                <p:cTn id="22" presetID="22" presetClass="entr" presetSubtype="8"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350"/>
                                        <p:tgtEl>
                                          <p:spTgt spid="11"/>
                                        </p:tgtEl>
                                      </p:cBhvr>
                                    </p:animEffect>
                                  </p:childTnLst>
                                </p:cTn>
                              </p:par>
                            </p:childTnLst>
                          </p:cTn>
                        </p:par>
                        <p:par>
                          <p:cTn id="25" fill="hold">
                            <p:stCondLst>
                              <p:cond delay="1650"/>
                            </p:stCondLst>
                            <p:childTnLst>
                              <p:par>
                                <p:cTn id="26" presetID="2" presetClass="entr" presetSubtype="4" decel="100000" fill="hold" grpId="0" nodeType="afterEffect">
                                  <p:stCondLst>
                                    <p:cond delay="25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ppt_x"/>
                                          </p:val>
                                        </p:tav>
                                        <p:tav tm="100000">
                                          <p:val>
                                            <p:strVal val="#ppt_x"/>
                                          </p:val>
                                        </p:tav>
                                      </p:tavLst>
                                    </p:anim>
                                    <p:anim calcmode="lin" valueType="num">
                                      <p:cBhvr additive="base">
                                        <p:cTn id="29" dur="500" fill="hold"/>
                                        <p:tgtEl>
                                          <p:spTgt spid="3"/>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750"/>
                                  </p:stCondLst>
                                  <p:childTnLst>
                                    <p:set>
                                      <p:cBhvr>
                                        <p:cTn id="35" dur="1" fill="hold">
                                          <p:stCondLst>
                                            <p:cond delay="0"/>
                                          </p:stCondLst>
                                        </p:cTn>
                                        <p:tgtEl>
                                          <p:spTgt spid="2"/>
                                        </p:tgtEl>
                                        <p:attrNameLst>
                                          <p:attrName>style.visibility</p:attrName>
                                        </p:attrNameLst>
                                      </p:cBhvr>
                                      <p:to>
                                        <p:strVal val="visible"/>
                                      </p:to>
                                    </p:set>
                                    <p:anim calcmode="lin" valueType="num">
                                      <p:cBhvr additive="base">
                                        <p:cTn id="36" dur="500" fill="hold"/>
                                        <p:tgtEl>
                                          <p:spTgt spid="2"/>
                                        </p:tgtEl>
                                        <p:attrNameLst>
                                          <p:attrName>ppt_x</p:attrName>
                                        </p:attrNameLst>
                                      </p:cBhvr>
                                      <p:tavLst>
                                        <p:tav tm="0">
                                          <p:val>
                                            <p:strVal val="#ppt_x"/>
                                          </p:val>
                                        </p:tav>
                                        <p:tav tm="100000">
                                          <p:val>
                                            <p:strVal val="#ppt_x"/>
                                          </p:val>
                                        </p:tav>
                                      </p:tavLst>
                                    </p:anim>
                                    <p:anim calcmode="lin" valueType="num">
                                      <p:cBhvr additive="base">
                                        <p:cTn id="37" dur="500" fill="hold"/>
                                        <p:tgtEl>
                                          <p:spTgt spid="2"/>
                                        </p:tgtEl>
                                        <p:attrNameLst>
                                          <p:attrName>ppt_y</p:attrName>
                                        </p:attrNameLst>
                                      </p:cBhvr>
                                      <p:tavLst>
                                        <p:tav tm="0">
                                          <p:val>
                                            <p:strVal val="1+#ppt_h/2"/>
                                          </p:val>
                                        </p:tav>
                                        <p:tav tm="100000">
                                          <p:val>
                                            <p:strVal val="#ppt_y"/>
                                          </p:val>
                                        </p:tav>
                                      </p:tavLst>
                                    </p:anim>
                                  </p:childTnLst>
                                </p:cTn>
                              </p:par>
                            </p:childTnLst>
                          </p:cTn>
                        </p:par>
                        <p:par>
                          <p:cTn id="38" fill="hold">
                            <p:stCondLst>
                              <p:cond delay="2900"/>
                            </p:stCondLst>
                            <p:childTnLst>
                              <p:par>
                                <p:cTn id="39" presetID="10" presetClass="entr" presetSubtype="0"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par>
                          <p:cTn id="48" fill="hold">
                            <p:stCondLst>
                              <p:cond delay="3400"/>
                            </p:stCondLst>
                            <p:childTnLst>
                              <p:par>
                                <p:cTn id="49" presetID="10" presetClass="entr" presetSubtype="0" fill="hold" grpId="0" nodeType="afterEffect">
                                  <p:stCondLst>
                                    <p:cond delay="0"/>
                                  </p:stCondLst>
                                  <p:iterate type="lt">
                                    <p:tmPct val="10000"/>
                                  </p:iterate>
                                  <p:childTnLst>
                                    <p:set>
                                      <p:cBhvr>
                                        <p:cTn id="50" dur="1" fill="hold">
                                          <p:stCondLst>
                                            <p:cond delay="0"/>
                                          </p:stCondLst>
                                        </p:cTn>
                                        <p:tgtEl>
                                          <p:spTgt spid="12"/>
                                        </p:tgtEl>
                                        <p:attrNameLst>
                                          <p:attrName>style.visibility</p:attrName>
                                        </p:attrNameLst>
                                      </p:cBhvr>
                                      <p:to>
                                        <p:strVal val="visible"/>
                                      </p:to>
                                    </p:set>
                                    <p:animEffect transition="in" filter="fade">
                                      <p:cBhvr>
                                        <p:cTn id="51" dur="100"/>
                                        <p:tgtEl>
                                          <p:spTgt spid="12"/>
                                        </p:tgtEl>
                                      </p:cBhvr>
                                    </p:animEffect>
                                  </p:childTnLst>
                                </p:cTn>
                              </p:par>
                              <p:par>
                                <p:cTn id="52" presetID="10" presetClass="entr" presetSubtype="0" fill="hold" grpId="0" nodeType="withEffect">
                                  <p:stCondLst>
                                    <p:cond delay="0"/>
                                  </p:stCondLst>
                                  <p:iterate type="lt">
                                    <p:tmPct val="10000"/>
                                  </p:iterate>
                                  <p:childTnLst>
                                    <p:set>
                                      <p:cBhvr>
                                        <p:cTn id="53" dur="1" fill="hold">
                                          <p:stCondLst>
                                            <p:cond delay="0"/>
                                          </p:stCondLst>
                                        </p:cTn>
                                        <p:tgtEl>
                                          <p:spTgt spid="13"/>
                                        </p:tgtEl>
                                        <p:attrNameLst>
                                          <p:attrName>style.visibility</p:attrName>
                                        </p:attrNameLst>
                                      </p:cBhvr>
                                      <p:to>
                                        <p:strVal val="visible"/>
                                      </p:to>
                                    </p:set>
                                    <p:animEffect transition="in" filter="fade">
                                      <p:cBhvr>
                                        <p:cTn id="54" dur="1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p:bldP spid="9" grpId="0"/>
      <p:bldP spid="12" grpId="0"/>
      <p:bldP spid="13" grpId="0"/>
      <p:bldP spid="1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123732" y="-124"/>
            <a:ext cx="9160798" cy="5040313"/>
          </a:xfrm>
          <a:prstGeom prst="rect">
            <a:avLst/>
          </a:prstGeom>
        </p:spPr>
      </p:pic>
      <p:sp>
        <p:nvSpPr>
          <p:cNvPr id="29" name="椭圆 28"/>
          <p:cNvSpPr/>
          <p:nvPr/>
        </p:nvSpPr>
        <p:spPr>
          <a:xfrm>
            <a:off x="3813010" y="753681"/>
            <a:ext cx="1080120" cy="1080120"/>
          </a:xfrm>
          <a:prstGeom prst="ellipse">
            <a:avLst/>
          </a:prstGeom>
          <a:solidFill>
            <a:schemeClr val="bg1"/>
          </a:solidFill>
          <a:ln w="152400" cmpd="sng">
            <a:solidFill>
              <a:srgbClr val="004A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4068514" y="801063"/>
            <a:ext cx="1760720" cy="991364"/>
          </a:xfrm>
          <a:prstGeom prst="rect">
            <a:avLst/>
          </a:prstGeom>
        </p:spPr>
        <p:txBody>
          <a:bodyPr wrap="square" lIns="67376" tIns="33688" rIns="67376" bIns="33688">
            <a:spAutoFit/>
          </a:bodyPr>
          <a:lstStyle/>
          <a:p>
            <a:pPr marL="0" lvl="1"/>
            <a:r>
              <a:rPr lang="en-US" altLang="zh-CN" sz="6000" dirty="0">
                <a:solidFill>
                  <a:srgbClr val="004A82"/>
                </a:solidFill>
                <a:latin typeface="微软雅黑" pitchFamily="34" charset="-122"/>
                <a:ea typeface="微软雅黑" pitchFamily="34" charset="-122"/>
              </a:rPr>
              <a:t>5</a:t>
            </a:r>
            <a:endParaRPr lang="zh-CN" altLang="en-US" sz="6000" dirty="0">
              <a:solidFill>
                <a:srgbClr val="004A82"/>
              </a:solidFill>
              <a:latin typeface="微软雅黑" pitchFamily="34" charset="-122"/>
              <a:ea typeface="微软雅黑" pitchFamily="34" charset="-122"/>
            </a:endParaRPr>
          </a:p>
        </p:txBody>
      </p:sp>
      <p:sp>
        <p:nvSpPr>
          <p:cNvPr id="46" name="矩形 45"/>
          <p:cNvSpPr/>
          <p:nvPr/>
        </p:nvSpPr>
        <p:spPr>
          <a:xfrm>
            <a:off x="3204418" y="2093243"/>
            <a:ext cx="2696824" cy="498921"/>
          </a:xfrm>
          <a:prstGeom prst="rect">
            <a:avLst/>
          </a:prstGeom>
        </p:spPr>
        <p:txBody>
          <a:bodyPr wrap="square" lIns="67376" tIns="33688" rIns="67376" bIns="33688">
            <a:spAutoFit/>
          </a:bodyPr>
          <a:lstStyle/>
          <a:p>
            <a:pPr marL="0" lvl="1"/>
            <a:r>
              <a:rPr lang="zh-CN" altLang="en-US" sz="2800" dirty="0">
                <a:solidFill>
                  <a:srgbClr val="004A82"/>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263268053"/>
      </p:ext>
    </p:extLst>
  </p:cSld>
  <p:clrMapOvr>
    <a:masterClrMapping/>
  </p:clrMapOvr>
  <mc:AlternateContent xmlns:mc="http://schemas.openxmlformats.org/markup-compatibility/2006" xmlns:p14="http://schemas.microsoft.com/office/powerpoint/2010/main">
    <mc:Choice Requires="p14">
      <p:transition spd="slow" p14:dur="2000" advTm="2296"/>
    </mc:Choice>
    <mc:Fallback xmlns="">
      <p:transition spd="slow" advTm="22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wipe(left)">
                                      <p:cBhvr>
                                        <p:cTn id="1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8" descr="portfolio-img3.jpg"/>
          <p:cNvPicPr>
            <a:picLocks noChangeAspect="1"/>
          </p:cNvPicPr>
          <p:nvPr/>
        </p:nvPicPr>
        <p:blipFill>
          <a:blip r:embed="rId3">
            <a:extLst>
              <a:ext uri="{28A0092B-C50C-407E-A947-70E740481C1C}">
                <a14:useLocalDpi xmlns:a14="http://schemas.microsoft.com/office/drawing/2010/main" val="0"/>
              </a:ext>
            </a:extLst>
          </a:blip>
          <a:srcRect l="12523" r="12523"/>
          <a:stretch>
            <a:fillRect/>
          </a:stretch>
        </p:blipFill>
        <p:spPr>
          <a:xfrm>
            <a:off x="3298193" y="1052512"/>
            <a:ext cx="2547615" cy="2547615"/>
          </a:xfrm>
          <a:prstGeom prst="diamond">
            <a:avLst/>
          </a:prstGeom>
        </p:spPr>
      </p:pic>
      <p:sp>
        <p:nvSpPr>
          <p:cNvPr id="3" name="Text Placeholder 4"/>
          <p:cNvSpPr txBox="1">
            <a:spLocks/>
          </p:cNvSpPr>
          <p:nvPr/>
        </p:nvSpPr>
        <p:spPr>
          <a:xfrm>
            <a:off x="1852934" y="3263067"/>
            <a:ext cx="1426841" cy="285799"/>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dirty="0">
                <a:solidFill>
                  <a:schemeClr val="bg1">
                    <a:lumMod val="50000"/>
                  </a:schemeClr>
                </a:solidFill>
              </a:rPr>
              <a:t>Our Work Name</a:t>
            </a:r>
          </a:p>
        </p:txBody>
      </p:sp>
      <p:sp>
        <p:nvSpPr>
          <p:cNvPr id="4" name="Text Placeholder 5"/>
          <p:cNvSpPr txBox="1">
            <a:spLocks/>
          </p:cNvSpPr>
          <p:nvPr/>
        </p:nvSpPr>
        <p:spPr>
          <a:xfrm>
            <a:off x="1852934" y="3434517"/>
            <a:ext cx="1426841" cy="234999"/>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dirty="0">
                <a:solidFill>
                  <a:schemeClr val="bg1">
                    <a:lumMod val="50000"/>
                  </a:schemeClr>
                </a:solidFill>
              </a:rPr>
              <a:t>Photography</a:t>
            </a:r>
          </a:p>
        </p:txBody>
      </p:sp>
      <p:sp>
        <p:nvSpPr>
          <p:cNvPr id="5" name="Text Placeholder 6"/>
          <p:cNvSpPr txBox="1">
            <a:spLocks/>
          </p:cNvSpPr>
          <p:nvPr/>
        </p:nvSpPr>
        <p:spPr>
          <a:xfrm>
            <a:off x="3298192" y="3695308"/>
            <a:ext cx="2547615" cy="285799"/>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dirty="0">
                <a:solidFill>
                  <a:schemeClr val="bg1">
                    <a:lumMod val="50000"/>
                  </a:schemeClr>
                </a:solidFill>
              </a:rPr>
              <a:t>Our Work Name Click Here</a:t>
            </a:r>
          </a:p>
        </p:txBody>
      </p:sp>
      <p:sp>
        <p:nvSpPr>
          <p:cNvPr id="6" name="Text Placeholder 7"/>
          <p:cNvSpPr txBox="1">
            <a:spLocks/>
          </p:cNvSpPr>
          <p:nvPr/>
        </p:nvSpPr>
        <p:spPr>
          <a:xfrm>
            <a:off x="3298192" y="3866758"/>
            <a:ext cx="2547615" cy="234999"/>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dirty="0">
                <a:solidFill>
                  <a:schemeClr val="bg1">
                    <a:lumMod val="50000"/>
                  </a:schemeClr>
                </a:solidFill>
              </a:rPr>
              <a:t>Potography</a:t>
            </a:r>
          </a:p>
          <a:p>
            <a:endParaRPr lang="en-US" sz="1200" dirty="0">
              <a:solidFill>
                <a:schemeClr val="bg1">
                  <a:lumMod val="50000"/>
                </a:schemeClr>
              </a:solidFill>
            </a:endParaRPr>
          </a:p>
        </p:txBody>
      </p:sp>
      <p:pic>
        <p:nvPicPr>
          <p:cNvPr id="7" name="Picture Placeholder 19" descr="portfolio-img8.jpg"/>
          <p:cNvPicPr>
            <a:picLocks noChangeAspect="1"/>
          </p:cNvPicPr>
          <p:nvPr/>
        </p:nvPicPr>
        <p:blipFill>
          <a:blip r:embed="rId4" cstate="print">
            <a:extLst>
              <a:ext uri="{28A0092B-C50C-407E-A947-70E740481C1C}">
                <a14:useLocalDpi xmlns:a14="http://schemas.microsoft.com/office/drawing/2010/main" val="0"/>
              </a:ext>
            </a:extLst>
          </a:blip>
          <a:srcRect l="12458" r="12458"/>
          <a:stretch>
            <a:fillRect/>
          </a:stretch>
        </p:blipFill>
        <p:spPr>
          <a:xfrm>
            <a:off x="1859285" y="1613855"/>
            <a:ext cx="1420491" cy="1420489"/>
          </a:xfrm>
          <a:prstGeom prst="diamond">
            <a:avLst/>
          </a:prstGeom>
        </p:spPr>
      </p:pic>
      <p:pic>
        <p:nvPicPr>
          <p:cNvPr id="8" name="Picture Placeholder 20" descr="portfolio-img9.jpg"/>
          <p:cNvPicPr>
            <a:picLocks noChangeAspect="1"/>
          </p:cNvPicPr>
          <p:nvPr/>
        </p:nvPicPr>
        <p:blipFill>
          <a:blip r:embed="rId5" cstate="print">
            <a:extLst>
              <a:ext uri="{28A0092B-C50C-407E-A947-70E740481C1C}">
                <a14:useLocalDpi xmlns:a14="http://schemas.microsoft.com/office/drawing/2010/main" val="0"/>
              </a:ext>
            </a:extLst>
          </a:blip>
          <a:srcRect l="12458" r="12458"/>
          <a:stretch>
            <a:fillRect/>
          </a:stretch>
        </p:blipFill>
        <p:spPr>
          <a:xfrm>
            <a:off x="432444" y="1613855"/>
            <a:ext cx="1420491" cy="1420489"/>
          </a:xfrm>
          <a:prstGeom prst="diamond">
            <a:avLst/>
          </a:prstGeom>
        </p:spPr>
      </p:pic>
      <p:pic>
        <p:nvPicPr>
          <p:cNvPr id="9" name="Picture Placeholder 22" descr="portfolio-img36.jpg"/>
          <p:cNvPicPr>
            <a:picLocks noChangeAspect="1"/>
          </p:cNvPicPr>
          <p:nvPr/>
        </p:nvPicPr>
        <p:blipFill>
          <a:blip r:embed="rId6" cstate="print">
            <a:extLst>
              <a:ext uri="{28A0092B-C50C-407E-A947-70E740481C1C}">
                <a14:useLocalDpi xmlns:a14="http://schemas.microsoft.com/office/drawing/2010/main" val="0"/>
              </a:ext>
            </a:extLst>
          </a:blip>
          <a:srcRect l="12458" r="12458"/>
          <a:stretch>
            <a:fillRect/>
          </a:stretch>
        </p:blipFill>
        <p:spPr>
          <a:xfrm>
            <a:off x="7272649" y="1613855"/>
            <a:ext cx="1420491" cy="1420489"/>
          </a:xfrm>
          <a:prstGeom prst="diamond">
            <a:avLst/>
          </a:prstGeom>
        </p:spPr>
      </p:pic>
      <p:pic>
        <p:nvPicPr>
          <p:cNvPr id="10" name="Picture Placeholder 21" descr="portfolio-img23.jpg"/>
          <p:cNvPicPr>
            <a:picLocks noChangeAspect="1"/>
          </p:cNvPicPr>
          <p:nvPr/>
        </p:nvPicPr>
        <p:blipFill>
          <a:blip r:embed="rId7" cstate="print">
            <a:extLst>
              <a:ext uri="{28A0092B-C50C-407E-A947-70E740481C1C}">
                <a14:useLocalDpi xmlns:a14="http://schemas.microsoft.com/office/drawing/2010/main" val="0"/>
              </a:ext>
            </a:extLst>
          </a:blip>
          <a:srcRect l="12458" r="12458"/>
          <a:stretch>
            <a:fillRect/>
          </a:stretch>
        </p:blipFill>
        <p:spPr>
          <a:xfrm>
            <a:off x="5845808" y="1613855"/>
            <a:ext cx="1420491" cy="1420489"/>
          </a:xfrm>
          <a:prstGeom prst="diamond">
            <a:avLst/>
          </a:prstGeom>
        </p:spPr>
      </p:pic>
      <p:sp>
        <p:nvSpPr>
          <p:cNvPr id="11" name="Text Placeholder 12"/>
          <p:cNvSpPr txBox="1">
            <a:spLocks/>
          </p:cNvSpPr>
          <p:nvPr/>
        </p:nvSpPr>
        <p:spPr>
          <a:xfrm>
            <a:off x="432444" y="3263067"/>
            <a:ext cx="1426841" cy="285799"/>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dirty="0">
                <a:solidFill>
                  <a:schemeClr val="bg1">
                    <a:lumMod val="50000"/>
                  </a:schemeClr>
                </a:solidFill>
              </a:rPr>
              <a:t>Our Work Name</a:t>
            </a:r>
          </a:p>
        </p:txBody>
      </p:sp>
      <p:sp>
        <p:nvSpPr>
          <p:cNvPr id="12" name="Text Placeholder 13"/>
          <p:cNvSpPr txBox="1">
            <a:spLocks/>
          </p:cNvSpPr>
          <p:nvPr/>
        </p:nvSpPr>
        <p:spPr>
          <a:xfrm>
            <a:off x="432444" y="3434517"/>
            <a:ext cx="1426841" cy="234999"/>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dirty="0">
                <a:solidFill>
                  <a:schemeClr val="bg1">
                    <a:lumMod val="50000"/>
                  </a:schemeClr>
                </a:solidFill>
              </a:rPr>
              <a:t>Photography</a:t>
            </a:r>
          </a:p>
        </p:txBody>
      </p:sp>
      <p:sp>
        <p:nvSpPr>
          <p:cNvPr id="13" name="Text Placeholder 14"/>
          <p:cNvSpPr txBox="1">
            <a:spLocks/>
          </p:cNvSpPr>
          <p:nvPr/>
        </p:nvSpPr>
        <p:spPr>
          <a:xfrm>
            <a:off x="7266297" y="3263067"/>
            <a:ext cx="1426841" cy="285799"/>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dirty="0">
                <a:solidFill>
                  <a:schemeClr val="bg1">
                    <a:lumMod val="50000"/>
                  </a:schemeClr>
                </a:solidFill>
              </a:rPr>
              <a:t>Our Work Name</a:t>
            </a:r>
          </a:p>
        </p:txBody>
      </p:sp>
      <p:sp>
        <p:nvSpPr>
          <p:cNvPr id="14" name="Text Placeholder 15"/>
          <p:cNvSpPr txBox="1">
            <a:spLocks/>
          </p:cNvSpPr>
          <p:nvPr/>
        </p:nvSpPr>
        <p:spPr>
          <a:xfrm>
            <a:off x="7266297" y="3434517"/>
            <a:ext cx="1426841" cy="234999"/>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dirty="0">
                <a:solidFill>
                  <a:schemeClr val="bg1">
                    <a:lumMod val="50000"/>
                  </a:schemeClr>
                </a:solidFill>
              </a:rPr>
              <a:t>Photography</a:t>
            </a:r>
          </a:p>
        </p:txBody>
      </p:sp>
      <p:sp>
        <p:nvSpPr>
          <p:cNvPr id="15" name="Text Placeholder 16"/>
          <p:cNvSpPr txBox="1">
            <a:spLocks/>
          </p:cNvSpPr>
          <p:nvPr/>
        </p:nvSpPr>
        <p:spPr>
          <a:xfrm>
            <a:off x="5845807" y="3263067"/>
            <a:ext cx="1426841" cy="285799"/>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dirty="0">
                <a:solidFill>
                  <a:schemeClr val="bg1">
                    <a:lumMod val="50000"/>
                  </a:schemeClr>
                </a:solidFill>
              </a:rPr>
              <a:t>Our Work Name</a:t>
            </a:r>
          </a:p>
        </p:txBody>
      </p:sp>
      <p:sp>
        <p:nvSpPr>
          <p:cNvPr id="16" name="Text Placeholder 17"/>
          <p:cNvSpPr txBox="1">
            <a:spLocks/>
          </p:cNvSpPr>
          <p:nvPr/>
        </p:nvSpPr>
        <p:spPr>
          <a:xfrm>
            <a:off x="5845807" y="3434517"/>
            <a:ext cx="1426841" cy="234999"/>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dirty="0">
                <a:solidFill>
                  <a:schemeClr val="bg1">
                    <a:lumMod val="50000"/>
                  </a:schemeClr>
                </a:solidFill>
              </a:rPr>
              <a:t>Photography</a:t>
            </a:r>
          </a:p>
        </p:txBody>
      </p:sp>
      <p:sp>
        <p:nvSpPr>
          <p:cNvPr id="17" name="圆角矩形 38"/>
          <p:cNvSpPr/>
          <p:nvPr/>
        </p:nvSpPr>
        <p:spPr>
          <a:xfrm>
            <a:off x="3492450" y="-576188"/>
            <a:ext cx="1728192" cy="1106898"/>
          </a:xfrm>
          <a:prstGeom prst="round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531930" y="71884"/>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3847443060"/>
      </p:ext>
    </p:extLst>
  </p:cSld>
  <p:clrMapOvr>
    <a:masterClrMapping/>
  </p:clrMapOvr>
  <mc:AlternateContent xmlns:mc="http://schemas.openxmlformats.org/markup-compatibility/2006" xmlns:p14="http://schemas.microsoft.com/office/powerpoint/2010/main">
    <mc:Choice Requires="p14">
      <p:transition spd="slow" p14:dur="2000" advTm="1624"/>
    </mc:Choice>
    <mc:Fallback xmlns="">
      <p:transition spd="slow" advTm="1624"/>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92028" y="1151902"/>
            <a:ext cx="1657670" cy="2122237"/>
          </a:xfrm>
          <a:prstGeom prst="rect">
            <a:avLst/>
          </a:prstGeom>
          <a:blipFill>
            <a:blip r:embed="rId3" cstate="print">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p>
        </p:txBody>
      </p:sp>
      <p:sp>
        <p:nvSpPr>
          <p:cNvPr id="3" name="矩形 2"/>
          <p:cNvSpPr/>
          <p:nvPr/>
        </p:nvSpPr>
        <p:spPr>
          <a:xfrm>
            <a:off x="992028" y="3274138"/>
            <a:ext cx="1657670" cy="459818"/>
          </a:xfrm>
          <a:prstGeom prst="rect">
            <a:avLst/>
          </a:prstGeom>
          <a:solidFill>
            <a:srgbClr val="004A8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p>
        </p:txBody>
      </p:sp>
      <p:sp>
        <p:nvSpPr>
          <p:cNvPr id="4" name="矩形 3"/>
          <p:cNvSpPr/>
          <p:nvPr/>
        </p:nvSpPr>
        <p:spPr>
          <a:xfrm>
            <a:off x="1046374" y="3342915"/>
            <a:ext cx="1548978" cy="29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837" tIns="44918" rIns="89837" bIns="44918" anchor="ctr">
            <a:spAutoFit/>
          </a:bodyPr>
          <a:lstStyle/>
          <a:p>
            <a:pPr algn="ctr" fontAlgn="ctr">
              <a:spcBef>
                <a:spcPct val="0"/>
              </a:spcBef>
              <a:buFont typeface="Arial" charset="0"/>
              <a:buNone/>
            </a:pPr>
            <a:r>
              <a:rPr lang="zh-CN" altLang="en-US" b="1" dirty="0">
                <a:solidFill>
                  <a:schemeClr val="bg1"/>
                </a:solidFill>
                <a:latin typeface="微软雅黑" panose="020B0503020204020204" pitchFamily="34" charset="-122"/>
                <a:ea typeface="微软雅黑" panose="020B0503020204020204" pitchFamily="34" charset="-122"/>
              </a:rPr>
              <a:t>添加项目名称</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5" name="矩形 47"/>
          <p:cNvSpPr>
            <a:spLocks noChangeArrowheads="1"/>
          </p:cNvSpPr>
          <p:nvPr/>
        </p:nvSpPr>
        <p:spPr bwMode="auto">
          <a:xfrm>
            <a:off x="1015709" y="3804173"/>
            <a:ext cx="1657670" cy="404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buNone/>
            </a:pPr>
            <a:r>
              <a:rPr lang="zh-CN" altLang="en-US" sz="1000" dirty="0">
                <a:solidFill>
                  <a:schemeClr val="tx1">
                    <a:lumMod val="50000"/>
                    <a:lumOff val="50000"/>
                  </a:schemeClr>
                </a:solidFill>
                <a:sym typeface="微软雅黑" pitchFamily="34" charset="-122"/>
              </a:rPr>
              <a:t>右键点击图片选择设置图片格式可直接替换图片。</a:t>
            </a:r>
            <a:endParaRPr lang="en-US" altLang="zh-CN" sz="1000" dirty="0">
              <a:solidFill>
                <a:schemeClr val="tx1">
                  <a:lumMod val="50000"/>
                  <a:lumOff val="50000"/>
                </a:schemeClr>
              </a:solidFill>
              <a:sym typeface="微软雅黑" pitchFamily="34" charset="-122"/>
            </a:endParaRPr>
          </a:p>
        </p:txBody>
      </p:sp>
      <p:sp>
        <p:nvSpPr>
          <p:cNvPr id="6" name="矩形 5"/>
          <p:cNvSpPr/>
          <p:nvPr/>
        </p:nvSpPr>
        <p:spPr>
          <a:xfrm>
            <a:off x="2770352" y="1151902"/>
            <a:ext cx="1657670" cy="2122237"/>
          </a:xfrm>
          <a:prstGeom prst="rect">
            <a:avLst/>
          </a:prstGeom>
          <a:blipFill>
            <a:blip r:embed="rId4" cstate="print">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p>
        </p:txBody>
      </p:sp>
      <p:sp>
        <p:nvSpPr>
          <p:cNvPr id="7" name="矩形 6"/>
          <p:cNvSpPr/>
          <p:nvPr/>
        </p:nvSpPr>
        <p:spPr>
          <a:xfrm>
            <a:off x="2770352" y="3274138"/>
            <a:ext cx="1657670" cy="459818"/>
          </a:xfrm>
          <a:prstGeom prst="rect">
            <a:avLst/>
          </a:prstGeom>
          <a:solidFill>
            <a:srgbClr val="004A8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p>
        </p:txBody>
      </p:sp>
      <p:sp>
        <p:nvSpPr>
          <p:cNvPr id="8" name="矩形 7"/>
          <p:cNvSpPr/>
          <p:nvPr/>
        </p:nvSpPr>
        <p:spPr>
          <a:xfrm>
            <a:off x="2824698" y="3342915"/>
            <a:ext cx="1548978" cy="29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837" tIns="44918" rIns="89837" bIns="44918" anchor="ctr">
            <a:spAutoFit/>
          </a:bodyPr>
          <a:lstStyle/>
          <a:p>
            <a:pPr algn="ctr" fontAlgn="ctr">
              <a:spcBef>
                <a:spcPct val="0"/>
              </a:spcBef>
              <a:buFont typeface="Arial" charset="0"/>
              <a:buNone/>
            </a:pPr>
            <a:r>
              <a:rPr lang="zh-CN" altLang="en-US" b="1" dirty="0">
                <a:solidFill>
                  <a:schemeClr val="bg1"/>
                </a:solidFill>
                <a:latin typeface="微软雅黑" panose="020B0503020204020204" pitchFamily="34" charset="-122"/>
                <a:ea typeface="微软雅黑" panose="020B0503020204020204" pitchFamily="34" charset="-122"/>
              </a:rPr>
              <a:t>添加项目名称</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9" name="矩形 47"/>
          <p:cNvSpPr>
            <a:spLocks noChangeArrowheads="1"/>
          </p:cNvSpPr>
          <p:nvPr/>
        </p:nvSpPr>
        <p:spPr bwMode="auto">
          <a:xfrm>
            <a:off x="2794033" y="3804173"/>
            <a:ext cx="1657670" cy="416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buNone/>
            </a:pPr>
            <a:r>
              <a:rPr lang="zh-CN" altLang="en-US" sz="1000" dirty="0">
                <a:solidFill>
                  <a:schemeClr val="tx1">
                    <a:lumMod val="50000"/>
                    <a:lumOff val="50000"/>
                  </a:schemeClr>
                </a:solidFill>
                <a:sym typeface="微软雅黑" pitchFamily="34" charset="-122"/>
              </a:rPr>
              <a:t>右键点击图片选择设置图片格式可直接替换图片。</a:t>
            </a:r>
            <a:endParaRPr lang="en-US" altLang="zh-CN" sz="1000" dirty="0">
              <a:solidFill>
                <a:schemeClr val="tx1">
                  <a:lumMod val="50000"/>
                  <a:lumOff val="50000"/>
                </a:schemeClr>
              </a:solidFill>
              <a:sym typeface="微软雅黑" pitchFamily="34" charset="-122"/>
            </a:endParaRPr>
          </a:p>
        </p:txBody>
      </p:sp>
      <p:sp>
        <p:nvSpPr>
          <p:cNvPr id="10" name="矩形 9"/>
          <p:cNvSpPr/>
          <p:nvPr/>
        </p:nvSpPr>
        <p:spPr>
          <a:xfrm>
            <a:off x="4548676" y="1151902"/>
            <a:ext cx="1657670" cy="2122237"/>
          </a:xfrm>
          <a:prstGeom prst="rect">
            <a:avLst/>
          </a:prstGeom>
          <a:blipFill>
            <a:blip r:embed="rId5" cstate="print">
              <a:extLst>
                <a:ext uri="{28A0092B-C50C-407E-A947-70E740481C1C}">
                  <a14:useLocalDpi xmlns:a14="http://schemas.microsoft.com/office/drawing/2010/main"/>
                </a:ext>
              </a:extLst>
            </a:blip>
            <a:srcRect/>
            <a:stretch>
              <a:fillRect b="1"/>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p>
        </p:txBody>
      </p:sp>
      <p:sp>
        <p:nvSpPr>
          <p:cNvPr id="11" name="矩形 10"/>
          <p:cNvSpPr/>
          <p:nvPr/>
        </p:nvSpPr>
        <p:spPr>
          <a:xfrm>
            <a:off x="4548676" y="3274138"/>
            <a:ext cx="1657670" cy="459818"/>
          </a:xfrm>
          <a:prstGeom prst="rect">
            <a:avLst/>
          </a:prstGeom>
          <a:solidFill>
            <a:srgbClr val="004A8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p>
        </p:txBody>
      </p:sp>
      <p:sp>
        <p:nvSpPr>
          <p:cNvPr id="12" name="矩形 11"/>
          <p:cNvSpPr/>
          <p:nvPr/>
        </p:nvSpPr>
        <p:spPr>
          <a:xfrm>
            <a:off x="4603022" y="3342915"/>
            <a:ext cx="1548978" cy="29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837" tIns="44918" rIns="89837" bIns="44918" anchor="ctr">
            <a:spAutoFit/>
          </a:bodyPr>
          <a:lstStyle/>
          <a:p>
            <a:pPr algn="ctr" fontAlgn="ctr">
              <a:spcBef>
                <a:spcPct val="0"/>
              </a:spcBef>
              <a:buFont typeface="Arial" charset="0"/>
              <a:buNone/>
            </a:pPr>
            <a:r>
              <a:rPr lang="zh-CN" altLang="en-US" b="1" dirty="0">
                <a:solidFill>
                  <a:schemeClr val="bg1"/>
                </a:solidFill>
                <a:latin typeface="微软雅黑" panose="020B0503020204020204" pitchFamily="34" charset="-122"/>
                <a:ea typeface="微软雅黑" panose="020B0503020204020204" pitchFamily="34" charset="-122"/>
              </a:rPr>
              <a:t>添加项目名称</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13" name="矩形 47"/>
          <p:cNvSpPr>
            <a:spLocks noChangeArrowheads="1"/>
          </p:cNvSpPr>
          <p:nvPr/>
        </p:nvSpPr>
        <p:spPr bwMode="auto">
          <a:xfrm>
            <a:off x="4572357" y="3804173"/>
            <a:ext cx="1657670" cy="416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buNone/>
            </a:pPr>
            <a:r>
              <a:rPr lang="zh-CN" altLang="en-US" sz="1000" dirty="0">
                <a:solidFill>
                  <a:schemeClr val="tx1">
                    <a:lumMod val="50000"/>
                    <a:lumOff val="50000"/>
                  </a:schemeClr>
                </a:solidFill>
                <a:sym typeface="微软雅黑" pitchFamily="34" charset="-122"/>
              </a:rPr>
              <a:t>右键点击图片选择设置图片格式可直接替换图片。</a:t>
            </a:r>
            <a:endParaRPr lang="en-US" altLang="zh-CN" sz="1000" dirty="0">
              <a:solidFill>
                <a:schemeClr val="tx1">
                  <a:lumMod val="50000"/>
                  <a:lumOff val="50000"/>
                </a:schemeClr>
              </a:solidFill>
              <a:sym typeface="微软雅黑" pitchFamily="34" charset="-122"/>
            </a:endParaRPr>
          </a:p>
        </p:txBody>
      </p:sp>
      <p:sp>
        <p:nvSpPr>
          <p:cNvPr id="14" name="矩形 13"/>
          <p:cNvSpPr/>
          <p:nvPr/>
        </p:nvSpPr>
        <p:spPr>
          <a:xfrm>
            <a:off x="6327000" y="1151902"/>
            <a:ext cx="1657670" cy="2122237"/>
          </a:xfrm>
          <a:prstGeom prst="rect">
            <a:avLst/>
          </a:prstGeom>
          <a:blipFill>
            <a:blip r:embed="rId6" cstate="print">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p>
        </p:txBody>
      </p:sp>
      <p:sp>
        <p:nvSpPr>
          <p:cNvPr id="15" name="矩形 14"/>
          <p:cNvSpPr/>
          <p:nvPr/>
        </p:nvSpPr>
        <p:spPr>
          <a:xfrm>
            <a:off x="6327000" y="3274138"/>
            <a:ext cx="1657670" cy="459818"/>
          </a:xfrm>
          <a:prstGeom prst="rect">
            <a:avLst/>
          </a:prstGeom>
          <a:solidFill>
            <a:srgbClr val="004A8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p>
        </p:txBody>
      </p:sp>
      <p:sp>
        <p:nvSpPr>
          <p:cNvPr id="16" name="矩形 15"/>
          <p:cNvSpPr/>
          <p:nvPr/>
        </p:nvSpPr>
        <p:spPr>
          <a:xfrm>
            <a:off x="6381346" y="3342915"/>
            <a:ext cx="1548978" cy="29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837" tIns="44918" rIns="89837" bIns="44918" anchor="ctr">
            <a:spAutoFit/>
          </a:bodyPr>
          <a:lstStyle/>
          <a:p>
            <a:pPr algn="ctr" fontAlgn="ctr">
              <a:spcBef>
                <a:spcPct val="0"/>
              </a:spcBef>
              <a:buFont typeface="Arial" charset="0"/>
              <a:buNone/>
            </a:pPr>
            <a:r>
              <a:rPr lang="zh-CN" altLang="en-US" b="1" dirty="0">
                <a:solidFill>
                  <a:schemeClr val="bg1"/>
                </a:solidFill>
                <a:latin typeface="微软雅黑" panose="020B0503020204020204" pitchFamily="34" charset="-122"/>
                <a:ea typeface="微软雅黑" panose="020B0503020204020204" pitchFamily="34" charset="-122"/>
              </a:rPr>
              <a:t>添加项目名称</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17" name="矩形 47"/>
          <p:cNvSpPr>
            <a:spLocks noChangeArrowheads="1"/>
          </p:cNvSpPr>
          <p:nvPr/>
        </p:nvSpPr>
        <p:spPr bwMode="auto">
          <a:xfrm>
            <a:off x="6350681" y="3804173"/>
            <a:ext cx="1657670" cy="416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buNone/>
            </a:pPr>
            <a:r>
              <a:rPr lang="zh-CN" altLang="en-US" sz="1000" dirty="0">
                <a:solidFill>
                  <a:schemeClr val="tx1">
                    <a:lumMod val="50000"/>
                    <a:lumOff val="50000"/>
                  </a:schemeClr>
                </a:solidFill>
                <a:sym typeface="微软雅黑" pitchFamily="34" charset="-122"/>
              </a:rPr>
              <a:t>右键点击图片选择设置图片格式可直接替换图片。</a:t>
            </a:r>
            <a:endParaRPr lang="en-US" altLang="zh-CN" sz="1000" dirty="0">
              <a:solidFill>
                <a:schemeClr val="tx1">
                  <a:lumMod val="50000"/>
                  <a:lumOff val="50000"/>
                </a:schemeClr>
              </a:solidFill>
              <a:sym typeface="微软雅黑" pitchFamily="34" charset="-122"/>
            </a:endParaRPr>
          </a:p>
        </p:txBody>
      </p:sp>
      <p:sp>
        <p:nvSpPr>
          <p:cNvPr id="18" name="圆角矩形 38"/>
          <p:cNvSpPr/>
          <p:nvPr/>
        </p:nvSpPr>
        <p:spPr>
          <a:xfrm>
            <a:off x="3492450" y="-576188"/>
            <a:ext cx="1728192" cy="1106898"/>
          </a:xfrm>
          <a:prstGeom prst="round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3531930" y="71884"/>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340649838"/>
      </p:ext>
    </p:extLst>
  </p:cSld>
  <p:clrMapOvr>
    <a:masterClrMapping/>
  </p:clrMapOvr>
  <mc:AlternateContent xmlns:mc="http://schemas.openxmlformats.org/markup-compatibility/2006" xmlns:p14="http://schemas.microsoft.com/office/powerpoint/2010/main">
    <mc:Choice Requires="p14">
      <p:transition spd="slow" p14:dur="2000" advTm="6619"/>
    </mc:Choice>
    <mc:Fallback xmlns="">
      <p:transition spd="slow" advTm="66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ppt_x"/>
                                          </p:val>
                                        </p:tav>
                                        <p:tav tm="100000">
                                          <p:val>
                                            <p:strVal val="#ppt_x"/>
                                          </p:val>
                                        </p:tav>
                                      </p:tavLst>
                                    </p:anim>
                                    <p:anim calcmode="lin" valueType="num">
                                      <p:cBhvr additive="base">
                                        <p:cTn id="35" dur="500" fill="hold"/>
                                        <p:tgtEl>
                                          <p:spTgt spid="14"/>
                                        </p:tgtEl>
                                        <p:attrNameLst>
                                          <p:attrName>ppt_y</p:attrName>
                                        </p:attrNameLst>
                                      </p:cBhvr>
                                      <p:tavLst>
                                        <p:tav tm="0">
                                          <p:val>
                                            <p:strVal val="0-#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childTnLst>
                          </p:cTn>
                        </p:par>
                        <p:par>
                          <p:cTn id="40" fill="hold">
                            <p:stCondLst>
                              <p:cond delay="2000"/>
                            </p:stCondLst>
                            <p:childTnLst>
                              <p:par>
                                <p:cTn id="41" presetID="14" presetClass="entr" presetSubtype="1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randombar(horizontal)">
                                      <p:cBhvr>
                                        <p:cTn id="43" dur="400"/>
                                        <p:tgtEl>
                                          <p:spTgt spid="4"/>
                                        </p:tgtEl>
                                      </p:cBhvr>
                                    </p:animEffect>
                                  </p:childTnLst>
                                </p:cTn>
                              </p:par>
                            </p:childTnLst>
                          </p:cTn>
                        </p:par>
                        <p:par>
                          <p:cTn id="44" fill="hold">
                            <p:stCondLst>
                              <p:cond delay="2400"/>
                            </p:stCondLst>
                            <p:childTnLst>
                              <p:par>
                                <p:cTn id="45" presetID="2" presetClass="entr" presetSubtype="4"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additive="base">
                                        <p:cTn id="47" dur="500" fill="hold"/>
                                        <p:tgtEl>
                                          <p:spTgt spid="5"/>
                                        </p:tgtEl>
                                        <p:attrNameLst>
                                          <p:attrName>ppt_x</p:attrName>
                                        </p:attrNameLst>
                                      </p:cBhvr>
                                      <p:tavLst>
                                        <p:tav tm="0">
                                          <p:val>
                                            <p:strVal val="#ppt_x"/>
                                          </p:val>
                                        </p:tav>
                                        <p:tav tm="100000">
                                          <p:val>
                                            <p:strVal val="#ppt_x"/>
                                          </p:val>
                                        </p:tav>
                                      </p:tavLst>
                                    </p:anim>
                                    <p:anim calcmode="lin" valueType="num">
                                      <p:cBhvr additive="base">
                                        <p:cTn id="48" dur="500" fill="hold"/>
                                        <p:tgtEl>
                                          <p:spTgt spid="5"/>
                                        </p:tgtEl>
                                        <p:attrNameLst>
                                          <p:attrName>ppt_y</p:attrName>
                                        </p:attrNameLst>
                                      </p:cBhvr>
                                      <p:tavLst>
                                        <p:tav tm="0">
                                          <p:val>
                                            <p:strVal val="1+#ppt_h/2"/>
                                          </p:val>
                                        </p:tav>
                                        <p:tav tm="100000">
                                          <p:val>
                                            <p:strVal val="#ppt_y"/>
                                          </p:val>
                                        </p:tav>
                                      </p:tavLst>
                                    </p:anim>
                                  </p:childTnLst>
                                </p:cTn>
                              </p:par>
                            </p:childTnLst>
                          </p:cTn>
                        </p:par>
                        <p:par>
                          <p:cTn id="49" fill="hold">
                            <p:stCondLst>
                              <p:cond delay="2900"/>
                            </p:stCondLst>
                            <p:childTnLst>
                              <p:par>
                                <p:cTn id="50" presetID="14" presetClass="entr" presetSubtype="10"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randombar(horizontal)">
                                      <p:cBhvr>
                                        <p:cTn id="52" dur="400"/>
                                        <p:tgtEl>
                                          <p:spTgt spid="8"/>
                                        </p:tgtEl>
                                      </p:cBhvr>
                                    </p:animEffect>
                                  </p:childTnLst>
                                </p:cTn>
                              </p:par>
                            </p:childTnLst>
                          </p:cTn>
                        </p:par>
                        <p:par>
                          <p:cTn id="53" fill="hold">
                            <p:stCondLst>
                              <p:cond delay="3300"/>
                            </p:stCondLst>
                            <p:childTnLst>
                              <p:par>
                                <p:cTn id="54" presetID="2" presetClass="entr" presetSubtype="4"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additive="base">
                                        <p:cTn id="56" dur="500" fill="hold"/>
                                        <p:tgtEl>
                                          <p:spTgt spid="9"/>
                                        </p:tgtEl>
                                        <p:attrNameLst>
                                          <p:attrName>ppt_x</p:attrName>
                                        </p:attrNameLst>
                                      </p:cBhvr>
                                      <p:tavLst>
                                        <p:tav tm="0">
                                          <p:val>
                                            <p:strVal val="#ppt_x"/>
                                          </p:val>
                                        </p:tav>
                                        <p:tav tm="100000">
                                          <p:val>
                                            <p:strVal val="#ppt_x"/>
                                          </p:val>
                                        </p:tav>
                                      </p:tavLst>
                                    </p:anim>
                                    <p:anim calcmode="lin" valueType="num">
                                      <p:cBhvr additive="base">
                                        <p:cTn id="57" dur="500" fill="hold"/>
                                        <p:tgtEl>
                                          <p:spTgt spid="9"/>
                                        </p:tgtEl>
                                        <p:attrNameLst>
                                          <p:attrName>ppt_y</p:attrName>
                                        </p:attrNameLst>
                                      </p:cBhvr>
                                      <p:tavLst>
                                        <p:tav tm="0">
                                          <p:val>
                                            <p:strVal val="1+#ppt_h/2"/>
                                          </p:val>
                                        </p:tav>
                                        <p:tav tm="100000">
                                          <p:val>
                                            <p:strVal val="#ppt_y"/>
                                          </p:val>
                                        </p:tav>
                                      </p:tavLst>
                                    </p:anim>
                                  </p:childTnLst>
                                </p:cTn>
                              </p:par>
                            </p:childTnLst>
                          </p:cTn>
                        </p:par>
                        <p:par>
                          <p:cTn id="58" fill="hold">
                            <p:stCondLst>
                              <p:cond delay="3800"/>
                            </p:stCondLst>
                            <p:childTnLst>
                              <p:par>
                                <p:cTn id="59" presetID="14" presetClass="entr" presetSubtype="1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randombar(horizontal)">
                                      <p:cBhvr>
                                        <p:cTn id="61" dur="400"/>
                                        <p:tgtEl>
                                          <p:spTgt spid="12"/>
                                        </p:tgtEl>
                                      </p:cBhvr>
                                    </p:animEffect>
                                  </p:childTnLst>
                                </p:cTn>
                              </p:par>
                            </p:childTnLst>
                          </p:cTn>
                        </p:par>
                        <p:par>
                          <p:cTn id="62" fill="hold">
                            <p:stCondLst>
                              <p:cond delay="4200"/>
                            </p:stCondLst>
                            <p:childTnLst>
                              <p:par>
                                <p:cTn id="63" presetID="2" presetClass="entr" presetSubtype="4"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500" fill="hold"/>
                                        <p:tgtEl>
                                          <p:spTgt spid="13"/>
                                        </p:tgtEl>
                                        <p:attrNameLst>
                                          <p:attrName>ppt_x</p:attrName>
                                        </p:attrNameLst>
                                      </p:cBhvr>
                                      <p:tavLst>
                                        <p:tav tm="0">
                                          <p:val>
                                            <p:strVal val="#ppt_x"/>
                                          </p:val>
                                        </p:tav>
                                        <p:tav tm="100000">
                                          <p:val>
                                            <p:strVal val="#ppt_x"/>
                                          </p:val>
                                        </p:tav>
                                      </p:tavLst>
                                    </p:anim>
                                    <p:anim calcmode="lin" valueType="num">
                                      <p:cBhvr additive="base">
                                        <p:cTn id="66" dur="500" fill="hold"/>
                                        <p:tgtEl>
                                          <p:spTgt spid="13"/>
                                        </p:tgtEl>
                                        <p:attrNameLst>
                                          <p:attrName>ppt_y</p:attrName>
                                        </p:attrNameLst>
                                      </p:cBhvr>
                                      <p:tavLst>
                                        <p:tav tm="0">
                                          <p:val>
                                            <p:strVal val="1+#ppt_h/2"/>
                                          </p:val>
                                        </p:tav>
                                        <p:tav tm="100000">
                                          <p:val>
                                            <p:strVal val="#ppt_y"/>
                                          </p:val>
                                        </p:tav>
                                      </p:tavLst>
                                    </p:anim>
                                  </p:childTnLst>
                                </p:cTn>
                              </p:par>
                            </p:childTnLst>
                          </p:cTn>
                        </p:par>
                        <p:par>
                          <p:cTn id="67" fill="hold">
                            <p:stCondLst>
                              <p:cond delay="4700"/>
                            </p:stCondLst>
                            <p:childTnLst>
                              <p:par>
                                <p:cTn id="68" presetID="14" presetClass="entr" presetSubtype="10"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randombar(horizontal)">
                                      <p:cBhvr>
                                        <p:cTn id="70" dur="400"/>
                                        <p:tgtEl>
                                          <p:spTgt spid="16"/>
                                        </p:tgtEl>
                                      </p:cBhvr>
                                    </p:animEffect>
                                  </p:childTnLst>
                                </p:cTn>
                              </p:par>
                            </p:childTnLst>
                          </p:cTn>
                        </p:par>
                        <p:par>
                          <p:cTn id="71" fill="hold">
                            <p:stCondLst>
                              <p:cond delay="5100"/>
                            </p:stCondLst>
                            <p:childTnLst>
                              <p:par>
                                <p:cTn id="72" presetID="2" presetClass="entr" presetSubtype="4" fill="hold" grpId="0" nodeType="afterEffect">
                                  <p:stCondLst>
                                    <p:cond delay="0"/>
                                  </p:stCondLst>
                                  <p:childTnLst>
                                    <p:set>
                                      <p:cBhvr>
                                        <p:cTn id="73" dur="1" fill="hold">
                                          <p:stCondLst>
                                            <p:cond delay="0"/>
                                          </p:stCondLst>
                                        </p:cTn>
                                        <p:tgtEl>
                                          <p:spTgt spid="17"/>
                                        </p:tgtEl>
                                        <p:attrNameLst>
                                          <p:attrName>style.visibility</p:attrName>
                                        </p:attrNameLst>
                                      </p:cBhvr>
                                      <p:to>
                                        <p:strVal val="visible"/>
                                      </p:to>
                                    </p:set>
                                    <p:anim calcmode="lin" valueType="num">
                                      <p:cBhvr additive="base">
                                        <p:cTn id="74" dur="500" fill="hold"/>
                                        <p:tgtEl>
                                          <p:spTgt spid="17"/>
                                        </p:tgtEl>
                                        <p:attrNameLst>
                                          <p:attrName>ppt_x</p:attrName>
                                        </p:attrNameLst>
                                      </p:cBhvr>
                                      <p:tavLst>
                                        <p:tav tm="0">
                                          <p:val>
                                            <p:strVal val="#ppt_x"/>
                                          </p:val>
                                        </p:tav>
                                        <p:tav tm="100000">
                                          <p:val>
                                            <p:strVal val="#ppt_x"/>
                                          </p:val>
                                        </p:tav>
                                      </p:tavLst>
                                    </p:anim>
                                    <p:anim calcmode="lin" valueType="num">
                                      <p:cBhvr additive="base">
                                        <p:cTn id="75"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animBg="1"/>
      <p:bldP spid="7" grpId="0" animBg="1"/>
      <p:bldP spid="8" grpId="0"/>
      <p:bldP spid="9" grpId="0"/>
      <p:bldP spid="10" grpId="0" animBg="1"/>
      <p:bldP spid="11" grpId="0" animBg="1"/>
      <p:bldP spid="12" grpId="0"/>
      <p:bldP spid="13" grpId="0"/>
      <p:bldP spid="14" grpId="0" animBg="1"/>
      <p:bldP spid="15" grpId="0" animBg="1"/>
      <p:bldP spid="16"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3340" y="909100"/>
            <a:ext cx="9124466" cy="1958134"/>
          </a:xfrm>
          <a:prstGeom prst="rect">
            <a:avLst/>
          </a:prstGeom>
          <a:blipFill>
            <a:blip r:embed="rId3"/>
            <a:srcRect/>
            <a:stretch>
              <a:fillRect l="-34165" t="-210782" r="-29957" b="-116198"/>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p>
        </p:txBody>
      </p:sp>
      <p:grpSp>
        <p:nvGrpSpPr>
          <p:cNvPr id="3" name="组合 2"/>
          <p:cNvGrpSpPr/>
          <p:nvPr/>
        </p:nvGrpSpPr>
        <p:grpSpPr>
          <a:xfrm>
            <a:off x="1281561" y="3144164"/>
            <a:ext cx="489445" cy="487366"/>
            <a:chOff x="8077071" y="845254"/>
            <a:chExt cx="2036801" cy="2036802"/>
          </a:xfrm>
        </p:grpSpPr>
        <p:sp>
          <p:nvSpPr>
            <p:cNvPr id="4" name="椭圆 3"/>
            <p:cNvSpPr/>
            <p:nvPr/>
          </p:nvSpPr>
          <p:spPr>
            <a:xfrm>
              <a:off x="8077071" y="845254"/>
              <a:ext cx="2036801" cy="2036802"/>
            </a:xfrm>
            <a:prstGeom prst="ellipse">
              <a:avLst/>
            </a:prstGeom>
            <a:solidFill>
              <a:srgbClr val="004A8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6" name="组合 5"/>
          <p:cNvGrpSpPr/>
          <p:nvPr/>
        </p:nvGrpSpPr>
        <p:grpSpPr>
          <a:xfrm>
            <a:off x="2742255" y="3144164"/>
            <a:ext cx="489445" cy="487366"/>
            <a:chOff x="8125599" y="1434035"/>
            <a:chExt cx="2036802" cy="2036802"/>
          </a:xfrm>
        </p:grpSpPr>
        <p:sp>
          <p:nvSpPr>
            <p:cNvPr id="7" name="椭圆 6"/>
            <p:cNvSpPr/>
            <p:nvPr/>
          </p:nvSpPr>
          <p:spPr>
            <a:xfrm>
              <a:off x="8125599" y="1434035"/>
              <a:ext cx="2036802" cy="2036802"/>
            </a:xfrm>
            <a:prstGeom prst="ellipse">
              <a:avLst/>
            </a:prstGeom>
            <a:solidFill>
              <a:srgbClr val="004A8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ndParaRPr>
            </a:p>
          </p:txBody>
        </p:sp>
        <p:sp>
          <p:nvSpPr>
            <p:cNvPr id="8"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9" name="组合 8"/>
          <p:cNvGrpSpPr/>
          <p:nvPr/>
        </p:nvGrpSpPr>
        <p:grpSpPr>
          <a:xfrm>
            <a:off x="4234823" y="3144164"/>
            <a:ext cx="489445" cy="487366"/>
            <a:chOff x="8125599" y="1434035"/>
            <a:chExt cx="2036802" cy="2036802"/>
          </a:xfrm>
        </p:grpSpPr>
        <p:sp>
          <p:nvSpPr>
            <p:cNvPr id="10" name="椭圆 9"/>
            <p:cNvSpPr/>
            <p:nvPr/>
          </p:nvSpPr>
          <p:spPr>
            <a:xfrm>
              <a:off x="8125599" y="1434035"/>
              <a:ext cx="2036802" cy="2036802"/>
            </a:xfrm>
            <a:prstGeom prst="ellipse">
              <a:avLst/>
            </a:prstGeom>
            <a:solidFill>
              <a:srgbClr val="004A8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11" name="组合 10"/>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12"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3"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4"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15" name="组合 14"/>
          <p:cNvGrpSpPr/>
          <p:nvPr/>
        </p:nvGrpSpPr>
        <p:grpSpPr>
          <a:xfrm>
            <a:off x="5747693" y="3144164"/>
            <a:ext cx="489445" cy="487366"/>
            <a:chOff x="8125599" y="1434035"/>
            <a:chExt cx="2036802" cy="2036802"/>
          </a:xfrm>
        </p:grpSpPr>
        <p:sp>
          <p:nvSpPr>
            <p:cNvPr id="16" name="椭圆 15"/>
            <p:cNvSpPr/>
            <p:nvPr/>
          </p:nvSpPr>
          <p:spPr>
            <a:xfrm>
              <a:off x="8125599" y="1434035"/>
              <a:ext cx="2036802" cy="2036802"/>
            </a:xfrm>
            <a:prstGeom prst="ellipse">
              <a:avLst/>
            </a:prstGeom>
            <a:solidFill>
              <a:srgbClr val="004A8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7"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18" name="组合 17"/>
          <p:cNvGrpSpPr/>
          <p:nvPr/>
        </p:nvGrpSpPr>
        <p:grpSpPr>
          <a:xfrm>
            <a:off x="7306313" y="3144164"/>
            <a:ext cx="489445" cy="487366"/>
            <a:chOff x="8125599" y="1434035"/>
            <a:chExt cx="2036802" cy="2036802"/>
          </a:xfrm>
        </p:grpSpPr>
        <p:sp>
          <p:nvSpPr>
            <p:cNvPr id="19" name="椭圆 18"/>
            <p:cNvSpPr/>
            <p:nvPr/>
          </p:nvSpPr>
          <p:spPr>
            <a:xfrm>
              <a:off x="8125599" y="1434035"/>
              <a:ext cx="2036802" cy="2036802"/>
            </a:xfrm>
            <a:prstGeom prst="ellipse">
              <a:avLst/>
            </a:prstGeom>
            <a:solidFill>
              <a:srgbClr val="004A8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0"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sp>
        <p:nvSpPr>
          <p:cNvPr id="21" name="矩形 20"/>
          <p:cNvSpPr/>
          <p:nvPr/>
        </p:nvSpPr>
        <p:spPr>
          <a:xfrm>
            <a:off x="673883" y="3684453"/>
            <a:ext cx="1593952" cy="682374"/>
          </a:xfrm>
          <a:prstGeom prst="rect">
            <a:avLst/>
          </a:prstGeom>
        </p:spPr>
        <p:txBody>
          <a:bodyPr wrap="none" lIns="67382" tIns="33691" rIns="67382" bIns="33691">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368"/>
              </a:spcBef>
              <a:defRPr/>
            </a:pPr>
            <a:r>
              <a:rPr lang="zh-CN" altLang="en-US" sz="10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68"/>
              </a:spcBef>
              <a:defRPr/>
            </a:pPr>
            <a:r>
              <a:rPr lang="zh-CN" altLang="en-US" sz="10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22" name="矩形 21"/>
          <p:cNvSpPr/>
          <p:nvPr/>
        </p:nvSpPr>
        <p:spPr>
          <a:xfrm>
            <a:off x="2215185" y="3684453"/>
            <a:ext cx="1593952" cy="682374"/>
          </a:xfrm>
          <a:prstGeom prst="rect">
            <a:avLst/>
          </a:prstGeom>
        </p:spPr>
        <p:txBody>
          <a:bodyPr wrap="none" lIns="67382" tIns="33691" rIns="67382" bIns="33691">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368"/>
              </a:spcBef>
              <a:defRPr/>
            </a:pPr>
            <a:r>
              <a:rPr lang="zh-CN" altLang="en-US" sz="10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68"/>
              </a:spcBef>
              <a:defRPr/>
            </a:pPr>
            <a:r>
              <a:rPr lang="zh-CN" altLang="en-US" sz="10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23" name="矩形 22"/>
          <p:cNvSpPr/>
          <p:nvPr/>
        </p:nvSpPr>
        <p:spPr>
          <a:xfrm>
            <a:off x="3703835" y="3684453"/>
            <a:ext cx="1593952" cy="682374"/>
          </a:xfrm>
          <a:prstGeom prst="rect">
            <a:avLst/>
          </a:prstGeom>
        </p:spPr>
        <p:txBody>
          <a:bodyPr wrap="none" lIns="67382" tIns="33691" rIns="67382" bIns="33691">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368"/>
              </a:spcBef>
              <a:defRPr/>
            </a:pPr>
            <a:r>
              <a:rPr lang="zh-CN" altLang="en-US" sz="10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68"/>
              </a:spcBef>
              <a:defRPr/>
            </a:pPr>
            <a:r>
              <a:rPr lang="zh-CN" altLang="en-US" sz="10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24" name="矩形 23"/>
          <p:cNvSpPr/>
          <p:nvPr/>
        </p:nvSpPr>
        <p:spPr>
          <a:xfrm>
            <a:off x="5191988" y="3684453"/>
            <a:ext cx="1593952" cy="682374"/>
          </a:xfrm>
          <a:prstGeom prst="rect">
            <a:avLst/>
          </a:prstGeom>
        </p:spPr>
        <p:txBody>
          <a:bodyPr wrap="none" lIns="67382" tIns="33691" rIns="67382" bIns="33691">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368"/>
              </a:spcBef>
              <a:defRPr/>
            </a:pPr>
            <a:r>
              <a:rPr lang="zh-CN" altLang="en-US" sz="10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68"/>
              </a:spcBef>
              <a:defRPr/>
            </a:pPr>
            <a:r>
              <a:rPr lang="zh-CN" altLang="en-US" sz="10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25" name="矩形 24"/>
          <p:cNvSpPr/>
          <p:nvPr/>
        </p:nvSpPr>
        <p:spPr>
          <a:xfrm>
            <a:off x="6733289" y="3684453"/>
            <a:ext cx="1593952" cy="682374"/>
          </a:xfrm>
          <a:prstGeom prst="rect">
            <a:avLst/>
          </a:prstGeom>
        </p:spPr>
        <p:txBody>
          <a:bodyPr wrap="none" lIns="67382" tIns="33691" rIns="67382" bIns="33691">
            <a:spAutoFit/>
          </a:bodyPr>
          <a:lstStyle/>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368"/>
              </a:spcBef>
              <a:defRPr/>
            </a:pPr>
            <a:r>
              <a:rPr lang="zh-CN" altLang="en-US" sz="10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68"/>
              </a:spcBef>
              <a:defRPr/>
            </a:pPr>
            <a:r>
              <a:rPr lang="zh-CN" altLang="en-US" sz="10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26" name="圆角矩形 38"/>
          <p:cNvSpPr/>
          <p:nvPr/>
        </p:nvSpPr>
        <p:spPr>
          <a:xfrm>
            <a:off x="3492450" y="-576188"/>
            <a:ext cx="1728192" cy="1106898"/>
          </a:xfrm>
          <a:prstGeom prst="round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531930" y="71884"/>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3815115073"/>
      </p:ext>
    </p:extLst>
  </p:cSld>
  <p:clrMapOvr>
    <a:masterClrMapping/>
  </p:clrMapOvr>
  <mc:AlternateContent xmlns:mc="http://schemas.openxmlformats.org/markup-compatibility/2006" xmlns:p14="http://schemas.microsoft.com/office/powerpoint/2010/main">
    <mc:Choice Requires="p14">
      <p:transition spd="slow" p14:dur="2000" advTm="8471"/>
    </mc:Choice>
    <mc:Fallback xmlns="">
      <p:transition spd="slow" advTm="8471"/>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53333">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14:bounceEnd="53333">
                                          <p:cBhvr additive="base">
                                            <p:cTn id="12" dur="750" fill="hold"/>
                                            <p:tgtEl>
                                              <p:spTgt spid="3"/>
                                            </p:tgtEl>
                                            <p:attrNameLst>
                                              <p:attrName>ppt_x</p:attrName>
                                            </p:attrNameLst>
                                          </p:cBhvr>
                                          <p:tavLst>
                                            <p:tav tm="0">
                                              <p:val>
                                                <p:strVal val="#ppt_x"/>
                                              </p:val>
                                            </p:tav>
                                            <p:tav tm="100000">
                                              <p:val>
                                                <p:strVal val="#ppt_x"/>
                                              </p:val>
                                            </p:tav>
                                          </p:tavLst>
                                        </p:anim>
                                        <p:anim calcmode="lin" valueType="num" p14:bounceEnd="53333">
                                          <p:cBhvr additive="base">
                                            <p:cTn id="13" dur="750" fill="hold"/>
                                            <p:tgtEl>
                                              <p:spTgt spid="3"/>
                                            </p:tgtEl>
                                            <p:attrNameLst>
                                              <p:attrName>ppt_y</p:attrName>
                                            </p:attrNameLst>
                                          </p:cBhvr>
                                          <p:tavLst>
                                            <p:tav tm="0">
                                              <p:val>
                                                <p:strVal val="0-#ppt_h/2"/>
                                              </p:val>
                                            </p:tav>
                                            <p:tav tm="100000">
                                              <p:val>
                                                <p:strVal val="#ppt_y"/>
                                              </p:val>
                                            </p:tav>
                                          </p:tavLst>
                                        </p:anim>
                                      </p:childTnLst>
                                    </p:cTn>
                                  </p:par>
                                </p:childTnLst>
                              </p:cTn>
                            </p:par>
                            <p:par>
                              <p:cTn id="14" fill="hold">
                                <p:stCondLst>
                                  <p:cond delay="1250"/>
                                </p:stCondLst>
                                <p:childTnLst>
                                  <p:par>
                                    <p:cTn id="15" presetID="22" presetClass="entr" presetSubtype="1"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500"/>
                                            <p:tgtEl>
                                              <p:spTgt spid="21"/>
                                            </p:tgtEl>
                                          </p:cBhvr>
                                        </p:animEffect>
                                      </p:childTnLst>
                                    </p:cTn>
                                  </p:par>
                                </p:childTnLst>
                              </p:cTn>
                            </p:par>
                            <p:par>
                              <p:cTn id="18" fill="hold">
                                <p:stCondLst>
                                  <p:cond delay="1750"/>
                                </p:stCondLst>
                                <p:childTnLst>
                                  <p:par>
                                    <p:cTn id="19" presetID="2" presetClass="entr" presetSubtype="1" fill="hold" nodeType="afterEffect" p14:presetBounceEnd="53333">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14:bounceEnd="53333">
                                          <p:cBhvr additive="base">
                                            <p:cTn id="21" dur="750" fill="hold"/>
                                            <p:tgtEl>
                                              <p:spTgt spid="6"/>
                                            </p:tgtEl>
                                            <p:attrNameLst>
                                              <p:attrName>ppt_x</p:attrName>
                                            </p:attrNameLst>
                                          </p:cBhvr>
                                          <p:tavLst>
                                            <p:tav tm="0">
                                              <p:val>
                                                <p:strVal val="#ppt_x"/>
                                              </p:val>
                                            </p:tav>
                                            <p:tav tm="100000">
                                              <p:val>
                                                <p:strVal val="#ppt_x"/>
                                              </p:val>
                                            </p:tav>
                                          </p:tavLst>
                                        </p:anim>
                                        <p:anim calcmode="lin" valueType="num" p14:bounceEnd="53333">
                                          <p:cBhvr additive="base">
                                            <p:cTn id="22" dur="750" fill="hold"/>
                                            <p:tgtEl>
                                              <p:spTgt spid="6"/>
                                            </p:tgtEl>
                                            <p:attrNameLst>
                                              <p:attrName>ppt_y</p:attrName>
                                            </p:attrNameLst>
                                          </p:cBhvr>
                                          <p:tavLst>
                                            <p:tav tm="0">
                                              <p:val>
                                                <p:strVal val="0-#ppt_h/2"/>
                                              </p:val>
                                            </p:tav>
                                            <p:tav tm="100000">
                                              <p:val>
                                                <p:strVal val="#ppt_y"/>
                                              </p:val>
                                            </p:tav>
                                          </p:tavLst>
                                        </p:anim>
                                      </p:childTnLst>
                                    </p:cTn>
                                  </p:par>
                                </p:childTnLst>
                              </p:cTn>
                            </p:par>
                            <p:par>
                              <p:cTn id="23" fill="hold">
                                <p:stCondLst>
                                  <p:cond delay="2500"/>
                                </p:stCondLst>
                                <p:childTnLst>
                                  <p:par>
                                    <p:cTn id="24" presetID="22" presetClass="entr" presetSubtype="1"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up)">
                                          <p:cBhvr>
                                            <p:cTn id="26" dur="500"/>
                                            <p:tgtEl>
                                              <p:spTgt spid="22"/>
                                            </p:tgtEl>
                                          </p:cBhvr>
                                        </p:animEffect>
                                      </p:childTnLst>
                                    </p:cTn>
                                  </p:par>
                                </p:childTnLst>
                              </p:cTn>
                            </p:par>
                            <p:par>
                              <p:cTn id="27" fill="hold">
                                <p:stCondLst>
                                  <p:cond delay="3000"/>
                                </p:stCondLst>
                                <p:childTnLst>
                                  <p:par>
                                    <p:cTn id="28" presetID="2" presetClass="entr" presetSubtype="1" fill="hold" nodeType="afterEffect" p14:presetBounceEnd="53333">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14:bounceEnd="53333">
                                          <p:cBhvr additive="base">
                                            <p:cTn id="30" dur="750" fill="hold"/>
                                            <p:tgtEl>
                                              <p:spTgt spid="9"/>
                                            </p:tgtEl>
                                            <p:attrNameLst>
                                              <p:attrName>ppt_x</p:attrName>
                                            </p:attrNameLst>
                                          </p:cBhvr>
                                          <p:tavLst>
                                            <p:tav tm="0">
                                              <p:val>
                                                <p:strVal val="#ppt_x"/>
                                              </p:val>
                                            </p:tav>
                                            <p:tav tm="100000">
                                              <p:val>
                                                <p:strVal val="#ppt_x"/>
                                              </p:val>
                                            </p:tav>
                                          </p:tavLst>
                                        </p:anim>
                                        <p:anim calcmode="lin" valueType="num" p14:bounceEnd="53333">
                                          <p:cBhvr additive="base">
                                            <p:cTn id="31" dur="750" fill="hold"/>
                                            <p:tgtEl>
                                              <p:spTgt spid="9"/>
                                            </p:tgtEl>
                                            <p:attrNameLst>
                                              <p:attrName>ppt_y</p:attrName>
                                            </p:attrNameLst>
                                          </p:cBhvr>
                                          <p:tavLst>
                                            <p:tav tm="0">
                                              <p:val>
                                                <p:strVal val="0-#ppt_h/2"/>
                                              </p:val>
                                            </p:tav>
                                            <p:tav tm="100000">
                                              <p:val>
                                                <p:strVal val="#ppt_y"/>
                                              </p:val>
                                            </p:tav>
                                          </p:tavLst>
                                        </p:anim>
                                      </p:childTnLst>
                                    </p:cTn>
                                  </p:par>
                                </p:childTnLst>
                              </p:cTn>
                            </p:par>
                            <p:par>
                              <p:cTn id="32" fill="hold">
                                <p:stCondLst>
                                  <p:cond delay="3750"/>
                                </p:stCondLst>
                                <p:childTnLst>
                                  <p:par>
                                    <p:cTn id="33" presetID="22" presetClass="entr" presetSubtype="1"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up)">
                                          <p:cBhvr>
                                            <p:cTn id="35" dur="500"/>
                                            <p:tgtEl>
                                              <p:spTgt spid="23"/>
                                            </p:tgtEl>
                                          </p:cBhvr>
                                        </p:animEffect>
                                      </p:childTnLst>
                                    </p:cTn>
                                  </p:par>
                                </p:childTnLst>
                              </p:cTn>
                            </p:par>
                            <p:par>
                              <p:cTn id="36" fill="hold">
                                <p:stCondLst>
                                  <p:cond delay="4250"/>
                                </p:stCondLst>
                                <p:childTnLst>
                                  <p:par>
                                    <p:cTn id="37" presetID="2" presetClass="entr" presetSubtype="1" fill="hold" nodeType="afterEffect" p14:presetBounceEnd="53333">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14:bounceEnd="53333">
                                          <p:cBhvr additive="base">
                                            <p:cTn id="39" dur="750" fill="hold"/>
                                            <p:tgtEl>
                                              <p:spTgt spid="15"/>
                                            </p:tgtEl>
                                            <p:attrNameLst>
                                              <p:attrName>ppt_x</p:attrName>
                                            </p:attrNameLst>
                                          </p:cBhvr>
                                          <p:tavLst>
                                            <p:tav tm="0">
                                              <p:val>
                                                <p:strVal val="#ppt_x"/>
                                              </p:val>
                                            </p:tav>
                                            <p:tav tm="100000">
                                              <p:val>
                                                <p:strVal val="#ppt_x"/>
                                              </p:val>
                                            </p:tav>
                                          </p:tavLst>
                                        </p:anim>
                                        <p:anim calcmode="lin" valueType="num" p14:bounceEnd="53333">
                                          <p:cBhvr additive="base">
                                            <p:cTn id="40" dur="750" fill="hold"/>
                                            <p:tgtEl>
                                              <p:spTgt spid="15"/>
                                            </p:tgtEl>
                                            <p:attrNameLst>
                                              <p:attrName>ppt_y</p:attrName>
                                            </p:attrNameLst>
                                          </p:cBhvr>
                                          <p:tavLst>
                                            <p:tav tm="0">
                                              <p:val>
                                                <p:strVal val="0-#ppt_h/2"/>
                                              </p:val>
                                            </p:tav>
                                            <p:tav tm="100000">
                                              <p:val>
                                                <p:strVal val="#ppt_y"/>
                                              </p:val>
                                            </p:tav>
                                          </p:tavLst>
                                        </p:anim>
                                      </p:childTnLst>
                                    </p:cTn>
                                  </p:par>
                                </p:childTnLst>
                              </p:cTn>
                            </p:par>
                            <p:par>
                              <p:cTn id="41" fill="hold">
                                <p:stCondLst>
                                  <p:cond delay="5000"/>
                                </p:stCondLst>
                                <p:childTnLst>
                                  <p:par>
                                    <p:cTn id="42" presetID="22" presetClass="entr" presetSubtype="1"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wipe(up)">
                                          <p:cBhvr>
                                            <p:cTn id="44" dur="500"/>
                                            <p:tgtEl>
                                              <p:spTgt spid="24"/>
                                            </p:tgtEl>
                                          </p:cBhvr>
                                        </p:animEffect>
                                      </p:childTnLst>
                                    </p:cTn>
                                  </p:par>
                                </p:childTnLst>
                              </p:cTn>
                            </p:par>
                            <p:par>
                              <p:cTn id="45" fill="hold">
                                <p:stCondLst>
                                  <p:cond delay="5500"/>
                                </p:stCondLst>
                                <p:childTnLst>
                                  <p:par>
                                    <p:cTn id="46" presetID="2" presetClass="entr" presetSubtype="1" fill="hold" nodeType="afterEffect" p14:presetBounceEnd="53333">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14:bounceEnd="53333">
                                          <p:cBhvr additive="base">
                                            <p:cTn id="48" dur="750" fill="hold"/>
                                            <p:tgtEl>
                                              <p:spTgt spid="18"/>
                                            </p:tgtEl>
                                            <p:attrNameLst>
                                              <p:attrName>ppt_x</p:attrName>
                                            </p:attrNameLst>
                                          </p:cBhvr>
                                          <p:tavLst>
                                            <p:tav tm="0">
                                              <p:val>
                                                <p:strVal val="#ppt_x"/>
                                              </p:val>
                                            </p:tav>
                                            <p:tav tm="100000">
                                              <p:val>
                                                <p:strVal val="#ppt_x"/>
                                              </p:val>
                                            </p:tav>
                                          </p:tavLst>
                                        </p:anim>
                                        <p:anim calcmode="lin" valueType="num" p14:bounceEnd="53333">
                                          <p:cBhvr additive="base">
                                            <p:cTn id="49" dur="75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6250"/>
                                </p:stCondLst>
                                <p:childTnLst>
                                  <p:par>
                                    <p:cTn id="51" presetID="22" presetClass="entr" presetSubtype="1"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up)">
                                          <p:cBhvr>
                                            <p:cTn id="5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750" fill="hold"/>
                                            <p:tgtEl>
                                              <p:spTgt spid="3"/>
                                            </p:tgtEl>
                                            <p:attrNameLst>
                                              <p:attrName>ppt_x</p:attrName>
                                            </p:attrNameLst>
                                          </p:cBhvr>
                                          <p:tavLst>
                                            <p:tav tm="0">
                                              <p:val>
                                                <p:strVal val="#ppt_x"/>
                                              </p:val>
                                            </p:tav>
                                            <p:tav tm="100000">
                                              <p:val>
                                                <p:strVal val="#ppt_x"/>
                                              </p:val>
                                            </p:tav>
                                          </p:tavLst>
                                        </p:anim>
                                        <p:anim calcmode="lin" valueType="num">
                                          <p:cBhvr additive="base">
                                            <p:cTn id="13" dur="750" fill="hold"/>
                                            <p:tgtEl>
                                              <p:spTgt spid="3"/>
                                            </p:tgtEl>
                                            <p:attrNameLst>
                                              <p:attrName>ppt_y</p:attrName>
                                            </p:attrNameLst>
                                          </p:cBhvr>
                                          <p:tavLst>
                                            <p:tav tm="0">
                                              <p:val>
                                                <p:strVal val="0-#ppt_h/2"/>
                                              </p:val>
                                            </p:tav>
                                            <p:tav tm="100000">
                                              <p:val>
                                                <p:strVal val="#ppt_y"/>
                                              </p:val>
                                            </p:tav>
                                          </p:tavLst>
                                        </p:anim>
                                      </p:childTnLst>
                                    </p:cTn>
                                  </p:par>
                                </p:childTnLst>
                              </p:cTn>
                            </p:par>
                            <p:par>
                              <p:cTn id="14" fill="hold">
                                <p:stCondLst>
                                  <p:cond delay="1250"/>
                                </p:stCondLst>
                                <p:childTnLst>
                                  <p:par>
                                    <p:cTn id="15" presetID="22" presetClass="entr" presetSubtype="1"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500"/>
                                            <p:tgtEl>
                                              <p:spTgt spid="21"/>
                                            </p:tgtEl>
                                          </p:cBhvr>
                                        </p:animEffect>
                                      </p:childTnLst>
                                    </p:cTn>
                                  </p:par>
                                </p:childTnLst>
                              </p:cTn>
                            </p:par>
                            <p:par>
                              <p:cTn id="18" fill="hold">
                                <p:stCondLst>
                                  <p:cond delay="1750"/>
                                </p:stCondLst>
                                <p:childTnLst>
                                  <p:par>
                                    <p:cTn id="19" presetID="2" presetClass="entr" presetSubtype="1"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750" fill="hold"/>
                                            <p:tgtEl>
                                              <p:spTgt spid="6"/>
                                            </p:tgtEl>
                                            <p:attrNameLst>
                                              <p:attrName>ppt_x</p:attrName>
                                            </p:attrNameLst>
                                          </p:cBhvr>
                                          <p:tavLst>
                                            <p:tav tm="0">
                                              <p:val>
                                                <p:strVal val="#ppt_x"/>
                                              </p:val>
                                            </p:tav>
                                            <p:tav tm="100000">
                                              <p:val>
                                                <p:strVal val="#ppt_x"/>
                                              </p:val>
                                            </p:tav>
                                          </p:tavLst>
                                        </p:anim>
                                        <p:anim calcmode="lin" valueType="num">
                                          <p:cBhvr additive="base">
                                            <p:cTn id="22" dur="750" fill="hold"/>
                                            <p:tgtEl>
                                              <p:spTgt spid="6"/>
                                            </p:tgtEl>
                                            <p:attrNameLst>
                                              <p:attrName>ppt_y</p:attrName>
                                            </p:attrNameLst>
                                          </p:cBhvr>
                                          <p:tavLst>
                                            <p:tav tm="0">
                                              <p:val>
                                                <p:strVal val="0-#ppt_h/2"/>
                                              </p:val>
                                            </p:tav>
                                            <p:tav tm="100000">
                                              <p:val>
                                                <p:strVal val="#ppt_y"/>
                                              </p:val>
                                            </p:tav>
                                          </p:tavLst>
                                        </p:anim>
                                      </p:childTnLst>
                                    </p:cTn>
                                  </p:par>
                                </p:childTnLst>
                              </p:cTn>
                            </p:par>
                            <p:par>
                              <p:cTn id="23" fill="hold">
                                <p:stCondLst>
                                  <p:cond delay="2500"/>
                                </p:stCondLst>
                                <p:childTnLst>
                                  <p:par>
                                    <p:cTn id="24" presetID="22" presetClass="entr" presetSubtype="1"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up)">
                                          <p:cBhvr>
                                            <p:cTn id="26" dur="500"/>
                                            <p:tgtEl>
                                              <p:spTgt spid="22"/>
                                            </p:tgtEl>
                                          </p:cBhvr>
                                        </p:animEffect>
                                      </p:childTnLst>
                                    </p:cTn>
                                  </p:par>
                                </p:childTnLst>
                              </p:cTn>
                            </p:par>
                            <p:par>
                              <p:cTn id="27" fill="hold">
                                <p:stCondLst>
                                  <p:cond delay="3000"/>
                                </p:stCondLst>
                                <p:childTnLst>
                                  <p:par>
                                    <p:cTn id="28" presetID="2" presetClass="entr" presetSubtype="1"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750" fill="hold"/>
                                            <p:tgtEl>
                                              <p:spTgt spid="9"/>
                                            </p:tgtEl>
                                            <p:attrNameLst>
                                              <p:attrName>ppt_x</p:attrName>
                                            </p:attrNameLst>
                                          </p:cBhvr>
                                          <p:tavLst>
                                            <p:tav tm="0">
                                              <p:val>
                                                <p:strVal val="#ppt_x"/>
                                              </p:val>
                                            </p:tav>
                                            <p:tav tm="100000">
                                              <p:val>
                                                <p:strVal val="#ppt_x"/>
                                              </p:val>
                                            </p:tav>
                                          </p:tavLst>
                                        </p:anim>
                                        <p:anim calcmode="lin" valueType="num">
                                          <p:cBhvr additive="base">
                                            <p:cTn id="31" dur="750" fill="hold"/>
                                            <p:tgtEl>
                                              <p:spTgt spid="9"/>
                                            </p:tgtEl>
                                            <p:attrNameLst>
                                              <p:attrName>ppt_y</p:attrName>
                                            </p:attrNameLst>
                                          </p:cBhvr>
                                          <p:tavLst>
                                            <p:tav tm="0">
                                              <p:val>
                                                <p:strVal val="0-#ppt_h/2"/>
                                              </p:val>
                                            </p:tav>
                                            <p:tav tm="100000">
                                              <p:val>
                                                <p:strVal val="#ppt_y"/>
                                              </p:val>
                                            </p:tav>
                                          </p:tavLst>
                                        </p:anim>
                                      </p:childTnLst>
                                    </p:cTn>
                                  </p:par>
                                </p:childTnLst>
                              </p:cTn>
                            </p:par>
                            <p:par>
                              <p:cTn id="32" fill="hold">
                                <p:stCondLst>
                                  <p:cond delay="3750"/>
                                </p:stCondLst>
                                <p:childTnLst>
                                  <p:par>
                                    <p:cTn id="33" presetID="22" presetClass="entr" presetSubtype="1"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up)">
                                          <p:cBhvr>
                                            <p:cTn id="35" dur="500"/>
                                            <p:tgtEl>
                                              <p:spTgt spid="23"/>
                                            </p:tgtEl>
                                          </p:cBhvr>
                                        </p:animEffect>
                                      </p:childTnLst>
                                    </p:cTn>
                                  </p:par>
                                </p:childTnLst>
                              </p:cTn>
                            </p:par>
                            <p:par>
                              <p:cTn id="36" fill="hold">
                                <p:stCondLst>
                                  <p:cond delay="4250"/>
                                </p:stCondLst>
                                <p:childTnLst>
                                  <p:par>
                                    <p:cTn id="37" presetID="2" presetClass="entr" presetSubtype="1"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750" fill="hold"/>
                                            <p:tgtEl>
                                              <p:spTgt spid="15"/>
                                            </p:tgtEl>
                                            <p:attrNameLst>
                                              <p:attrName>ppt_x</p:attrName>
                                            </p:attrNameLst>
                                          </p:cBhvr>
                                          <p:tavLst>
                                            <p:tav tm="0">
                                              <p:val>
                                                <p:strVal val="#ppt_x"/>
                                              </p:val>
                                            </p:tav>
                                            <p:tav tm="100000">
                                              <p:val>
                                                <p:strVal val="#ppt_x"/>
                                              </p:val>
                                            </p:tav>
                                          </p:tavLst>
                                        </p:anim>
                                        <p:anim calcmode="lin" valueType="num">
                                          <p:cBhvr additive="base">
                                            <p:cTn id="40" dur="750" fill="hold"/>
                                            <p:tgtEl>
                                              <p:spTgt spid="15"/>
                                            </p:tgtEl>
                                            <p:attrNameLst>
                                              <p:attrName>ppt_y</p:attrName>
                                            </p:attrNameLst>
                                          </p:cBhvr>
                                          <p:tavLst>
                                            <p:tav tm="0">
                                              <p:val>
                                                <p:strVal val="0-#ppt_h/2"/>
                                              </p:val>
                                            </p:tav>
                                            <p:tav tm="100000">
                                              <p:val>
                                                <p:strVal val="#ppt_y"/>
                                              </p:val>
                                            </p:tav>
                                          </p:tavLst>
                                        </p:anim>
                                      </p:childTnLst>
                                    </p:cTn>
                                  </p:par>
                                </p:childTnLst>
                              </p:cTn>
                            </p:par>
                            <p:par>
                              <p:cTn id="41" fill="hold">
                                <p:stCondLst>
                                  <p:cond delay="5000"/>
                                </p:stCondLst>
                                <p:childTnLst>
                                  <p:par>
                                    <p:cTn id="42" presetID="22" presetClass="entr" presetSubtype="1"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wipe(up)">
                                          <p:cBhvr>
                                            <p:cTn id="44" dur="500"/>
                                            <p:tgtEl>
                                              <p:spTgt spid="24"/>
                                            </p:tgtEl>
                                          </p:cBhvr>
                                        </p:animEffect>
                                      </p:childTnLst>
                                    </p:cTn>
                                  </p:par>
                                </p:childTnLst>
                              </p:cTn>
                            </p:par>
                            <p:par>
                              <p:cTn id="45" fill="hold">
                                <p:stCondLst>
                                  <p:cond delay="5500"/>
                                </p:stCondLst>
                                <p:childTnLst>
                                  <p:par>
                                    <p:cTn id="46" presetID="2" presetClass="entr" presetSubtype="1" fill="hold"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750" fill="hold"/>
                                            <p:tgtEl>
                                              <p:spTgt spid="18"/>
                                            </p:tgtEl>
                                            <p:attrNameLst>
                                              <p:attrName>ppt_x</p:attrName>
                                            </p:attrNameLst>
                                          </p:cBhvr>
                                          <p:tavLst>
                                            <p:tav tm="0">
                                              <p:val>
                                                <p:strVal val="#ppt_x"/>
                                              </p:val>
                                            </p:tav>
                                            <p:tav tm="100000">
                                              <p:val>
                                                <p:strVal val="#ppt_x"/>
                                              </p:val>
                                            </p:tav>
                                          </p:tavLst>
                                        </p:anim>
                                        <p:anim calcmode="lin" valueType="num">
                                          <p:cBhvr additive="base">
                                            <p:cTn id="49" dur="75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6250"/>
                                </p:stCondLst>
                                <p:childTnLst>
                                  <p:par>
                                    <p:cTn id="51" presetID="22" presetClass="entr" presetSubtype="1"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up)">
                                          <p:cBhvr>
                                            <p:cTn id="5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1" grpId="0"/>
          <p:bldP spid="22" grpId="0"/>
          <p:bldP spid="23" grpId="0"/>
          <p:bldP spid="24" grpId="0"/>
          <p:bldP spid="25"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1500106" y="3294154"/>
            <a:ext cx="1778045" cy="760757"/>
          </a:xfrm>
          <a:custGeom>
            <a:avLst/>
            <a:gdLst>
              <a:gd name="T0" fmla="*/ 465 w 641"/>
              <a:gd name="T1" fmla="*/ 0 h 284"/>
              <a:gd name="T2" fmla="*/ 641 w 641"/>
              <a:gd name="T3" fmla="*/ 284 h 284"/>
              <a:gd name="T4" fmla="*/ 4 w 641"/>
              <a:gd name="T5" fmla="*/ 284 h 284"/>
              <a:gd name="T6" fmla="*/ 37 w 641"/>
              <a:gd name="T7" fmla="*/ 70 h 284"/>
              <a:gd name="T8" fmla="*/ 0 w 641"/>
              <a:gd name="T9" fmla="*/ 0 h 284"/>
              <a:gd name="T10" fmla="*/ 465 w 641"/>
              <a:gd name="T11" fmla="*/ 0 h 284"/>
              <a:gd name="connsiteX0" fmla="*/ 7175 w 10000"/>
              <a:gd name="connsiteY0" fmla="*/ 23 h 10000"/>
              <a:gd name="connsiteX1" fmla="*/ 10000 w 10000"/>
              <a:gd name="connsiteY1" fmla="*/ 10000 h 10000"/>
              <a:gd name="connsiteX2" fmla="*/ 62 w 10000"/>
              <a:gd name="connsiteY2" fmla="*/ 10000 h 10000"/>
              <a:gd name="connsiteX3" fmla="*/ 577 w 10000"/>
              <a:gd name="connsiteY3" fmla="*/ 2465 h 10000"/>
              <a:gd name="connsiteX4" fmla="*/ 0 w 10000"/>
              <a:gd name="connsiteY4" fmla="*/ 0 h 10000"/>
              <a:gd name="connsiteX5" fmla="*/ 7175 w 10000"/>
              <a:gd name="connsiteY5" fmla="*/ 2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7175" y="23"/>
                </a:moveTo>
                <a:cubicBezTo>
                  <a:pt x="7893" y="4777"/>
                  <a:pt x="9563" y="7641"/>
                  <a:pt x="10000" y="10000"/>
                </a:cubicBezTo>
                <a:lnTo>
                  <a:pt x="62" y="10000"/>
                </a:lnTo>
                <a:cubicBezTo>
                  <a:pt x="359" y="7535"/>
                  <a:pt x="983" y="5317"/>
                  <a:pt x="577" y="2465"/>
                </a:cubicBezTo>
                <a:cubicBezTo>
                  <a:pt x="437" y="1408"/>
                  <a:pt x="234" y="599"/>
                  <a:pt x="0" y="0"/>
                </a:cubicBezTo>
                <a:lnTo>
                  <a:pt x="7175" y="23"/>
                </a:lnTo>
                <a:close/>
              </a:path>
            </a:pathLst>
          </a:custGeom>
          <a:solidFill>
            <a:srgbClr val="004A82"/>
          </a:solidFill>
          <a:ln>
            <a:noFill/>
          </a:ln>
          <a:effectLst>
            <a:innerShdw blurRad="63500" dist="50800" dir="13500000">
              <a:prstClr val="black">
                <a:alpha val="50000"/>
              </a:prstClr>
            </a:innerShdw>
          </a:effectLst>
        </p:spPr>
        <p:txBody>
          <a:bodyPr vert="horz" wrap="square" lIns="67382" tIns="33691" rIns="67382" bIns="33691" numCol="1" anchor="t" anchorCtr="0" compatLnSpc="1">
            <a:prstTxWarp prst="textNoShape">
              <a:avLst/>
            </a:prstTxWarp>
          </a:bodyPr>
          <a:lstStyle/>
          <a:p>
            <a:endParaRPr lang="en-US"/>
          </a:p>
        </p:txBody>
      </p:sp>
      <p:sp>
        <p:nvSpPr>
          <p:cNvPr id="3" name="Freeform 6"/>
          <p:cNvSpPr>
            <a:spLocks/>
          </p:cNvSpPr>
          <p:nvPr/>
        </p:nvSpPr>
        <p:spPr bwMode="auto">
          <a:xfrm>
            <a:off x="1067965" y="911195"/>
            <a:ext cx="1950151" cy="912023"/>
          </a:xfrm>
          <a:custGeom>
            <a:avLst/>
            <a:gdLst>
              <a:gd name="T0" fmla="*/ 0 w 751"/>
              <a:gd name="T1" fmla="*/ 353 h 353"/>
              <a:gd name="T2" fmla="*/ 57 w 751"/>
              <a:gd name="T3" fmla="*/ 201 h 353"/>
              <a:gd name="T4" fmla="*/ 680 w 751"/>
              <a:gd name="T5" fmla="*/ 150 h 353"/>
              <a:gd name="T6" fmla="*/ 751 w 751"/>
              <a:gd name="T7" fmla="*/ 353 h 353"/>
              <a:gd name="T8" fmla="*/ 0 w 751"/>
              <a:gd name="T9" fmla="*/ 353 h 353"/>
            </a:gdLst>
            <a:ahLst/>
            <a:cxnLst>
              <a:cxn ang="0">
                <a:pos x="T0" y="T1"/>
              </a:cxn>
              <a:cxn ang="0">
                <a:pos x="T2" y="T3"/>
              </a:cxn>
              <a:cxn ang="0">
                <a:pos x="T4" y="T5"/>
              </a:cxn>
              <a:cxn ang="0">
                <a:pos x="T6" y="T7"/>
              </a:cxn>
              <a:cxn ang="0">
                <a:pos x="T8" y="T9"/>
              </a:cxn>
            </a:cxnLst>
            <a:rect l="0" t="0" r="r" b="b"/>
            <a:pathLst>
              <a:path w="751" h="353">
                <a:moveTo>
                  <a:pt x="0" y="353"/>
                </a:moveTo>
                <a:cubicBezTo>
                  <a:pt x="14" y="313"/>
                  <a:pt x="20" y="305"/>
                  <a:pt x="57" y="201"/>
                </a:cubicBezTo>
                <a:cubicBezTo>
                  <a:pt x="126" y="10"/>
                  <a:pt x="558" y="0"/>
                  <a:pt x="680" y="150"/>
                </a:cubicBezTo>
                <a:cubicBezTo>
                  <a:pt x="730" y="213"/>
                  <a:pt x="751" y="284"/>
                  <a:pt x="751" y="353"/>
                </a:cubicBezTo>
                <a:lnTo>
                  <a:pt x="0" y="353"/>
                </a:lnTo>
                <a:close/>
              </a:path>
            </a:pathLst>
          </a:custGeom>
          <a:solidFill>
            <a:srgbClr val="004A82"/>
          </a:solidFill>
          <a:ln>
            <a:noFill/>
          </a:ln>
          <a:effectLst>
            <a:innerShdw blurRad="63500" dist="50800" dir="13500000">
              <a:prstClr val="black">
                <a:alpha val="50000"/>
              </a:prstClr>
            </a:innerShdw>
          </a:effectLst>
        </p:spPr>
        <p:txBody>
          <a:bodyPr vert="horz" wrap="square" lIns="67382" tIns="33691" rIns="67382" bIns="33691" numCol="1" anchor="t" anchorCtr="0" compatLnSpc="1">
            <a:prstTxWarp prst="textNoShape">
              <a:avLst/>
            </a:prstTxWarp>
          </a:bodyPr>
          <a:lstStyle/>
          <a:p>
            <a:endParaRPr lang="en-US"/>
          </a:p>
        </p:txBody>
      </p:sp>
      <p:sp>
        <p:nvSpPr>
          <p:cNvPr id="4" name="Freeform 7"/>
          <p:cNvSpPr>
            <a:spLocks/>
          </p:cNvSpPr>
          <p:nvPr/>
        </p:nvSpPr>
        <p:spPr bwMode="auto">
          <a:xfrm>
            <a:off x="833328" y="1823217"/>
            <a:ext cx="2184788" cy="743763"/>
          </a:xfrm>
          <a:custGeom>
            <a:avLst/>
            <a:gdLst>
              <a:gd name="T0" fmla="*/ 77 w 839"/>
              <a:gd name="T1" fmla="*/ 287 h 287"/>
              <a:gd name="T2" fmla="*/ 71 w 839"/>
              <a:gd name="T3" fmla="*/ 275 h 287"/>
              <a:gd name="T4" fmla="*/ 42 w 839"/>
              <a:gd name="T5" fmla="*/ 261 h 287"/>
              <a:gd name="T6" fmla="*/ 13 w 839"/>
              <a:gd name="T7" fmla="*/ 219 h 287"/>
              <a:gd name="T8" fmla="*/ 51 w 839"/>
              <a:gd name="T9" fmla="*/ 165 h 287"/>
              <a:gd name="T10" fmla="*/ 102 w 839"/>
              <a:gd name="T11" fmla="*/ 86 h 287"/>
              <a:gd name="T12" fmla="*/ 78 w 839"/>
              <a:gd name="T13" fmla="*/ 31 h 287"/>
              <a:gd name="T14" fmla="*/ 88 w 839"/>
              <a:gd name="T15" fmla="*/ 0 h 287"/>
              <a:gd name="T16" fmla="*/ 839 w 839"/>
              <a:gd name="T17" fmla="*/ 0 h 287"/>
              <a:gd name="T18" fmla="*/ 779 w 839"/>
              <a:gd name="T19" fmla="*/ 199 h 287"/>
              <a:gd name="T20" fmla="*/ 737 w 839"/>
              <a:gd name="T21" fmla="*/ 287 h 287"/>
              <a:gd name="T22" fmla="*/ 77 w 839"/>
              <a:gd name="T23" fmla="*/ 28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9" h="287">
                <a:moveTo>
                  <a:pt x="77" y="287"/>
                </a:moveTo>
                <a:cubicBezTo>
                  <a:pt x="76" y="283"/>
                  <a:pt x="74" y="279"/>
                  <a:pt x="71" y="275"/>
                </a:cubicBezTo>
                <a:cubicBezTo>
                  <a:pt x="63" y="266"/>
                  <a:pt x="55" y="265"/>
                  <a:pt x="42" y="261"/>
                </a:cubicBezTo>
                <a:cubicBezTo>
                  <a:pt x="18" y="253"/>
                  <a:pt x="0" y="244"/>
                  <a:pt x="13" y="219"/>
                </a:cubicBezTo>
                <a:cubicBezTo>
                  <a:pt x="24" y="197"/>
                  <a:pt x="26" y="198"/>
                  <a:pt x="51" y="165"/>
                </a:cubicBezTo>
                <a:cubicBezTo>
                  <a:pt x="77" y="129"/>
                  <a:pt x="102" y="96"/>
                  <a:pt x="102" y="86"/>
                </a:cubicBezTo>
                <a:cubicBezTo>
                  <a:pt x="102" y="60"/>
                  <a:pt x="69" y="60"/>
                  <a:pt x="78" y="31"/>
                </a:cubicBezTo>
                <a:cubicBezTo>
                  <a:pt x="82" y="18"/>
                  <a:pt x="85" y="9"/>
                  <a:pt x="88" y="0"/>
                </a:cubicBezTo>
                <a:cubicBezTo>
                  <a:pt x="839" y="0"/>
                  <a:pt x="839" y="0"/>
                  <a:pt x="839" y="0"/>
                </a:cubicBezTo>
                <a:cubicBezTo>
                  <a:pt x="839" y="74"/>
                  <a:pt x="815" y="145"/>
                  <a:pt x="779" y="199"/>
                </a:cubicBezTo>
                <a:cubicBezTo>
                  <a:pt x="764" y="222"/>
                  <a:pt x="749" y="248"/>
                  <a:pt x="737" y="287"/>
                </a:cubicBezTo>
                <a:lnTo>
                  <a:pt x="77" y="287"/>
                </a:lnTo>
                <a:close/>
              </a:path>
            </a:pathLst>
          </a:custGeom>
          <a:solidFill>
            <a:srgbClr val="004A82"/>
          </a:solidFill>
          <a:ln>
            <a:noFill/>
          </a:ln>
          <a:effectLst>
            <a:innerShdw blurRad="63500" dist="50800" dir="13500000">
              <a:prstClr val="black">
                <a:alpha val="50000"/>
              </a:prstClr>
            </a:innerShdw>
          </a:effectLst>
        </p:spPr>
        <p:txBody>
          <a:bodyPr vert="horz" wrap="square" lIns="67382" tIns="33691" rIns="67382" bIns="33691" numCol="1" anchor="t" anchorCtr="0" compatLnSpc="1">
            <a:prstTxWarp prst="textNoShape">
              <a:avLst/>
            </a:prstTxWarp>
          </a:bodyPr>
          <a:lstStyle/>
          <a:p>
            <a:endParaRPr lang="en-US"/>
          </a:p>
        </p:txBody>
      </p:sp>
      <p:sp>
        <p:nvSpPr>
          <p:cNvPr id="5" name="Freeform 8"/>
          <p:cNvSpPr>
            <a:spLocks/>
          </p:cNvSpPr>
          <p:nvPr/>
        </p:nvSpPr>
        <p:spPr bwMode="auto">
          <a:xfrm>
            <a:off x="897935" y="2519030"/>
            <a:ext cx="1879866" cy="782829"/>
          </a:xfrm>
          <a:custGeom>
            <a:avLst/>
            <a:gdLst>
              <a:gd name="T0" fmla="*/ 666 w 686"/>
              <a:gd name="T1" fmla="*/ 99 h 287"/>
              <a:gd name="T2" fmla="*/ 686 w 686"/>
              <a:gd name="T3" fmla="*/ 287 h 287"/>
              <a:gd name="T4" fmla="*/ 221 w 686"/>
              <a:gd name="T5" fmla="*/ 287 h 287"/>
              <a:gd name="T6" fmla="*/ 53 w 686"/>
              <a:gd name="T7" fmla="*/ 222 h 287"/>
              <a:gd name="T8" fmla="*/ 15 w 686"/>
              <a:gd name="T9" fmla="*/ 184 h 287"/>
              <a:gd name="T10" fmla="*/ 25 w 686"/>
              <a:gd name="T11" fmla="*/ 130 h 287"/>
              <a:gd name="T12" fmla="*/ 15 w 686"/>
              <a:gd name="T13" fmla="*/ 94 h 287"/>
              <a:gd name="T14" fmla="*/ 20 w 686"/>
              <a:gd name="T15" fmla="*/ 75 h 287"/>
              <a:gd name="T16" fmla="*/ 8 w 686"/>
              <a:gd name="T17" fmla="*/ 64 h 287"/>
              <a:gd name="T18" fmla="*/ 14 w 686"/>
              <a:gd name="T19" fmla="*/ 35 h 287"/>
              <a:gd name="T20" fmla="*/ 25 w 686"/>
              <a:gd name="T21" fmla="*/ 0 h 287"/>
              <a:gd name="T22" fmla="*/ 685 w 686"/>
              <a:gd name="T23" fmla="*/ 0 h 287"/>
              <a:gd name="T24" fmla="*/ 666 w 686"/>
              <a:gd name="T25" fmla="*/ 9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6" h="287">
                <a:moveTo>
                  <a:pt x="666" y="99"/>
                </a:moveTo>
                <a:cubicBezTo>
                  <a:pt x="658" y="172"/>
                  <a:pt x="668" y="233"/>
                  <a:pt x="686" y="287"/>
                </a:cubicBezTo>
                <a:cubicBezTo>
                  <a:pt x="221" y="287"/>
                  <a:pt x="221" y="287"/>
                  <a:pt x="221" y="287"/>
                </a:cubicBezTo>
                <a:cubicBezTo>
                  <a:pt x="167" y="221"/>
                  <a:pt x="86" y="228"/>
                  <a:pt x="53" y="222"/>
                </a:cubicBezTo>
                <a:cubicBezTo>
                  <a:pt x="26" y="217"/>
                  <a:pt x="16" y="192"/>
                  <a:pt x="15" y="184"/>
                </a:cubicBezTo>
                <a:cubicBezTo>
                  <a:pt x="12" y="171"/>
                  <a:pt x="12" y="151"/>
                  <a:pt x="25" y="130"/>
                </a:cubicBezTo>
                <a:cubicBezTo>
                  <a:pt x="37" y="108"/>
                  <a:pt x="22" y="109"/>
                  <a:pt x="15" y="94"/>
                </a:cubicBezTo>
                <a:cubicBezTo>
                  <a:pt x="11" y="87"/>
                  <a:pt x="18" y="76"/>
                  <a:pt x="20" y="75"/>
                </a:cubicBezTo>
                <a:cubicBezTo>
                  <a:pt x="24" y="73"/>
                  <a:pt x="16" y="73"/>
                  <a:pt x="8" y="64"/>
                </a:cubicBezTo>
                <a:cubicBezTo>
                  <a:pt x="0" y="54"/>
                  <a:pt x="8" y="45"/>
                  <a:pt x="14" y="35"/>
                </a:cubicBezTo>
                <a:cubicBezTo>
                  <a:pt x="19" y="27"/>
                  <a:pt x="28" y="14"/>
                  <a:pt x="25" y="0"/>
                </a:cubicBezTo>
                <a:cubicBezTo>
                  <a:pt x="685" y="0"/>
                  <a:pt x="685" y="0"/>
                  <a:pt x="685" y="0"/>
                </a:cubicBezTo>
                <a:cubicBezTo>
                  <a:pt x="677" y="27"/>
                  <a:pt x="670" y="59"/>
                  <a:pt x="666" y="99"/>
                </a:cubicBezTo>
                <a:close/>
              </a:path>
            </a:pathLst>
          </a:custGeom>
          <a:solidFill>
            <a:srgbClr val="004A82"/>
          </a:solidFill>
          <a:ln>
            <a:noFill/>
          </a:ln>
          <a:effectLst>
            <a:innerShdw blurRad="63500" dist="50800" dir="13500000">
              <a:prstClr val="black">
                <a:alpha val="50000"/>
              </a:prstClr>
            </a:innerShdw>
          </a:effectLst>
        </p:spPr>
        <p:txBody>
          <a:bodyPr vert="horz" wrap="square" lIns="67382" tIns="33691" rIns="67382" bIns="33691" numCol="1" anchor="t" anchorCtr="0" compatLnSpc="1">
            <a:prstTxWarp prst="textNoShape">
              <a:avLst/>
            </a:prstTxWarp>
          </a:bodyPr>
          <a:lstStyle/>
          <a:p>
            <a:endParaRPr lang="en-US"/>
          </a:p>
        </p:txBody>
      </p:sp>
      <p:grpSp>
        <p:nvGrpSpPr>
          <p:cNvPr id="6" name="Group 9"/>
          <p:cNvGrpSpPr/>
          <p:nvPr/>
        </p:nvGrpSpPr>
        <p:grpSpPr>
          <a:xfrm>
            <a:off x="1227025" y="2098768"/>
            <a:ext cx="313159" cy="330171"/>
            <a:chOff x="3659074" y="3351023"/>
            <a:chExt cx="424283" cy="449241"/>
          </a:xfrm>
          <a:solidFill>
            <a:schemeClr val="bg1"/>
          </a:solidFill>
          <a:effectLst>
            <a:outerShdw blurRad="50800" dist="38100" dir="2700000" algn="tl" rotWithShape="0">
              <a:prstClr val="black">
                <a:alpha val="40000"/>
              </a:prstClr>
            </a:outerShdw>
          </a:effectLst>
        </p:grpSpPr>
        <p:sp>
          <p:nvSpPr>
            <p:cNvPr id="7" name="Freeform 47"/>
            <p:cNvSpPr>
              <a:spLocks/>
            </p:cNvSpPr>
            <p:nvPr/>
          </p:nvSpPr>
          <p:spPr bwMode="auto">
            <a:xfrm>
              <a:off x="3659074" y="3518240"/>
              <a:ext cx="199662" cy="282024"/>
            </a:xfrm>
            <a:custGeom>
              <a:avLst/>
              <a:gdLst>
                <a:gd name="T0" fmla="*/ 43 w 60"/>
                <a:gd name="T1" fmla="*/ 49 h 85"/>
                <a:gd name="T2" fmla="*/ 44 w 60"/>
                <a:gd name="T3" fmla="*/ 40 h 85"/>
                <a:gd name="T4" fmla="*/ 32 w 60"/>
                <a:gd name="T5" fmla="*/ 4 h 85"/>
                <a:gd name="T6" fmla="*/ 26 w 60"/>
                <a:gd name="T7" fmla="*/ 2 h 85"/>
                <a:gd name="T8" fmla="*/ 12 w 60"/>
                <a:gd name="T9" fmla="*/ 7 h 85"/>
                <a:gd name="T10" fmla="*/ 4 w 60"/>
                <a:gd name="T11" fmla="*/ 22 h 85"/>
                <a:gd name="T12" fmla="*/ 9 w 60"/>
                <a:gd name="T13" fmla="*/ 37 h 85"/>
                <a:gd name="T14" fmla="*/ 25 w 60"/>
                <a:gd name="T15" fmla="*/ 46 h 85"/>
                <a:gd name="T16" fmla="*/ 31 w 60"/>
                <a:gd name="T17" fmla="*/ 52 h 85"/>
                <a:gd name="T18" fmla="*/ 41 w 60"/>
                <a:gd name="T19" fmla="*/ 80 h 85"/>
                <a:gd name="T20" fmla="*/ 46 w 60"/>
                <a:gd name="T21" fmla="*/ 83 h 85"/>
                <a:gd name="T22" fmla="*/ 49 w 60"/>
                <a:gd name="T23" fmla="*/ 70 h 85"/>
                <a:gd name="T24" fmla="*/ 43 w 60"/>
                <a:gd name="T25" fmla="*/ 4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85">
                  <a:moveTo>
                    <a:pt x="43" y="49"/>
                  </a:moveTo>
                  <a:cubicBezTo>
                    <a:pt x="43" y="49"/>
                    <a:pt x="45" y="43"/>
                    <a:pt x="44" y="40"/>
                  </a:cubicBezTo>
                  <a:cubicBezTo>
                    <a:pt x="32" y="4"/>
                    <a:pt x="32" y="4"/>
                    <a:pt x="32" y="4"/>
                  </a:cubicBezTo>
                  <a:cubicBezTo>
                    <a:pt x="32" y="4"/>
                    <a:pt x="31" y="0"/>
                    <a:pt x="26" y="2"/>
                  </a:cubicBezTo>
                  <a:cubicBezTo>
                    <a:pt x="12" y="7"/>
                    <a:pt x="12" y="7"/>
                    <a:pt x="12" y="7"/>
                  </a:cubicBezTo>
                  <a:cubicBezTo>
                    <a:pt x="12" y="7"/>
                    <a:pt x="0" y="11"/>
                    <a:pt x="4" y="22"/>
                  </a:cubicBezTo>
                  <a:cubicBezTo>
                    <a:pt x="9" y="37"/>
                    <a:pt x="9" y="37"/>
                    <a:pt x="9" y="37"/>
                  </a:cubicBezTo>
                  <a:cubicBezTo>
                    <a:pt x="9" y="37"/>
                    <a:pt x="14" y="50"/>
                    <a:pt x="25" y="46"/>
                  </a:cubicBezTo>
                  <a:cubicBezTo>
                    <a:pt x="25" y="46"/>
                    <a:pt x="29" y="45"/>
                    <a:pt x="31" y="52"/>
                  </a:cubicBezTo>
                  <a:cubicBezTo>
                    <a:pt x="41" y="80"/>
                    <a:pt x="41" y="80"/>
                    <a:pt x="41" y="80"/>
                  </a:cubicBezTo>
                  <a:cubicBezTo>
                    <a:pt x="41" y="80"/>
                    <a:pt x="41" y="85"/>
                    <a:pt x="46" y="83"/>
                  </a:cubicBezTo>
                  <a:cubicBezTo>
                    <a:pt x="46" y="83"/>
                    <a:pt x="60" y="81"/>
                    <a:pt x="49" y="70"/>
                  </a:cubicBezTo>
                  <a:cubicBezTo>
                    <a:pt x="52" y="63"/>
                    <a:pt x="43" y="58"/>
                    <a:pt x="43"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48"/>
            <p:cNvSpPr>
              <a:spLocks/>
            </p:cNvSpPr>
            <p:nvPr/>
          </p:nvSpPr>
          <p:spPr bwMode="auto">
            <a:xfrm>
              <a:off x="3768888" y="3351023"/>
              <a:ext cx="272041" cy="316965"/>
            </a:xfrm>
            <a:custGeom>
              <a:avLst/>
              <a:gdLst>
                <a:gd name="T0" fmla="*/ 70 w 82"/>
                <a:gd name="T1" fmla="*/ 58 h 95"/>
                <a:gd name="T2" fmla="*/ 73 w 82"/>
                <a:gd name="T3" fmla="*/ 45 h 95"/>
                <a:gd name="T4" fmla="*/ 62 w 82"/>
                <a:gd name="T5" fmla="*/ 36 h 95"/>
                <a:gd name="T6" fmla="*/ 52 w 82"/>
                <a:gd name="T7" fmla="*/ 4 h 95"/>
                <a:gd name="T8" fmla="*/ 48 w 82"/>
                <a:gd name="T9" fmla="*/ 6 h 95"/>
                <a:gd name="T10" fmla="*/ 4 w 82"/>
                <a:gd name="T11" fmla="*/ 47 h 95"/>
                <a:gd name="T12" fmla="*/ 2 w 82"/>
                <a:gd name="T13" fmla="*/ 52 h 95"/>
                <a:gd name="T14" fmla="*/ 12 w 82"/>
                <a:gd name="T15" fmla="*/ 83 h 95"/>
                <a:gd name="T16" fmla="*/ 17 w 82"/>
                <a:gd name="T17" fmla="*/ 85 h 95"/>
                <a:gd name="T18" fmla="*/ 78 w 82"/>
                <a:gd name="T19" fmla="*/ 92 h 95"/>
                <a:gd name="T20" fmla="*/ 81 w 82"/>
                <a:gd name="T21" fmla="*/ 91 h 95"/>
                <a:gd name="T22" fmla="*/ 70 w 82"/>
                <a:gd name="T23" fmla="*/ 5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95">
                  <a:moveTo>
                    <a:pt x="70" y="58"/>
                  </a:moveTo>
                  <a:cubicBezTo>
                    <a:pt x="73" y="55"/>
                    <a:pt x="75" y="50"/>
                    <a:pt x="73" y="45"/>
                  </a:cubicBezTo>
                  <a:cubicBezTo>
                    <a:pt x="71" y="40"/>
                    <a:pt x="67" y="37"/>
                    <a:pt x="62" y="36"/>
                  </a:cubicBezTo>
                  <a:cubicBezTo>
                    <a:pt x="52" y="4"/>
                    <a:pt x="52" y="4"/>
                    <a:pt x="52" y="4"/>
                  </a:cubicBezTo>
                  <a:cubicBezTo>
                    <a:pt x="50" y="0"/>
                    <a:pt x="48" y="6"/>
                    <a:pt x="48" y="6"/>
                  </a:cubicBezTo>
                  <a:cubicBezTo>
                    <a:pt x="40" y="38"/>
                    <a:pt x="4" y="47"/>
                    <a:pt x="4" y="47"/>
                  </a:cubicBezTo>
                  <a:cubicBezTo>
                    <a:pt x="0" y="49"/>
                    <a:pt x="2" y="52"/>
                    <a:pt x="2" y="52"/>
                  </a:cubicBezTo>
                  <a:cubicBezTo>
                    <a:pt x="12" y="83"/>
                    <a:pt x="12" y="83"/>
                    <a:pt x="12" y="83"/>
                  </a:cubicBezTo>
                  <a:cubicBezTo>
                    <a:pt x="14" y="86"/>
                    <a:pt x="17" y="85"/>
                    <a:pt x="17" y="85"/>
                  </a:cubicBezTo>
                  <a:cubicBezTo>
                    <a:pt x="56" y="72"/>
                    <a:pt x="78" y="92"/>
                    <a:pt x="78" y="92"/>
                  </a:cubicBezTo>
                  <a:cubicBezTo>
                    <a:pt x="78" y="92"/>
                    <a:pt x="82" y="95"/>
                    <a:pt x="81" y="91"/>
                  </a:cubicBezTo>
                  <a:lnTo>
                    <a:pt x="70"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49"/>
            <p:cNvSpPr>
              <a:spLocks/>
            </p:cNvSpPr>
            <p:nvPr/>
          </p:nvSpPr>
          <p:spPr bwMode="auto">
            <a:xfrm>
              <a:off x="4003491" y="3410922"/>
              <a:ext cx="44924" cy="57404"/>
            </a:xfrm>
            <a:custGeom>
              <a:avLst/>
              <a:gdLst>
                <a:gd name="T0" fmla="*/ 18 w 18"/>
                <a:gd name="T1" fmla="*/ 3 h 23"/>
                <a:gd name="T2" fmla="*/ 15 w 18"/>
                <a:gd name="T3" fmla="*/ 0 h 23"/>
                <a:gd name="T4" fmla="*/ 0 w 18"/>
                <a:gd name="T5" fmla="*/ 20 h 23"/>
                <a:gd name="T6" fmla="*/ 3 w 18"/>
                <a:gd name="T7" fmla="*/ 23 h 23"/>
                <a:gd name="T8" fmla="*/ 18 w 18"/>
                <a:gd name="T9" fmla="*/ 3 h 23"/>
              </a:gdLst>
              <a:ahLst/>
              <a:cxnLst>
                <a:cxn ang="0">
                  <a:pos x="T0" y="T1"/>
                </a:cxn>
                <a:cxn ang="0">
                  <a:pos x="T2" y="T3"/>
                </a:cxn>
                <a:cxn ang="0">
                  <a:pos x="T4" y="T5"/>
                </a:cxn>
                <a:cxn ang="0">
                  <a:pos x="T6" y="T7"/>
                </a:cxn>
                <a:cxn ang="0">
                  <a:pos x="T8" y="T9"/>
                </a:cxn>
              </a:cxnLst>
              <a:rect l="0" t="0" r="r" b="b"/>
              <a:pathLst>
                <a:path w="18" h="23">
                  <a:moveTo>
                    <a:pt x="18" y="3"/>
                  </a:moveTo>
                  <a:lnTo>
                    <a:pt x="15" y="0"/>
                  </a:lnTo>
                  <a:lnTo>
                    <a:pt x="0" y="20"/>
                  </a:lnTo>
                  <a:lnTo>
                    <a:pt x="3" y="23"/>
                  </a:lnTo>
                  <a:lnTo>
                    <a:pt x="18"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50"/>
            <p:cNvSpPr>
              <a:spLocks/>
            </p:cNvSpPr>
            <p:nvPr/>
          </p:nvSpPr>
          <p:spPr bwMode="auto">
            <a:xfrm>
              <a:off x="4023458" y="3538206"/>
              <a:ext cx="59899" cy="37438"/>
            </a:xfrm>
            <a:custGeom>
              <a:avLst/>
              <a:gdLst>
                <a:gd name="T0" fmla="*/ 0 w 24"/>
                <a:gd name="T1" fmla="*/ 3 h 15"/>
                <a:gd name="T2" fmla="*/ 23 w 24"/>
                <a:gd name="T3" fmla="*/ 15 h 15"/>
                <a:gd name="T4" fmla="*/ 24 w 24"/>
                <a:gd name="T5" fmla="*/ 12 h 15"/>
                <a:gd name="T6" fmla="*/ 3 w 24"/>
                <a:gd name="T7" fmla="*/ 0 h 15"/>
                <a:gd name="T8" fmla="*/ 0 w 24"/>
                <a:gd name="T9" fmla="*/ 3 h 15"/>
              </a:gdLst>
              <a:ahLst/>
              <a:cxnLst>
                <a:cxn ang="0">
                  <a:pos x="T0" y="T1"/>
                </a:cxn>
                <a:cxn ang="0">
                  <a:pos x="T2" y="T3"/>
                </a:cxn>
                <a:cxn ang="0">
                  <a:pos x="T4" y="T5"/>
                </a:cxn>
                <a:cxn ang="0">
                  <a:pos x="T6" y="T7"/>
                </a:cxn>
                <a:cxn ang="0">
                  <a:pos x="T8" y="T9"/>
                </a:cxn>
              </a:cxnLst>
              <a:rect l="0" t="0" r="r" b="b"/>
              <a:pathLst>
                <a:path w="24" h="15">
                  <a:moveTo>
                    <a:pt x="0" y="3"/>
                  </a:moveTo>
                  <a:lnTo>
                    <a:pt x="23" y="15"/>
                  </a:lnTo>
                  <a:lnTo>
                    <a:pt x="24" y="12"/>
                  </a:lnTo>
                  <a:lnTo>
                    <a:pt x="3"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51"/>
            <p:cNvSpPr>
              <a:spLocks/>
            </p:cNvSpPr>
            <p:nvPr/>
          </p:nvSpPr>
          <p:spPr bwMode="auto">
            <a:xfrm>
              <a:off x="4023458" y="3478307"/>
              <a:ext cx="59899" cy="27454"/>
            </a:xfrm>
            <a:custGeom>
              <a:avLst/>
              <a:gdLst>
                <a:gd name="T0" fmla="*/ 0 w 24"/>
                <a:gd name="T1" fmla="*/ 11 h 11"/>
                <a:gd name="T2" fmla="*/ 24 w 24"/>
                <a:gd name="T3" fmla="*/ 3 h 11"/>
                <a:gd name="T4" fmla="*/ 24 w 24"/>
                <a:gd name="T5" fmla="*/ 0 h 11"/>
                <a:gd name="T6" fmla="*/ 0 w 24"/>
                <a:gd name="T7" fmla="*/ 7 h 11"/>
                <a:gd name="T8" fmla="*/ 0 w 24"/>
                <a:gd name="T9" fmla="*/ 11 h 11"/>
              </a:gdLst>
              <a:ahLst/>
              <a:cxnLst>
                <a:cxn ang="0">
                  <a:pos x="T0" y="T1"/>
                </a:cxn>
                <a:cxn ang="0">
                  <a:pos x="T2" y="T3"/>
                </a:cxn>
                <a:cxn ang="0">
                  <a:pos x="T4" y="T5"/>
                </a:cxn>
                <a:cxn ang="0">
                  <a:pos x="T6" y="T7"/>
                </a:cxn>
                <a:cxn ang="0">
                  <a:pos x="T8" y="T9"/>
                </a:cxn>
              </a:cxnLst>
              <a:rect l="0" t="0" r="r" b="b"/>
              <a:pathLst>
                <a:path w="24" h="11">
                  <a:moveTo>
                    <a:pt x="0" y="11"/>
                  </a:moveTo>
                  <a:lnTo>
                    <a:pt x="24" y="3"/>
                  </a:lnTo>
                  <a:lnTo>
                    <a:pt x="24" y="0"/>
                  </a:lnTo>
                  <a:lnTo>
                    <a:pt x="0" y="7"/>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 name="Freeform 64"/>
          <p:cNvSpPr>
            <a:spLocks noEditPoints="1"/>
          </p:cNvSpPr>
          <p:nvPr/>
        </p:nvSpPr>
        <p:spPr bwMode="auto">
          <a:xfrm>
            <a:off x="2015822" y="2853711"/>
            <a:ext cx="282160" cy="268263"/>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7382" tIns="33691" rIns="67382" bIns="33691" numCol="1" anchor="t" anchorCtr="0" compatLnSpc="1">
            <a:prstTxWarp prst="textNoShape">
              <a:avLst/>
            </a:prstTxWarp>
          </a:bodyPr>
          <a:lstStyle/>
          <a:p>
            <a:endParaRPr lang="en-US"/>
          </a:p>
        </p:txBody>
      </p:sp>
      <p:grpSp>
        <p:nvGrpSpPr>
          <p:cNvPr id="13" name="Group 16"/>
          <p:cNvGrpSpPr/>
          <p:nvPr/>
        </p:nvGrpSpPr>
        <p:grpSpPr>
          <a:xfrm>
            <a:off x="2225268" y="1380373"/>
            <a:ext cx="255658" cy="346337"/>
            <a:chOff x="8248816" y="4047345"/>
            <a:chExt cx="429274" cy="584013"/>
          </a:xfrm>
          <a:solidFill>
            <a:schemeClr val="bg1"/>
          </a:solidFill>
          <a:effectLst>
            <a:outerShdw blurRad="50800" dist="38100" dir="2700000" algn="tl" rotWithShape="0">
              <a:prstClr val="black">
                <a:alpha val="40000"/>
              </a:prstClr>
            </a:outerShdw>
          </a:effectLst>
        </p:grpSpPr>
        <p:sp>
          <p:nvSpPr>
            <p:cNvPr id="14" name="Freeform 136"/>
            <p:cNvSpPr>
              <a:spLocks/>
            </p:cNvSpPr>
            <p:nvPr/>
          </p:nvSpPr>
          <p:spPr bwMode="auto">
            <a:xfrm>
              <a:off x="8281260" y="4049842"/>
              <a:ext cx="19966" cy="529106"/>
            </a:xfrm>
            <a:custGeom>
              <a:avLst/>
              <a:gdLst>
                <a:gd name="T0" fmla="*/ 8 w 8"/>
                <a:gd name="T1" fmla="*/ 8 h 212"/>
                <a:gd name="T2" fmla="*/ 0 w 8"/>
                <a:gd name="T3" fmla="*/ 0 h 212"/>
                <a:gd name="T4" fmla="*/ 0 w 8"/>
                <a:gd name="T5" fmla="*/ 1 h 212"/>
                <a:gd name="T6" fmla="*/ 0 w 8"/>
                <a:gd name="T7" fmla="*/ 7 h 212"/>
                <a:gd name="T8" fmla="*/ 0 w 8"/>
                <a:gd name="T9" fmla="*/ 212 h 212"/>
                <a:gd name="T10" fmla="*/ 8 w 8"/>
                <a:gd name="T11" fmla="*/ 212 h 212"/>
                <a:gd name="T12" fmla="*/ 8 w 8"/>
                <a:gd name="T13" fmla="*/ 8 h 212"/>
              </a:gdLst>
              <a:ahLst/>
              <a:cxnLst>
                <a:cxn ang="0">
                  <a:pos x="T0" y="T1"/>
                </a:cxn>
                <a:cxn ang="0">
                  <a:pos x="T2" y="T3"/>
                </a:cxn>
                <a:cxn ang="0">
                  <a:pos x="T4" y="T5"/>
                </a:cxn>
                <a:cxn ang="0">
                  <a:pos x="T6" y="T7"/>
                </a:cxn>
                <a:cxn ang="0">
                  <a:pos x="T8" y="T9"/>
                </a:cxn>
                <a:cxn ang="0">
                  <a:pos x="T10" y="T11"/>
                </a:cxn>
                <a:cxn ang="0">
                  <a:pos x="T12" y="T13"/>
                </a:cxn>
              </a:cxnLst>
              <a:rect l="0" t="0" r="r" b="b"/>
              <a:pathLst>
                <a:path w="8" h="212">
                  <a:moveTo>
                    <a:pt x="8" y="8"/>
                  </a:moveTo>
                  <a:lnTo>
                    <a:pt x="0" y="0"/>
                  </a:lnTo>
                  <a:lnTo>
                    <a:pt x="0" y="1"/>
                  </a:lnTo>
                  <a:lnTo>
                    <a:pt x="0" y="7"/>
                  </a:lnTo>
                  <a:lnTo>
                    <a:pt x="0" y="212"/>
                  </a:lnTo>
                  <a:lnTo>
                    <a:pt x="8" y="212"/>
                  </a:ln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37"/>
            <p:cNvSpPr>
              <a:spLocks/>
            </p:cNvSpPr>
            <p:nvPr/>
          </p:nvSpPr>
          <p:spPr bwMode="auto">
            <a:xfrm>
              <a:off x="8283757" y="4047345"/>
              <a:ext cx="354401" cy="19966"/>
            </a:xfrm>
            <a:custGeom>
              <a:avLst/>
              <a:gdLst>
                <a:gd name="T0" fmla="*/ 135 w 142"/>
                <a:gd name="T1" fmla="*/ 8 h 8"/>
                <a:gd name="T2" fmla="*/ 142 w 142"/>
                <a:gd name="T3" fmla="*/ 0 h 8"/>
                <a:gd name="T4" fmla="*/ 0 w 142"/>
                <a:gd name="T5" fmla="*/ 0 h 8"/>
                <a:gd name="T6" fmla="*/ 8 w 142"/>
                <a:gd name="T7" fmla="*/ 8 h 8"/>
                <a:gd name="T8" fmla="*/ 135 w 142"/>
                <a:gd name="T9" fmla="*/ 8 h 8"/>
              </a:gdLst>
              <a:ahLst/>
              <a:cxnLst>
                <a:cxn ang="0">
                  <a:pos x="T0" y="T1"/>
                </a:cxn>
                <a:cxn ang="0">
                  <a:pos x="T2" y="T3"/>
                </a:cxn>
                <a:cxn ang="0">
                  <a:pos x="T4" y="T5"/>
                </a:cxn>
                <a:cxn ang="0">
                  <a:pos x="T6" y="T7"/>
                </a:cxn>
                <a:cxn ang="0">
                  <a:pos x="T8" y="T9"/>
                </a:cxn>
              </a:cxnLst>
              <a:rect l="0" t="0" r="r" b="b"/>
              <a:pathLst>
                <a:path w="142" h="8">
                  <a:moveTo>
                    <a:pt x="135" y="8"/>
                  </a:moveTo>
                  <a:lnTo>
                    <a:pt x="142" y="0"/>
                  </a:lnTo>
                  <a:lnTo>
                    <a:pt x="0" y="0"/>
                  </a:lnTo>
                  <a:lnTo>
                    <a:pt x="8" y="8"/>
                  </a:lnTo>
                  <a:lnTo>
                    <a:pt x="135"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38"/>
            <p:cNvSpPr>
              <a:spLocks/>
            </p:cNvSpPr>
            <p:nvPr/>
          </p:nvSpPr>
          <p:spPr bwMode="auto">
            <a:xfrm>
              <a:off x="8620686" y="4049842"/>
              <a:ext cx="22463" cy="529106"/>
            </a:xfrm>
            <a:custGeom>
              <a:avLst/>
              <a:gdLst>
                <a:gd name="T0" fmla="*/ 0 w 9"/>
                <a:gd name="T1" fmla="*/ 8 h 212"/>
                <a:gd name="T2" fmla="*/ 0 w 9"/>
                <a:gd name="T3" fmla="*/ 212 h 212"/>
                <a:gd name="T4" fmla="*/ 9 w 9"/>
                <a:gd name="T5" fmla="*/ 212 h 212"/>
                <a:gd name="T6" fmla="*/ 9 w 9"/>
                <a:gd name="T7" fmla="*/ 7 h 212"/>
                <a:gd name="T8" fmla="*/ 9 w 9"/>
                <a:gd name="T9" fmla="*/ 1 h 212"/>
                <a:gd name="T10" fmla="*/ 9 w 9"/>
                <a:gd name="T11" fmla="*/ 0 h 212"/>
                <a:gd name="T12" fmla="*/ 0 w 9"/>
                <a:gd name="T13" fmla="*/ 9 h 212"/>
                <a:gd name="T14" fmla="*/ 0 w 9"/>
                <a:gd name="T15" fmla="*/ 8 h 2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12">
                  <a:moveTo>
                    <a:pt x="0" y="8"/>
                  </a:moveTo>
                  <a:lnTo>
                    <a:pt x="0" y="212"/>
                  </a:lnTo>
                  <a:lnTo>
                    <a:pt x="9" y="212"/>
                  </a:lnTo>
                  <a:lnTo>
                    <a:pt x="9" y="7"/>
                  </a:lnTo>
                  <a:lnTo>
                    <a:pt x="9" y="1"/>
                  </a:lnTo>
                  <a:lnTo>
                    <a:pt x="9" y="0"/>
                  </a:lnTo>
                  <a:lnTo>
                    <a:pt x="0" y="9"/>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139"/>
            <p:cNvSpPr>
              <a:spLocks noChangeArrowheads="1"/>
            </p:cNvSpPr>
            <p:nvPr/>
          </p:nvSpPr>
          <p:spPr bwMode="auto">
            <a:xfrm>
              <a:off x="8248816" y="4596417"/>
              <a:ext cx="429274" cy="349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40"/>
            <p:cNvSpPr>
              <a:spLocks noEditPoints="1"/>
            </p:cNvSpPr>
            <p:nvPr/>
          </p:nvSpPr>
          <p:spPr bwMode="auto">
            <a:xfrm>
              <a:off x="8323689" y="4089774"/>
              <a:ext cx="159730" cy="476695"/>
            </a:xfrm>
            <a:custGeom>
              <a:avLst/>
              <a:gdLst>
                <a:gd name="T0" fmla="*/ 0 w 48"/>
                <a:gd name="T1" fmla="*/ 0 h 143"/>
                <a:gd name="T2" fmla="*/ 0 w 48"/>
                <a:gd name="T3" fmla="*/ 143 h 143"/>
                <a:gd name="T4" fmla="*/ 48 w 48"/>
                <a:gd name="T5" fmla="*/ 134 h 143"/>
                <a:gd name="T6" fmla="*/ 48 w 48"/>
                <a:gd name="T7" fmla="*/ 9 h 143"/>
                <a:gd name="T8" fmla="*/ 0 w 48"/>
                <a:gd name="T9" fmla="*/ 0 h 143"/>
                <a:gd name="T10" fmla="*/ 6 w 48"/>
                <a:gd name="T11" fmla="*/ 12 h 143"/>
                <a:gd name="T12" fmla="*/ 42 w 48"/>
                <a:gd name="T13" fmla="*/ 19 h 143"/>
                <a:gd name="T14" fmla="*/ 42 w 48"/>
                <a:gd name="T15" fmla="*/ 65 h 143"/>
                <a:gd name="T16" fmla="*/ 6 w 48"/>
                <a:gd name="T17" fmla="*/ 62 h 143"/>
                <a:gd name="T18" fmla="*/ 6 w 48"/>
                <a:gd name="T19" fmla="*/ 12 h 143"/>
                <a:gd name="T20" fmla="*/ 42 w 48"/>
                <a:gd name="T21" fmla="*/ 127 h 143"/>
                <a:gd name="T22" fmla="*/ 6 w 48"/>
                <a:gd name="T23" fmla="*/ 132 h 143"/>
                <a:gd name="T24" fmla="*/ 6 w 48"/>
                <a:gd name="T25" fmla="*/ 72 h 143"/>
                <a:gd name="T26" fmla="*/ 42 w 48"/>
                <a:gd name="T27" fmla="*/ 74 h 143"/>
                <a:gd name="T28" fmla="*/ 42 w 48"/>
                <a:gd name="T29" fmla="*/ 127 h 143"/>
                <a:gd name="T30" fmla="*/ 44 w 48"/>
                <a:gd name="T31" fmla="*/ 69 h 143"/>
                <a:gd name="T32" fmla="*/ 43 w 48"/>
                <a:gd name="T33" fmla="*/ 71 h 143"/>
                <a:gd name="T34" fmla="*/ 36 w 48"/>
                <a:gd name="T35" fmla="*/ 70 h 143"/>
                <a:gd name="T36" fmla="*/ 35 w 48"/>
                <a:gd name="T37" fmla="*/ 69 h 143"/>
                <a:gd name="T38" fmla="*/ 35 w 48"/>
                <a:gd name="T39" fmla="*/ 69 h 143"/>
                <a:gd name="T40" fmla="*/ 36 w 48"/>
                <a:gd name="T41" fmla="*/ 68 h 143"/>
                <a:gd name="T42" fmla="*/ 43 w 48"/>
                <a:gd name="T43" fmla="*/ 68 h 143"/>
                <a:gd name="T44" fmla="*/ 44 w 48"/>
                <a:gd name="T45" fmla="*/ 69 h 143"/>
                <a:gd name="T46" fmla="*/ 45 w 48"/>
                <a:gd name="T47" fmla="*/ 70 h 143"/>
                <a:gd name="T48" fmla="*/ 43 w 48"/>
                <a:gd name="T49" fmla="*/ 72 h 143"/>
                <a:gd name="T50" fmla="*/ 40 w 48"/>
                <a:gd name="T51" fmla="*/ 70 h 143"/>
                <a:gd name="T52" fmla="*/ 43 w 48"/>
                <a:gd name="T53" fmla="*/ 67 h 143"/>
                <a:gd name="T54" fmla="*/ 45 w 48"/>
                <a:gd name="T55" fmla="*/ 7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3">
                  <a:moveTo>
                    <a:pt x="0" y="0"/>
                  </a:moveTo>
                  <a:cubicBezTo>
                    <a:pt x="0" y="143"/>
                    <a:pt x="0" y="143"/>
                    <a:pt x="0" y="143"/>
                  </a:cubicBezTo>
                  <a:cubicBezTo>
                    <a:pt x="48" y="134"/>
                    <a:pt x="48" y="134"/>
                    <a:pt x="48" y="134"/>
                  </a:cubicBezTo>
                  <a:cubicBezTo>
                    <a:pt x="48" y="9"/>
                    <a:pt x="48" y="9"/>
                    <a:pt x="48" y="9"/>
                  </a:cubicBezTo>
                  <a:lnTo>
                    <a:pt x="0" y="0"/>
                  </a:lnTo>
                  <a:close/>
                  <a:moveTo>
                    <a:pt x="6" y="12"/>
                  </a:moveTo>
                  <a:cubicBezTo>
                    <a:pt x="42" y="19"/>
                    <a:pt x="42" y="19"/>
                    <a:pt x="42" y="19"/>
                  </a:cubicBezTo>
                  <a:cubicBezTo>
                    <a:pt x="42" y="65"/>
                    <a:pt x="42" y="65"/>
                    <a:pt x="42" y="65"/>
                  </a:cubicBezTo>
                  <a:cubicBezTo>
                    <a:pt x="6" y="62"/>
                    <a:pt x="6" y="62"/>
                    <a:pt x="6" y="62"/>
                  </a:cubicBezTo>
                  <a:lnTo>
                    <a:pt x="6" y="12"/>
                  </a:lnTo>
                  <a:close/>
                  <a:moveTo>
                    <a:pt x="42" y="127"/>
                  </a:moveTo>
                  <a:cubicBezTo>
                    <a:pt x="6" y="132"/>
                    <a:pt x="6" y="132"/>
                    <a:pt x="6" y="132"/>
                  </a:cubicBezTo>
                  <a:cubicBezTo>
                    <a:pt x="6" y="72"/>
                    <a:pt x="6" y="72"/>
                    <a:pt x="6" y="72"/>
                  </a:cubicBezTo>
                  <a:cubicBezTo>
                    <a:pt x="42" y="74"/>
                    <a:pt x="42" y="74"/>
                    <a:pt x="42" y="74"/>
                  </a:cubicBezTo>
                  <a:lnTo>
                    <a:pt x="42" y="127"/>
                  </a:lnTo>
                  <a:close/>
                  <a:moveTo>
                    <a:pt x="44" y="69"/>
                  </a:moveTo>
                  <a:cubicBezTo>
                    <a:pt x="44" y="70"/>
                    <a:pt x="44" y="71"/>
                    <a:pt x="43" y="71"/>
                  </a:cubicBezTo>
                  <a:cubicBezTo>
                    <a:pt x="36" y="70"/>
                    <a:pt x="36" y="70"/>
                    <a:pt x="36" y="70"/>
                  </a:cubicBezTo>
                  <a:cubicBezTo>
                    <a:pt x="35" y="70"/>
                    <a:pt x="35" y="70"/>
                    <a:pt x="35" y="69"/>
                  </a:cubicBezTo>
                  <a:cubicBezTo>
                    <a:pt x="35" y="69"/>
                    <a:pt x="35" y="69"/>
                    <a:pt x="35" y="69"/>
                  </a:cubicBezTo>
                  <a:cubicBezTo>
                    <a:pt x="35" y="68"/>
                    <a:pt x="35" y="68"/>
                    <a:pt x="36" y="68"/>
                  </a:cubicBezTo>
                  <a:cubicBezTo>
                    <a:pt x="43" y="68"/>
                    <a:pt x="43" y="68"/>
                    <a:pt x="43" y="68"/>
                  </a:cubicBezTo>
                  <a:cubicBezTo>
                    <a:pt x="44" y="68"/>
                    <a:pt x="44" y="69"/>
                    <a:pt x="44" y="69"/>
                  </a:cubicBezTo>
                  <a:close/>
                  <a:moveTo>
                    <a:pt x="45" y="70"/>
                  </a:moveTo>
                  <a:cubicBezTo>
                    <a:pt x="45" y="71"/>
                    <a:pt x="44" y="72"/>
                    <a:pt x="43" y="72"/>
                  </a:cubicBezTo>
                  <a:cubicBezTo>
                    <a:pt x="41" y="72"/>
                    <a:pt x="40" y="71"/>
                    <a:pt x="40" y="70"/>
                  </a:cubicBezTo>
                  <a:cubicBezTo>
                    <a:pt x="40" y="68"/>
                    <a:pt x="41" y="67"/>
                    <a:pt x="43" y="67"/>
                  </a:cubicBezTo>
                  <a:cubicBezTo>
                    <a:pt x="44" y="67"/>
                    <a:pt x="45" y="68"/>
                    <a:pt x="45"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9" name="Group 22"/>
          <p:cNvGrpSpPr/>
          <p:nvPr/>
        </p:nvGrpSpPr>
        <p:grpSpPr>
          <a:xfrm>
            <a:off x="1741570" y="3474595"/>
            <a:ext cx="280001" cy="276978"/>
            <a:chOff x="6853673" y="3715407"/>
            <a:chExt cx="379359" cy="376864"/>
          </a:xfrm>
          <a:solidFill>
            <a:schemeClr val="bg1"/>
          </a:solidFill>
          <a:effectLst>
            <a:outerShdw blurRad="50800" dist="38100" dir="2700000" algn="tl" rotWithShape="0">
              <a:prstClr val="black">
                <a:alpha val="40000"/>
              </a:prstClr>
            </a:outerShdw>
          </a:effectLst>
        </p:grpSpPr>
        <p:sp>
          <p:nvSpPr>
            <p:cNvPr id="20"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8" name="Text Box 10"/>
          <p:cNvSpPr txBox="1">
            <a:spLocks noChangeArrowheads="1"/>
          </p:cNvSpPr>
          <p:nvPr/>
        </p:nvSpPr>
        <p:spPr bwMode="auto">
          <a:xfrm>
            <a:off x="1614153" y="2179028"/>
            <a:ext cx="785206" cy="218687"/>
          </a:xfrm>
          <a:prstGeom prst="rect">
            <a:avLst/>
          </a:prstGeom>
          <a:noFill/>
          <a:ln w="9525">
            <a:noFill/>
            <a:miter lim="800000"/>
            <a:headEnd/>
            <a:tailEnd/>
          </a:ln>
        </p:spPr>
        <p:txBody>
          <a:bodyPr wrap="square" lIns="33691" tIns="16846" rIns="33691" bIns="16846">
            <a:spAutoFit/>
          </a:bodyPr>
          <a:lstStyle/>
          <a:p>
            <a:pPr defTabSz="801918"/>
            <a:r>
              <a:rPr lang="zh-CN" altLang="en-US" sz="1200" b="1" dirty="0">
                <a:solidFill>
                  <a:schemeClr val="bg1"/>
                </a:solidFill>
                <a:latin typeface="微软雅黑" panose="020B0503020204020204" pitchFamily="34" charset="-122"/>
                <a:ea typeface="微软雅黑" panose="020B0503020204020204" pitchFamily="34" charset="-122"/>
                <a:cs typeface="Open Sans" pitchFamily="34" charset="0"/>
              </a:rPr>
              <a:t>输入标题</a:t>
            </a:r>
            <a:endParaRPr lang="en-US" altLang="zh-CN" sz="1200" b="1" dirty="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39" name="Text Box 10"/>
          <p:cNvSpPr txBox="1">
            <a:spLocks noChangeArrowheads="1"/>
          </p:cNvSpPr>
          <p:nvPr/>
        </p:nvSpPr>
        <p:spPr bwMode="auto">
          <a:xfrm>
            <a:off x="1358463" y="1468716"/>
            <a:ext cx="805357" cy="218687"/>
          </a:xfrm>
          <a:prstGeom prst="rect">
            <a:avLst/>
          </a:prstGeom>
          <a:noFill/>
          <a:ln w="9525">
            <a:noFill/>
            <a:miter lim="800000"/>
            <a:headEnd/>
            <a:tailEnd/>
          </a:ln>
        </p:spPr>
        <p:txBody>
          <a:bodyPr wrap="square" lIns="33691" tIns="16846" rIns="33691" bIns="16846">
            <a:spAutoFit/>
          </a:bodyPr>
          <a:lstStyle/>
          <a:p>
            <a:pPr algn="r" defTabSz="801918"/>
            <a:r>
              <a:rPr lang="zh-CN" altLang="en-US" sz="1200" b="1" dirty="0">
                <a:solidFill>
                  <a:schemeClr val="bg1"/>
                </a:solidFill>
                <a:latin typeface="微软雅黑" panose="020B0503020204020204" pitchFamily="34" charset="-122"/>
                <a:ea typeface="微软雅黑" panose="020B0503020204020204" pitchFamily="34" charset="-122"/>
                <a:cs typeface="Open Sans" pitchFamily="34" charset="0"/>
              </a:rPr>
              <a:t>输入标题</a:t>
            </a:r>
            <a:endParaRPr lang="en-US" altLang="zh-CN" sz="1200" b="1" dirty="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40" name="Text Box 10"/>
          <p:cNvSpPr txBox="1">
            <a:spLocks noChangeArrowheads="1"/>
          </p:cNvSpPr>
          <p:nvPr/>
        </p:nvSpPr>
        <p:spPr bwMode="auto">
          <a:xfrm>
            <a:off x="1235388" y="2903017"/>
            <a:ext cx="690134" cy="218687"/>
          </a:xfrm>
          <a:prstGeom prst="rect">
            <a:avLst/>
          </a:prstGeom>
          <a:noFill/>
          <a:ln w="9525">
            <a:noFill/>
            <a:miter lim="800000"/>
            <a:headEnd/>
            <a:tailEnd/>
          </a:ln>
        </p:spPr>
        <p:txBody>
          <a:bodyPr wrap="square" lIns="33691" tIns="16846" rIns="33691" bIns="16846">
            <a:spAutoFit/>
          </a:bodyPr>
          <a:lstStyle/>
          <a:p>
            <a:pPr algn="r" defTabSz="801918"/>
            <a:r>
              <a:rPr lang="zh-CN" altLang="en-US" sz="1200" b="1" dirty="0">
                <a:solidFill>
                  <a:schemeClr val="bg1"/>
                </a:solidFill>
                <a:latin typeface="微软雅黑" panose="020B0503020204020204" pitchFamily="34" charset="-122"/>
                <a:ea typeface="微软雅黑" panose="020B0503020204020204" pitchFamily="34" charset="-122"/>
                <a:cs typeface="Open Sans" pitchFamily="34" charset="0"/>
              </a:rPr>
              <a:t>输入标题</a:t>
            </a:r>
            <a:endParaRPr lang="en-US" altLang="zh-CN" sz="1200" b="1" dirty="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41" name="Text Box 10"/>
          <p:cNvSpPr txBox="1">
            <a:spLocks noChangeArrowheads="1"/>
          </p:cNvSpPr>
          <p:nvPr/>
        </p:nvSpPr>
        <p:spPr bwMode="auto">
          <a:xfrm>
            <a:off x="2063799" y="3528259"/>
            <a:ext cx="690134" cy="192271"/>
          </a:xfrm>
          <a:prstGeom prst="rect">
            <a:avLst/>
          </a:prstGeom>
          <a:noFill/>
          <a:ln w="9525">
            <a:noFill/>
            <a:miter lim="800000"/>
            <a:headEnd/>
            <a:tailEnd/>
          </a:ln>
        </p:spPr>
        <p:txBody>
          <a:bodyPr wrap="square" lIns="33691" tIns="16846" rIns="33691" bIns="16846">
            <a:spAutoFit/>
          </a:bodyPr>
          <a:lstStyle/>
          <a:p>
            <a:pPr defTabSz="801918"/>
            <a:r>
              <a:rPr lang="zh-CN" altLang="en-US" sz="1000" b="1" dirty="0">
                <a:solidFill>
                  <a:schemeClr val="bg1"/>
                </a:solidFill>
                <a:latin typeface="微软雅黑" panose="020B0503020204020204" pitchFamily="34" charset="-122"/>
                <a:ea typeface="微软雅黑" panose="020B0503020204020204" pitchFamily="34" charset="-122"/>
                <a:cs typeface="Open Sans" pitchFamily="34" charset="0"/>
              </a:rPr>
              <a:t>输入标题</a:t>
            </a:r>
            <a:endParaRPr lang="en-US" sz="1000" b="1" dirty="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42" name="燕尾形 41"/>
          <p:cNvSpPr/>
          <p:nvPr/>
        </p:nvSpPr>
        <p:spPr>
          <a:xfrm rot="5400000">
            <a:off x="3305289" y="1513725"/>
            <a:ext cx="264613" cy="425187"/>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solidFill>
                <a:schemeClr val="tx1"/>
              </a:solidFill>
            </a:endParaRPr>
          </a:p>
        </p:txBody>
      </p:sp>
      <p:cxnSp>
        <p:nvCxnSpPr>
          <p:cNvPr id="43" name="直接连接符 42"/>
          <p:cNvCxnSpPr/>
          <p:nvPr/>
        </p:nvCxnSpPr>
        <p:spPr>
          <a:xfrm>
            <a:off x="3437596" y="1938008"/>
            <a:ext cx="219313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3686331" y="1178498"/>
            <a:ext cx="817786" cy="271436"/>
          </a:xfrm>
          <a:prstGeom prst="rect">
            <a:avLst/>
          </a:prstGeom>
        </p:spPr>
        <p:txBody>
          <a:bodyPr wrap="none" lIns="67376" tIns="33688" rIns="67376" bIns="33688">
            <a:spAutoFit/>
          </a:bodyPr>
          <a:lstStyle/>
          <a:p>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45" name="矩形 47"/>
          <p:cNvSpPr>
            <a:spLocks noChangeArrowheads="1"/>
          </p:cNvSpPr>
          <p:nvPr/>
        </p:nvSpPr>
        <p:spPr bwMode="auto">
          <a:xfrm>
            <a:off x="3676763" y="1437213"/>
            <a:ext cx="1966488" cy="447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50000"/>
                    <a:lumOff val="50000"/>
                  </a:schemeClr>
                </a:solidFill>
                <a:sym typeface="微软雅黑" pitchFamily="34" charset="-122"/>
              </a:rPr>
              <a:t>在此录入上述图表的综合描述说明，在此录入上述图表。</a:t>
            </a:r>
          </a:p>
        </p:txBody>
      </p:sp>
      <p:sp>
        <p:nvSpPr>
          <p:cNvPr id="46" name="燕尾形 45"/>
          <p:cNvSpPr/>
          <p:nvPr/>
        </p:nvSpPr>
        <p:spPr>
          <a:xfrm rot="5400000">
            <a:off x="3305289" y="2519253"/>
            <a:ext cx="264613" cy="425187"/>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solidFill>
                <a:schemeClr val="tx1"/>
              </a:solidFill>
            </a:endParaRPr>
          </a:p>
        </p:txBody>
      </p:sp>
      <p:cxnSp>
        <p:nvCxnSpPr>
          <p:cNvPr id="47" name="直接连接符 46"/>
          <p:cNvCxnSpPr/>
          <p:nvPr/>
        </p:nvCxnSpPr>
        <p:spPr>
          <a:xfrm>
            <a:off x="3437596" y="2943537"/>
            <a:ext cx="219313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8" name="矩形 47"/>
          <p:cNvSpPr/>
          <p:nvPr/>
        </p:nvSpPr>
        <p:spPr>
          <a:xfrm>
            <a:off x="3686331" y="2184027"/>
            <a:ext cx="817786" cy="271436"/>
          </a:xfrm>
          <a:prstGeom prst="rect">
            <a:avLst/>
          </a:prstGeom>
        </p:spPr>
        <p:txBody>
          <a:bodyPr wrap="none" lIns="67376" tIns="33688" rIns="67376" bIns="33688">
            <a:spAutoFit/>
          </a:bodyPr>
          <a:lstStyle/>
          <a:p>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49" name="矩形 47"/>
          <p:cNvSpPr>
            <a:spLocks noChangeArrowheads="1"/>
          </p:cNvSpPr>
          <p:nvPr/>
        </p:nvSpPr>
        <p:spPr bwMode="auto">
          <a:xfrm>
            <a:off x="3676763" y="2442741"/>
            <a:ext cx="1966488" cy="447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50000"/>
                    <a:lumOff val="50000"/>
                  </a:schemeClr>
                </a:solidFill>
                <a:sym typeface="微软雅黑" pitchFamily="34" charset="-122"/>
              </a:rPr>
              <a:t>在此录入上述图表的综合描述说明，在此录入上述图表。</a:t>
            </a:r>
          </a:p>
        </p:txBody>
      </p:sp>
      <p:sp>
        <p:nvSpPr>
          <p:cNvPr id="50" name="燕尾形 49"/>
          <p:cNvSpPr/>
          <p:nvPr/>
        </p:nvSpPr>
        <p:spPr>
          <a:xfrm rot="5400000">
            <a:off x="5803260" y="1525496"/>
            <a:ext cx="264613" cy="425187"/>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solidFill>
                <a:schemeClr val="tx1"/>
              </a:solidFill>
            </a:endParaRPr>
          </a:p>
        </p:txBody>
      </p:sp>
      <p:cxnSp>
        <p:nvCxnSpPr>
          <p:cNvPr id="51" name="直接连接符 50"/>
          <p:cNvCxnSpPr/>
          <p:nvPr/>
        </p:nvCxnSpPr>
        <p:spPr>
          <a:xfrm>
            <a:off x="5935566" y="1949779"/>
            <a:ext cx="212593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2" name="矩形 51"/>
          <p:cNvSpPr/>
          <p:nvPr/>
        </p:nvSpPr>
        <p:spPr>
          <a:xfrm>
            <a:off x="6184301" y="1190269"/>
            <a:ext cx="817786" cy="271436"/>
          </a:xfrm>
          <a:prstGeom prst="rect">
            <a:avLst/>
          </a:prstGeom>
        </p:spPr>
        <p:txBody>
          <a:bodyPr wrap="none" lIns="67376" tIns="33688" rIns="67376" bIns="33688">
            <a:spAutoFit/>
          </a:bodyPr>
          <a:lstStyle/>
          <a:p>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53" name="矩形 47"/>
          <p:cNvSpPr>
            <a:spLocks noChangeArrowheads="1"/>
          </p:cNvSpPr>
          <p:nvPr/>
        </p:nvSpPr>
        <p:spPr bwMode="auto">
          <a:xfrm>
            <a:off x="6174734" y="1448984"/>
            <a:ext cx="1966488" cy="447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50000"/>
                    <a:lumOff val="50000"/>
                  </a:schemeClr>
                </a:solidFill>
                <a:sym typeface="微软雅黑" pitchFamily="34" charset="-122"/>
              </a:rPr>
              <a:t>在此录入上述图表的综合描述说明，在此录入上述图表。</a:t>
            </a:r>
          </a:p>
        </p:txBody>
      </p:sp>
      <p:sp>
        <p:nvSpPr>
          <p:cNvPr id="54" name="燕尾形 53"/>
          <p:cNvSpPr/>
          <p:nvPr/>
        </p:nvSpPr>
        <p:spPr>
          <a:xfrm rot="5400000">
            <a:off x="5803260" y="2531024"/>
            <a:ext cx="264613" cy="425187"/>
          </a:xfrm>
          <a:prstGeom prst="chevron">
            <a:avLst/>
          </a:prstGeom>
          <a:solidFill>
            <a:srgbClr val="2F5EB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solidFill>
                <a:schemeClr val="tx1"/>
              </a:solidFill>
            </a:endParaRPr>
          </a:p>
        </p:txBody>
      </p:sp>
      <p:cxnSp>
        <p:nvCxnSpPr>
          <p:cNvPr id="55" name="直接连接符 54"/>
          <p:cNvCxnSpPr/>
          <p:nvPr/>
        </p:nvCxnSpPr>
        <p:spPr>
          <a:xfrm>
            <a:off x="5935567" y="2955308"/>
            <a:ext cx="215395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6" name="矩形 55"/>
          <p:cNvSpPr/>
          <p:nvPr/>
        </p:nvSpPr>
        <p:spPr>
          <a:xfrm>
            <a:off x="6184301" y="2195798"/>
            <a:ext cx="817786" cy="271436"/>
          </a:xfrm>
          <a:prstGeom prst="rect">
            <a:avLst/>
          </a:prstGeom>
        </p:spPr>
        <p:txBody>
          <a:bodyPr wrap="none" lIns="67376" tIns="33688" rIns="67376" bIns="33688">
            <a:spAutoFit/>
          </a:bodyPr>
          <a:lstStyle/>
          <a:p>
            <a:r>
              <a:rPr lang="zh-CN" altLang="en-US" b="1" dirty="0">
                <a:solidFill>
                  <a:srgbClr val="2F5EB0"/>
                </a:solidFill>
                <a:latin typeface="微软雅黑" pitchFamily="34" charset="-122"/>
                <a:ea typeface="微软雅黑" pitchFamily="34" charset="-122"/>
              </a:rPr>
              <a:t>添加标题</a:t>
            </a:r>
            <a:endParaRPr lang="en-US" altLang="zh-CN" b="1" dirty="0">
              <a:solidFill>
                <a:srgbClr val="2F5EB0"/>
              </a:solidFill>
              <a:latin typeface="微软雅黑" pitchFamily="34" charset="-122"/>
              <a:ea typeface="微软雅黑" pitchFamily="34" charset="-122"/>
            </a:endParaRPr>
          </a:p>
        </p:txBody>
      </p:sp>
      <p:sp>
        <p:nvSpPr>
          <p:cNvPr id="57" name="矩形 47"/>
          <p:cNvSpPr>
            <a:spLocks noChangeArrowheads="1"/>
          </p:cNvSpPr>
          <p:nvPr/>
        </p:nvSpPr>
        <p:spPr bwMode="auto">
          <a:xfrm>
            <a:off x="6174734" y="2454512"/>
            <a:ext cx="1966488" cy="447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50000"/>
                    <a:lumOff val="50000"/>
                  </a:schemeClr>
                </a:solidFill>
                <a:sym typeface="微软雅黑" pitchFamily="34" charset="-122"/>
              </a:rPr>
              <a:t>在此录入上述图表的综合描述说明，在此录入上述图表。</a:t>
            </a:r>
          </a:p>
        </p:txBody>
      </p:sp>
      <p:sp>
        <p:nvSpPr>
          <p:cNvPr id="58" name="TextBox 57"/>
          <p:cNvSpPr txBox="1"/>
          <p:nvPr/>
        </p:nvSpPr>
        <p:spPr>
          <a:xfrm>
            <a:off x="3278151" y="3261073"/>
            <a:ext cx="4889645" cy="1095061"/>
          </a:xfrm>
          <a:prstGeom prst="rect">
            <a:avLst/>
          </a:prstGeom>
          <a:noFill/>
        </p:spPr>
        <p:txBody>
          <a:bodyPr wrap="square" lIns="60343" tIns="30171" rIns="60343" bIns="30171" rtlCol="0">
            <a:spAutoFit/>
          </a:bodyPr>
          <a:lstStyle>
            <a:defPPr>
              <a:defRPr lang="zh-CN"/>
            </a:defPPr>
            <a:lvl1pPr algn="just">
              <a:lnSpc>
                <a:spcPct val="120000"/>
              </a:lnSpc>
              <a:defRPr sz="1400">
                <a:solidFill>
                  <a:schemeClr val="tx1">
                    <a:lumMod val="75000"/>
                    <a:lumOff val="25000"/>
                  </a:schemeClr>
                </a:solidFill>
                <a:latin typeface="微软雅黑" pitchFamily="34" charset="-122"/>
                <a:ea typeface="微软雅黑" pitchFamily="34" charset="-122"/>
              </a:defRPr>
            </a:lvl1pPr>
          </a:lstStyle>
          <a:p>
            <a:r>
              <a:rPr lang="zh-CN" altLang="en-US" dirty="0">
                <a:solidFill>
                  <a:schemeClr val="tx1">
                    <a:lumMod val="50000"/>
                    <a:lumOff val="50000"/>
                  </a:schemeClr>
                </a:solidFill>
              </a:rPr>
              <a:t>您的内容打在这里，或者通过复制您的文本后，在此框中选择粘贴，并选择只保留文字，</a:t>
            </a:r>
            <a:r>
              <a:rPr lang="zh-CN" altLang="en-US" dirty="0">
                <a:solidFill>
                  <a:schemeClr val="tx1">
                    <a:lumMod val="50000"/>
                    <a:lumOff val="50000"/>
                  </a:schemeClr>
                </a:solidFill>
                <a:sym typeface="微软雅黑" pitchFamily="34" charset="-122"/>
              </a:rPr>
              <a:t>在此录入上述图表的综合描述说明。</a:t>
            </a:r>
            <a:r>
              <a:rPr lang="zh-CN" altLang="en-US" dirty="0">
                <a:solidFill>
                  <a:schemeClr val="tx1">
                    <a:lumMod val="50000"/>
                    <a:lumOff val="50000"/>
                  </a:schemeClr>
                </a:solidFill>
              </a:rPr>
              <a:t>并选择只保留文字，</a:t>
            </a:r>
            <a:r>
              <a:rPr lang="zh-CN" altLang="en-US" dirty="0">
                <a:solidFill>
                  <a:schemeClr val="tx1">
                    <a:lumMod val="50000"/>
                    <a:lumOff val="50000"/>
                  </a:schemeClr>
                </a:solidFill>
                <a:sym typeface="微软雅黑" pitchFamily="34" charset="-122"/>
              </a:rPr>
              <a:t>在此录入上述图表的综合描述说明。</a:t>
            </a:r>
            <a:endParaRPr lang="zh-CN" altLang="en-US" dirty="0">
              <a:solidFill>
                <a:schemeClr val="tx1">
                  <a:lumMod val="50000"/>
                  <a:lumOff val="50000"/>
                </a:schemeClr>
              </a:solidFill>
            </a:endParaRPr>
          </a:p>
        </p:txBody>
      </p:sp>
      <p:sp>
        <p:nvSpPr>
          <p:cNvPr id="59" name="圆角矩形 38"/>
          <p:cNvSpPr/>
          <p:nvPr/>
        </p:nvSpPr>
        <p:spPr>
          <a:xfrm>
            <a:off x="3492450" y="-576188"/>
            <a:ext cx="1728192" cy="1106898"/>
          </a:xfrm>
          <a:prstGeom prst="round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3531930" y="71884"/>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140296099"/>
      </p:ext>
    </p:extLst>
  </p:cSld>
  <p:clrMapOvr>
    <a:masterClrMapping/>
  </p:clrMapOvr>
  <mc:AlternateContent xmlns:mc="http://schemas.openxmlformats.org/markup-compatibility/2006" xmlns:p14="http://schemas.microsoft.com/office/powerpoint/2010/main">
    <mc:Choice Requires="p14">
      <p:transition spd="slow" p14:dur="2000" advTm="16665"/>
    </mc:Choice>
    <mc:Fallback xmlns="">
      <p:transition spd="slow" advTm="166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50" fill="hold"/>
                                        <p:tgtEl>
                                          <p:spTgt spid="3"/>
                                        </p:tgtEl>
                                        <p:attrNameLst>
                                          <p:attrName>ppt_x</p:attrName>
                                        </p:attrNameLst>
                                      </p:cBhvr>
                                      <p:tavLst>
                                        <p:tav tm="0">
                                          <p:val>
                                            <p:strVal val="#ppt_x"/>
                                          </p:val>
                                        </p:tav>
                                        <p:tav tm="100000">
                                          <p:val>
                                            <p:strVal val="#ppt_x"/>
                                          </p:val>
                                        </p:tav>
                                      </p:tavLst>
                                    </p:anim>
                                    <p:anim calcmode="lin" valueType="num">
                                      <p:cBhvr additive="base">
                                        <p:cTn id="8" dur="25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250" fill="hold"/>
                                        <p:tgtEl>
                                          <p:spTgt spid="13"/>
                                        </p:tgtEl>
                                        <p:attrNameLst>
                                          <p:attrName>ppt_x</p:attrName>
                                        </p:attrNameLst>
                                      </p:cBhvr>
                                      <p:tavLst>
                                        <p:tav tm="0">
                                          <p:val>
                                            <p:strVal val="#ppt_x"/>
                                          </p:val>
                                        </p:tav>
                                        <p:tav tm="100000">
                                          <p:val>
                                            <p:strVal val="#ppt_x"/>
                                          </p:val>
                                        </p:tav>
                                      </p:tavLst>
                                    </p:anim>
                                    <p:anim calcmode="lin" valueType="num">
                                      <p:cBhvr additive="base">
                                        <p:cTn id="13" dur="25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250" fill="hold"/>
                                        <p:tgtEl>
                                          <p:spTgt spid="39"/>
                                        </p:tgtEl>
                                        <p:attrNameLst>
                                          <p:attrName>ppt_x</p:attrName>
                                        </p:attrNameLst>
                                      </p:cBhvr>
                                      <p:tavLst>
                                        <p:tav tm="0">
                                          <p:val>
                                            <p:strVal val="#ppt_x"/>
                                          </p:val>
                                        </p:tav>
                                        <p:tav tm="100000">
                                          <p:val>
                                            <p:strVal val="#ppt_x"/>
                                          </p:val>
                                        </p:tav>
                                      </p:tavLst>
                                    </p:anim>
                                    <p:anim calcmode="lin" valueType="num">
                                      <p:cBhvr additive="base">
                                        <p:cTn id="18" dur="250" fill="hold"/>
                                        <p:tgtEl>
                                          <p:spTgt spid="39"/>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250" fill="hold"/>
                                        <p:tgtEl>
                                          <p:spTgt spid="4"/>
                                        </p:tgtEl>
                                        <p:attrNameLst>
                                          <p:attrName>ppt_x</p:attrName>
                                        </p:attrNameLst>
                                      </p:cBhvr>
                                      <p:tavLst>
                                        <p:tav tm="0">
                                          <p:val>
                                            <p:strVal val="#ppt_x"/>
                                          </p:val>
                                        </p:tav>
                                        <p:tav tm="100000">
                                          <p:val>
                                            <p:strVal val="#ppt_x"/>
                                          </p:val>
                                        </p:tav>
                                      </p:tavLst>
                                    </p:anim>
                                    <p:anim calcmode="lin" valueType="num">
                                      <p:cBhvr additive="base">
                                        <p:cTn id="23" dur="250" fill="hold"/>
                                        <p:tgtEl>
                                          <p:spTgt spid="4"/>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250" fill="hold"/>
                                        <p:tgtEl>
                                          <p:spTgt spid="6"/>
                                        </p:tgtEl>
                                        <p:attrNameLst>
                                          <p:attrName>ppt_x</p:attrName>
                                        </p:attrNameLst>
                                      </p:cBhvr>
                                      <p:tavLst>
                                        <p:tav tm="0">
                                          <p:val>
                                            <p:strVal val="#ppt_x"/>
                                          </p:val>
                                        </p:tav>
                                        <p:tav tm="100000">
                                          <p:val>
                                            <p:strVal val="#ppt_x"/>
                                          </p:val>
                                        </p:tav>
                                      </p:tavLst>
                                    </p:anim>
                                    <p:anim calcmode="lin" valueType="num">
                                      <p:cBhvr additive="base">
                                        <p:cTn id="28" dur="250" fill="hold"/>
                                        <p:tgtEl>
                                          <p:spTgt spid="6"/>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38"/>
                                        </p:tgtEl>
                                        <p:attrNameLst>
                                          <p:attrName>style.visibility</p:attrName>
                                        </p:attrNameLst>
                                      </p:cBhvr>
                                      <p:to>
                                        <p:strVal val="visible"/>
                                      </p:to>
                                    </p:set>
                                    <p:anim calcmode="lin" valueType="num">
                                      <p:cBhvr additive="base">
                                        <p:cTn id="32" dur="250" fill="hold"/>
                                        <p:tgtEl>
                                          <p:spTgt spid="38"/>
                                        </p:tgtEl>
                                        <p:attrNameLst>
                                          <p:attrName>ppt_x</p:attrName>
                                        </p:attrNameLst>
                                      </p:cBhvr>
                                      <p:tavLst>
                                        <p:tav tm="0">
                                          <p:val>
                                            <p:strVal val="#ppt_x"/>
                                          </p:val>
                                        </p:tav>
                                        <p:tav tm="100000">
                                          <p:val>
                                            <p:strVal val="#ppt_x"/>
                                          </p:val>
                                        </p:tav>
                                      </p:tavLst>
                                    </p:anim>
                                    <p:anim calcmode="lin" valueType="num">
                                      <p:cBhvr additive="base">
                                        <p:cTn id="33" dur="250" fill="hold"/>
                                        <p:tgtEl>
                                          <p:spTgt spid="38"/>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250" fill="hold"/>
                                        <p:tgtEl>
                                          <p:spTgt spid="5"/>
                                        </p:tgtEl>
                                        <p:attrNameLst>
                                          <p:attrName>ppt_x</p:attrName>
                                        </p:attrNameLst>
                                      </p:cBhvr>
                                      <p:tavLst>
                                        <p:tav tm="0">
                                          <p:val>
                                            <p:strVal val="#ppt_x"/>
                                          </p:val>
                                        </p:tav>
                                        <p:tav tm="100000">
                                          <p:val>
                                            <p:strVal val="#ppt_x"/>
                                          </p:val>
                                        </p:tav>
                                      </p:tavLst>
                                    </p:anim>
                                    <p:anim calcmode="lin" valueType="num">
                                      <p:cBhvr additive="base">
                                        <p:cTn id="38" dur="250" fill="hold"/>
                                        <p:tgtEl>
                                          <p:spTgt spid="5"/>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250" fill="hold"/>
                                        <p:tgtEl>
                                          <p:spTgt spid="12"/>
                                        </p:tgtEl>
                                        <p:attrNameLst>
                                          <p:attrName>ppt_x</p:attrName>
                                        </p:attrNameLst>
                                      </p:cBhvr>
                                      <p:tavLst>
                                        <p:tav tm="0">
                                          <p:val>
                                            <p:strVal val="#ppt_x"/>
                                          </p:val>
                                        </p:tav>
                                        <p:tav tm="100000">
                                          <p:val>
                                            <p:strVal val="#ppt_x"/>
                                          </p:val>
                                        </p:tav>
                                      </p:tavLst>
                                    </p:anim>
                                    <p:anim calcmode="lin" valueType="num">
                                      <p:cBhvr additive="base">
                                        <p:cTn id="43" dur="250" fill="hold"/>
                                        <p:tgtEl>
                                          <p:spTgt spid="12"/>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250" fill="hold"/>
                                        <p:tgtEl>
                                          <p:spTgt spid="40"/>
                                        </p:tgtEl>
                                        <p:attrNameLst>
                                          <p:attrName>ppt_x</p:attrName>
                                        </p:attrNameLst>
                                      </p:cBhvr>
                                      <p:tavLst>
                                        <p:tav tm="0">
                                          <p:val>
                                            <p:strVal val="#ppt_x"/>
                                          </p:val>
                                        </p:tav>
                                        <p:tav tm="100000">
                                          <p:val>
                                            <p:strVal val="#ppt_x"/>
                                          </p:val>
                                        </p:tav>
                                      </p:tavLst>
                                    </p:anim>
                                    <p:anim calcmode="lin" valueType="num">
                                      <p:cBhvr additive="base">
                                        <p:cTn id="48" dur="250" fill="hold"/>
                                        <p:tgtEl>
                                          <p:spTgt spid="40"/>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2"/>
                                        </p:tgtEl>
                                        <p:attrNameLst>
                                          <p:attrName>style.visibility</p:attrName>
                                        </p:attrNameLst>
                                      </p:cBhvr>
                                      <p:to>
                                        <p:strVal val="visible"/>
                                      </p:to>
                                    </p:set>
                                    <p:anim calcmode="lin" valueType="num">
                                      <p:cBhvr additive="base">
                                        <p:cTn id="52" dur="250" fill="hold"/>
                                        <p:tgtEl>
                                          <p:spTgt spid="2"/>
                                        </p:tgtEl>
                                        <p:attrNameLst>
                                          <p:attrName>ppt_x</p:attrName>
                                        </p:attrNameLst>
                                      </p:cBhvr>
                                      <p:tavLst>
                                        <p:tav tm="0">
                                          <p:val>
                                            <p:strVal val="#ppt_x"/>
                                          </p:val>
                                        </p:tav>
                                        <p:tav tm="100000">
                                          <p:val>
                                            <p:strVal val="#ppt_x"/>
                                          </p:val>
                                        </p:tav>
                                      </p:tavLst>
                                    </p:anim>
                                    <p:anim calcmode="lin" valueType="num">
                                      <p:cBhvr additive="base">
                                        <p:cTn id="53" dur="250" fill="hold"/>
                                        <p:tgtEl>
                                          <p:spTgt spid="2"/>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nodeType="after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additive="base">
                                        <p:cTn id="57" dur="250" fill="hold"/>
                                        <p:tgtEl>
                                          <p:spTgt spid="19"/>
                                        </p:tgtEl>
                                        <p:attrNameLst>
                                          <p:attrName>ppt_x</p:attrName>
                                        </p:attrNameLst>
                                      </p:cBhvr>
                                      <p:tavLst>
                                        <p:tav tm="0">
                                          <p:val>
                                            <p:strVal val="#ppt_x"/>
                                          </p:val>
                                        </p:tav>
                                        <p:tav tm="100000">
                                          <p:val>
                                            <p:strVal val="#ppt_x"/>
                                          </p:val>
                                        </p:tav>
                                      </p:tavLst>
                                    </p:anim>
                                    <p:anim calcmode="lin" valueType="num">
                                      <p:cBhvr additive="base">
                                        <p:cTn id="58" dur="250" fill="hold"/>
                                        <p:tgtEl>
                                          <p:spTgt spid="19"/>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250" fill="hold"/>
                                        <p:tgtEl>
                                          <p:spTgt spid="41"/>
                                        </p:tgtEl>
                                        <p:attrNameLst>
                                          <p:attrName>ppt_x</p:attrName>
                                        </p:attrNameLst>
                                      </p:cBhvr>
                                      <p:tavLst>
                                        <p:tav tm="0">
                                          <p:val>
                                            <p:strVal val="#ppt_x"/>
                                          </p:val>
                                        </p:tav>
                                        <p:tav tm="100000">
                                          <p:val>
                                            <p:strVal val="#ppt_x"/>
                                          </p:val>
                                        </p:tav>
                                      </p:tavLst>
                                    </p:anim>
                                    <p:anim calcmode="lin" valueType="num">
                                      <p:cBhvr additive="base">
                                        <p:cTn id="63" dur="250" fill="hold"/>
                                        <p:tgtEl>
                                          <p:spTgt spid="41"/>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47"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1000"/>
                                        <p:tgtEl>
                                          <p:spTgt spid="42"/>
                                        </p:tgtEl>
                                      </p:cBhvr>
                                    </p:animEffect>
                                    <p:anim calcmode="lin" valueType="num">
                                      <p:cBhvr>
                                        <p:cTn id="68" dur="1000" fill="hold"/>
                                        <p:tgtEl>
                                          <p:spTgt spid="42"/>
                                        </p:tgtEl>
                                        <p:attrNameLst>
                                          <p:attrName>ppt_x</p:attrName>
                                        </p:attrNameLst>
                                      </p:cBhvr>
                                      <p:tavLst>
                                        <p:tav tm="0">
                                          <p:val>
                                            <p:strVal val="#ppt_x"/>
                                          </p:val>
                                        </p:tav>
                                        <p:tav tm="100000">
                                          <p:val>
                                            <p:strVal val="#ppt_x"/>
                                          </p:val>
                                        </p:tav>
                                      </p:tavLst>
                                    </p:anim>
                                    <p:anim calcmode="lin" valueType="num">
                                      <p:cBhvr>
                                        <p:cTn id="69" dur="1000" fill="hold"/>
                                        <p:tgtEl>
                                          <p:spTgt spid="42"/>
                                        </p:tgtEl>
                                        <p:attrNameLst>
                                          <p:attrName>ppt_y</p:attrName>
                                        </p:attrNameLst>
                                      </p:cBhvr>
                                      <p:tavLst>
                                        <p:tav tm="0">
                                          <p:val>
                                            <p:strVal val="#ppt_y-.1"/>
                                          </p:val>
                                        </p:tav>
                                        <p:tav tm="100000">
                                          <p:val>
                                            <p:strVal val="#ppt_y"/>
                                          </p:val>
                                        </p:tav>
                                      </p:tavLst>
                                    </p:anim>
                                  </p:childTnLst>
                                </p:cTn>
                              </p:par>
                            </p:childTnLst>
                          </p:cTn>
                        </p:par>
                        <p:par>
                          <p:cTn id="70" fill="hold">
                            <p:stCondLst>
                              <p:cond delay="4000"/>
                            </p:stCondLst>
                            <p:childTnLst>
                              <p:par>
                                <p:cTn id="71" presetID="22" presetClass="entr" presetSubtype="8" fill="hold" nodeType="after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wipe(left)">
                                      <p:cBhvr>
                                        <p:cTn id="73" dur="500"/>
                                        <p:tgtEl>
                                          <p:spTgt spid="43"/>
                                        </p:tgtEl>
                                      </p:cBhvr>
                                    </p:animEffect>
                                  </p:childTnLst>
                                </p:cTn>
                              </p:par>
                            </p:childTnLst>
                          </p:cTn>
                        </p:par>
                        <p:par>
                          <p:cTn id="74" fill="hold">
                            <p:stCondLst>
                              <p:cond delay="4500"/>
                            </p:stCondLst>
                            <p:childTnLst>
                              <p:par>
                                <p:cTn id="75" presetID="22" presetClass="entr" presetSubtype="8" fill="hold" grpId="0" nodeType="afterEffect">
                                  <p:stCondLst>
                                    <p:cond delay="0"/>
                                  </p:stCondLst>
                                  <p:childTnLst>
                                    <p:set>
                                      <p:cBhvr>
                                        <p:cTn id="76" dur="1" fill="hold">
                                          <p:stCondLst>
                                            <p:cond delay="0"/>
                                          </p:stCondLst>
                                        </p:cTn>
                                        <p:tgtEl>
                                          <p:spTgt spid="44"/>
                                        </p:tgtEl>
                                        <p:attrNameLst>
                                          <p:attrName>style.visibility</p:attrName>
                                        </p:attrNameLst>
                                      </p:cBhvr>
                                      <p:to>
                                        <p:strVal val="visible"/>
                                      </p:to>
                                    </p:set>
                                    <p:animEffect transition="in" filter="wipe(left)">
                                      <p:cBhvr>
                                        <p:cTn id="77" dur="500"/>
                                        <p:tgtEl>
                                          <p:spTgt spid="44"/>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45"/>
                                        </p:tgtEl>
                                        <p:attrNameLst>
                                          <p:attrName>style.visibility</p:attrName>
                                        </p:attrNameLst>
                                      </p:cBhvr>
                                      <p:to>
                                        <p:strVal val="visible"/>
                                      </p:to>
                                    </p:set>
                                    <p:animEffect transition="in" filter="wipe(left)">
                                      <p:cBhvr>
                                        <p:cTn id="80" dur="500"/>
                                        <p:tgtEl>
                                          <p:spTgt spid="45"/>
                                        </p:tgtEl>
                                      </p:cBhvr>
                                    </p:animEffect>
                                  </p:childTnLst>
                                </p:cTn>
                              </p:par>
                            </p:childTnLst>
                          </p:cTn>
                        </p:par>
                        <p:par>
                          <p:cTn id="81" fill="hold">
                            <p:stCondLst>
                              <p:cond delay="5000"/>
                            </p:stCondLst>
                            <p:childTnLst>
                              <p:par>
                                <p:cTn id="82" presetID="47" presetClass="entr" presetSubtype="0" fill="hold" grpId="0" nodeType="afterEffect">
                                  <p:stCondLst>
                                    <p:cond delay="0"/>
                                  </p:stCondLst>
                                  <p:childTnLst>
                                    <p:set>
                                      <p:cBhvr>
                                        <p:cTn id="83" dur="1" fill="hold">
                                          <p:stCondLst>
                                            <p:cond delay="0"/>
                                          </p:stCondLst>
                                        </p:cTn>
                                        <p:tgtEl>
                                          <p:spTgt spid="46"/>
                                        </p:tgtEl>
                                        <p:attrNameLst>
                                          <p:attrName>style.visibility</p:attrName>
                                        </p:attrNameLst>
                                      </p:cBhvr>
                                      <p:to>
                                        <p:strVal val="visible"/>
                                      </p:to>
                                    </p:set>
                                    <p:animEffect transition="in" filter="fade">
                                      <p:cBhvr>
                                        <p:cTn id="84" dur="1000"/>
                                        <p:tgtEl>
                                          <p:spTgt spid="46"/>
                                        </p:tgtEl>
                                      </p:cBhvr>
                                    </p:animEffect>
                                    <p:anim calcmode="lin" valueType="num">
                                      <p:cBhvr>
                                        <p:cTn id="85" dur="1000" fill="hold"/>
                                        <p:tgtEl>
                                          <p:spTgt spid="46"/>
                                        </p:tgtEl>
                                        <p:attrNameLst>
                                          <p:attrName>ppt_x</p:attrName>
                                        </p:attrNameLst>
                                      </p:cBhvr>
                                      <p:tavLst>
                                        <p:tav tm="0">
                                          <p:val>
                                            <p:strVal val="#ppt_x"/>
                                          </p:val>
                                        </p:tav>
                                        <p:tav tm="100000">
                                          <p:val>
                                            <p:strVal val="#ppt_x"/>
                                          </p:val>
                                        </p:tav>
                                      </p:tavLst>
                                    </p:anim>
                                    <p:anim calcmode="lin" valueType="num">
                                      <p:cBhvr>
                                        <p:cTn id="86" dur="1000" fill="hold"/>
                                        <p:tgtEl>
                                          <p:spTgt spid="46"/>
                                        </p:tgtEl>
                                        <p:attrNameLst>
                                          <p:attrName>ppt_y</p:attrName>
                                        </p:attrNameLst>
                                      </p:cBhvr>
                                      <p:tavLst>
                                        <p:tav tm="0">
                                          <p:val>
                                            <p:strVal val="#ppt_y-.1"/>
                                          </p:val>
                                        </p:tav>
                                        <p:tav tm="100000">
                                          <p:val>
                                            <p:strVal val="#ppt_y"/>
                                          </p:val>
                                        </p:tav>
                                      </p:tavLst>
                                    </p:anim>
                                  </p:childTnLst>
                                </p:cTn>
                              </p:par>
                            </p:childTnLst>
                          </p:cTn>
                        </p:par>
                        <p:par>
                          <p:cTn id="87" fill="hold">
                            <p:stCondLst>
                              <p:cond delay="6000"/>
                            </p:stCondLst>
                            <p:childTnLst>
                              <p:par>
                                <p:cTn id="88" presetID="22" presetClass="entr" presetSubtype="8" fill="hold" nodeType="afterEffect">
                                  <p:stCondLst>
                                    <p:cond delay="0"/>
                                  </p:stCondLst>
                                  <p:childTnLst>
                                    <p:set>
                                      <p:cBhvr>
                                        <p:cTn id="89" dur="1" fill="hold">
                                          <p:stCondLst>
                                            <p:cond delay="0"/>
                                          </p:stCondLst>
                                        </p:cTn>
                                        <p:tgtEl>
                                          <p:spTgt spid="47"/>
                                        </p:tgtEl>
                                        <p:attrNameLst>
                                          <p:attrName>style.visibility</p:attrName>
                                        </p:attrNameLst>
                                      </p:cBhvr>
                                      <p:to>
                                        <p:strVal val="visible"/>
                                      </p:to>
                                    </p:set>
                                    <p:animEffect transition="in" filter="wipe(left)">
                                      <p:cBhvr>
                                        <p:cTn id="90" dur="500"/>
                                        <p:tgtEl>
                                          <p:spTgt spid="47"/>
                                        </p:tgtEl>
                                      </p:cBhvr>
                                    </p:animEffect>
                                  </p:childTnLst>
                                </p:cTn>
                              </p:par>
                            </p:childTnLst>
                          </p:cTn>
                        </p:par>
                        <p:par>
                          <p:cTn id="91" fill="hold">
                            <p:stCondLst>
                              <p:cond delay="6500"/>
                            </p:stCondLst>
                            <p:childTnLst>
                              <p:par>
                                <p:cTn id="92" presetID="22" presetClass="entr" presetSubtype="8" fill="hold" grpId="0" nodeType="afterEffect">
                                  <p:stCondLst>
                                    <p:cond delay="0"/>
                                  </p:stCondLst>
                                  <p:childTnLst>
                                    <p:set>
                                      <p:cBhvr>
                                        <p:cTn id="93" dur="1" fill="hold">
                                          <p:stCondLst>
                                            <p:cond delay="0"/>
                                          </p:stCondLst>
                                        </p:cTn>
                                        <p:tgtEl>
                                          <p:spTgt spid="48"/>
                                        </p:tgtEl>
                                        <p:attrNameLst>
                                          <p:attrName>style.visibility</p:attrName>
                                        </p:attrNameLst>
                                      </p:cBhvr>
                                      <p:to>
                                        <p:strVal val="visible"/>
                                      </p:to>
                                    </p:set>
                                    <p:animEffect transition="in" filter="wipe(left)">
                                      <p:cBhvr>
                                        <p:cTn id="94" dur="500"/>
                                        <p:tgtEl>
                                          <p:spTgt spid="48"/>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9"/>
                                        </p:tgtEl>
                                        <p:attrNameLst>
                                          <p:attrName>style.visibility</p:attrName>
                                        </p:attrNameLst>
                                      </p:cBhvr>
                                      <p:to>
                                        <p:strVal val="visible"/>
                                      </p:to>
                                    </p:set>
                                    <p:animEffect transition="in" filter="wipe(left)">
                                      <p:cBhvr>
                                        <p:cTn id="97" dur="500"/>
                                        <p:tgtEl>
                                          <p:spTgt spid="49"/>
                                        </p:tgtEl>
                                      </p:cBhvr>
                                    </p:animEffect>
                                  </p:childTnLst>
                                </p:cTn>
                              </p:par>
                            </p:childTnLst>
                          </p:cTn>
                        </p:par>
                        <p:par>
                          <p:cTn id="98" fill="hold">
                            <p:stCondLst>
                              <p:cond delay="7000"/>
                            </p:stCondLst>
                            <p:childTnLst>
                              <p:par>
                                <p:cTn id="99" presetID="47" presetClass="entr" presetSubtype="0" fill="hold" grpId="0" nodeType="afterEffect">
                                  <p:stCondLst>
                                    <p:cond delay="0"/>
                                  </p:stCondLst>
                                  <p:childTnLst>
                                    <p:set>
                                      <p:cBhvr>
                                        <p:cTn id="100" dur="1" fill="hold">
                                          <p:stCondLst>
                                            <p:cond delay="0"/>
                                          </p:stCondLst>
                                        </p:cTn>
                                        <p:tgtEl>
                                          <p:spTgt spid="50"/>
                                        </p:tgtEl>
                                        <p:attrNameLst>
                                          <p:attrName>style.visibility</p:attrName>
                                        </p:attrNameLst>
                                      </p:cBhvr>
                                      <p:to>
                                        <p:strVal val="visible"/>
                                      </p:to>
                                    </p:set>
                                    <p:animEffect transition="in" filter="fade">
                                      <p:cBhvr>
                                        <p:cTn id="101" dur="1000"/>
                                        <p:tgtEl>
                                          <p:spTgt spid="50"/>
                                        </p:tgtEl>
                                      </p:cBhvr>
                                    </p:animEffect>
                                    <p:anim calcmode="lin" valueType="num">
                                      <p:cBhvr>
                                        <p:cTn id="102" dur="1000" fill="hold"/>
                                        <p:tgtEl>
                                          <p:spTgt spid="50"/>
                                        </p:tgtEl>
                                        <p:attrNameLst>
                                          <p:attrName>ppt_x</p:attrName>
                                        </p:attrNameLst>
                                      </p:cBhvr>
                                      <p:tavLst>
                                        <p:tav tm="0">
                                          <p:val>
                                            <p:strVal val="#ppt_x"/>
                                          </p:val>
                                        </p:tav>
                                        <p:tav tm="100000">
                                          <p:val>
                                            <p:strVal val="#ppt_x"/>
                                          </p:val>
                                        </p:tav>
                                      </p:tavLst>
                                    </p:anim>
                                    <p:anim calcmode="lin" valueType="num">
                                      <p:cBhvr>
                                        <p:cTn id="103" dur="1000" fill="hold"/>
                                        <p:tgtEl>
                                          <p:spTgt spid="50"/>
                                        </p:tgtEl>
                                        <p:attrNameLst>
                                          <p:attrName>ppt_y</p:attrName>
                                        </p:attrNameLst>
                                      </p:cBhvr>
                                      <p:tavLst>
                                        <p:tav tm="0">
                                          <p:val>
                                            <p:strVal val="#ppt_y-.1"/>
                                          </p:val>
                                        </p:tav>
                                        <p:tav tm="100000">
                                          <p:val>
                                            <p:strVal val="#ppt_y"/>
                                          </p:val>
                                        </p:tav>
                                      </p:tavLst>
                                    </p:anim>
                                  </p:childTnLst>
                                </p:cTn>
                              </p:par>
                            </p:childTnLst>
                          </p:cTn>
                        </p:par>
                        <p:par>
                          <p:cTn id="104" fill="hold">
                            <p:stCondLst>
                              <p:cond delay="8000"/>
                            </p:stCondLst>
                            <p:childTnLst>
                              <p:par>
                                <p:cTn id="105" presetID="22" presetClass="entr" presetSubtype="8" fill="hold" nodeType="afterEffect">
                                  <p:stCondLst>
                                    <p:cond delay="0"/>
                                  </p:stCondLst>
                                  <p:childTnLst>
                                    <p:set>
                                      <p:cBhvr>
                                        <p:cTn id="106" dur="1" fill="hold">
                                          <p:stCondLst>
                                            <p:cond delay="0"/>
                                          </p:stCondLst>
                                        </p:cTn>
                                        <p:tgtEl>
                                          <p:spTgt spid="51"/>
                                        </p:tgtEl>
                                        <p:attrNameLst>
                                          <p:attrName>style.visibility</p:attrName>
                                        </p:attrNameLst>
                                      </p:cBhvr>
                                      <p:to>
                                        <p:strVal val="visible"/>
                                      </p:to>
                                    </p:set>
                                    <p:animEffect transition="in" filter="wipe(left)">
                                      <p:cBhvr>
                                        <p:cTn id="107" dur="500"/>
                                        <p:tgtEl>
                                          <p:spTgt spid="51"/>
                                        </p:tgtEl>
                                      </p:cBhvr>
                                    </p:animEffect>
                                  </p:childTnLst>
                                </p:cTn>
                              </p:par>
                            </p:childTnLst>
                          </p:cTn>
                        </p:par>
                        <p:par>
                          <p:cTn id="108" fill="hold">
                            <p:stCondLst>
                              <p:cond delay="8500"/>
                            </p:stCondLst>
                            <p:childTnLst>
                              <p:par>
                                <p:cTn id="109" presetID="22" presetClass="entr" presetSubtype="8" fill="hold" grpId="0" nodeType="afterEffect">
                                  <p:stCondLst>
                                    <p:cond delay="0"/>
                                  </p:stCondLst>
                                  <p:childTnLst>
                                    <p:set>
                                      <p:cBhvr>
                                        <p:cTn id="110" dur="1" fill="hold">
                                          <p:stCondLst>
                                            <p:cond delay="0"/>
                                          </p:stCondLst>
                                        </p:cTn>
                                        <p:tgtEl>
                                          <p:spTgt spid="52"/>
                                        </p:tgtEl>
                                        <p:attrNameLst>
                                          <p:attrName>style.visibility</p:attrName>
                                        </p:attrNameLst>
                                      </p:cBhvr>
                                      <p:to>
                                        <p:strVal val="visible"/>
                                      </p:to>
                                    </p:set>
                                    <p:animEffect transition="in" filter="wipe(left)">
                                      <p:cBhvr>
                                        <p:cTn id="111" dur="500"/>
                                        <p:tgtEl>
                                          <p:spTgt spid="52"/>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53"/>
                                        </p:tgtEl>
                                        <p:attrNameLst>
                                          <p:attrName>style.visibility</p:attrName>
                                        </p:attrNameLst>
                                      </p:cBhvr>
                                      <p:to>
                                        <p:strVal val="visible"/>
                                      </p:to>
                                    </p:set>
                                    <p:animEffect transition="in" filter="wipe(left)">
                                      <p:cBhvr>
                                        <p:cTn id="114" dur="500"/>
                                        <p:tgtEl>
                                          <p:spTgt spid="53"/>
                                        </p:tgtEl>
                                      </p:cBhvr>
                                    </p:animEffect>
                                  </p:childTnLst>
                                </p:cTn>
                              </p:par>
                            </p:childTnLst>
                          </p:cTn>
                        </p:par>
                        <p:par>
                          <p:cTn id="115" fill="hold">
                            <p:stCondLst>
                              <p:cond delay="9000"/>
                            </p:stCondLst>
                            <p:childTnLst>
                              <p:par>
                                <p:cTn id="116" presetID="47" presetClass="entr" presetSubtype="0" fill="hold" grpId="0" nodeType="afterEffect">
                                  <p:stCondLst>
                                    <p:cond delay="0"/>
                                  </p:stCondLst>
                                  <p:childTnLst>
                                    <p:set>
                                      <p:cBhvr>
                                        <p:cTn id="117" dur="1" fill="hold">
                                          <p:stCondLst>
                                            <p:cond delay="0"/>
                                          </p:stCondLst>
                                        </p:cTn>
                                        <p:tgtEl>
                                          <p:spTgt spid="54"/>
                                        </p:tgtEl>
                                        <p:attrNameLst>
                                          <p:attrName>style.visibility</p:attrName>
                                        </p:attrNameLst>
                                      </p:cBhvr>
                                      <p:to>
                                        <p:strVal val="visible"/>
                                      </p:to>
                                    </p:set>
                                    <p:animEffect transition="in" filter="fade">
                                      <p:cBhvr>
                                        <p:cTn id="118" dur="1000"/>
                                        <p:tgtEl>
                                          <p:spTgt spid="54"/>
                                        </p:tgtEl>
                                      </p:cBhvr>
                                    </p:animEffect>
                                    <p:anim calcmode="lin" valueType="num">
                                      <p:cBhvr>
                                        <p:cTn id="119" dur="1000" fill="hold"/>
                                        <p:tgtEl>
                                          <p:spTgt spid="54"/>
                                        </p:tgtEl>
                                        <p:attrNameLst>
                                          <p:attrName>ppt_x</p:attrName>
                                        </p:attrNameLst>
                                      </p:cBhvr>
                                      <p:tavLst>
                                        <p:tav tm="0">
                                          <p:val>
                                            <p:strVal val="#ppt_x"/>
                                          </p:val>
                                        </p:tav>
                                        <p:tav tm="100000">
                                          <p:val>
                                            <p:strVal val="#ppt_x"/>
                                          </p:val>
                                        </p:tav>
                                      </p:tavLst>
                                    </p:anim>
                                    <p:anim calcmode="lin" valueType="num">
                                      <p:cBhvr>
                                        <p:cTn id="120" dur="1000" fill="hold"/>
                                        <p:tgtEl>
                                          <p:spTgt spid="54"/>
                                        </p:tgtEl>
                                        <p:attrNameLst>
                                          <p:attrName>ppt_y</p:attrName>
                                        </p:attrNameLst>
                                      </p:cBhvr>
                                      <p:tavLst>
                                        <p:tav tm="0">
                                          <p:val>
                                            <p:strVal val="#ppt_y-.1"/>
                                          </p:val>
                                        </p:tav>
                                        <p:tav tm="100000">
                                          <p:val>
                                            <p:strVal val="#ppt_y"/>
                                          </p:val>
                                        </p:tav>
                                      </p:tavLst>
                                    </p:anim>
                                  </p:childTnLst>
                                </p:cTn>
                              </p:par>
                            </p:childTnLst>
                          </p:cTn>
                        </p:par>
                        <p:par>
                          <p:cTn id="121" fill="hold">
                            <p:stCondLst>
                              <p:cond delay="10000"/>
                            </p:stCondLst>
                            <p:childTnLst>
                              <p:par>
                                <p:cTn id="122" presetID="22" presetClass="entr" presetSubtype="8" fill="hold" nodeType="afterEffect">
                                  <p:stCondLst>
                                    <p:cond delay="0"/>
                                  </p:stCondLst>
                                  <p:childTnLst>
                                    <p:set>
                                      <p:cBhvr>
                                        <p:cTn id="123" dur="1" fill="hold">
                                          <p:stCondLst>
                                            <p:cond delay="0"/>
                                          </p:stCondLst>
                                        </p:cTn>
                                        <p:tgtEl>
                                          <p:spTgt spid="55"/>
                                        </p:tgtEl>
                                        <p:attrNameLst>
                                          <p:attrName>style.visibility</p:attrName>
                                        </p:attrNameLst>
                                      </p:cBhvr>
                                      <p:to>
                                        <p:strVal val="visible"/>
                                      </p:to>
                                    </p:set>
                                    <p:animEffect transition="in" filter="wipe(left)">
                                      <p:cBhvr>
                                        <p:cTn id="124" dur="500"/>
                                        <p:tgtEl>
                                          <p:spTgt spid="55"/>
                                        </p:tgtEl>
                                      </p:cBhvr>
                                    </p:animEffect>
                                  </p:childTnLst>
                                </p:cTn>
                              </p:par>
                            </p:childTnLst>
                          </p:cTn>
                        </p:par>
                        <p:par>
                          <p:cTn id="125" fill="hold">
                            <p:stCondLst>
                              <p:cond delay="10500"/>
                            </p:stCondLst>
                            <p:childTnLst>
                              <p:par>
                                <p:cTn id="126" presetID="22" presetClass="entr" presetSubtype="8" fill="hold" grpId="0" nodeType="afterEffect">
                                  <p:stCondLst>
                                    <p:cond delay="0"/>
                                  </p:stCondLst>
                                  <p:childTnLst>
                                    <p:set>
                                      <p:cBhvr>
                                        <p:cTn id="127" dur="1" fill="hold">
                                          <p:stCondLst>
                                            <p:cond delay="0"/>
                                          </p:stCondLst>
                                        </p:cTn>
                                        <p:tgtEl>
                                          <p:spTgt spid="56"/>
                                        </p:tgtEl>
                                        <p:attrNameLst>
                                          <p:attrName>style.visibility</p:attrName>
                                        </p:attrNameLst>
                                      </p:cBhvr>
                                      <p:to>
                                        <p:strVal val="visible"/>
                                      </p:to>
                                    </p:set>
                                    <p:animEffect transition="in" filter="wipe(left)">
                                      <p:cBhvr>
                                        <p:cTn id="128" dur="500"/>
                                        <p:tgtEl>
                                          <p:spTgt spid="56"/>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57"/>
                                        </p:tgtEl>
                                        <p:attrNameLst>
                                          <p:attrName>style.visibility</p:attrName>
                                        </p:attrNameLst>
                                      </p:cBhvr>
                                      <p:to>
                                        <p:strVal val="visible"/>
                                      </p:to>
                                    </p:set>
                                    <p:animEffect transition="in" filter="wipe(left)">
                                      <p:cBhvr>
                                        <p:cTn id="131" dur="500"/>
                                        <p:tgtEl>
                                          <p:spTgt spid="57"/>
                                        </p:tgtEl>
                                      </p:cBhvr>
                                    </p:animEffect>
                                  </p:childTnLst>
                                </p:cTn>
                              </p:par>
                              <p:par>
                                <p:cTn id="132" presetID="12" presetClass="entr" presetSubtype="8" fill="hold" grpId="0" nodeType="withEffect">
                                  <p:stCondLst>
                                    <p:cond delay="0"/>
                                  </p:stCondLst>
                                  <p:childTnLst>
                                    <p:set>
                                      <p:cBhvr>
                                        <p:cTn id="133" dur="1" fill="hold">
                                          <p:stCondLst>
                                            <p:cond delay="0"/>
                                          </p:stCondLst>
                                        </p:cTn>
                                        <p:tgtEl>
                                          <p:spTgt spid="58"/>
                                        </p:tgtEl>
                                        <p:attrNameLst>
                                          <p:attrName>style.visibility</p:attrName>
                                        </p:attrNameLst>
                                      </p:cBhvr>
                                      <p:to>
                                        <p:strVal val="visible"/>
                                      </p:to>
                                    </p:set>
                                    <p:anim calcmode="lin" valueType="num">
                                      <p:cBhvr additive="base">
                                        <p:cTn id="134" dur="500"/>
                                        <p:tgtEl>
                                          <p:spTgt spid="58"/>
                                        </p:tgtEl>
                                        <p:attrNameLst>
                                          <p:attrName>ppt_x</p:attrName>
                                        </p:attrNameLst>
                                      </p:cBhvr>
                                      <p:tavLst>
                                        <p:tav tm="0">
                                          <p:val>
                                            <p:strVal val="#ppt_x-#ppt_w*1.125000"/>
                                          </p:val>
                                        </p:tav>
                                        <p:tav tm="100000">
                                          <p:val>
                                            <p:strVal val="#ppt_x"/>
                                          </p:val>
                                        </p:tav>
                                      </p:tavLst>
                                    </p:anim>
                                    <p:animEffect transition="in" filter="wipe(right)">
                                      <p:cBhvr>
                                        <p:cTn id="135"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2" grpId="0" animBg="1"/>
      <p:bldP spid="38" grpId="0"/>
      <p:bldP spid="39" grpId="0"/>
      <p:bldP spid="40" grpId="0"/>
      <p:bldP spid="41" grpId="0"/>
      <p:bldP spid="42" grpId="0" animBg="1"/>
      <p:bldP spid="44" grpId="0"/>
      <p:bldP spid="45" grpId="0"/>
      <p:bldP spid="46" grpId="0" animBg="1"/>
      <p:bldP spid="48" grpId="0"/>
      <p:bldP spid="49" grpId="0"/>
      <p:bldP spid="50" grpId="0" animBg="1"/>
      <p:bldP spid="52" grpId="0"/>
      <p:bldP spid="53" grpId="0"/>
      <p:bldP spid="54" grpId="0" animBg="1"/>
      <p:bldP spid="56" grpId="0"/>
      <p:bldP spid="57" grpId="0"/>
      <p:bldP spid="58"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8" name="椭圆 27"/>
          <p:cNvSpPr/>
          <p:nvPr/>
        </p:nvSpPr>
        <p:spPr>
          <a:xfrm>
            <a:off x="1620242" y="1553418"/>
            <a:ext cx="1080120" cy="1080120"/>
          </a:xfrm>
          <a:prstGeom prst="ellipse">
            <a:avLst/>
          </a:prstGeom>
          <a:solidFill>
            <a:srgbClr val="004A82"/>
          </a:solidFill>
          <a:ln w="1016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3060402" y="1553418"/>
            <a:ext cx="1080120" cy="1080120"/>
          </a:xfrm>
          <a:prstGeom prst="ellipse">
            <a:avLst/>
          </a:prstGeom>
          <a:solidFill>
            <a:srgbClr val="004A82"/>
          </a:solidFill>
          <a:ln w="1016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4572570" y="1553418"/>
            <a:ext cx="1080120" cy="1080120"/>
          </a:xfrm>
          <a:prstGeom prst="ellipse">
            <a:avLst/>
          </a:prstGeom>
          <a:solidFill>
            <a:srgbClr val="004A82"/>
          </a:solidFill>
          <a:ln w="1016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6156746" y="1553418"/>
            <a:ext cx="1080120" cy="1080120"/>
          </a:xfrm>
          <a:prstGeom prst="ellipse">
            <a:avLst/>
          </a:prstGeom>
          <a:solidFill>
            <a:srgbClr val="004A82"/>
          </a:solidFill>
          <a:ln w="1016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875746" y="1600800"/>
            <a:ext cx="1760720" cy="991364"/>
          </a:xfrm>
          <a:prstGeom prst="rect">
            <a:avLst/>
          </a:prstGeom>
        </p:spPr>
        <p:txBody>
          <a:bodyPr wrap="square" lIns="67376" tIns="33688" rIns="67376" bIns="33688">
            <a:spAutoFit/>
          </a:bodyPr>
          <a:lstStyle/>
          <a:p>
            <a:pPr marL="0" lvl="1"/>
            <a:r>
              <a:rPr lang="en-US" altLang="zh-CN" sz="6000" b="1" dirty="0">
                <a:solidFill>
                  <a:schemeClr val="bg1"/>
                </a:solidFill>
                <a:latin typeface="微软雅黑" pitchFamily="34" charset="-122"/>
                <a:ea typeface="微软雅黑" pitchFamily="34" charset="-122"/>
              </a:rPr>
              <a:t>2</a:t>
            </a:r>
            <a:endParaRPr lang="zh-CN" altLang="en-US" sz="6000" b="1" dirty="0">
              <a:solidFill>
                <a:schemeClr val="bg1"/>
              </a:solidFill>
              <a:latin typeface="微软雅黑" pitchFamily="34" charset="-122"/>
              <a:ea typeface="微软雅黑" pitchFamily="34" charset="-122"/>
            </a:endParaRPr>
          </a:p>
        </p:txBody>
      </p:sp>
      <p:sp>
        <p:nvSpPr>
          <p:cNvPr id="38" name="矩形 37"/>
          <p:cNvSpPr/>
          <p:nvPr/>
        </p:nvSpPr>
        <p:spPr>
          <a:xfrm>
            <a:off x="3315906" y="1600800"/>
            <a:ext cx="1760720" cy="991364"/>
          </a:xfrm>
          <a:prstGeom prst="rect">
            <a:avLst/>
          </a:prstGeom>
        </p:spPr>
        <p:txBody>
          <a:bodyPr wrap="square" lIns="67376" tIns="33688" rIns="67376" bIns="33688">
            <a:spAutoFit/>
          </a:bodyPr>
          <a:lstStyle/>
          <a:p>
            <a:pPr marL="0" lvl="1"/>
            <a:r>
              <a:rPr lang="en-US" altLang="zh-CN" sz="6000" b="1" dirty="0">
                <a:solidFill>
                  <a:schemeClr val="bg1"/>
                </a:solidFill>
                <a:latin typeface="微软雅黑" pitchFamily="34" charset="-122"/>
                <a:ea typeface="微软雅黑" pitchFamily="34" charset="-122"/>
              </a:rPr>
              <a:t>0</a:t>
            </a:r>
            <a:endParaRPr lang="zh-CN" altLang="en-US" sz="6000" b="1" dirty="0">
              <a:solidFill>
                <a:schemeClr val="bg1"/>
              </a:solidFill>
              <a:latin typeface="微软雅黑" pitchFamily="34" charset="-122"/>
              <a:ea typeface="微软雅黑" pitchFamily="34" charset="-122"/>
            </a:endParaRPr>
          </a:p>
        </p:txBody>
      </p:sp>
      <p:sp>
        <p:nvSpPr>
          <p:cNvPr id="39" name="矩形 38"/>
          <p:cNvSpPr/>
          <p:nvPr/>
        </p:nvSpPr>
        <p:spPr>
          <a:xfrm>
            <a:off x="4828074" y="1600800"/>
            <a:ext cx="1760720" cy="991364"/>
          </a:xfrm>
          <a:prstGeom prst="rect">
            <a:avLst/>
          </a:prstGeom>
        </p:spPr>
        <p:txBody>
          <a:bodyPr wrap="square" lIns="67376" tIns="33688" rIns="67376" bIns="33688">
            <a:spAutoFit/>
          </a:bodyPr>
          <a:lstStyle/>
          <a:p>
            <a:pPr marL="0" lvl="1"/>
            <a:r>
              <a:rPr lang="en-US" altLang="zh-CN" sz="6000" b="1" dirty="0">
                <a:solidFill>
                  <a:schemeClr val="bg1"/>
                </a:solidFill>
                <a:latin typeface="微软雅黑" pitchFamily="34" charset="-122"/>
                <a:ea typeface="微软雅黑" pitchFamily="34" charset="-122"/>
              </a:rPr>
              <a:t>1</a:t>
            </a:r>
            <a:endParaRPr lang="zh-CN" altLang="en-US" sz="6000" b="1" dirty="0">
              <a:solidFill>
                <a:schemeClr val="bg1"/>
              </a:solidFill>
              <a:latin typeface="微软雅黑" pitchFamily="34" charset="-122"/>
              <a:ea typeface="微软雅黑" pitchFamily="34" charset="-122"/>
            </a:endParaRPr>
          </a:p>
        </p:txBody>
      </p:sp>
      <p:sp>
        <p:nvSpPr>
          <p:cNvPr id="40" name="矩形 39"/>
          <p:cNvSpPr/>
          <p:nvPr/>
        </p:nvSpPr>
        <p:spPr>
          <a:xfrm>
            <a:off x="6412250" y="1600800"/>
            <a:ext cx="1760720" cy="991364"/>
          </a:xfrm>
          <a:prstGeom prst="rect">
            <a:avLst/>
          </a:prstGeom>
        </p:spPr>
        <p:txBody>
          <a:bodyPr wrap="square" lIns="67376" tIns="33688" rIns="67376" bIns="33688">
            <a:spAutoFit/>
          </a:bodyPr>
          <a:lstStyle/>
          <a:p>
            <a:pPr marL="0" lvl="1"/>
            <a:r>
              <a:rPr lang="en-US" altLang="zh-CN" sz="6000" b="1" dirty="0" smtClean="0">
                <a:solidFill>
                  <a:schemeClr val="bg1"/>
                </a:solidFill>
                <a:latin typeface="微软雅黑" pitchFamily="34" charset="-122"/>
                <a:ea typeface="微软雅黑" pitchFamily="34" charset="-122"/>
              </a:rPr>
              <a:t>X</a:t>
            </a:r>
            <a:endParaRPr lang="zh-CN" altLang="en-US" sz="6000" b="1" dirty="0">
              <a:solidFill>
                <a:schemeClr val="bg1"/>
              </a:solidFill>
              <a:latin typeface="微软雅黑" pitchFamily="34" charset="-122"/>
              <a:ea typeface="微软雅黑" pitchFamily="34" charset="-122"/>
            </a:endParaRPr>
          </a:p>
        </p:txBody>
      </p:sp>
      <p:sp>
        <p:nvSpPr>
          <p:cNvPr id="41" name="矩形 40"/>
          <p:cNvSpPr/>
          <p:nvPr/>
        </p:nvSpPr>
        <p:spPr>
          <a:xfrm>
            <a:off x="1892010" y="478870"/>
            <a:ext cx="5217104" cy="622032"/>
          </a:xfrm>
          <a:prstGeom prst="rect">
            <a:avLst/>
          </a:prstGeom>
        </p:spPr>
        <p:txBody>
          <a:bodyPr wrap="square" lIns="67376" tIns="33688" rIns="67376" bIns="33688">
            <a:spAutoFit/>
          </a:bodyPr>
          <a:lstStyle/>
          <a:p>
            <a:pPr marL="0" lvl="1" algn="ctr"/>
            <a:r>
              <a:rPr lang="en-US" altLang="zh-CN" sz="3600" spc="600" dirty="0" smtClean="0">
                <a:solidFill>
                  <a:schemeClr val="bg1"/>
                </a:solidFill>
                <a:latin typeface="微软雅黑" pitchFamily="34" charset="-122"/>
                <a:ea typeface="微软雅黑" pitchFamily="34" charset="-122"/>
              </a:rPr>
              <a:t>XXX</a:t>
            </a:r>
            <a:r>
              <a:rPr lang="zh-CN" altLang="en-US" sz="3600" spc="600" dirty="0" smtClean="0">
                <a:solidFill>
                  <a:schemeClr val="bg1"/>
                </a:solidFill>
                <a:latin typeface="微软雅黑" pitchFamily="34" charset="-122"/>
                <a:ea typeface="微软雅黑" pitchFamily="34" charset="-122"/>
              </a:rPr>
              <a:t>大学</a:t>
            </a:r>
            <a:endParaRPr lang="zh-CN" altLang="en-US" sz="3600" spc="600" dirty="0">
              <a:solidFill>
                <a:schemeClr val="bg1"/>
              </a:solidFill>
              <a:latin typeface="微软雅黑" pitchFamily="34" charset="-122"/>
              <a:ea typeface="微软雅黑" pitchFamily="34" charset="-122"/>
            </a:endParaRPr>
          </a:p>
        </p:txBody>
      </p:sp>
      <p:sp>
        <p:nvSpPr>
          <p:cNvPr id="42" name="矩形 41"/>
          <p:cNvSpPr/>
          <p:nvPr/>
        </p:nvSpPr>
        <p:spPr>
          <a:xfrm>
            <a:off x="235826" y="2952204"/>
            <a:ext cx="8529472" cy="945197"/>
          </a:xfrm>
          <a:prstGeom prst="rect">
            <a:avLst/>
          </a:prstGeom>
        </p:spPr>
        <p:txBody>
          <a:bodyPr wrap="square" lIns="67376" tIns="33688" rIns="67376" bIns="33688">
            <a:spAutoFit/>
          </a:bodyPr>
          <a:lstStyle/>
          <a:p>
            <a:pPr marL="0" lvl="1" algn="ctr"/>
            <a:r>
              <a:rPr lang="zh-CN" altLang="en-US" sz="5700" dirty="0">
                <a:solidFill>
                  <a:srgbClr val="004A82"/>
                </a:solidFill>
                <a:latin typeface="微软雅黑" pitchFamily="34" charset="-122"/>
                <a:ea typeface="微软雅黑" pitchFamily="34" charset="-122"/>
              </a:rPr>
              <a:t>感谢您的</a:t>
            </a:r>
            <a:r>
              <a:rPr lang="zh-CN" altLang="en-US" sz="5700" dirty="0" smtClean="0">
                <a:solidFill>
                  <a:srgbClr val="004A82"/>
                </a:solidFill>
                <a:latin typeface="微软雅黑" pitchFamily="34" charset="-122"/>
                <a:ea typeface="微软雅黑" pitchFamily="34" charset="-122"/>
              </a:rPr>
              <a:t>观看</a:t>
            </a:r>
            <a:endParaRPr lang="zh-CN" altLang="en-US" sz="5700" dirty="0">
              <a:solidFill>
                <a:srgbClr val="004A82"/>
              </a:solidFill>
              <a:latin typeface="微软雅黑" pitchFamily="34" charset="-122"/>
              <a:ea typeface="微软雅黑" pitchFamily="34" charset="-122"/>
            </a:endParaRPr>
          </a:p>
        </p:txBody>
      </p:sp>
      <p:sp>
        <p:nvSpPr>
          <p:cNvPr id="44" name="矩形 43"/>
          <p:cNvSpPr/>
          <p:nvPr/>
        </p:nvSpPr>
        <p:spPr>
          <a:xfrm>
            <a:off x="1476226" y="4032324"/>
            <a:ext cx="5364596" cy="375811"/>
          </a:xfrm>
          <a:prstGeom prst="rect">
            <a:avLst/>
          </a:prstGeom>
        </p:spPr>
        <p:txBody>
          <a:bodyPr wrap="square" lIns="67376" tIns="33688" rIns="67376" bIns="33688">
            <a:spAutoFit/>
          </a:bodyPr>
          <a:lstStyle/>
          <a:p>
            <a:pPr marL="0" lvl="1" algn="ctr"/>
            <a:r>
              <a:rPr lang="zh-CN" altLang="en-US" sz="2000" dirty="0">
                <a:solidFill>
                  <a:srgbClr val="004A82"/>
                </a:solidFill>
                <a:latin typeface="微软雅黑" pitchFamily="34" charset="-122"/>
                <a:ea typeface="微软雅黑" pitchFamily="34" charset="-122"/>
              </a:rPr>
              <a:t>答辩人</a:t>
            </a:r>
            <a:r>
              <a:rPr lang="zh-CN" altLang="en-US" sz="2000" dirty="0" smtClean="0">
                <a:solidFill>
                  <a:srgbClr val="004A82"/>
                </a:solidFill>
                <a:latin typeface="微软雅黑" pitchFamily="34" charset="-122"/>
                <a:ea typeface="微软雅黑" pitchFamily="34" charset="-122"/>
              </a:rPr>
              <a:t>：</a:t>
            </a:r>
            <a:r>
              <a:rPr lang="zh-CN" altLang="en-US" sz="2000" dirty="0">
                <a:solidFill>
                  <a:srgbClr val="004A82"/>
                </a:solidFill>
                <a:latin typeface="微软雅黑" pitchFamily="34" charset="-122"/>
                <a:ea typeface="微软雅黑" pitchFamily="34" charset="-122"/>
              </a:rPr>
              <a:t>青</a:t>
            </a:r>
            <a:r>
              <a:rPr lang="zh-CN" altLang="en-US" sz="2000" dirty="0" smtClean="0">
                <a:solidFill>
                  <a:srgbClr val="004A82"/>
                </a:solidFill>
                <a:latin typeface="微软雅黑" pitchFamily="34" charset="-122"/>
                <a:ea typeface="微软雅黑" pitchFamily="34" charset="-122"/>
              </a:rPr>
              <a:t>课      </a:t>
            </a:r>
            <a:r>
              <a:rPr lang="zh-CN" altLang="en-US" sz="2000" dirty="0" smtClean="0">
                <a:solidFill>
                  <a:srgbClr val="004A82"/>
                </a:solidFill>
                <a:latin typeface="微软雅黑" pitchFamily="34" charset="-122"/>
                <a:ea typeface="微软雅黑" pitchFamily="34" charset="-122"/>
              </a:rPr>
              <a:t>导师：青课</a:t>
            </a:r>
            <a:endParaRPr lang="zh-CN" altLang="en-US" sz="2000" dirty="0">
              <a:solidFill>
                <a:srgbClr val="004A82"/>
              </a:solidFill>
              <a:latin typeface="微软雅黑" pitchFamily="34" charset="-122"/>
              <a:ea typeface="微软雅黑" pitchFamily="34" charset="-122"/>
            </a:endParaRPr>
          </a:p>
        </p:txBody>
      </p:sp>
    </p:spTree>
    <p:extLst>
      <p:ext uri="{BB962C8B-B14F-4D97-AF65-F5344CB8AC3E}">
        <p14:creationId xmlns:p14="http://schemas.microsoft.com/office/powerpoint/2010/main" val="244625155"/>
      </p:ext>
    </p:extLst>
  </p:cSld>
  <p:clrMapOvr>
    <a:masterClrMapping/>
  </p:clrMapOvr>
  <mc:AlternateContent xmlns:mc="http://schemas.openxmlformats.org/markup-compatibility/2006" xmlns:p14="http://schemas.microsoft.com/office/powerpoint/2010/main">
    <mc:Choice Requires="p14">
      <p:transition spd="slow" p14:dur="2000" advTm="5994"/>
    </mc:Choice>
    <mc:Fallback xmlns="">
      <p:transition spd="slow" advTm="59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randombar(horizontal)">
                                      <p:cBhvr>
                                        <p:cTn id="11" dur="500"/>
                                        <p:tgtEl>
                                          <p:spTgt spid="37"/>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randombar(horizontal)">
                                      <p:cBhvr>
                                        <p:cTn id="15" dur="500"/>
                                        <p:tgtEl>
                                          <p:spTgt spid="38"/>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randombar(horizontal)">
                                      <p:cBhvr>
                                        <p:cTn id="19" dur="500"/>
                                        <p:tgtEl>
                                          <p:spTgt spid="39"/>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randombar(horizontal)">
                                      <p:cBhvr>
                                        <p:cTn id="23" dur="500"/>
                                        <p:tgtEl>
                                          <p:spTgt spid="4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wipe(left)">
                                      <p:cBhvr>
                                        <p:cTn id="27" dur="500"/>
                                        <p:tgtEl>
                                          <p:spTgt spid="42"/>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1000"/>
                                        <p:tgtEl>
                                          <p:spTgt spid="44"/>
                                        </p:tgtEl>
                                      </p:cBhvr>
                                    </p:animEffect>
                                    <p:anim calcmode="lin" valueType="num">
                                      <p:cBhvr>
                                        <p:cTn id="32" dur="1000" fill="hold"/>
                                        <p:tgtEl>
                                          <p:spTgt spid="44"/>
                                        </p:tgtEl>
                                        <p:attrNameLst>
                                          <p:attrName>ppt_x</p:attrName>
                                        </p:attrNameLst>
                                      </p:cBhvr>
                                      <p:tavLst>
                                        <p:tav tm="0">
                                          <p:val>
                                            <p:strVal val="#ppt_x"/>
                                          </p:val>
                                        </p:tav>
                                        <p:tav tm="100000">
                                          <p:val>
                                            <p:strVal val="#ppt_x"/>
                                          </p:val>
                                        </p:tav>
                                      </p:tavLst>
                                    </p:anim>
                                    <p:anim calcmode="lin" valueType="num">
                                      <p:cBhvr>
                                        <p:cTn id="33"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123732" y="-124"/>
            <a:ext cx="9160798" cy="5040313"/>
          </a:xfrm>
          <a:prstGeom prst="rect">
            <a:avLst/>
          </a:prstGeom>
        </p:spPr>
      </p:pic>
      <p:sp>
        <p:nvSpPr>
          <p:cNvPr id="29" name="椭圆 28"/>
          <p:cNvSpPr/>
          <p:nvPr/>
        </p:nvSpPr>
        <p:spPr>
          <a:xfrm>
            <a:off x="3813010" y="753681"/>
            <a:ext cx="1080120" cy="1080120"/>
          </a:xfrm>
          <a:prstGeom prst="ellipse">
            <a:avLst/>
          </a:prstGeom>
          <a:solidFill>
            <a:schemeClr val="bg1"/>
          </a:solidFill>
          <a:ln w="152400" cmpd="sng">
            <a:solidFill>
              <a:srgbClr val="004A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4068514" y="801063"/>
            <a:ext cx="1760720" cy="991364"/>
          </a:xfrm>
          <a:prstGeom prst="rect">
            <a:avLst/>
          </a:prstGeom>
        </p:spPr>
        <p:txBody>
          <a:bodyPr wrap="square" lIns="67376" tIns="33688" rIns="67376" bIns="33688">
            <a:spAutoFit/>
          </a:bodyPr>
          <a:lstStyle/>
          <a:p>
            <a:pPr marL="0" lvl="1"/>
            <a:r>
              <a:rPr lang="en-US" altLang="zh-CN" sz="6000" dirty="0">
                <a:solidFill>
                  <a:srgbClr val="004A82"/>
                </a:solidFill>
                <a:latin typeface="微软雅黑" pitchFamily="34" charset="-122"/>
                <a:ea typeface="微软雅黑" pitchFamily="34" charset="-122"/>
              </a:rPr>
              <a:t>1</a:t>
            </a:r>
            <a:endParaRPr lang="zh-CN" altLang="en-US" sz="6000" dirty="0">
              <a:solidFill>
                <a:srgbClr val="004A82"/>
              </a:solidFill>
              <a:latin typeface="微软雅黑" pitchFamily="34" charset="-122"/>
              <a:ea typeface="微软雅黑" pitchFamily="34" charset="-122"/>
            </a:endParaRPr>
          </a:p>
        </p:txBody>
      </p:sp>
      <p:sp>
        <p:nvSpPr>
          <p:cNvPr id="46" name="矩形 45"/>
          <p:cNvSpPr/>
          <p:nvPr/>
        </p:nvSpPr>
        <p:spPr>
          <a:xfrm>
            <a:off x="3204418" y="2093243"/>
            <a:ext cx="2696824" cy="498921"/>
          </a:xfrm>
          <a:prstGeom prst="rect">
            <a:avLst/>
          </a:prstGeom>
        </p:spPr>
        <p:txBody>
          <a:bodyPr wrap="square" lIns="67376" tIns="33688" rIns="67376" bIns="33688">
            <a:spAutoFit/>
          </a:bodyPr>
          <a:lstStyle/>
          <a:p>
            <a:pPr marL="0" lvl="1"/>
            <a:r>
              <a:rPr lang="zh-CN" altLang="en-US" sz="2800" dirty="0">
                <a:solidFill>
                  <a:srgbClr val="004A82"/>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3509876293"/>
      </p:ext>
    </p:extLst>
  </p:cSld>
  <p:clrMapOvr>
    <a:masterClrMapping/>
  </p:clrMapOvr>
  <mc:AlternateContent xmlns:mc="http://schemas.openxmlformats.org/markup-compatibility/2006" xmlns:p14="http://schemas.microsoft.com/office/powerpoint/2010/main">
    <mc:Choice Requires="p14">
      <p:transition spd="slow" p14:dur="2000" advTm="5337"/>
    </mc:Choice>
    <mc:Fallback xmlns="">
      <p:transition spd="slow" advTm="53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wipe(left)">
                                      <p:cBhvr>
                                        <p:cTn id="1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圆角矩形 38"/>
          <p:cNvSpPr/>
          <p:nvPr/>
        </p:nvSpPr>
        <p:spPr>
          <a:xfrm>
            <a:off x="3492450" y="-576188"/>
            <a:ext cx="1728192" cy="1106898"/>
          </a:xfrm>
          <a:prstGeom prst="round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5"/>
          <p:cNvSpPr/>
          <p:nvPr/>
        </p:nvSpPr>
        <p:spPr>
          <a:xfrm rot="2919292">
            <a:off x="4574730" y="2096640"/>
            <a:ext cx="585674" cy="540342"/>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矩形 5"/>
          <p:cNvSpPr/>
          <p:nvPr/>
        </p:nvSpPr>
        <p:spPr>
          <a:xfrm rot="18719445">
            <a:off x="3738238" y="2048019"/>
            <a:ext cx="585674" cy="540342"/>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 name="组合 3"/>
          <p:cNvGrpSpPr/>
          <p:nvPr/>
        </p:nvGrpSpPr>
        <p:grpSpPr>
          <a:xfrm>
            <a:off x="3333303" y="1651714"/>
            <a:ext cx="744076" cy="740916"/>
            <a:chOff x="4416945" y="2276872"/>
            <a:chExt cx="1008112" cy="1008112"/>
          </a:xfrm>
        </p:grpSpPr>
        <p:sp>
          <p:nvSpPr>
            <p:cNvPr id="5" name="椭圆 4"/>
            <p:cNvSpPr/>
            <p:nvPr/>
          </p:nvSpPr>
          <p:spPr>
            <a:xfrm>
              <a:off x="4416945" y="2276872"/>
              <a:ext cx="1008112" cy="1008112"/>
            </a:xfrm>
            <a:prstGeom prst="ellipse">
              <a:avLst/>
            </a:prstGeom>
            <a:solidFill>
              <a:srgbClr val="004A8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Freeform 92"/>
            <p:cNvSpPr>
              <a:spLocks noEditPoints="1"/>
            </p:cNvSpPr>
            <p:nvPr/>
          </p:nvSpPr>
          <p:spPr bwMode="auto">
            <a:xfrm>
              <a:off x="4780507" y="2642667"/>
              <a:ext cx="280988" cy="287338"/>
            </a:xfrm>
            <a:custGeom>
              <a:avLst/>
              <a:gdLst>
                <a:gd name="T0" fmla="*/ 161 w 195"/>
                <a:gd name="T1" fmla="*/ 101 h 200"/>
                <a:gd name="T2" fmla="*/ 152 w 195"/>
                <a:gd name="T3" fmla="*/ 99 h 200"/>
                <a:gd name="T4" fmla="*/ 159 w 195"/>
                <a:gd name="T5" fmla="*/ 87 h 200"/>
                <a:gd name="T6" fmla="*/ 161 w 195"/>
                <a:gd name="T7" fmla="*/ 87 h 200"/>
                <a:gd name="T8" fmla="*/ 184 w 195"/>
                <a:gd name="T9" fmla="*/ 46 h 200"/>
                <a:gd name="T10" fmla="*/ 164 w 195"/>
                <a:gd name="T11" fmla="*/ 23 h 200"/>
                <a:gd name="T12" fmla="*/ 164 w 195"/>
                <a:gd name="T13" fmla="*/ 9 h 200"/>
                <a:gd name="T14" fmla="*/ 195 w 195"/>
                <a:gd name="T15" fmla="*/ 46 h 200"/>
                <a:gd name="T16" fmla="*/ 161 w 195"/>
                <a:gd name="T17" fmla="*/ 101 h 200"/>
                <a:gd name="T18" fmla="*/ 98 w 195"/>
                <a:gd name="T19" fmla="*/ 130 h 200"/>
                <a:gd name="T20" fmla="*/ 36 w 195"/>
                <a:gd name="T21" fmla="*/ 40 h 200"/>
                <a:gd name="T22" fmla="*/ 36 w 195"/>
                <a:gd name="T23" fmla="*/ 0 h 200"/>
                <a:gd name="T24" fmla="*/ 160 w 195"/>
                <a:gd name="T25" fmla="*/ 0 h 200"/>
                <a:gd name="T26" fmla="*/ 160 w 195"/>
                <a:gd name="T27" fmla="*/ 40 h 200"/>
                <a:gd name="T28" fmla="*/ 98 w 195"/>
                <a:gd name="T29" fmla="*/ 130 h 200"/>
                <a:gd name="T30" fmla="*/ 67 w 195"/>
                <a:gd name="T31" fmla="*/ 12 h 200"/>
                <a:gd name="T32" fmla="*/ 52 w 195"/>
                <a:gd name="T33" fmla="*/ 12 h 200"/>
                <a:gd name="T34" fmla="*/ 99 w 195"/>
                <a:gd name="T35" fmla="*/ 119 h 200"/>
                <a:gd name="T36" fmla="*/ 67 w 195"/>
                <a:gd name="T37" fmla="*/ 12 h 200"/>
                <a:gd name="T38" fmla="*/ 34 w 195"/>
                <a:gd name="T39" fmla="*/ 87 h 200"/>
                <a:gd name="T40" fmla="*/ 36 w 195"/>
                <a:gd name="T41" fmla="*/ 87 h 200"/>
                <a:gd name="T42" fmla="*/ 43 w 195"/>
                <a:gd name="T43" fmla="*/ 99 h 200"/>
                <a:gd name="T44" fmla="*/ 34 w 195"/>
                <a:gd name="T45" fmla="*/ 101 h 200"/>
                <a:gd name="T46" fmla="*/ 0 w 195"/>
                <a:gd name="T47" fmla="*/ 46 h 200"/>
                <a:gd name="T48" fmla="*/ 31 w 195"/>
                <a:gd name="T49" fmla="*/ 9 h 200"/>
                <a:gd name="T50" fmla="*/ 31 w 195"/>
                <a:gd name="T51" fmla="*/ 23 h 200"/>
                <a:gd name="T52" fmla="*/ 11 w 195"/>
                <a:gd name="T53" fmla="*/ 46 h 200"/>
                <a:gd name="T54" fmla="*/ 34 w 195"/>
                <a:gd name="T55" fmla="*/ 87 h 200"/>
                <a:gd name="T56" fmla="*/ 87 w 195"/>
                <a:gd name="T57" fmla="*/ 147 h 200"/>
                <a:gd name="T58" fmla="*/ 97 w 195"/>
                <a:gd name="T59" fmla="*/ 136 h 200"/>
                <a:gd name="T60" fmla="*/ 108 w 195"/>
                <a:gd name="T61" fmla="*/ 147 h 200"/>
                <a:gd name="T62" fmla="*/ 97 w 195"/>
                <a:gd name="T63" fmla="*/ 157 h 200"/>
                <a:gd name="T64" fmla="*/ 87 w 195"/>
                <a:gd name="T65" fmla="*/ 147 h 200"/>
                <a:gd name="T66" fmla="*/ 128 w 195"/>
                <a:gd name="T67" fmla="*/ 170 h 200"/>
                <a:gd name="T68" fmla="*/ 118 w 195"/>
                <a:gd name="T69" fmla="*/ 180 h 200"/>
                <a:gd name="T70" fmla="*/ 78 w 195"/>
                <a:gd name="T71" fmla="*/ 180 h 200"/>
                <a:gd name="T72" fmla="*/ 68 w 195"/>
                <a:gd name="T73" fmla="*/ 170 h 200"/>
                <a:gd name="T74" fmla="*/ 78 w 195"/>
                <a:gd name="T75" fmla="*/ 160 h 200"/>
                <a:gd name="T76" fmla="*/ 118 w 195"/>
                <a:gd name="T77" fmla="*/ 160 h 200"/>
                <a:gd name="T78" fmla="*/ 128 w 195"/>
                <a:gd name="T79" fmla="*/ 170 h 200"/>
                <a:gd name="T80" fmla="*/ 58 w 195"/>
                <a:gd name="T81" fmla="*/ 184 h 200"/>
                <a:gd name="T82" fmla="*/ 134 w 195"/>
                <a:gd name="T83" fmla="*/ 184 h 200"/>
                <a:gd name="T84" fmla="*/ 144 w 195"/>
                <a:gd name="T85" fmla="*/ 200 h 200"/>
                <a:gd name="T86" fmla="*/ 48 w 195"/>
                <a:gd name="T87" fmla="*/ 200 h 200"/>
                <a:gd name="T88" fmla="*/ 58 w 195"/>
                <a:gd name="T89" fmla="*/ 18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00">
                  <a:moveTo>
                    <a:pt x="161" y="101"/>
                  </a:moveTo>
                  <a:cubicBezTo>
                    <a:pt x="158" y="101"/>
                    <a:pt x="155" y="100"/>
                    <a:pt x="152" y="99"/>
                  </a:cubicBezTo>
                  <a:cubicBezTo>
                    <a:pt x="155" y="96"/>
                    <a:pt x="157" y="92"/>
                    <a:pt x="159" y="87"/>
                  </a:cubicBezTo>
                  <a:cubicBezTo>
                    <a:pt x="159" y="87"/>
                    <a:pt x="160" y="87"/>
                    <a:pt x="161" y="87"/>
                  </a:cubicBezTo>
                  <a:cubicBezTo>
                    <a:pt x="176" y="87"/>
                    <a:pt x="184" y="64"/>
                    <a:pt x="184" y="46"/>
                  </a:cubicBezTo>
                  <a:cubicBezTo>
                    <a:pt x="184" y="31"/>
                    <a:pt x="175" y="23"/>
                    <a:pt x="164" y="23"/>
                  </a:cubicBezTo>
                  <a:cubicBezTo>
                    <a:pt x="164" y="18"/>
                    <a:pt x="164" y="13"/>
                    <a:pt x="164" y="9"/>
                  </a:cubicBezTo>
                  <a:cubicBezTo>
                    <a:pt x="181" y="9"/>
                    <a:pt x="195" y="23"/>
                    <a:pt x="195" y="46"/>
                  </a:cubicBezTo>
                  <a:cubicBezTo>
                    <a:pt x="195" y="71"/>
                    <a:pt x="182" y="101"/>
                    <a:pt x="161" y="101"/>
                  </a:cubicBezTo>
                  <a:close/>
                  <a:moveTo>
                    <a:pt x="98" y="130"/>
                  </a:moveTo>
                  <a:cubicBezTo>
                    <a:pt x="65" y="130"/>
                    <a:pt x="36" y="90"/>
                    <a:pt x="36" y="40"/>
                  </a:cubicBezTo>
                  <a:cubicBezTo>
                    <a:pt x="36" y="37"/>
                    <a:pt x="36" y="3"/>
                    <a:pt x="36" y="0"/>
                  </a:cubicBezTo>
                  <a:cubicBezTo>
                    <a:pt x="160" y="0"/>
                    <a:pt x="160" y="0"/>
                    <a:pt x="160" y="0"/>
                  </a:cubicBezTo>
                  <a:cubicBezTo>
                    <a:pt x="160" y="3"/>
                    <a:pt x="160" y="37"/>
                    <a:pt x="160" y="40"/>
                  </a:cubicBezTo>
                  <a:cubicBezTo>
                    <a:pt x="160" y="90"/>
                    <a:pt x="131" y="130"/>
                    <a:pt x="98" y="130"/>
                  </a:cubicBezTo>
                  <a:close/>
                  <a:moveTo>
                    <a:pt x="67" y="12"/>
                  </a:moveTo>
                  <a:cubicBezTo>
                    <a:pt x="52" y="12"/>
                    <a:pt x="52" y="12"/>
                    <a:pt x="52" y="12"/>
                  </a:cubicBezTo>
                  <a:cubicBezTo>
                    <a:pt x="52" y="12"/>
                    <a:pt x="50" y="116"/>
                    <a:pt x="99" y="119"/>
                  </a:cubicBezTo>
                  <a:cubicBezTo>
                    <a:pt x="62" y="92"/>
                    <a:pt x="67" y="12"/>
                    <a:pt x="67" y="12"/>
                  </a:cubicBezTo>
                  <a:close/>
                  <a:moveTo>
                    <a:pt x="34" y="87"/>
                  </a:moveTo>
                  <a:cubicBezTo>
                    <a:pt x="35" y="87"/>
                    <a:pt x="36" y="87"/>
                    <a:pt x="36" y="87"/>
                  </a:cubicBezTo>
                  <a:cubicBezTo>
                    <a:pt x="38" y="92"/>
                    <a:pt x="40" y="96"/>
                    <a:pt x="43" y="99"/>
                  </a:cubicBezTo>
                  <a:cubicBezTo>
                    <a:pt x="40" y="100"/>
                    <a:pt x="37" y="101"/>
                    <a:pt x="34" y="101"/>
                  </a:cubicBezTo>
                  <a:cubicBezTo>
                    <a:pt x="13" y="101"/>
                    <a:pt x="0" y="71"/>
                    <a:pt x="0" y="46"/>
                  </a:cubicBezTo>
                  <a:cubicBezTo>
                    <a:pt x="0" y="23"/>
                    <a:pt x="14" y="9"/>
                    <a:pt x="31" y="9"/>
                  </a:cubicBezTo>
                  <a:cubicBezTo>
                    <a:pt x="31" y="13"/>
                    <a:pt x="31" y="18"/>
                    <a:pt x="31" y="23"/>
                  </a:cubicBezTo>
                  <a:cubicBezTo>
                    <a:pt x="20" y="23"/>
                    <a:pt x="11" y="31"/>
                    <a:pt x="11" y="46"/>
                  </a:cubicBezTo>
                  <a:cubicBezTo>
                    <a:pt x="11" y="64"/>
                    <a:pt x="19" y="87"/>
                    <a:pt x="34" y="87"/>
                  </a:cubicBezTo>
                  <a:close/>
                  <a:moveTo>
                    <a:pt x="87" y="147"/>
                  </a:moveTo>
                  <a:cubicBezTo>
                    <a:pt x="87" y="141"/>
                    <a:pt x="91" y="136"/>
                    <a:pt x="97" y="136"/>
                  </a:cubicBezTo>
                  <a:cubicBezTo>
                    <a:pt x="103" y="136"/>
                    <a:pt x="108" y="141"/>
                    <a:pt x="108" y="147"/>
                  </a:cubicBezTo>
                  <a:cubicBezTo>
                    <a:pt x="108" y="153"/>
                    <a:pt x="103" y="157"/>
                    <a:pt x="97" y="157"/>
                  </a:cubicBezTo>
                  <a:cubicBezTo>
                    <a:pt x="91" y="157"/>
                    <a:pt x="87" y="153"/>
                    <a:pt x="87" y="147"/>
                  </a:cubicBezTo>
                  <a:close/>
                  <a:moveTo>
                    <a:pt x="128" y="170"/>
                  </a:moveTo>
                  <a:cubicBezTo>
                    <a:pt x="128" y="176"/>
                    <a:pt x="123" y="180"/>
                    <a:pt x="118" y="180"/>
                  </a:cubicBezTo>
                  <a:cubicBezTo>
                    <a:pt x="78" y="180"/>
                    <a:pt x="78" y="180"/>
                    <a:pt x="78" y="180"/>
                  </a:cubicBezTo>
                  <a:cubicBezTo>
                    <a:pt x="72" y="180"/>
                    <a:pt x="68" y="176"/>
                    <a:pt x="68" y="170"/>
                  </a:cubicBezTo>
                  <a:cubicBezTo>
                    <a:pt x="68" y="165"/>
                    <a:pt x="72" y="160"/>
                    <a:pt x="78" y="160"/>
                  </a:cubicBezTo>
                  <a:cubicBezTo>
                    <a:pt x="118" y="160"/>
                    <a:pt x="118" y="160"/>
                    <a:pt x="118" y="160"/>
                  </a:cubicBezTo>
                  <a:cubicBezTo>
                    <a:pt x="123" y="160"/>
                    <a:pt x="128" y="165"/>
                    <a:pt x="128" y="170"/>
                  </a:cubicBezTo>
                  <a:close/>
                  <a:moveTo>
                    <a:pt x="58" y="184"/>
                  </a:moveTo>
                  <a:cubicBezTo>
                    <a:pt x="134" y="184"/>
                    <a:pt x="134" y="184"/>
                    <a:pt x="134" y="184"/>
                  </a:cubicBezTo>
                  <a:cubicBezTo>
                    <a:pt x="143" y="184"/>
                    <a:pt x="144" y="195"/>
                    <a:pt x="144" y="200"/>
                  </a:cubicBezTo>
                  <a:cubicBezTo>
                    <a:pt x="102" y="200"/>
                    <a:pt x="88" y="200"/>
                    <a:pt x="48" y="200"/>
                  </a:cubicBezTo>
                  <a:cubicBezTo>
                    <a:pt x="48" y="195"/>
                    <a:pt x="48" y="184"/>
                    <a:pt x="58" y="18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3978062" y="2233863"/>
            <a:ext cx="949047" cy="945016"/>
            <a:chOff x="5290496" y="3068960"/>
            <a:chExt cx="1285817" cy="1285817"/>
          </a:xfrm>
        </p:grpSpPr>
        <p:sp>
          <p:nvSpPr>
            <p:cNvPr id="8" name="椭圆 7"/>
            <p:cNvSpPr/>
            <p:nvPr/>
          </p:nvSpPr>
          <p:spPr>
            <a:xfrm>
              <a:off x="5290496" y="3068960"/>
              <a:ext cx="1285817" cy="1285817"/>
            </a:xfrm>
            <a:prstGeom prst="ellipse">
              <a:avLst/>
            </a:prstGeom>
            <a:solidFill>
              <a:srgbClr val="004A8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9" name="Freeform 90"/>
            <p:cNvSpPr>
              <a:spLocks noEditPoints="1"/>
            </p:cNvSpPr>
            <p:nvPr/>
          </p:nvSpPr>
          <p:spPr bwMode="auto">
            <a:xfrm>
              <a:off x="5837798" y="3501008"/>
              <a:ext cx="332982" cy="354529"/>
            </a:xfrm>
            <a:custGeom>
              <a:avLst/>
              <a:gdLst>
                <a:gd name="T0" fmla="*/ 20 w 188"/>
                <a:gd name="T1" fmla="*/ 116 h 200"/>
                <a:gd name="T2" fmla="*/ 160 w 188"/>
                <a:gd name="T3" fmla="*/ 96 h 200"/>
                <a:gd name="T4" fmla="*/ 180 w 188"/>
                <a:gd name="T5" fmla="*/ 56 h 200"/>
                <a:gd name="T6" fmla="*/ 180 w 188"/>
                <a:gd name="T7" fmla="*/ 36 h 200"/>
                <a:gd name="T8" fmla="*/ 20 w 188"/>
                <a:gd name="T9" fmla="*/ 8 h 200"/>
                <a:gd name="T10" fmla="*/ 188 w 188"/>
                <a:gd name="T11" fmla="*/ 104 h 200"/>
                <a:gd name="T12" fmla="*/ 120 w 188"/>
                <a:gd name="T13" fmla="*/ 36 h 200"/>
                <a:gd name="T14" fmla="*/ 120 w 188"/>
                <a:gd name="T15" fmla="*/ 56 h 200"/>
                <a:gd name="T16" fmla="*/ 100 w 188"/>
                <a:gd name="T17" fmla="*/ 36 h 200"/>
                <a:gd name="T18" fmla="*/ 40 w 188"/>
                <a:gd name="T19" fmla="*/ 56 h 200"/>
                <a:gd name="T20" fmla="*/ 60 w 188"/>
                <a:gd name="T21" fmla="*/ 56 h 200"/>
                <a:gd name="T22" fmla="*/ 40 w 188"/>
                <a:gd name="T23" fmla="*/ 96 h 200"/>
                <a:gd name="T24" fmla="*/ 60 w 188"/>
                <a:gd name="T25" fmla="*/ 96 h 200"/>
                <a:gd name="T26" fmla="*/ 80 w 188"/>
                <a:gd name="T27" fmla="*/ 96 h 200"/>
                <a:gd name="T28" fmla="*/ 140 w 188"/>
                <a:gd name="T29" fmla="*/ 76 h 200"/>
                <a:gd name="T30" fmla="*/ 120 w 188"/>
                <a:gd name="T31" fmla="*/ 76 h 200"/>
                <a:gd name="T32" fmla="*/ 160 w 188"/>
                <a:gd name="T33" fmla="*/ 56 h 200"/>
                <a:gd name="T34" fmla="*/ 140 w 188"/>
                <a:gd name="T35" fmla="*/ 56 h 200"/>
                <a:gd name="T36" fmla="*/ 120 w 188"/>
                <a:gd name="T37" fmla="*/ 56 h 200"/>
                <a:gd name="T38" fmla="*/ 60 w 188"/>
                <a:gd name="T39" fmla="*/ 76 h 200"/>
                <a:gd name="T40" fmla="*/ 80 w 188"/>
                <a:gd name="T41" fmla="*/ 76 h 200"/>
                <a:gd name="T42" fmla="*/ 16 w 188"/>
                <a:gd name="T43" fmla="*/ 192 h 200"/>
                <a:gd name="T44" fmla="*/ 0 w 188"/>
                <a:gd name="T45" fmla="*/ 8 h 200"/>
                <a:gd name="T46" fmla="*/ 16 w 188"/>
                <a:gd name="T47" fmla="*/ 124 h 200"/>
                <a:gd name="T48" fmla="*/ 16 w 188"/>
                <a:gd name="T49" fmla="*/ 124 h 200"/>
                <a:gd name="T50" fmla="*/ 140 w 188"/>
                <a:gd name="T51" fmla="*/ 96 h 200"/>
                <a:gd name="T52" fmla="*/ 120 w 188"/>
                <a:gd name="T53" fmla="*/ 116 h 200"/>
                <a:gd name="T54" fmla="*/ 120 w 188"/>
                <a:gd name="T55" fmla="*/ 96 h 200"/>
                <a:gd name="T56" fmla="*/ 60 w 188"/>
                <a:gd name="T57" fmla="*/ 116 h 200"/>
                <a:gd name="T58" fmla="*/ 80 w 188"/>
                <a:gd name="T59" fmla="*/ 116 h 200"/>
                <a:gd name="T60" fmla="*/ 40 w 188"/>
                <a:gd name="T61" fmla="*/ 96 h 200"/>
                <a:gd name="T62" fmla="*/ 20 w 188"/>
                <a:gd name="T63" fmla="*/ 76 h 200"/>
                <a:gd name="T64" fmla="*/ 40 w 188"/>
                <a:gd name="T65" fmla="*/ 76 h 200"/>
                <a:gd name="T66" fmla="*/ 20 w 188"/>
                <a:gd name="T67" fmla="*/ 16 h 200"/>
                <a:gd name="T68" fmla="*/ 40 w 188"/>
                <a:gd name="T69" fmla="*/ 36 h 200"/>
                <a:gd name="T70" fmla="*/ 60 w 188"/>
                <a:gd name="T71" fmla="*/ 16 h 200"/>
                <a:gd name="T72" fmla="*/ 80 w 188"/>
                <a:gd name="T73" fmla="*/ 36 h 200"/>
                <a:gd name="T74" fmla="*/ 100 w 188"/>
                <a:gd name="T75" fmla="*/ 16 h 200"/>
                <a:gd name="T76" fmla="*/ 120 w 188"/>
                <a:gd name="T77" fmla="*/ 36 h 200"/>
                <a:gd name="T78" fmla="*/ 140 w 188"/>
                <a:gd name="T79" fmla="*/ 16 h 200"/>
                <a:gd name="T80" fmla="*/ 160 w 188"/>
                <a:gd name="T81" fmla="*/ 36 h 200"/>
                <a:gd name="T82" fmla="*/ 20 w 188"/>
                <a:gd name="T83" fmla="*/ 8 h 200"/>
                <a:gd name="T84" fmla="*/ 20 w 188"/>
                <a:gd name="T85" fmla="*/ 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8" h="200">
                  <a:moveTo>
                    <a:pt x="168" y="124"/>
                  </a:moveTo>
                  <a:cubicBezTo>
                    <a:pt x="168" y="124"/>
                    <a:pt x="57" y="124"/>
                    <a:pt x="20" y="124"/>
                  </a:cubicBezTo>
                  <a:cubicBezTo>
                    <a:pt x="20" y="116"/>
                    <a:pt x="20" y="116"/>
                    <a:pt x="20" y="116"/>
                  </a:cubicBezTo>
                  <a:cubicBezTo>
                    <a:pt x="160" y="116"/>
                    <a:pt x="160" y="116"/>
                    <a:pt x="160" y="116"/>
                  </a:cubicBezTo>
                  <a:cubicBezTo>
                    <a:pt x="171" y="116"/>
                    <a:pt x="180" y="107"/>
                    <a:pt x="180" y="96"/>
                  </a:cubicBezTo>
                  <a:cubicBezTo>
                    <a:pt x="160" y="96"/>
                    <a:pt x="160" y="96"/>
                    <a:pt x="160" y="96"/>
                  </a:cubicBezTo>
                  <a:cubicBezTo>
                    <a:pt x="160" y="76"/>
                    <a:pt x="160" y="76"/>
                    <a:pt x="160" y="76"/>
                  </a:cubicBezTo>
                  <a:cubicBezTo>
                    <a:pt x="180" y="76"/>
                    <a:pt x="180" y="76"/>
                    <a:pt x="180" y="76"/>
                  </a:cubicBezTo>
                  <a:cubicBezTo>
                    <a:pt x="180" y="56"/>
                    <a:pt x="180" y="56"/>
                    <a:pt x="180" y="56"/>
                  </a:cubicBezTo>
                  <a:cubicBezTo>
                    <a:pt x="160" y="56"/>
                    <a:pt x="160" y="56"/>
                    <a:pt x="160" y="56"/>
                  </a:cubicBezTo>
                  <a:cubicBezTo>
                    <a:pt x="160" y="36"/>
                    <a:pt x="160" y="36"/>
                    <a:pt x="160" y="36"/>
                  </a:cubicBezTo>
                  <a:cubicBezTo>
                    <a:pt x="180" y="36"/>
                    <a:pt x="180" y="36"/>
                    <a:pt x="180" y="36"/>
                  </a:cubicBezTo>
                  <a:cubicBezTo>
                    <a:pt x="180" y="25"/>
                    <a:pt x="171" y="16"/>
                    <a:pt x="160" y="16"/>
                  </a:cubicBezTo>
                  <a:cubicBezTo>
                    <a:pt x="20" y="16"/>
                    <a:pt x="20" y="16"/>
                    <a:pt x="20" y="16"/>
                  </a:cubicBezTo>
                  <a:cubicBezTo>
                    <a:pt x="20" y="8"/>
                    <a:pt x="20" y="8"/>
                    <a:pt x="20" y="8"/>
                  </a:cubicBezTo>
                  <a:cubicBezTo>
                    <a:pt x="57" y="8"/>
                    <a:pt x="168" y="8"/>
                    <a:pt x="168" y="8"/>
                  </a:cubicBezTo>
                  <a:cubicBezTo>
                    <a:pt x="179" y="8"/>
                    <a:pt x="188" y="17"/>
                    <a:pt x="188" y="28"/>
                  </a:cubicBezTo>
                  <a:cubicBezTo>
                    <a:pt x="188" y="104"/>
                    <a:pt x="188" y="104"/>
                    <a:pt x="188" y="104"/>
                  </a:cubicBezTo>
                  <a:cubicBezTo>
                    <a:pt x="188" y="115"/>
                    <a:pt x="179" y="124"/>
                    <a:pt x="168" y="124"/>
                  </a:cubicBezTo>
                  <a:close/>
                  <a:moveTo>
                    <a:pt x="120" y="56"/>
                  </a:moveTo>
                  <a:cubicBezTo>
                    <a:pt x="120" y="36"/>
                    <a:pt x="120" y="36"/>
                    <a:pt x="120" y="36"/>
                  </a:cubicBezTo>
                  <a:cubicBezTo>
                    <a:pt x="140" y="36"/>
                    <a:pt x="140" y="36"/>
                    <a:pt x="140" y="36"/>
                  </a:cubicBezTo>
                  <a:cubicBezTo>
                    <a:pt x="140" y="56"/>
                    <a:pt x="140" y="56"/>
                    <a:pt x="140" y="56"/>
                  </a:cubicBezTo>
                  <a:lnTo>
                    <a:pt x="120" y="56"/>
                  </a:lnTo>
                  <a:close/>
                  <a:moveTo>
                    <a:pt x="80" y="56"/>
                  </a:moveTo>
                  <a:cubicBezTo>
                    <a:pt x="80" y="36"/>
                    <a:pt x="80" y="36"/>
                    <a:pt x="80" y="36"/>
                  </a:cubicBezTo>
                  <a:cubicBezTo>
                    <a:pt x="100" y="36"/>
                    <a:pt x="100" y="36"/>
                    <a:pt x="100" y="36"/>
                  </a:cubicBezTo>
                  <a:cubicBezTo>
                    <a:pt x="100" y="56"/>
                    <a:pt x="100" y="56"/>
                    <a:pt x="100" y="56"/>
                  </a:cubicBezTo>
                  <a:lnTo>
                    <a:pt x="80" y="56"/>
                  </a:lnTo>
                  <a:close/>
                  <a:moveTo>
                    <a:pt x="40" y="56"/>
                  </a:moveTo>
                  <a:cubicBezTo>
                    <a:pt x="40" y="36"/>
                    <a:pt x="40" y="36"/>
                    <a:pt x="40" y="36"/>
                  </a:cubicBezTo>
                  <a:cubicBezTo>
                    <a:pt x="60" y="36"/>
                    <a:pt x="60" y="36"/>
                    <a:pt x="60" y="36"/>
                  </a:cubicBezTo>
                  <a:cubicBezTo>
                    <a:pt x="60" y="56"/>
                    <a:pt x="60" y="56"/>
                    <a:pt x="60" y="56"/>
                  </a:cubicBezTo>
                  <a:lnTo>
                    <a:pt x="40" y="56"/>
                  </a:lnTo>
                  <a:close/>
                  <a:moveTo>
                    <a:pt x="60" y="96"/>
                  </a:moveTo>
                  <a:cubicBezTo>
                    <a:pt x="40" y="96"/>
                    <a:pt x="40" y="96"/>
                    <a:pt x="40" y="96"/>
                  </a:cubicBezTo>
                  <a:cubicBezTo>
                    <a:pt x="40" y="76"/>
                    <a:pt x="40" y="76"/>
                    <a:pt x="40" y="76"/>
                  </a:cubicBezTo>
                  <a:cubicBezTo>
                    <a:pt x="60" y="76"/>
                    <a:pt x="60" y="76"/>
                    <a:pt x="60" y="76"/>
                  </a:cubicBezTo>
                  <a:lnTo>
                    <a:pt x="60" y="96"/>
                  </a:lnTo>
                  <a:close/>
                  <a:moveTo>
                    <a:pt x="100" y="76"/>
                  </a:moveTo>
                  <a:cubicBezTo>
                    <a:pt x="100" y="96"/>
                    <a:pt x="100" y="96"/>
                    <a:pt x="100" y="96"/>
                  </a:cubicBezTo>
                  <a:cubicBezTo>
                    <a:pt x="80" y="96"/>
                    <a:pt x="80" y="96"/>
                    <a:pt x="80" y="96"/>
                  </a:cubicBezTo>
                  <a:cubicBezTo>
                    <a:pt x="80" y="76"/>
                    <a:pt x="80" y="76"/>
                    <a:pt x="80" y="76"/>
                  </a:cubicBezTo>
                  <a:lnTo>
                    <a:pt x="100" y="76"/>
                  </a:lnTo>
                  <a:close/>
                  <a:moveTo>
                    <a:pt x="140" y="76"/>
                  </a:moveTo>
                  <a:cubicBezTo>
                    <a:pt x="140" y="96"/>
                    <a:pt x="140" y="96"/>
                    <a:pt x="140" y="96"/>
                  </a:cubicBezTo>
                  <a:cubicBezTo>
                    <a:pt x="120" y="96"/>
                    <a:pt x="120" y="96"/>
                    <a:pt x="120" y="96"/>
                  </a:cubicBezTo>
                  <a:cubicBezTo>
                    <a:pt x="120" y="76"/>
                    <a:pt x="120" y="76"/>
                    <a:pt x="120" y="76"/>
                  </a:cubicBezTo>
                  <a:lnTo>
                    <a:pt x="140" y="76"/>
                  </a:lnTo>
                  <a:close/>
                  <a:moveTo>
                    <a:pt x="140" y="56"/>
                  </a:moveTo>
                  <a:cubicBezTo>
                    <a:pt x="160" y="56"/>
                    <a:pt x="160" y="56"/>
                    <a:pt x="160" y="56"/>
                  </a:cubicBezTo>
                  <a:cubicBezTo>
                    <a:pt x="160" y="76"/>
                    <a:pt x="160" y="76"/>
                    <a:pt x="160" y="76"/>
                  </a:cubicBezTo>
                  <a:cubicBezTo>
                    <a:pt x="140" y="76"/>
                    <a:pt x="140" y="76"/>
                    <a:pt x="140" y="76"/>
                  </a:cubicBezTo>
                  <a:lnTo>
                    <a:pt x="140" y="56"/>
                  </a:lnTo>
                  <a:close/>
                  <a:moveTo>
                    <a:pt x="100" y="76"/>
                  </a:moveTo>
                  <a:cubicBezTo>
                    <a:pt x="100" y="56"/>
                    <a:pt x="100" y="56"/>
                    <a:pt x="100" y="56"/>
                  </a:cubicBezTo>
                  <a:cubicBezTo>
                    <a:pt x="120" y="56"/>
                    <a:pt x="120" y="56"/>
                    <a:pt x="120" y="56"/>
                  </a:cubicBezTo>
                  <a:cubicBezTo>
                    <a:pt x="120" y="76"/>
                    <a:pt x="120" y="76"/>
                    <a:pt x="120" y="76"/>
                  </a:cubicBezTo>
                  <a:lnTo>
                    <a:pt x="100" y="76"/>
                  </a:lnTo>
                  <a:close/>
                  <a:moveTo>
                    <a:pt x="60" y="76"/>
                  </a:moveTo>
                  <a:cubicBezTo>
                    <a:pt x="60" y="56"/>
                    <a:pt x="60" y="56"/>
                    <a:pt x="60" y="56"/>
                  </a:cubicBezTo>
                  <a:cubicBezTo>
                    <a:pt x="80" y="56"/>
                    <a:pt x="80" y="56"/>
                    <a:pt x="80" y="56"/>
                  </a:cubicBezTo>
                  <a:cubicBezTo>
                    <a:pt x="80" y="76"/>
                    <a:pt x="80" y="76"/>
                    <a:pt x="80" y="76"/>
                  </a:cubicBezTo>
                  <a:lnTo>
                    <a:pt x="60" y="76"/>
                  </a:lnTo>
                  <a:close/>
                  <a:moveTo>
                    <a:pt x="16" y="124"/>
                  </a:moveTo>
                  <a:cubicBezTo>
                    <a:pt x="16" y="192"/>
                    <a:pt x="16" y="192"/>
                    <a:pt x="16" y="192"/>
                  </a:cubicBezTo>
                  <a:cubicBezTo>
                    <a:pt x="16" y="196"/>
                    <a:pt x="12" y="200"/>
                    <a:pt x="8" y="200"/>
                  </a:cubicBezTo>
                  <a:cubicBezTo>
                    <a:pt x="3" y="200"/>
                    <a:pt x="0" y="196"/>
                    <a:pt x="0" y="192"/>
                  </a:cubicBezTo>
                  <a:cubicBezTo>
                    <a:pt x="0" y="8"/>
                    <a:pt x="0" y="8"/>
                    <a:pt x="0" y="8"/>
                  </a:cubicBezTo>
                  <a:cubicBezTo>
                    <a:pt x="0" y="3"/>
                    <a:pt x="3" y="0"/>
                    <a:pt x="8" y="0"/>
                  </a:cubicBezTo>
                  <a:cubicBezTo>
                    <a:pt x="12" y="0"/>
                    <a:pt x="16" y="3"/>
                    <a:pt x="16" y="8"/>
                  </a:cubicBezTo>
                  <a:cubicBezTo>
                    <a:pt x="16" y="124"/>
                    <a:pt x="16" y="124"/>
                    <a:pt x="16" y="124"/>
                  </a:cubicBezTo>
                  <a:cubicBezTo>
                    <a:pt x="17" y="124"/>
                    <a:pt x="18" y="124"/>
                    <a:pt x="20" y="124"/>
                  </a:cubicBezTo>
                  <a:cubicBezTo>
                    <a:pt x="20" y="124"/>
                    <a:pt x="20" y="124"/>
                    <a:pt x="20" y="124"/>
                  </a:cubicBezTo>
                  <a:cubicBezTo>
                    <a:pt x="18" y="124"/>
                    <a:pt x="17" y="124"/>
                    <a:pt x="16" y="124"/>
                  </a:cubicBezTo>
                  <a:close/>
                  <a:moveTo>
                    <a:pt x="160" y="116"/>
                  </a:moveTo>
                  <a:cubicBezTo>
                    <a:pt x="140" y="116"/>
                    <a:pt x="140" y="116"/>
                    <a:pt x="140" y="116"/>
                  </a:cubicBezTo>
                  <a:cubicBezTo>
                    <a:pt x="140" y="96"/>
                    <a:pt x="140" y="96"/>
                    <a:pt x="140" y="96"/>
                  </a:cubicBezTo>
                  <a:cubicBezTo>
                    <a:pt x="160" y="96"/>
                    <a:pt x="160" y="96"/>
                    <a:pt x="160" y="96"/>
                  </a:cubicBezTo>
                  <a:lnTo>
                    <a:pt x="160" y="116"/>
                  </a:lnTo>
                  <a:close/>
                  <a:moveTo>
                    <a:pt x="120" y="116"/>
                  </a:moveTo>
                  <a:cubicBezTo>
                    <a:pt x="100" y="116"/>
                    <a:pt x="100" y="116"/>
                    <a:pt x="100" y="116"/>
                  </a:cubicBezTo>
                  <a:cubicBezTo>
                    <a:pt x="100" y="96"/>
                    <a:pt x="100" y="96"/>
                    <a:pt x="100" y="96"/>
                  </a:cubicBezTo>
                  <a:cubicBezTo>
                    <a:pt x="120" y="96"/>
                    <a:pt x="120" y="96"/>
                    <a:pt x="120" y="96"/>
                  </a:cubicBezTo>
                  <a:lnTo>
                    <a:pt x="120" y="116"/>
                  </a:lnTo>
                  <a:close/>
                  <a:moveTo>
                    <a:pt x="80" y="116"/>
                  </a:moveTo>
                  <a:cubicBezTo>
                    <a:pt x="60" y="116"/>
                    <a:pt x="60" y="116"/>
                    <a:pt x="60" y="116"/>
                  </a:cubicBezTo>
                  <a:cubicBezTo>
                    <a:pt x="60" y="96"/>
                    <a:pt x="60" y="96"/>
                    <a:pt x="60" y="96"/>
                  </a:cubicBezTo>
                  <a:cubicBezTo>
                    <a:pt x="80" y="96"/>
                    <a:pt x="80" y="96"/>
                    <a:pt x="80" y="96"/>
                  </a:cubicBezTo>
                  <a:lnTo>
                    <a:pt x="80" y="116"/>
                  </a:lnTo>
                  <a:close/>
                  <a:moveTo>
                    <a:pt x="20" y="116"/>
                  </a:moveTo>
                  <a:cubicBezTo>
                    <a:pt x="20" y="96"/>
                    <a:pt x="20" y="96"/>
                    <a:pt x="20" y="96"/>
                  </a:cubicBezTo>
                  <a:cubicBezTo>
                    <a:pt x="40" y="96"/>
                    <a:pt x="40" y="96"/>
                    <a:pt x="40" y="96"/>
                  </a:cubicBezTo>
                  <a:cubicBezTo>
                    <a:pt x="40" y="116"/>
                    <a:pt x="40" y="116"/>
                    <a:pt x="40" y="116"/>
                  </a:cubicBezTo>
                  <a:lnTo>
                    <a:pt x="20" y="116"/>
                  </a:lnTo>
                  <a:close/>
                  <a:moveTo>
                    <a:pt x="20" y="76"/>
                  </a:moveTo>
                  <a:cubicBezTo>
                    <a:pt x="20" y="56"/>
                    <a:pt x="20" y="56"/>
                    <a:pt x="20" y="56"/>
                  </a:cubicBezTo>
                  <a:cubicBezTo>
                    <a:pt x="40" y="56"/>
                    <a:pt x="40" y="56"/>
                    <a:pt x="40" y="56"/>
                  </a:cubicBezTo>
                  <a:cubicBezTo>
                    <a:pt x="40" y="76"/>
                    <a:pt x="40" y="76"/>
                    <a:pt x="40" y="76"/>
                  </a:cubicBezTo>
                  <a:lnTo>
                    <a:pt x="20" y="76"/>
                  </a:lnTo>
                  <a:close/>
                  <a:moveTo>
                    <a:pt x="20" y="36"/>
                  </a:moveTo>
                  <a:cubicBezTo>
                    <a:pt x="20" y="16"/>
                    <a:pt x="20" y="16"/>
                    <a:pt x="20" y="16"/>
                  </a:cubicBezTo>
                  <a:cubicBezTo>
                    <a:pt x="40" y="16"/>
                    <a:pt x="40" y="16"/>
                    <a:pt x="40" y="16"/>
                  </a:cubicBezTo>
                  <a:cubicBezTo>
                    <a:pt x="40" y="36"/>
                    <a:pt x="40" y="36"/>
                    <a:pt x="40" y="36"/>
                  </a:cubicBezTo>
                  <a:cubicBezTo>
                    <a:pt x="40" y="36"/>
                    <a:pt x="40" y="36"/>
                    <a:pt x="40" y="36"/>
                  </a:cubicBezTo>
                  <a:cubicBezTo>
                    <a:pt x="20" y="36"/>
                    <a:pt x="20" y="36"/>
                    <a:pt x="20" y="36"/>
                  </a:cubicBezTo>
                  <a:close/>
                  <a:moveTo>
                    <a:pt x="60" y="36"/>
                  </a:moveTo>
                  <a:cubicBezTo>
                    <a:pt x="60" y="16"/>
                    <a:pt x="60" y="16"/>
                    <a:pt x="60" y="16"/>
                  </a:cubicBezTo>
                  <a:cubicBezTo>
                    <a:pt x="80" y="16"/>
                    <a:pt x="80" y="16"/>
                    <a:pt x="80" y="16"/>
                  </a:cubicBezTo>
                  <a:cubicBezTo>
                    <a:pt x="80" y="36"/>
                    <a:pt x="80" y="36"/>
                    <a:pt x="80" y="36"/>
                  </a:cubicBezTo>
                  <a:cubicBezTo>
                    <a:pt x="80" y="36"/>
                    <a:pt x="80" y="36"/>
                    <a:pt x="80" y="36"/>
                  </a:cubicBezTo>
                  <a:cubicBezTo>
                    <a:pt x="60" y="36"/>
                    <a:pt x="60" y="36"/>
                    <a:pt x="60" y="36"/>
                  </a:cubicBezTo>
                  <a:close/>
                  <a:moveTo>
                    <a:pt x="100" y="36"/>
                  </a:moveTo>
                  <a:cubicBezTo>
                    <a:pt x="100" y="16"/>
                    <a:pt x="100" y="16"/>
                    <a:pt x="100" y="16"/>
                  </a:cubicBezTo>
                  <a:cubicBezTo>
                    <a:pt x="120" y="16"/>
                    <a:pt x="120" y="16"/>
                    <a:pt x="120" y="16"/>
                  </a:cubicBezTo>
                  <a:cubicBezTo>
                    <a:pt x="120" y="36"/>
                    <a:pt x="120" y="36"/>
                    <a:pt x="120" y="36"/>
                  </a:cubicBezTo>
                  <a:cubicBezTo>
                    <a:pt x="120" y="36"/>
                    <a:pt x="120" y="36"/>
                    <a:pt x="120" y="36"/>
                  </a:cubicBezTo>
                  <a:cubicBezTo>
                    <a:pt x="100" y="36"/>
                    <a:pt x="100" y="36"/>
                    <a:pt x="100" y="36"/>
                  </a:cubicBezTo>
                  <a:close/>
                  <a:moveTo>
                    <a:pt x="140" y="36"/>
                  </a:moveTo>
                  <a:cubicBezTo>
                    <a:pt x="140" y="16"/>
                    <a:pt x="140" y="16"/>
                    <a:pt x="140" y="16"/>
                  </a:cubicBezTo>
                  <a:cubicBezTo>
                    <a:pt x="160" y="16"/>
                    <a:pt x="160" y="16"/>
                    <a:pt x="160" y="16"/>
                  </a:cubicBezTo>
                  <a:cubicBezTo>
                    <a:pt x="160" y="36"/>
                    <a:pt x="160" y="36"/>
                    <a:pt x="160" y="36"/>
                  </a:cubicBezTo>
                  <a:cubicBezTo>
                    <a:pt x="160" y="36"/>
                    <a:pt x="160" y="36"/>
                    <a:pt x="160" y="36"/>
                  </a:cubicBezTo>
                  <a:cubicBezTo>
                    <a:pt x="140" y="36"/>
                    <a:pt x="140" y="36"/>
                    <a:pt x="140" y="36"/>
                  </a:cubicBezTo>
                  <a:close/>
                  <a:moveTo>
                    <a:pt x="20" y="8"/>
                  </a:moveTo>
                  <a:cubicBezTo>
                    <a:pt x="20" y="8"/>
                    <a:pt x="20" y="8"/>
                    <a:pt x="20" y="8"/>
                  </a:cubicBezTo>
                  <a:cubicBezTo>
                    <a:pt x="15" y="8"/>
                    <a:pt x="16" y="8"/>
                    <a:pt x="20" y="8"/>
                  </a:cubicBezTo>
                  <a:close/>
                  <a:moveTo>
                    <a:pt x="20" y="8"/>
                  </a:moveTo>
                  <a:cubicBezTo>
                    <a:pt x="20" y="8"/>
                    <a:pt x="20" y="8"/>
                    <a:pt x="20" y="8"/>
                  </a:cubicBezTo>
                  <a:cubicBezTo>
                    <a:pt x="43" y="8"/>
                    <a:pt x="27" y="8"/>
                    <a:pt x="20" y="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4839508" y="1358405"/>
            <a:ext cx="1116115" cy="1111374"/>
            <a:chOff x="6457627" y="1877786"/>
            <a:chExt cx="1512168" cy="1512168"/>
          </a:xfrm>
        </p:grpSpPr>
        <p:sp>
          <p:nvSpPr>
            <p:cNvPr id="11" name="椭圆 10"/>
            <p:cNvSpPr/>
            <p:nvPr/>
          </p:nvSpPr>
          <p:spPr>
            <a:xfrm>
              <a:off x="6457627" y="1877786"/>
              <a:ext cx="1512168" cy="1512168"/>
            </a:xfrm>
            <a:prstGeom prst="ellipse">
              <a:avLst/>
            </a:prstGeom>
            <a:solidFill>
              <a:srgbClr val="004A8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2" name="Freeform 96"/>
            <p:cNvSpPr>
              <a:spLocks noEditPoints="1"/>
            </p:cNvSpPr>
            <p:nvPr/>
          </p:nvSpPr>
          <p:spPr bwMode="auto">
            <a:xfrm>
              <a:off x="7030838" y="2430778"/>
              <a:ext cx="406183" cy="406183"/>
            </a:xfrm>
            <a:custGeom>
              <a:avLst/>
              <a:gdLst>
                <a:gd name="T0" fmla="*/ 140 w 200"/>
                <a:gd name="T1" fmla="*/ 200 h 200"/>
                <a:gd name="T2" fmla="*/ 140 w 200"/>
                <a:gd name="T3" fmla="*/ 184 h 200"/>
                <a:gd name="T4" fmla="*/ 200 w 200"/>
                <a:gd name="T5" fmla="*/ 184 h 200"/>
                <a:gd name="T6" fmla="*/ 200 w 200"/>
                <a:gd name="T7" fmla="*/ 200 h 200"/>
                <a:gd name="T8" fmla="*/ 140 w 200"/>
                <a:gd name="T9" fmla="*/ 200 h 200"/>
                <a:gd name="T10" fmla="*/ 160 w 200"/>
                <a:gd name="T11" fmla="*/ 87 h 200"/>
                <a:gd name="T12" fmla="*/ 40 w 200"/>
                <a:gd name="T13" fmla="*/ 87 h 200"/>
                <a:gd name="T14" fmla="*/ 40 w 200"/>
                <a:gd name="T15" fmla="*/ 180 h 200"/>
                <a:gd name="T16" fmla="*/ 20 w 200"/>
                <a:gd name="T17" fmla="*/ 180 h 200"/>
                <a:gd name="T18" fmla="*/ 20 w 200"/>
                <a:gd name="T19" fmla="*/ 10 h 200"/>
                <a:gd name="T20" fmla="*/ 30 w 200"/>
                <a:gd name="T21" fmla="*/ 0 h 200"/>
                <a:gd name="T22" fmla="*/ 40 w 200"/>
                <a:gd name="T23" fmla="*/ 10 h 200"/>
                <a:gd name="T24" fmla="*/ 40 w 200"/>
                <a:gd name="T25" fmla="*/ 28 h 200"/>
                <a:gd name="T26" fmla="*/ 160 w 200"/>
                <a:gd name="T27" fmla="*/ 28 h 200"/>
                <a:gd name="T28" fmla="*/ 160 w 200"/>
                <a:gd name="T29" fmla="*/ 10 h 200"/>
                <a:gd name="T30" fmla="*/ 170 w 200"/>
                <a:gd name="T31" fmla="*/ 0 h 200"/>
                <a:gd name="T32" fmla="*/ 180 w 200"/>
                <a:gd name="T33" fmla="*/ 10 h 200"/>
                <a:gd name="T34" fmla="*/ 180 w 200"/>
                <a:gd name="T35" fmla="*/ 180 h 200"/>
                <a:gd name="T36" fmla="*/ 160 w 200"/>
                <a:gd name="T37" fmla="*/ 180 h 200"/>
                <a:gd name="T38" fmla="*/ 160 w 200"/>
                <a:gd name="T39" fmla="*/ 87 h 200"/>
                <a:gd name="T40" fmla="*/ 140 w 200"/>
                <a:gd name="T41" fmla="*/ 40 h 200"/>
                <a:gd name="T42" fmla="*/ 140 w 200"/>
                <a:gd name="T43" fmla="*/ 60 h 200"/>
                <a:gd name="T44" fmla="*/ 120 w 200"/>
                <a:gd name="T45" fmla="*/ 60 h 200"/>
                <a:gd name="T46" fmla="*/ 120 w 200"/>
                <a:gd name="T47" fmla="*/ 40 h 200"/>
                <a:gd name="T48" fmla="*/ 100 w 200"/>
                <a:gd name="T49" fmla="*/ 40 h 200"/>
                <a:gd name="T50" fmla="*/ 100 w 200"/>
                <a:gd name="T51" fmla="*/ 60 h 200"/>
                <a:gd name="T52" fmla="*/ 80 w 200"/>
                <a:gd name="T53" fmla="*/ 60 h 200"/>
                <a:gd name="T54" fmla="*/ 80 w 200"/>
                <a:gd name="T55" fmla="*/ 40 h 200"/>
                <a:gd name="T56" fmla="*/ 60 w 200"/>
                <a:gd name="T57" fmla="*/ 40 h 200"/>
                <a:gd name="T58" fmla="*/ 60 w 200"/>
                <a:gd name="T59" fmla="*/ 60 h 200"/>
                <a:gd name="T60" fmla="*/ 40 w 200"/>
                <a:gd name="T61" fmla="*/ 60 h 200"/>
                <a:gd name="T62" fmla="*/ 40 w 200"/>
                <a:gd name="T63" fmla="*/ 80 h 200"/>
                <a:gd name="T64" fmla="*/ 60 w 200"/>
                <a:gd name="T65" fmla="*/ 80 h 200"/>
                <a:gd name="T66" fmla="*/ 60 w 200"/>
                <a:gd name="T67" fmla="*/ 60 h 200"/>
                <a:gd name="T68" fmla="*/ 80 w 200"/>
                <a:gd name="T69" fmla="*/ 60 h 200"/>
                <a:gd name="T70" fmla="*/ 80 w 200"/>
                <a:gd name="T71" fmla="*/ 80 h 200"/>
                <a:gd name="T72" fmla="*/ 100 w 200"/>
                <a:gd name="T73" fmla="*/ 80 h 200"/>
                <a:gd name="T74" fmla="*/ 100 w 200"/>
                <a:gd name="T75" fmla="*/ 60 h 200"/>
                <a:gd name="T76" fmla="*/ 120 w 200"/>
                <a:gd name="T77" fmla="*/ 60 h 200"/>
                <a:gd name="T78" fmla="*/ 120 w 200"/>
                <a:gd name="T79" fmla="*/ 80 h 200"/>
                <a:gd name="T80" fmla="*/ 140 w 200"/>
                <a:gd name="T81" fmla="*/ 80 h 200"/>
                <a:gd name="T82" fmla="*/ 140 w 200"/>
                <a:gd name="T83" fmla="*/ 60 h 200"/>
                <a:gd name="T84" fmla="*/ 160 w 200"/>
                <a:gd name="T85" fmla="*/ 60 h 200"/>
                <a:gd name="T86" fmla="*/ 160 w 200"/>
                <a:gd name="T87" fmla="*/ 40 h 200"/>
                <a:gd name="T88" fmla="*/ 140 w 200"/>
                <a:gd name="T89" fmla="*/ 40 h 200"/>
                <a:gd name="T90" fmla="*/ 60 w 200"/>
                <a:gd name="T91" fmla="*/ 200 h 200"/>
                <a:gd name="T92" fmla="*/ 0 w 200"/>
                <a:gd name="T93" fmla="*/ 200 h 200"/>
                <a:gd name="T94" fmla="*/ 0 w 200"/>
                <a:gd name="T95" fmla="*/ 184 h 200"/>
                <a:gd name="T96" fmla="*/ 60 w 200"/>
                <a:gd name="T97" fmla="*/ 184 h 200"/>
                <a:gd name="T98" fmla="*/ 60 w 200"/>
                <a:gd name="T99"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40" y="200"/>
                  </a:moveTo>
                  <a:cubicBezTo>
                    <a:pt x="140" y="184"/>
                    <a:pt x="140" y="184"/>
                    <a:pt x="140" y="184"/>
                  </a:cubicBezTo>
                  <a:cubicBezTo>
                    <a:pt x="200" y="184"/>
                    <a:pt x="200" y="184"/>
                    <a:pt x="200" y="184"/>
                  </a:cubicBezTo>
                  <a:cubicBezTo>
                    <a:pt x="200" y="200"/>
                    <a:pt x="200" y="200"/>
                    <a:pt x="200" y="200"/>
                  </a:cubicBezTo>
                  <a:lnTo>
                    <a:pt x="140" y="200"/>
                  </a:lnTo>
                  <a:close/>
                  <a:moveTo>
                    <a:pt x="160" y="87"/>
                  </a:moveTo>
                  <a:cubicBezTo>
                    <a:pt x="40" y="87"/>
                    <a:pt x="40" y="87"/>
                    <a:pt x="40" y="87"/>
                  </a:cubicBezTo>
                  <a:cubicBezTo>
                    <a:pt x="40" y="180"/>
                    <a:pt x="40" y="180"/>
                    <a:pt x="40" y="180"/>
                  </a:cubicBezTo>
                  <a:cubicBezTo>
                    <a:pt x="20" y="180"/>
                    <a:pt x="20" y="180"/>
                    <a:pt x="20" y="180"/>
                  </a:cubicBezTo>
                  <a:cubicBezTo>
                    <a:pt x="20" y="10"/>
                    <a:pt x="20" y="10"/>
                    <a:pt x="20" y="10"/>
                  </a:cubicBezTo>
                  <a:cubicBezTo>
                    <a:pt x="20" y="4"/>
                    <a:pt x="24" y="0"/>
                    <a:pt x="30" y="0"/>
                  </a:cubicBezTo>
                  <a:cubicBezTo>
                    <a:pt x="35" y="0"/>
                    <a:pt x="40" y="4"/>
                    <a:pt x="40" y="10"/>
                  </a:cubicBezTo>
                  <a:cubicBezTo>
                    <a:pt x="40" y="28"/>
                    <a:pt x="40" y="28"/>
                    <a:pt x="40" y="28"/>
                  </a:cubicBezTo>
                  <a:cubicBezTo>
                    <a:pt x="160" y="28"/>
                    <a:pt x="160" y="28"/>
                    <a:pt x="160" y="28"/>
                  </a:cubicBezTo>
                  <a:cubicBezTo>
                    <a:pt x="160" y="10"/>
                    <a:pt x="160" y="10"/>
                    <a:pt x="160" y="10"/>
                  </a:cubicBezTo>
                  <a:cubicBezTo>
                    <a:pt x="160" y="4"/>
                    <a:pt x="164" y="0"/>
                    <a:pt x="170" y="0"/>
                  </a:cubicBezTo>
                  <a:cubicBezTo>
                    <a:pt x="175" y="0"/>
                    <a:pt x="180" y="4"/>
                    <a:pt x="180" y="10"/>
                  </a:cubicBezTo>
                  <a:cubicBezTo>
                    <a:pt x="180" y="180"/>
                    <a:pt x="180" y="180"/>
                    <a:pt x="180" y="180"/>
                  </a:cubicBezTo>
                  <a:cubicBezTo>
                    <a:pt x="160" y="180"/>
                    <a:pt x="160" y="180"/>
                    <a:pt x="160" y="180"/>
                  </a:cubicBezTo>
                  <a:lnTo>
                    <a:pt x="160" y="87"/>
                  </a:lnTo>
                  <a:close/>
                  <a:moveTo>
                    <a:pt x="140" y="40"/>
                  </a:moveTo>
                  <a:cubicBezTo>
                    <a:pt x="140" y="60"/>
                    <a:pt x="140" y="60"/>
                    <a:pt x="140" y="60"/>
                  </a:cubicBezTo>
                  <a:cubicBezTo>
                    <a:pt x="120" y="60"/>
                    <a:pt x="120" y="60"/>
                    <a:pt x="120" y="60"/>
                  </a:cubicBezTo>
                  <a:cubicBezTo>
                    <a:pt x="120" y="40"/>
                    <a:pt x="120" y="40"/>
                    <a:pt x="120" y="40"/>
                  </a:cubicBezTo>
                  <a:cubicBezTo>
                    <a:pt x="100" y="40"/>
                    <a:pt x="100" y="40"/>
                    <a:pt x="100" y="40"/>
                  </a:cubicBezTo>
                  <a:cubicBezTo>
                    <a:pt x="100" y="60"/>
                    <a:pt x="100" y="60"/>
                    <a:pt x="100" y="60"/>
                  </a:cubicBezTo>
                  <a:cubicBezTo>
                    <a:pt x="80" y="60"/>
                    <a:pt x="80" y="60"/>
                    <a:pt x="80" y="60"/>
                  </a:cubicBezTo>
                  <a:cubicBezTo>
                    <a:pt x="80" y="40"/>
                    <a:pt x="80" y="40"/>
                    <a:pt x="80" y="40"/>
                  </a:cubicBezTo>
                  <a:cubicBezTo>
                    <a:pt x="60" y="40"/>
                    <a:pt x="60" y="40"/>
                    <a:pt x="60" y="40"/>
                  </a:cubicBezTo>
                  <a:cubicBezTo>
                    <a:pt x="60" y="60"/>
                    <a:pt x="60" y="60"/>
                    <a:pt x="60" y="60"/>
                  </a:cubicBezTo>
                  <a:cubicBezTo>
                    <a:pt x="40" y="60"/>
                    <a:pt x="40" y="60"/>
                    <a:pt x="40" y="60"/>
                  </a:cubicBezTo>
                  <a:cubicBezTo>
                    <a:pt x="40" y="80"/>
                    <a:pt x="40" y="80"/>
                    <a:pt x="40" y="80"/>
                  </a:cubicBezTo>
                  <a:cubicBezTo>
                    <a:pt x="60" y="80"/>
                    <a:pt x="60" y="80"/>
                    <a:pt x="60" y="80"/>
                  </a:cubicBezTo>
                  <a:cubicBezTo>
                    <a:pt x="60" y="60"/>
                    <a:pt x="60" y="60"/>
                    <a:pt x="60" y="60"/>
                  </a:cubicBezTo>
                  <a:cubicBezTo>
                    <a:pt x="80" y="60"/>
                    <a:pt x="80" y="60"/>
                    <a:pt x="80" y="60"/>
                  </a:cubicBezTo>
                  <a:cubicBezTo>
                    <a:pt x="80" y="80"/>
                    <a:pt x="80" y="80"/>
                    <a:pt x="80" y="80"/>
                  </a:cubicBezTo>
                  <a:cubicBezTo>
                    <a:pt x="100" y="80"/>
                    <a:pt x="100" y="80"/>
                    <a:pt x="100" y="80"/>
                  </a:cubicBezTo>
                  <a:cubicBezTo>
                    <a:pt x="100" y="60"/>
                    <a:pt x="100" y="60"/>
                    <a:pt x="100" y="60"/>
                  </a:cubicBezTo>
                  <a:cubicBezTo>
                    <a:pt x="120" y="60"/>
                    <a:pt x="120" y="60"/>
                    <a:pt x="120" y="60"/>
                  </a:cubicBezTo>
                  <a:cubicBezTo>
                    <a:pt x="120" y="80"/>
                    <a:pt x="120" y="80"/>
                    <a:pt x="120" y="80"/>
                  </a:cubicBezTo>
                  <a:cubicBezTo>
                    <a:pt x="140" y="80"/>
                    <a:pt x="140" y="80"/>
                    <a:pt x="140" y="80"/>
                  </a:cubicBezTo>
                  <a:cubicBezTo>
                    <a:pt x="140" y="60"/>
                    <a:pt x="140" y="60"/>
                    <a:pt x="140" y="60"/>
                  </a:cubicBezTo>
                  <a:cubicBezTo>
                    <a:pt x="160" y="60"/>
                    <a:pt x="160" y="60"/>
                    <a:pt x="160" y="60"/>
                  </a:cubicBezTo>
                  <a:cubicBezTo>
                    <a:pt x="160" y="40"/>
                    <a:pt x="160" y="40"/>
                    <a:pt x="160" y="40"/>
                  </a:cubicBezTo>
                  <a:lnTo>
                    <a:pt x="140" y="40"/>
                  </a:lnTo>
                  <a:close/>
                  <a:moveTo>
                    <a:pt x="60" y="200"/>
                  </a:moveTo>
                  <a:cubicBezTo>
                    <a:pt x="0" y="200"/>
                    <a:pt x="0" y="200"/>
                    <a:pt x="0" y="200"/>
                  </a:cubicBezTo>
                  <a:cubicBezTo>
                    <a:pt x="0" y="184"/>
                    <a:pt x="0" y="184"/>
                    <a:pt x="0" y="184"/>
                  </a:cubicBezTo>
                  <a:cubicBezTo>
                    <a:pt x="60" y="184"/>
                    <a:pt x="60" y="184"/>
                    <a:pt x="60" y="184"/>
                  </a:cubicBezTo>
                  <a:lnTo>
                    <a:pt x="60" y="20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13" name="弧形 12"/>
          <p:cNvSpPr/>
          <p:nvPr/>
        </p:nvSpPr>
        <p:spPr>
          <a:xfrm rot="15231781">
            <a:off x="3157940" y="1550821"/>
            <a:ext cx="976515" cy="980680"/>
          </a:xfrm>
          <a:prstGeom prst="arc">
            <a:avLst>
              <a:gd name="adj1" fmla="val 10956006"/>
              <a:gd name="adj2" fmla="val 0"/>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lIns="67382" tIns="33691" rIns="67382" bIns="336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弧形 13"/>
          <p:cNvSpPr/>
          <p:nvPr/>
        </p:nvSpPr>
        <p:spPr>
          <a:xfrm rot="8176387">
            <a:off x="3925435" y="2219662"/>
            <a:ext cx="1141592" cy="1136743"/>
          </a:xfrm>
          <a:prstGeom prst="arc">
            <a:avLst>
              <a:gd name="adj1" fmla="val 13244638"/>
              <a:gd name="adj2" fmla="val 56923"/>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lIns="67382" tIns="33691" rIns="67382" bIns="33691" rtlCol="0" anchor="ctr"/>
          <a:lstStyle/>
          <a:p>
            <a:pPr algn="ctr"/>
            <a:endParaRPr lang="zh-CN" altLang="en-US"/>
          </a:p>
        </p:txBody>
      </p:sp>
      <p:sp>
        <p:nvSpPr>
          <p:cNvPr id="15" name="椭圆 14"/>
          <p:cNvSpPr/>
          <p:nvPr/>
        </p:nvSpPr>
        <p:spPr>
          <a:xfrm>
            <a:off x="3513326" y="1454954"/>
            <a:ext cx="265742" cy="264613"/>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标题 4"/>
          <p:cNvSpPr txBox="1">
            <a:spLocks/>
          </p:cNvSpPr>
          <p:nvPr/>
        </p:nvSpPr>
        <p:spPr>
          <a:xfrm>
            <a:off x="3481677" y="1462820"/>
            <a:ext cx="329039" cy="264613"/>
          </a:xfrm>
          <a:prstGeom prst="rect">
            <a:avLst/>
          </a:prstGeom>
        </p:spPr>
        <p:txBody>
          <a:bodyPr vert="horz" lIns="67382" tIns="33691" rIns="67382" bIns="3369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b="1" dirty="0">
                <a:solidFill>
                  <a:schemeClr val="bg1"/>
                </a:solidFill>
                <a:latin typeface="微软雅黑" panose="020B0503020204020204" pitchFamily="34" charset="-122"/>
                <a:ea typeface="微软雅黑" panose="020B0503020204020204" pitchFamily="34" charset="-122"/>
              </a:rPr>
              <a:t>01</a:t>
            </a:r>
          </a:p>
        </p:txBody>
      </p:sp>
      <p:sp>
        <p:nvSpPr>
          <p:cNvPr id="17" name="椭圆 16"/>
          <p:cNvSpPr/>
          <p:nvPr/>
        </p:nvSpPr>
        <p:spPr>
          <a:xfrm>
            <a:off x="3904338" y="2913989"/>
            <a:ext cx="265742" cy="264613"/>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 name="标题 4"/>
          <p:cNvSpPr txBox="1">
            <a:spLocks/>
          </p:cNvSpPr>
          <p:nvPr/>
        </p:nvSpPr>
        <p:spPr>
          <a:xfrm>
            <a:off x="3872690" y="2921856"/>
            <a:ext cx="329039" cy="264613"/>
          </a:xfrm>
          <a:prstGeom prst="rect">
            <a:avLst/>
          </a:prstGeom>
        </p:spPr>
        <p:txBody>
          <a:bodyPr vert="horz" lIns="67382" tIns="33691" rIns="67382" bIns="3369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b="1" dirty="0">
                <a:solidFill>
                  <a:schemeClr val="bg1"/>
                </a:solidFill>
                <a:latin typeface="微软雅黑" panose="020B0503020204020204" pitchFamily="34" charset="-122"/>
                <a:ea typeface="微软雅黑" panose="020B0503020204020204" pitchFamily="34" charset="-122"/>
              </a:rPr>
              <a:t>02</a:t>
            </a:r>
          </a:p>
        </p:txBody>
      </p:sp>
      <p:sp>
        <p:nvSpPr>
          <p:cNvPr id="19" name="椭圆 18"/>
          <p:cNvSpPr/>
          <p:nvPr/>
        </p:nvSpPr>
        <p:spPr>
          <a:xfrm>
            <a:off x="5445639" y="1175411"/>
            <a:ext cx="265742" cy="264613"/>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标题 4"/>
          <p:cNvSpPr txBox="1">
            <a:spLocks/>
          </p:cNvSpPr>
          <p:nvPr/>
        </p:nvSpPr>
        <p:spPr>
          <a:xfrm>
            <a:off x="5413991" y="1183278"/>
            <a:ext cx="329039" cy="264613"/>
          </a:xfrm>
          <a:prstGeom prst="rect">
            <a:avLst/>
          </a:prstGeom>
        </p:spPr>
        <p:txBody>
          <a:bodyPr vert="horz" lIns="67382" tIns="33691" rIns="67382" bIns="3369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b="1" dirty="0">
                <a:solidFill>
                  <a:schemeClr val="bg1"/>
                </a:solidFill>
                <a:latin typeface="微软雅黑" panose="020B0503020204020204" pitchFamily="34" charset="-122"/>
                <a:ea typeface="微软雅黑" panose="020B0503020204020204" pitchFamily="34" charset="-122"/>
              </a:rPr>
              <a:t>03</a:t>
            </a:r>
          </a:p>
        </p:txBody>
      </p:sp>
      <p:sp>
        <p:nvSpPr>
          <p:cNvPr id="21" name="矩形 20"/>
          <p:cNvSpPr/>
          <p:nvPr/>
        </p:nvSpPr>
        <p:spPr>
          <a:xfrm>
            <a:off x="1205874" y="1387102"/>
            <a:ext cx="1760720" cy="271436"/>
          </a:xfrm>
          <a:prstGeom prst="rect">
            <a:avLst/>
          </a:prstGeom>
        </p:spPr>
        <p:txBody>
          <a:bodyPr wrap="square" lIns="67376" tIns="33688" rIns="67376" bIns="33688">
            <a:spAutoFit/>
          </a:bodyPr>
          <a:lstStyle/>
          <a:p>
            <a:pPr marL="0" lvl="1"/>
            <a:r>
              <a:rPr lang="zh-CN" altLang="en-US" b="1" dirty="0">
                <a:solidFill>
                  <a:srgbClr val="2F5EB0"/>
                </a:solidFill>
                <a:latin typeface="微软雅黑" pitchFamily="34" charset="-122"/>
                <a:ea typeface="微软雅黑" pitchFamily="34" charset="-122"/>
              </a:rPr>
              <a:t>添加标题</a:t>
            </a:r>
          </a:p>
        </p:txBody>
      </p:sp>
      <p:sp>
        <p:nvSpPr>
          <p:cNvPr id="22" name="矩形 47"/>
          <p:cNvSpPr>
            <a:spLocks noChangeArrowheads="1"/>
          </p:cNvSpPr>
          <p:nvPr/>
        </p:nvSpPr>
        <p:spPr bwMode="auto">
          <a:xfrm>
            <a:off x="1205367" y="1624491"/>
            <a:ext cx="1700746" cy="447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50000"/>
                    <a:lumOff val="50000"/>
                  </a:schemeClr>
                </a:solidFill>
                <a:sym typeface="微软雅黑" pitchFamily="34" charset="-122"/>
              </a:rPr>
              <a:t>在此录入上述图表的综合描述说明。</a:t>
            </a:r>
          </a:p>
        </p:txBody>
      </p:sp>
      <p:sp>
        <p:nvSpPr>
          <p:cNvPr id="23" name="矩形 22"/>
          <p:cNvSpPr/>
          <p:nvPr/>
        </p:nvSpPr>
        <p:spPr>
          <a:xfrm>
            <a:off x="2393923" y="3137643"/>
            <a:ext cx="1584138" cy="271436"/>
          </a:xfrm>
          <a:prstGeom prst="rect">
            <a:avLst/>
          </a:prstGeom>
        </p:spPr>
        <p:txBody>
          <a:bodyPr wrap="square" lIns="67376" tIns="33688" rIns="67376" bIns="33688">
            <a:spAutoFit/>
          </a:bodyPr>
          <a:lstStyle/>
          <a:p>
            <a:pPr marL="0" lvl="1"/>
            <a:r>
              <a:rPr lang="zh-CN" altLang="en-US" b="1" dirty="0">
                <a:solidFill>
                  <a:srgbClr val="2F5EB0"/>
                </a:solidFill>
                <a:latin typeface="微软雅黑" pitchFamily="34" charset="-122"/>
                <a:ea typeface="微软雅黑" pitchFamily="34" charset="-122"/>
              </a:rPr>
              <a:t>添加标题</a:t>
            </a:r>
          </a:p>
        </p:txBody>
      </p:sp>
      <p:sp>
        <p:nvSpPr>
          <p:cNvPr id="24" name="矩形 47"/>
          <p:cNvSpPr>
            <a:spLocks noChangeArrowheads="1"/>
          </p:cNvSpPr>
          <p:nvPr/>
        </p:nvSpPr>
        <p:spPr bwMode="auto">
          <a:xfrm>
            <a:off x="2393416" y="3375032"/>
            <a:ext cx="1735108" cy="437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50000"/>
                    <a:lumOff val="50000"/>
                  </a:schemeClr>
                </a:solidFill>
                <a:sym typeface="微软雅黑" pitchFamily="34" charset="-122"/>
              </a:rPr>
              <a:t>在此录入上述图表的综合描述说明。</a:t>
            </a:r>
          </a:p>
        </p:txBody>
      </p:sp>
      <p:sp>
        <p:nvSpPr>
          <p:cNvPr id="25" name="矩形 24"/>
          <p:cNvSpPr/>
          <p:nvPr/>
        </p:nvSpPr>
        <p:spPr>
          <a:xfrm>
            <a:off x="6221871" y="2079192"/>
            <a:ext cx="1680183" cy="271436"/>
          </a:xfrm>
          <a:prstGeom prst="rect">
            <a:avLst/>
          </a:prstGeom>
        </p:spPr>
        <p:txBody>
          <a:bodyPr wrap="square" lIns="67376" tIns="33688" rIns="67376" bIns="33688">
            <a:spAutoFit/>
          </a:bodyPr>
          <a:lstStyle/>
          <a:p>
            <a:pPr marL="0" lvl="1"/>
            <a:r>
              <a:rPr lang="zh-CN" altLang="en-US" b="1" dirty="0">
                <a:solidFill>
                  <a:srgbClr val="2F5EB0"/>
                </a:solidFill>
                <a:latin typeface="微软雅黑" pitchFamily="34" charset="-122"/>
                <a:ea typeface="微软雅黑" pitchFamily="34" charset="-122"/>
              </a:rPr>
              <a:t>添加标题</a:t>
            </a:r>
          </a:p>
        </p:txBody>
      </p:sp>
      <p:sp>
        <p:nvSpPr>
          <p:cNvPr id="26" name="矩形 47"/>
          <p:cNvSpPr>
            <a:spLocks noChangeArrowheads="1"/>
          </p:cNvSpPr>
          <p:nvPr/>
        </p:nvSpPr>
        <p:spPr bwMode="auto">
          <a:xfrm>
            <a:off x="6221365" y="2316581"/>
            <a:ext cx="1680690" cy="437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76" tIns="33688" rIns="67376" bIns="3368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50000"/>
                    <a:lumOff val="50000"/>
                  </a:schemeClr>
                </a:solidFill>
                <a:sym typeface="微软雅黑" pitchFamily="34" charset="-122"/>
              </a:rPr>
              <a:t>在此录入上述图表的综合描述说明。</a:t>
            </a:r>
          </a:p>
        </p:txBody>
      </p:sp>
      <p:sp>
        <p:nvSpPr>
          <p:cNvPr id="27" name="矩形 85"/>
          <p:cNvSpPr>
            <a:spLocks noChangeArrowheads="1"/>
          </p:cNvSpPr>
          <p:nvPr/>
        </p:nvSpPr>
        <p:spPr bwMode="auto">
          <a:xfrm>
            <a:off x="5934551" y="3267847"/>
            <a:ext cx="2286394" cy="316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897" tIns="42448" rIns="84897" bIns="4244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lvl="1" indent="0" algn="r">
              <a:buNone/>
            </a:pPr>
            <a:r>
              <a:rPr lang="zh-CN" altLang="en-US" sz="1500" b="1" dirty="0">
                <a:solidFill>
                  <a:srgbClr val="2F5EB0"/>
                </a:solidFill>
              </a:rPr>
              <a:t>添加标题</a:t>
            </a:r>
          </a:p>
        </p:txBody>
      </p:sp>
      <p:sp>
        <p:nvSpPr>
          <p:cNvPr id="29" name="矩形 28"/>
          <p:cNvSpPr/>
          <p:nvPr/>
        </p:nvSpPr>
        <p:spPr>
          <a:xfrm>
            <a:off x="3531930" y="71884"/>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3837587783"/>
      </p:ext>
    </p:extLst>
  </p:cSld>
  <p:clrMapOvr>
    <a:masterClrMapping/>
  </p:clrMapOvr>
  <mc:AlternateContent xmlns:mc="http://schemas.openxmlformats.org/markup-compatibility/2006" xmlns:p14="http://schemas.microsoft.com/office/powerpoint/2010/main">
    <mc:Choice Requires="p14">
      <p:transition spd="slow" p14:dur="2000" advTm="5424"/>
    </mc:Choice>
    <mc:Fallback xmlns="">
      <p:transition spd="slow" advTm="54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50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nodeType="withEffect">
                                  <p:stCondLst>
                                    <p:cond delay="50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22" presetClass="entr" presetSubtype="8" fill="hold" grpId="0" nodeType="withEffect">
                                  <p:stCondLst>
                                    <p:cond delay="100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par>
                                <p:cTn id="23" presetID="22" presetClass="entr" presetSubtype="8" fill="hold" grpId="0" nodeType="withEffect">
                                  <p:stCondLst>
                                    <p:cond delay="1000"/>
                                  </p:stCondLst>
                                  <p:childTnLst>
                                    <p:set>
                                      <p:cBhvr>
                                        <p:cTn id="24" dur="1" fill="hold">
                                          <p:stCondLst>
                                            <p:cond delay="0"/>
                                          </p:stCondLst>
                                        </p:cTn>
                                        <p:tgtEl>
                                          <p:spTgt spid="2"/>
                                        </p:tgtEl>
                                        <p:attrNameLst>
                                          <p:attrName>style.visibility</p:attrName>
                                        </p:attrNameLst>
                                      </p:cBhvr>
                                      <p:to>
                                        <p:strVal val="visible"/>
                                      </p:to>
                                    </p:set>
                                    <p:animEffect transition="in" filter="wipe(left)">
                                      <p:cBhvr>
                                        <p:cTn id="25" dur="500"/>
                                        <p:tgtEl>
                                          <p:spTgt spid="2"/>
                                        </p:tgtEl>
                                      </p:cBhvr>
                                    </p:animEffect>
                                  </p:childTnLst>
                                </p:cTn>
                              </p:par>
                              <p:par>
                                <p:cTn id="26" presetID="53" presetClass="entr" presetSubtype="16" fill="hold" grpId="0" nodeType="withEffect">
                                  <p:stCondLst>
                                    <p:cond delay="150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150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par>
                                <p:cTn id="36" presetID="53" presetClass="entr" presetSubtype="16" fill="hold" grpId="0" nodeType="withEffect">
                                  <p:stCondLst>
                                    <p:cond delay="150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fltVal val="0"/>
                                          </p:val>
                                        </p:tav>
                                        <p:tav tm="100000">
                                          <p:val>
                                            <p:strVal val="#ppt_h"/>
                                          </p:val>
                                        </p:tav>
                                      </p:tavLst>
                                    </p:anim>
                                    <p:animEffect transition="in" filter="fade">
                                      <p:cBhvr>
                                        <p:cTn id="40" dur="500"/>
                                        <p:tgtEl>
                                          <p:spTgt spid="17"/>
                                        </p:tgtEl>
                                      </p:cBhvr>
                                    </p:animEffect>
                                  </p:childTnLst>
                                </p:cTn>
                              </p:par>
                              <p:par>
                                <p:cTn id="41" presetID="53" presetClass="entr" presetSubtype="16" fill="hold" grpId="0" nodeType="withEffect">
                                  <p:stCondLst>
                                    <p:cond delay="150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par>
                                <p:cTn id="46" presetID="53" presetClass="entr" presetSubtype="16" fill="hold" grpId="0" nodeType="withEffect">
                                  <p:stCondLst>
                                    <p:cond delay="150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par>
                                <p:cTn id="51" presetID="53" presetClass="entr" presetSubtype="16" fill="hold" grpId="0" nodeType="withEffect">
                                  <p:stCondLst>
                                    <p:cond delay="1500"/>
                                  </p:stCondLst>
                                  <p:childTnLst>
                                    <p:set>
                                      <p:cBhvr>
                                        <p:cTn id="52" dur="1" fill="hold">
                                          <p:stCondLst>
                                            <p:cond delay="0"/>
                                          </p:stCondLst>
                                        </p:cTn>
                                        <p:tgtEl>
                                          <p:spTgt spid="20"/>
                                        </p:tgtEl>
                                        <p:attrNameLst>
                                          <p:attrName>style.visibility</p:attrName>
                                        </p:attrNameLst>
                                      </p:cBhvr>
                                      <p:to>
                                        <p:strVal val="visible"/>
                                      </p:to>
                                    </p:set>
                                    <p:anim calcmode="lin" valueType="num">
                                      <p:cBhvr>
                                        <p:cTn id="53" dur="500" fill="hold"/>
                                        <p:tgtEl>
                                          <p:spTgt spid="20"/>
                                        </p:tgtEl>
                                        <p:attrNameLst>
                                          <p:attrName>ppt_w</p:attrName>
                                        </p:attrNameLst>
                                      </p:cBhvr>
                                      <p:tavLst>
                                        <p:tav tm="0">
                                          <p:val>
                                            <p:fltVal val="0"/>
                                          </p:val>
                                        </p:tav>
                                        <p:tav tm="100000">
                                          <p:val>
                                            <p:strVal val="#ppt_w"/>
                                          </p:val>
                                        </p:tav>
                                      </p:tavLst>
                                    </p:anim>
                                    <p:anim calcmode="lin" valueType="num">
                                      <p:cBhvr>
                                        <p:cTn id="54" dur="500" fill="hold"/>
                                        <p:tgtEl>
                                          <p:spTgt spid="20"/>
                                        </p:tgtEl>
                                        <p:attrNameLst>
                                          <p:attrName>ppt_h</p:attrName>
                                        </p:attrNameLst>
                                      </p:cBhvr>
                                      <p:tavLst>
                                        <p:tav tm="0">
                                          <p:val>
                                            <p:fltVal val="0"/>
                                          </p:val>
                                        </p:tav>
                                        <p:tav tm="100000">
                                          <p:val>
                                            <p:strVal val="#ppt_h"/>
                                          </p:val>
                                        </p:tav>
                                      </p:tavLst>
                                    </p:anim>
                                    <p:animEffect transition="in" filter="fade">
                                      <p:cBhvr>
                                        <p:cTn id="55" dur="500"/>
                                        <p:tgtEl>
                                          <p:spTgt spid="20"/>
                                        </p:tgtEl>
                                      </p:cBhvr>
                                    </p:animEffect>
                                  </p:childTnLst>
                                </p:cTn>
                              </p:par>
                              <p:par>
                                <p:cTn id="56" presetID="14" presetClass="entr" presetSubtype="10" fill="hold" grpId="0" nodeType="withEffect">
                                  <p:stCondLst>
                                    <p:cond delay="2000"/>
                                  </p:stCondLst>
                                  <p:childTnLst>
                                    <p:set>
                                      <p:cBhvr>
                                        <p:cTn id="57" dur="1" fill="hold">
                                          <p:stCondLst>
                                            <p:cond delay="0"/>
                                          </p:stCondLst>
                                        </p:cTn>
                                        <p:tgtEl>
                                          <p:spTgt spid="21"/>
                                        </p:tgtEl>
                                        <p:attrNameLst>
                                          <p:attrName>style.visibility</p:attrName>
                                        </p:attrNameLst>
                                      </p:cBhvr>
                                      <p:to>
                                        <p:strVal val="visible"/>
                                      </p:to>
                                    </p:set>
                                    <p:animEffect transition="in" filter="randombar(horizontal)">
                                      <p:cBhvr>
                                        <p:cTn id="58" dur="400"/>
                                        <p:tgtEl>
                                          <p:spTgt spid="21"/>
                                        </p:tgtEl>
                                      </p:cBhvr>
                                    </p:animEffect>
                                  </p:childTnLst>
                                </p:cTn>
                              </p:par>
                              <p:par>
                                <p:cTn id="59" presetID="14" presetClass="entr" presetSubtype="10" fill="hold" grpId="0" nodeType="withEffect">
                                  <p:stCondLst>
                                    <p:cond delay="2000"/>
                                  </p:stCondLst>
                                  <p:childTnLst>
                                    <p:set>
                                      <p:cBhvr>
                                        <p:cTn id="60" dur="1" fill="hold">
                                          <p:stCondLst>
                                            <p:cond delay="0"/>
                                          </p:stCondLst>
                                        </p:cTn>
                                        <p:tgtEl>
                                          <p:spTgt spid="22"/>
                                        </p:tgtEl>
                                        <p:attrNameLst>
                                          <p:attrName>style.visibility</p:attrName>
                                        </p:attrNameLst>
                                      </p:cBhvr>
                                      <p:to>
                                        <p:strVal val="visible"/>
                                      </p:to>
                                    </p:set>
                                    <p:animEffect transition="in" filter="randombar(horizontal)">
                                      <p:cBhvr>
                                        <p:cTn id="61" dur="400"/>
                                        <p:tgtEl>
                                          <p:spTgt spid="22"/>
                                        </p:tgtEl>
                                      </p:cBhvr>
                                    </p:animEffect>
                                  </p:childTnLst>
                                </p:cTn>
                              </p:par>
                            </p:childTnLst>
                          </p:cTn>
                        </p:par>
                        <p:par>
                          <p:cTn id="62" fill="hold">
                            <p:stCondLst>
                              <p:cond delay="2400"/>
                            </p:stCondLst>
                            <p:childTnLst>
                              <p:par>
                                <p:cTn id="63" presetID="22" presetClass="entr" presetSubtype="1"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up)">
                                      <p:cBhvr>
                                        <p:cTn id="65" dur="500"/>
                                        <p:tgtEl>
                                          <p:spTgt spid="13"/>
                                        </p:tgtEl>
                                      </p:cBhvr>
                                    </p:animEffect>
                                  </p:childTnLst>
                                </p:cTn>
                              </p:par>
                              <p:par>
                                <p:cTn id="66" presetID="14" presetClass="entr" presetSubtype="10" fill="hold" grpId="0" nodeType="withEffect">
                                  <p:stCondLst>
                                    <p:cond delay="500"/>
                                  </p:stCondLst>
                                  <p:childTnLst>
                                    <p:set>
                                      <p:cBhvr>
                                        <p:cTn id="67" dur="1" fill="hold">
                                          <p:stCondLst>
                                            <p:cond delay="0"/>
                                          </p:stCondLst>
                                        </p:cTn>
                                        <p:tgtEl>
                                          <p:spTgt spid="23"/>
                                        </p:tgtEl>
                                        <p:attrNameLst>
                                          <p:attrName>style.visibility</p:attrName>
                                        </p:attrNameLst>
                                      </p:cBhvr>
                                      <p:to>
                                        <p:strVal val="visible"/>
                                      </p:to>
                                    </p:set>
                                    <p:animEffect transition="in" filter="randombar(horizontal)">
                                      <p:cBhvr>
                                        <p:cTn id="68" dur="400"/>
                                        <p:tgtEl>
                                          <p:spTgt spid="23"/>
                                        </p:tgtEl>
                                      </p:cBhvr>
                                    </p:animEffect>
                                  </p:childTnLst>
                                </p:cTn>
                              </p:par>
                              <p:par>
                                <p:cTn id="69" presetID="14" presetClass="entr" presetSubtype="10" fill="hold" grpId="0" nodeType="withEffect">
                                  <p:stCondLst>
                                    <p:cond delay="500"/>
                                  </p:stCondLst>
                                  <p:childTnLst>
                                    <p:set>
                                      <p:cBhvr>
                                        <p:cTn id="70" dur="1" fill="hold">
                                          <p:stCondLst>
                                            <p:cond delay="0"/>
                                          </p:stCondLst>
                                        </p:cTn>
                                        <p:tgtEl>
                                          <p:spTgt spid="24"/>
                                        </p:tgtEl>
                                        <p:attrNameLst>
                                          <p:attrName>style.visibility</p:attrName>
                                        </p:attrNameLst>
                                      </p:cBhvr>
                                      <p:to>
                                        <p:strVal val="visible"/>
                                      </p:to>
                                    </p:set>
                                    <p:animEffect transition="in" filter="randombar(horizontal)">
                                      <p:cBhvr>
                                        <p:cTn id="71" dur="400"/>
                                        <p:tgtEl>
                                          <p:spTgt spid="24"/>
                                        </p:tgtEl>
                                      </p:cBhvr>
                                    </p:animEffect>
                                  </p:childTnLst>
                                </p:cTn>
                              </p:par>
                            </p:childTnLst>
                          </p:cTn>
                        </p:par>
                        <p:par>
                          <p:cTn id="72" fill="hold">
                            <p:stCondLst>
                              <p:cond delay="3300"/>
                            </p:stCondLst>
                            <p:childTnLst>
                              <p:par>
                                <p:cTn id="73" presetID="22" presetClass="entr" presetSubtype="8" fill="hold" grpId="0" nodeType="after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wipe(left)">
                                      <p:cBhvr>
                                        <p:cTn id="75" dur="500"/>
                                        <p:tgtEl>
                                          <p:spTgt spid="14"/>
                                        </p:tgtEl>
                                      </p:cBhvr>
                                    </p:animEffect>
                                  </p:childTnLst>
                                </p:cTn>
                              </p:par>
                              <p:par>
                                <p:cTn id="76" presetID="14" presetClass="entr" presetSubtype="10" fill="hold" grpId="0" nodeType="withEffect">
                                  <p:stCondLst>
                                    <p:cond delay="500"/>
                                  </p:stCondLst>
                                  <p:childTnLst>
                                    <p:set>
                                      <p:cBhvr>
                                        <p:cTn id="77" dur="1" fill="hold">
                                          <p:stCondLst>
                                            <p:cond delay="0"/>
                                          </p:stCondLst>
                                        </p:cTn>
                                        <p:tgtEl>
                                          <p:spTgt spid="25"/>
                                        </p:tgtEl>
                                        <p:attrNameLst>
                                          <p:attrName>style.visibility</p:attrName>
                                        </p:attrNameLst>
                                      </p:cBhvr>
                                      <p:to>
                                        <p:strVal val="visible"/>
                                      </p:to>
                                    </p:set>
                                    <p:animEffect transition="in" filter="randombar(horizontal)">
                                      <p:cBhvr>
                                        <p:cTn id="78" dur="400"/>
                                        <p:tgtEl>
                                          <p:spTgt spid="25"/>
                                        </p:tgtEl>
                                      </p:cBhvr>
                                    </p:animEffect>
                                  </p:childTnLst>
                                </p:cTn>
                              </p:par>
                              <p:par>
                                <p:cTn id="79" presetID="14" presetClass="entr" presetSubtype="10" fill="hold" grpId="0" nodeType="withEffect">
                                  <p:stCondLst>
                                    <p:cond delay="500"/>
                                  </p:stCondLst>
                                  <p:childTnLst>
                                    <p:set>
                                      <p:cBhvr>
                                        <p:cTn id="80" dur="1" fill="hold">
                                          <p:stCondLst>
                                            <p:cond delay="0"/>
                                          </p:stCondLst>
                                        </p:cTn>
                                        <p:tgtEl>
                                          <p:spTgt spid="26"/>
                                        </p:tgtEl>
                                        <p:attrNameLst>
                                          <p:attrName>style.visibility</p:attrName>
                                        </p:attrNameLst>
                                      </p:cBhvr>
                                      <p:to>
                                        <p:strVal val="visible"/>
                                      </p:to>
                                    </p:set>
                                    <p:animEffect transition="in" filter="randombar(horizontal)">
                                      <p:cBhvr>
                                        <p:cTn id="81" dur="400"/>
                                        <p:tgtEl>
                                          <p:spTgt spid="26"/>
                                        </p:tgtEl>
                                      </p:cBhvr>
                                    </p:animEffect>
                                  </p:childTnLst>
                                </p:cTn>
                              </p:par>
                            </p:childTnLst>
                          </p:cTn>
                        </p:par>
                        <p:par>
                          <p:cTn id="82" fill="hold">
                            <p:stCondLst>
                              <p:cond delay="4200"/>
                            </p:stCondLst>
                            <p:childTnLst>
                              <p:par>
                                <p:cTn id="83" presetID="22" presetClass="entr" presetSubtype="2" fill="hold" grpId="0" nodeType="afterEffect">
                                  <p:stCondLst>
                                    <p:cond delay="0"/>
                                  </p:stCondLst>
                                  <p:childTnLst>
                                    <p:set>
                                      <p:cBhvr>
                                        <p:cTn id="84" dur="1" fill="hold">
                                          <p:stCondLst>
                                            <p:cond delay="0"/>
                                          </p:stCondLst>
                                        </p:cTn>
                                        <p:tgtEl>
                                          <p:spTgt spid="27"/>
                                        </p:tgtEl>
                                        <p:attrNameLst>
                                          <p:attrName>style.visibility</p:attrName>
                                        </p:attrNameLst>
                                      </p:cBhvr>
                                      <p:to>
                                        <p:strVal val="visible"/>
                                      </p:to>
                                    </p:set>
                                    <p:animEffect transition="in" filter="wipe(right)">
                                      <p:cBhvr>
                                        <p:cTn id="8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3" grpId="0" animBg="1"/>
      <p:bldP spid="14" grpId="0" animBg="1"/>
      <p:bldP spid="15" grpId="0" animBg="1"/>
      <p:bldP spid="16" grpId="0"/>
      <p:bldP spid="17" grpId="0" animBg="1"/>
      <p:bldP spid="18" grpId="0"/>
      <p:bldP spid="19" grpId="0" animBg="1"/>
      <p:bldP spid="20" grpId="0"/>
      <p:bldP spid="21" grpId="0"/>
      <p:bldP spid="22" grpId="0"/>
      <p:bldP spid="23" grpId="0"/>
      <p:bldP spid="24" grpId="0"/>
      <p:bldP spid="25" grpId="0"/>
      <p:bldP spid="26" grpId="0"/>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555375" y="1241185"/>
            <a:ext cx="630230" cy="630230"/>
            <a:chOff x="304800" y="673100"/>
            <a:chExt cx="4000500" cy="4000500"/>
          </a:xfrm>
          <a:effectLst>
            <a:outerShdw blurRad="444500" dist="254000" dir="8100000" algn="tr" rotWithShape="0">
              <a:prstClr val="black">
                <a:alpha val="50000"/>
              </a:prstClr>
            </a:outerShdw>
          </a:effectLst>
        </p:grpSpPr>
        <p:sp>
          <p:nvSpPr>
            <p:cNvPr id="3" name="同心圆 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sp>
          <p:nvSpPr>
            <p:cNvPr id="4" name="椭圆 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grpSp>
      <p:sp>
        <p:nvSpPr>
          <p:cNvPr id="5" name="椭圆 4"/>
          <p:cNvSpPr/>
          <p:nvPr/>
        </p:nvSpPr>
        <p:spPr>
          <a:xfrm>
            <a:off x="5456848" y="1727399"/>
            <a:ext cx="699328" cy="699328"/>
          </a:xfrm>
          <a:prstGeom prst="ellipse">
            <a:avLst/>
          </a:prstGeom>
          <a:solidFill>
            <a:srgbClr val="004A8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grpSp>
        <p:nvGrpSpPr>
          <p:cNvPr id="6" name="组合 5"/>
          <p:cNvGrpSpPr/>
          <p:nvPr/>
        </p:nvGrpSpPr>
        <p:grpSpPr>
          <a:xfrm>
            <a:off x="5098505" y="2297495"/>
            <a:ext cx="890519" cy="890519"/>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grpSp>
      <p:sp>
        <p:nvSpPr>
          <p:cNvPr id="9" name="椭圆 8"/>
          <p:cNvSpPr/>
          <p:nvPr/>
        </p:nvSpPr>
        <p:spPr>
          <a:xfrm>
            <a:off x="4400031" y="2735511"/>
            <a:ext cx="986506" cy="986506"/>
          </a:xfrm>
          <a:prstGeom prst="ellipse">
            <a:avLst/>
          </a:prstGeom>
          <a:solidFill>
            <a:srgbClr val="004A8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nvGrpSpPr>
          <p:cNvPr id="10" name="组合 9"/>
          <p:cNvGrpSpPr/>
          <p:nvPr/>
        </p:nvGrpSpPr>
        <p:grpSpPr>
          <a:xfrm>
            <a:off x="3305964" y="2375471"/>
            <a:ext cx="1360493" cy="1360493"/>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13" name="椭圆 12"/>
          <p:cNvSpPr/>
          <p:nvPr/>
        </p:nvSpPr>
        <p:spPr>
          <a:xfrm>
            <a:off x="2774913" y="1204007"/>
            <a:ext cx="1603512" cy="1603512"/>
          </a:xfrm>
          <a:prstGeom prst="ellipse">
            <a:avLst/>
          </a:prstGeom>
          <a:solidFill>
            <a:srgbClr val="004A8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4" name="TextBox 13"/>
          <p:cNvSpPr txBox="1"/>
          <p:nvPr/>
        </p:nvSpPr>
        <p:spPr>
          <a:xfrm>
            <a:off x="6603463" y="1414875"/>
            <a:ext cx="1595309" cy="430887"/>
          </a:xfrm>
          <a:prstGeom prst="rect">
            <a:avLst/>
          </a:prstGeom>
          <a:noFill/>
        </p:spPr>
        <p:txBody>
          <a:bodyPr wrap="none" rtlCol="0">
            <a:spAutoFit/>
          </a:bodyPr>
          <a:lstStyle/>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15" name="TextBox 14"/>
          <p:cNvSpPr txBox="1"/>
          <p:nvPr/>
        </p:nvSpPr>
        <p:spPr>
          <a:xfrm>
            <a:off x="6571569" y="1131590"/>
            <a:ext cx="627095" cy="307777"/>
          </a:xfrm>
          <a:prstGeom prst="rect">
            <a:avLst/>
          </a:prstGeom>
          <a:noFill/>
        </p:spPr>
        <p:txBody>
          <a:bodyPr wrap="none" rtlCol="0">
            <a:spAutoFit/>
          </a:bodyPr>
          <a:lstStyle/>
          <a:p>
            <a:r>
              <a:rPr lang="en-US" altLang="zh-CN" sz="1400" b="1" dirty="0">
                <a:solidFill>
                  <a:srgbClr val="0070C0"/>
                </a:solidFill>
                <a:latin typeface="微软雅黑" pitchFamily="34" charset="-122"/>
                <a:ea typeface="微软雅黑" pitchFamily="34" charset="-122"/>
              </a:rPr>
              <a:t>2011</a:t>
            </a:r>
          </a:p>
        </p:txBody>
      </p:sp>
      <p:sp>
        <p:nvSpPr>
          <p:cNvPr id="16" name="TextBox 15"/>
          <p:cNvSpPr txBox="1"/>
          <p:nvPr/>
        </p:nvSpPr>
        <p:spPr>
          <a:xfrm>
            <a:off x="6499180" y="2329885"/>
            <a:ext cx="1595309" cy="430887"/>
          </a:xfrm>
          <a:prstGeom prst="rect">
            <a:avLst/>
          </a:prstGeom>
          <a:noFill/>
        </p:spPr>
        <p:txBody>
          <a:bodyPr wrap="none" rtlCol="0">
            <a:spAutoFit/>
          </a:bodyPr>
          <a:lstStyle/>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17" name="TextBox 16"/>
          <p:cNvSpPr txBox="1"/>
          <p:nvPr/>
        </p:nvSpPr>
        <p:spPr>
          <a:xfrm>
            <a:off x="6501974" y="2043034"/>
            <a:ext cx="627095" cy="307777"/>
          </a:xfrm>
          <a:prstGeom prst="rect">
            <a:avLst/>
          </a:prstGeom>
          <a:noFill/>
        </p:spPr>
        <p:txBody>
          <a:bodyPr wrap="none" rtlCol="0">
            <a:spAutoFit/>
          </a:bodyPr>
          <a:lstStyle/>
          <a:p>
            <a:r>
              <a:rPr lang="en-US" altLang="zh-CN" sz="1400" b="1" dirty="0">
                <a:solidFill>
                  <a:srgbClr val="0070C0"/>
                </a:solidFill>
                <a:latin typeface="微软雅黑" pitchFamily="34" charset="-122"/>
                <a:ea typeface="微软雅黑" pitchFamily="34" charset="-122"/>
              </a:rPr>
              <a:t>2012</a:t>
            </a:r>
          </a:p>
        </p:txBody>
      </p:sp>
      <p:sp>
        <p:nvSpPr>
          <p:cNvPr id="18" name="TextBox 17"/>
          <p:cNvSpPr txBox="1"/>
          <p:nvPr/>
        </p:nvSpPr>
        <p:spPr>
          <a:xfrm>
            <a:off x="6145043" y="3297615"/>
            <a:ext cx="1595309" cy="430887"/>
          </a:xfrm>
          <a:prstGeom prst="rect">
            <a:avLst/>
          </a:prstGeom>
          <a:noFill/>
        </p:spPr>
        <p:txBody>
          <a:bodyPr wrap="none" rtlCol="0">
            <a:spAutoFit/>
          </a:bodyPr>
          <a:lstStyle/>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19" name="TextBox 18"/>
          <p:cNvSpPr txBox="1"/>
          <p:nvPr/>
        </p:nvSpPr>
        <p:spPr>
          <a:xfrm>
            <a:off x="6124367" y="2979850"/>
            <a:ext cx="627095" cy="307777"/>
          </a:xfrm>
          <a:prstGeom prst="rect">
            <a:avLst/>
          </a:prstGeom>
          <a:noFill/>
        </p:spPr>
        <p:txBody>
          <a:bodyPr wrap="none" rtlCol="0">
            <a:spAutoFit/>
          </a:bodyPr>
          <a:lstStyle/>
          <a:p>
            <a:r>
              <a:rPr lang="en-US" altLang="zh-CN" sz="1400" b="1" dirty="0">
                <a:solidFill>
                  <a:srgbClr val="0070C0"/>
                </a:solidFill>
                <a:latin typeface="微软雅黑" pitchFamily="34" charset="-122"/>
                <a:ea typeface="微软雅黑" pitchFamily="34" charset="-122"/>
              </a:rPr>
              <a:t>2013</a:t>
            </a:r>
          </a:p>
        </p:txBody>
      </p:sp>
      <p:sp>
        <p:nvSpPr>
          <p:cNvPr id="20" name="TextBox 19"/>
          <p:cNvSpPr txBox="1"/>
          <p:nvPr/>
        </p:nvSpPr>
        <p:spPr>
          <a:xfrm>
            <a:off x="4842996" y="4247679"/>
            <a:ext cx="1595309" cy="430887"/>
          </a:xfrm>
          <a:prstGeom prst="rect">
            <a:avLst/>
          </a:prstGeom>
          <a:noFill/>
        </p:spPr>
        <p:txBody>
          <a:bodyPr wrap="none" rtlCol="0">
            <a:spAutoFit/>
          </a:bodyPr>
          <a:lstStyle/>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21" name="TextBox 20"/>
          <p:cNvSpPr txBox="1"/>
          <p:nvPr/>
        </p:nvSpPr>
        <p:spPr>
          <a:xfrm>
            <a:off x="4846613" y="3874769"/>
            <a:ext cx="627095" cy="307777"/>
          </a:xfrm>
          <a:prstGeom prst="rect">
            <a:avLst/>
          </a:prstGeom>
          <a:noFill/>
        </p:spPr>
        <p:txBody>
          <a:bodyPr wrap="none" rtlCol="0">
            <a:spAutoFit/>
          </a:bodyPr>
          <a:lstStyle/>
          <a:p>
            <a:r>
              <a:rPr lang="en-US" altLang="zh-CN" sz="1400" b="1" dirty="0">
                <a:solidFill>
                  <a:srgbClr val="0070C0"/>
                </a:solidFill>
                <a:latin typeface="微软雅黑" pitchFamily="34" charset="-122"/>
                <a:ea typeface="微软雅黑" pitchFamily="34" charset="-122"/>
              </a:rPr>
              <a:t>2014</a:t>
            </a:r>
          </a:p>
        </p:txBody>
      </p:sp>
      <p:sp>
        <p:nvSpPr>
          <p:cNvPr id="22" name="TextBox 21"/>
          <p:cNvSpPr txBox="1"/>
          <p:nvPr/>
        </p:nvSpPr>
        <p:spPr>
          <a:xfrm>
            <a:off x="1721463" y="3541294"/>
            <a:ext cx="1595309" cy="430887"/>
          </a:xfrm>
          <a:prstGeom prst="rect">
            <a:avLst/>
          </a:prstGeom>
          <a:noFill/>
        </p:spPr>
        <p:txBody>
          <a:bodyPr wrap="none" rtlCol="0">
            <a:spAutoFit/>
          </a:bodyPr>
          <a:lstStyle/>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23" name="TextBox 22"/>
          <p:cNvSpPr txBox="1"/>
          <p:nvPr/>
        </p:nvSpPr>
        <p:spPr>
          <a:xfrm>
            <a:off x="1680237" y="3154832"/>
            <a:ext cx="627095" cy="307777"/>
          </a:xfrm>
          <a:prstGeom prst="rect">
            <a:avLst/>
          </a:prstGeom>
          <a:noFill/>
        </p:spPr>
        <p:txBody>
          <a:bodyPr wrap="none" rtlCol="0">
            <a:spAutoFit/>
          </a:bodyPr>
          <a:lstStyle/>
          <a:p>
            <a:r>
              <a:rPr lang="en-US" altLang="zh-CN" sz="1400" b="1" dirty="0">
                <a:solidFill>
                  <a:srgbClr val="0070C0"/>
                </a:solidFill>
                <a:latin typeface="微软雅黑" pitchFamily="34" charset="-122"/>
                <a:ea typeface="微软雅黑" pitchFamily="34" charset="-122"/>
              </a:rPr>
              <a:t>2015</a:t>
            </a:r>
          </a:p>
        </p:txBody>
      </p:sp>
      <p:sp>
        <p:nvSpPr>
          <p:cNvPr id="24" name="TextBox 23"/>
          <p:cNvSpPr txBox="1"/>
          <p:nvPr/>
        </p:nvSpPr>
        <p:spPr>
          <a:xfrm>
            <a:off x="911287" y="1800568"/>
            <a:ext cx="1595309" cy="430887"/>
          </a:xfrm>
          <a:prstGeom prst="rect">
            <a:avLst/>
          </a:prstGeom>
          <a:noFill/>
        </p:spPr>
        <p:txBody>
          <a:bodyPr wrap="none" rtlCol="0">
            <a:spAutoFit/>
          </a:bodyPr>
          <a:lstStyle/>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25" name="TextBox 24"/>
          <p:cNvSpPr txBox="1"/>
          <p:nvPr/>
        </p:nvSpPr>
        <p:spPr>
          <a:xfrm>
            <a:off x="911287" y="1447531"/>
            <a:ext cx="627095" cy="307777"/>
          </a:xfrm>
          <a:prstGeom prst="rect">
            <a:avLst/>
          </a:prstGeom>
          <a:noFill/>
        </p:spPr>
        <p:txBody>
          <a:bodyPr wrap="none" rtlCol="0">
            <a:spAutoFit/>
          </a:bodyPr>
          <a:lstStyle/>
          <a:p>
            <a:r>
              <a:rPr lang="en-US" altLang="zh-CN" sz="1400" b="1" dirty="0">
                <a:solidFill>
                  <a:srgbClr val="0070C0"/>
                </a:solidFill>
                <a:latin typeface="微软雅黑" pitchFamily="34" charset="-122"/>
                <a:ea typeface="微软雅黑" pitchFamily="34" charset="-122"/>
              </a:rPr>
              <a:t>2018</a:t>
            </a:r>
          </a:p>
        </p:txBody>
      </p:sp>
      <p:cxnSp>
        <p:nvCxnSpPr>
          <p:cNvPr id="26" name="直接连接符 25"/>
          <p:cNvCxnSpPr/>
          <p:nvPr/>
        </p:nvCxnSpPr>
        <p:spPr>
          <a:xfrm flipV="1">
            <a:off x="6568909" y="1131591"/>
            <a:ext cx="0" cy="5448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6119428" y="2979850"/>
            <a:ext cx="4076" cy="61975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flipV="1">
            <a:off x="6499180" y="2115042"/>
            <a:ext cx="3324" cy="62046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4842996" y="3874769"/>
            <a:ext cx="8518" cy="66095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1675336" y="3095551"/>
            <a:ext cx="4901" cy="73404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899592" y="1414875"/>
            <a:ext cx="0" cy="78204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2" name="圆角矩形 38"/>
          <p:cNvSpPr/>
          <p:nvPr/>
        </p:nvSpPr>
        <p:spPr>
          <a:xfrm>
            <a:off x="3492450" y="-576188"/>
            <a:ext cx="1728192" cy="1106898"/>
          </a:xfrm>
          <a:prstGeom prst="round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531930" y="71884"/>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363199831"/>
      </p:ext>
    </p:extLst>
  </p:cSld>
  <p:clrMapOvr>
    <a:masterClrMapping/>
  </p:clrMapOvr>
  <mc:AlternateContent xmlns:mc="http://schemas.openxmlformats.org/markup-compatibility/2006" xmlns:p14="http://schemas.microsoft.com/office/powerpoint/2010/main">
    <mc:Choice Requires="p14">
      <p:transition spd="slow" p14:dur="2000" advTm="6650"/>
    </mc:Choice>
    <mc:Fallback xmlns="">
      <p:transition spd="slow" advTm="665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5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p:tgtEl>
                                              <p:spTgt spid="14"/>
                                            </p:tgtEl>
                                            <p:attrNameLst>
                                              <p:attrName>ppt_x</p:attrName>
                                            </p:attrNameLst>
                                          </p:cBhvr>
                                          <p:tavLst>
                                            <p:tav tm="0">
                                              <p:val>
                                                <p:strVal val="#ppt_x-#ppt_w*1.125000"/>
                                              </p:val>
                                            </p:tav>
                                            <p:tav tm="100000">
                                              <p:val>
                                                <p:strVal val="#ppt_x"/>
                                              </p:val>
                                            </p:tav>
                                          </p:tavLst>
                                        </p:anim>
                                        <p:animEffect transition="in" filter="wipe(right)">
                                          <p:cBhvr>
                                            <p:cTn id="13" dur="500"/>
                                            <p:tgtEl>
                                              <p:spTgt spid="14"/>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p:tgtEl>
                                              <p:spTgt spid="15"/>
                                            </p:tgtEl>
                                            <p:attrNameLst>
                                              <p:attrName>ppt_x</p:attrName>
                                            </p:attrNameLst>
                                          </p:cBhvr>
                                          <p:tavLst>
                                            <p:tav tm="0">
                                              <p:val>
                                                <p:strVal val="#ppt_x-#ppt_w*1.125000"/>
                                              </p:val>
                                            </p:tav>
                                            <p:tav tm="100000">
                                              <p:val>
                                                <p:strVal val="#ppt_x"/>
                                              </p:val>
                                            </p:tav>
                                          </p:tavLst>
                                        </p:anim>
                                        <p:animEffect transition="in" filter="wipe(right)">
                                          <p:cBhvr>
                                            <p:cTn id="17" dur="500"/>
                                            <p:tgtEl>
                                              <p:spTgt spid="15"/>
                                            </p:tgtEl>
                                          </p:cBhvr>
                                        </p:animEffect>
                                      </p:childTnLst>
                                    </p:cTn>
                                  </p:par>
                                  <p:par>
                                    <p:cTn id="18" presetID="12" presetClass="entr" presetSubtype="8" fill="hold" nodeType="with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p:tgtEl>
                                              <p:spTgt spid="26"/>
                                            </p:tgtEl>
                                            <p:attrNameLst>
                                              <p:attrName>ppt_x</p:attrName>
                                            </p:attrNameLst>
                                          </p:cBhvr>
                                          <p:tavLst>
                                            <p:tav tm="0">
                                              <p:val>
                                                <p:strVal val="#ppt_x-#ppt_w*1.125000"/>
                                              </p:val>
                                            </p:tav>
                                            <p:tav tm="100000">
                                              <p:val>
                                                <p:strVal val="#ppt_x"/>
                                              </p:val>
                                            </p:tav>
                                          </p:tavLst>
                                        </p:anim>
                                        <p:animEffect transition="in" filter="wipe(right)">
                                          <p:cBhvr>
                                            <p:cTn id="21" dur="500"/>
                                            <p:tgtEl>
                                              <p:spTgt spid="26"/>
                                            </p:tgtEl>
                                          </p:cBhvr>
                                        </p:animEffect>
                                      </p:childTnLst>
                                    </p:cTn>
                                  </p:par>
                                </p:childTnLst>
                              </p:cTn>
                            </p:par>
                            <p:par>
                              <p:cTn id="22" fill="hold">
                                <p:stCondLst>
                                  <p:cond delay="1000"/>
                                </p:stCondLst>
                                <p:childTnLst>
                                  <p:par>
                                    <p:cTn id="23" presetID="2" presetClass="entr" presetSubtype="4" fill="hold" grpId="0" nodeType="afterEffect" p14:presetBounceEnd="40000">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14:bounceEnd="40000">
                                          <p:cBhvr additive="base">
                                            <p:cTn id="25" dur="50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p:tgtEl>
                                              <p:spTgt spid="17"/>
                                            </p:tgtEl>
                                            <p:attrNameLst>
                                              <p:attrName>ppt_x</p:attrName>
                                            </p:attrNameLst>
                                          </p:cBhvr>
                                          <p:tavLst>
                                            <p:tav tm="0">
                                              <p:val>
                                                <p:strVal val="#ppt_x-#ppt_w*1.125000"/>
                                              </p:val>
                                            </p:tav>
                                            <p:tav tm="100000">
                                              <p:val>
                                                <p:strVal val="#ppt_x"/>
                                              </p:val>
                                            </p:tav>
                                          </p:tavLst>
                                        </p:anim>
                                        <p:animEffect transition="in" filter="wipe(right)">
                                          <p:cBhvr>
                                            <p:cTn id="31" dur="500"/>
                                            <p:tgtEl>
                                              <p:spTgt spid="17"/>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p:tgtEl>
                                              <p:spTgt spid="16"/>
                                            </p:tgtEl>
                                            <p:attrNameLst>
                                              <p:attrName>ppt_x</p:attrName>
                                            </p:attrNameLst>
                                          </p:cBhvr>
                                          <p:tavLst>
                                            <p:tav tm="0">
                                              <p:val>
                                                <p:strVal val="#ppt_x-#ppt_w*1.125000"/>
                                              </p:val>
                                            </p:tav>
                                            <p:tav tm="100000">
                                              <p:val>
                                                <p:strVal val="#ppt_x"/>
                                              </p:val>
                                            </p:tav>
                                          </p:tavLst>
                                        </p:anim>
                                        <p:animEffect transition="in" filter="wipe(right)">
                                          <p:cBhvr>
                                            <p:cTn id="35" dur="500"/>
                                            <p:tgtEl>
                                              <p:spTgt spid="16"/>
                                            </p:tgtEl>
                                          </p:cBhvr>
                                        </p:animEffect>
                                      </p:childTnLst>
                                    </p:cTn>
                                  </p:par>
                                  <p:par>
                                    <p:cTn id="36" presetID="12" presetClass="entr" presetSubtype="8" fill="hold" nodeType="with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additive="base">
                                            <p:cTn id="38" dur="500"/>
                                            <p:tgtEl>
                                              <p:spTgt spid="28"/>
                                            </p:tgtEl>
                                            <p:attrNameLst>
                                              <p:attrName>ppt_x</p:attrName>
                                            </p:attrNameLst>
                                          </p:cBhvr>
                                          <p:tavLst>
                                            <p:tav tm="0">
                                              <p:val>
                                                <p:strVal val="#ppt_x-#ppt_w*1.125000"/>
                                              </p:val>
                                            </p:tav>
                                            <p:tav tm="100000">
                                              <p:val>
                                                <p:strVal val="#ppt_x"/>
                                              </p:val>
                                            </p:tav>
                                          </p:tavLst>
                                        </p:anim>
                                        <p:animEffect transition="in" filter="wipe(right)">
                                          <p:cBhvr>
                                            <p:cTn id="39" dur="500"/>
                                            <p:tgtEl>
                                              <p:spTgt spid="28"/>
                                            </p:tgtEl>
                                          </p:cBhvr>
                                        </p:animEffect>
                                      </p:childTnLst>
                                    </p:cTn>
                                  </p:par>
                                </p:childTnLst>
                              </p:cTn>
                            </p:par>
                            <p:par>
                              <p:cTn id="40" fill="hold">
                                <p:stCondLst>
                                  <p:cond delay="2000"/>
                                </p:stCondLst>
                                <p:childTnLst>
                                  <p:par>
                                    <p:cTn id="41" presetID="2" presetClass="entr" presetSubtype="4" fill="hold" nodeType="afterEffect" p14:presetBounceEnd="40000">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14:bounceEnd="40000">
                                          <p:cBhvr additive="base">
                                            <p:cTn id="43" dur="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44" dur="500" fill="hold"/>
                                            <p:tgtEl>
                                              <p:spTgt spid="6"/>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p:tgtEl>
                                              <p:spTgt spid="18"/>
                                            </p:tgtEl>
                                            <p:attrNameLst>
                                              <p:attrName>ppt_x</p:attrName>
                                            </p:attrNameLst>
                                          </p:cBhvr>
                                          <p:tavLst>
                                            <p:tav tm="0">
                                              <p:val>
                                                <p:strVal val="#ppt_x-#ppt_w*1.125000"/>
                                              </p:val>
                                            </p:tav>
                                            <p:tav tm="100000">
                                              <p:val>
                                                <p:strVal val="#ppt_x"/>
                                              </p:val>
                                            </p:tav>
                                          </p:tavLst>
                                        </p:anim>
                                        <p:animEffect transition="in" filter="wipe(right)">
                                          <p:cBhvr>
                                            <p:cTn id="49" dur="500"/>
                                            <p:tgtEl>
                                              <p:spTgt spid="18"/>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additive="base">
                                            <p:cTn id="52" dur="500"/>
                                            <p:tgtEl>
                                              <p:spTgt spid="19"/>
                                            </p:tgtEl>
                                            <p:attrNameLst>
                                              <p:attrName>ppt_x</p:attrName>
                                            </p:attrNameLst>
                                          </p:cBhvr>
                                          <p:tavLst>
                                            <p:tav tm="0">
                                              <p:val>
                                                <p:strVal val="#ppt_x-#ppt_w*1.125000"/>
                                              </p:val>
                                            </p:tav>
                                            <p:tav tm="100000">
                                              <p:val>
                                                <p:strVal val="#ppt_x"/>
                                              </p:val>
                                            </p:tav>
                                          </p:tavLst>
                                        </p:anim>
                                        <p:animEffect transition="in" filter="wipe(right)">
                                          <p:cBhvr>
                                            <p:cTn id="53" dur="500"/>
                                            <p:tgtEl>
                                              <p:spTgt spid="19"/>
                                            </p:tgtEl>
                                          </p:cBhvr>
                                        </p:animEffect>
                                      </p:childTnLst>
                                    </p:cTn>
                                  </p:par>
                                  <p:par>
                                    <p:cTn id="54" presetID="12" presetClass="entr" presetSubtype="8" fill="hold" nodeType="withEffect">
                                      <p:stCondLst>
                                        <p:cond delay="0"/>
                                      </p:stCondLst>
                                      <p:childTnLst>
                                        <p:set>
                                          <p:cBhvr>
                                            <p:cTn id="55" dur="1" fill="hold">
                                              <p:stCondLst>
                                                <p:cond delay="0"/>
                                              </p:stCondLst>
                                            </p:cTn>
                                            <p:tgtEl>
                                              <p:spTgt spid="27"/>
                                            </p:tgtEl>
                                            <p:attrNameLst>
                                              <p:attrName>style.visibility</p:attrName>
                                            </p:attrNameLst>
                                          </p:cBhvr>
                                          <p:to>
                                            <p:strVal val="visible"/>
                                          </p:to>
                                        </p:set>
                                        <p:anim calcmode="lin" valueType="num">
                                          <p:cBhvr additive="base">
                                            <p:cTn id="56" dur="500"/>
                                            <p:tgtEl>
                                              <p:spTgt spid="27"/>
                                            </p:tgtEl>
                                            <p:attrNameLst>
                                              <p:attrName>ppt_x</p:attrName>
                                            </p:attrNameLst>
                                          </p:cBhvr>
                                          <p:tavLst>
                                            <p:tav tm="0">
                                              <p:val>
                                                <p:strVal val="#ppt_x-#ppt_w*1.125000"/>
                                              </p:val>
                                            </p:tav>
                                            <p:tav tm="100000">
                                              <p:val>
                                                <p:strVal val="#ppt_x"/>
                                              </p:val>
                                            </p:tav>
                                          </p:tavLst>
                                        </p:anim>
                                        <p:animEffect transition="in" filter="wipe(right)">
                                          <p:cBhvr>
                                            <p:cTn id="57" dur="500"/>
                                            <p:tgtEl>
                                              <p:spTgt spid="27"/>
                                            </p:tgtEl>
                                          </p:cBhvr>
                                        </p:animEffect>
                                      </p:childTnLst>
                                    </p:cTn>
                                  </p:par>
                                </p:childTnLst>
                              </p:cTn>
                            </p:par>
                            <p:par>
                              <p:cTn id="58" fill="hold">
                                <p:stCondLst>
                                  <p:cond delay="3000"/>
                                </p:stCondLst>
                                <p:childTnLst>
                                  <p:par>
                                    <p:cTn id="59" presetID="2" presetClass="entr" presetSubtype="4" fill="hold" grpId="0" nodeType="afterEffect" p14:presetBounceEnd="40000">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14:bounceEnd="40000">
                                          <p:cBhvr additive="base">
                                            <p:cTn id="61" dur="5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62" dur="500" fill="hold"/>
                                            <p:tgtEl>
                                              <p:spTgt spid="9"/>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additive="base">
                                            <p:cTn id="66" dur="500"/>
                                            <p:tgtEl>
                                              <p:spTgt spid="20"/>
                                            </p:tgtEl>
                                            <p:attrNameLst>
                                              <p:attrName>ppt_x</p:attrName>
                                            </p:attrNameLst>
                                          </p:cBhvr>
                                          <p:tavLst>
                                            <p:tav tm="0">
                                              <p:val>
                                                <p:strVal val="#ppt_x-#ppt_w*1.125000"/>
                                              </p:val>
                                            </p:tav>
                                            <p:tav tm="100000">
                                              <p:val>
                                                <p:strVal val="#ppt_x"/>
                                              </p:val>
                                            </p:tav>
                                          </p:tavLst>
                                        </p:anim>
                                        <p:animEffect transition="in" filter="wipe(right)">
                                          <p:cBhvr>
                                            <p:cTn id="67" dur="500"/>
                                            <p:tgtEl>
                                              <p:spTgt spid="20"/>
                                            </p:tgtEl>
                                          </p:cBhvr>
                                        </p:animEffect>
                                      </p:childTnLst>
                                    </p:cTn>
                                  </p:par>
                                  <p:par>
                                    <p:cTn id="68" presetID="12" presetClass="entr" presetSubtype="8" fill="hold" nodeType="withEffect">
                                      <p:stCondLst>
                                        <p:cond delay="0"/>
                                      </p:stCondLst>
                                      <p:childTnLst>
                                        <p:set>
                                          <p:cBhvr>
                                            <p:cTn id="69" dur="1" fill="hold">
                                              <p:stCondLst>
                                                <p:cond delay="0"/>
                                              </p:stCondLst>
                                            </p:cTn>
                                            <p:tgtEl>
                                              <p:spTgt spid="29"/>
                                            </p:tgtEl>
                                            <p:attrNameLst>
                                              <p:attrName>style.visibility</p:attrName>
                                            </p:attrNameLst>
                                          </p:cBhvr>
                                          <p:to>
                                            <p:strVal val="visible"/>
                                          </p:to>
                                        </p:set>
                                        <p:anim calcmode="lin" valueType="num">
                                          <p:cBhvr additive="base">
                                            <p:cTn id="70" dur="500"/>
                                            <p:tgtEl>
                                              <p:spTgt spid="29"/>
                                            </p:tgtEl>
                                            <p:attrNameLst>
                                              <p:attrName>ppt_x</p:attrName>
                                            </p:attrNameLst>
                                          </p:cBhvr>
                                          <p:tavLst>
                                            <p:tav tm="0">
                                              <p:val>
                                                <p:strVal val="#ppt_x-#ppt_w*1.125000"/>
                                              </p:val>
                                            </p:tav>
                                            <p:tav tm="100000">
                                              <p:val>
                                                <p:strVal val="#ppt_x"/>
                                              </p:val>
                                            </p:tav>
                                          </p:tavLst>
                                        </p:anim>
                                        <p:animEffect transition="in" filter="wipe(right)">
                                          <p:cBhvr>
                                            <p:cTn id="71" dur="500"/>
                                            <p:tgtEl>
                                              <p:spTgt spid="29"/>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1"/>
                                            </p:tgtEl>
                                            <p:attrNameLst>
                                              <p:attrName>style.visibility</p:attrName>
                                            </p:attrNameLst>
                                          </p:cBhvr>
                                          <p:to>
                                            <p:strVal val="visible"/>
                                          </p:to>
                                        </p:set>
                                        <p:anim calcmode="lin" valueType="num">
                                          <p:cBhvr additive="base">
                                            <p:cTn id="74" dur="500"/>
                                            <p:tgtEl>
                                              <p:spTgt spid="21"/>
                                            </p:tgtEl>
                                            <p:attrNameLst>
                                              <p:attrName>ppt_x</p:attrName>
                                            </p:attrNameLst>
                                          </p:cBhvr>
                                          <p:tavLst>
                                            <p:tav tm="0">
                                              <p:val>
                                                <p:strVal val="#ppt_x-#ppt_w*1.125000"/>
                                              </p:val>
                                            </p:tav>
                                            <p:tav tm="100000">
                                              <p:val>
                                                <p:strVal val="#ppt_x"/>
                                              </p:val>
                                            </p:tav>
                                          </p:tavLst>
                                        </p:anim>
                                        <p:animEffect transition="in" filter="wipe(right)">
                                          <p:cBhvr>
                                            <p:cTn id="75" dur="500"/>
                                            <p:tgtEl>
                                              <p:spTgt spid="21"/>
                                            </p:tgtEl>
                                          </p:cBhvr>
                                        </p:animEffect>
                                      </p:childTnLst>
                                    </p:cTn>
                                  </p:par>
                                </p:childTnLst>
                              </p:cTn>
                            </p:par>
                            <p:par>
                              <p:cTn id="76" fill="hold">
                                <p:stCondLst>
                                  <p:cond delay="4000"/>
                                </p:stCondLst>
                                <p:childTnLst>
                                  <p:par>
                                    <p:cTn id="77" presetID="2" presetClass="entr" presetSubtype="4" fill="hold" nodeType="afterEffect" p14:presetBounceEnd="40000">
                                      <p:stCondLst>
                                        <p:cond delay="0"/>
                                      </p:stCondLst>
                                      <p:childTnLst>
                                        <p:set>
                                          <p:cBhvr>
                                            <p:cTn id="78" dur="1" fill="hold">
                                              <p:stCondLst>
                                                <p:cond delay="0"/>
                                              </p:stCondLst>
                                            </p:cTn>
                                            <p:tgtEl>
                                              <p:spTgt spid="10"/>
                                            </p:tgtEl>
                                            <p:attrNameLst>
                                              <p:attrName>style.visibility</p:attrName>
                                            </p:attrNameLst>
                                          </p:cBhvr>
                                          <p:to>
                                            <p:strVal val="visible"/>
                                          </p:to>
                                        </p:set>
                                        <p:anim calcmode="lin" valueType="num" p14:bounceEnd="40000">
                                          <p:cBhvr additive="base">
                                            <p:cTn id="79"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80" dur="500" fill="hold"/>
                                            <p:tgtEl>
                                              <p:spTgt spid="10"/>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22"/>
                                            </p:tgtEl>
                                            <p:attrNameLst>
                                              <p:attrName>style.visibility</p:attrName>
                                            </p:attrNameLst>
                                          </p:cBhvr>
                                          <p:to>
                                            <p:strVal val="visible"/>
                                          </p:to>
                                        </p:set>
                                        <p:anim calcmode="lin" valueType="num">
                                          <p:cBhvr additive="base">
                                            <p:cTn id="84" dur="500"/>
                                            <p:tgtEl>
                                              <p:spTgt spid="22"/>
                                            </p:tgtEl>
                                            <p:attrNameLst>
                                              <p:attrName>ppt_x</p:attrName>
                                            </p:attrNameLst>
                                          </p:cBhvr>
                                          <p:tavLst>
                                            <p:tav tm="0">
                                              <p:val>
                                                <p:strVal val="#ppt_x-#ppt_w*1.125000"/>
                                              </p:val>
                                            </p:tav>
                                            <p:tav tm="100000">
                                              <p:val>
                                                <p:strVal val="#ppt_x"/>
                                              </p:val>
                                            </p:tav>
                                          </p:tavLst>
                                        </p:anim>
                                        <p:animEffect transition="in" filter="wipe(right)">
                                          <p:cBhvr>
                                            <p:cTn id="85" dur="500"/>
                                            <p:tgtEl>
                                              <p:spTgt spid="22"/>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3"/>
                                            </p:tgtEl>
                                            <p:attrNameLst>
                                              <p:attrName>style.visibility</p:attrName>
                                            </p:attrNameLst>
                                          </p:cBhvr>
                                          <p:to>
                                            <p:strVal val="visible"/>
                                          </p:to>
                                        </p:set>
                                        <p:anim calcmode="lin" valueType="num">
                                          <p:cBhvr additive="base">
                                            <p:cTn id="88" dur="500"/>
                                            <p:tgtEl>
                                              <p:spTgt spid="23"/>
                                            </p:tgtEl>
                                            <p:attrNameLst>
                                              <p:attrName>ppt_x</p:attrName>
                                            </p:attrNameLst>
                                          </p:cBhvr>
                                          <p:tavLst>
                                            <p:tav tm="0">
                                              <p:val>
                                                <p:strVal val="#ppt_x-#ppt_w*1.125000"/>
                                              </p:val>
                                            </p:tav>
                                            <p:tav tm="100000">
                                              <p:val>
                                                <p:strVal val="#ppt_x"/>
                                              </p:val>
                                            </p:tav>
                                          </p:tavLst>
                                        </p:anim>
                                        <p:animEffect transition="in" filter="wipe(right)">
                                          <p:cBhvr>
                                            <p:cTn id="89" dur="500"/>
                                            <p:tgtEl>
                                              <p:spTgt spid="23"/>
                                            </p:tgtEl>
                                          </p:cBhvr>
                                        </p:animEffect>
                                      </p:childTnLst>
                                    </p:cTn>
                                  </p:par>
                                  <p:par>
                                    <p:cTn id="90" presetID="12" presetClass="entr" presetSubtype="2" fill="hold" nodeType="withEffect">
                                      <p:stCondLst>
                                        <p:cond delay="0"/>
                                      </p:stCondLst>
                                      <p:childTnLst>
                                        <p:set>
                                          <p:cBhvr>
                                            <p:cTn id="91" dur="1" fill="hold">
                                              <p:stCondLst>
                                                <p:cond delay="0"/>
                                              </p:stCondLst>
                                            </p:cTn>
                                            <p:tgtEl>
                                              <p:spTgt spid="30"/>
                                            </p:tgtEl>
                                            <p:attrNameLst>
                                              <p:attrName>style.visibility</p:attrName>
                                            </p:attrNameLst>
                                          </p:cBhvr>
                                          <p:to>
                                            <p:strVal val="visible"/>
                                          </p:to>
                                        </p:set>
                                        <p:anim calcmode="lin" valueType="num">
                                          <p:cBhvr additive="base">
                                            <p:cTn id="92" dur="500"/>
                                            <p:tgtEl>
                                              <p:spTgt spid="30"/>
                                            </p:tgtEl>
                                            <p:attrNameLst>
                                              <p:attrName>ppt_x</p:attrName>
                                            </p:attrNameLst>
                                          </p:cBhvr>
                                          <p:tavLst>
                                            <p:tav tm="0">
                                              <p:val>
                                                <p:strVal val="#ppt_x+#ppt_w*1.125000"/>
                                              </p:val>
                                            </p:tav>
                                            <p:tav tm="100000">
                                              <p:val>
                                                <p:strVal val="#ppt_x"/>
                                              </p:val>
                                            </p:tav>
                                          </p:tavLst>
                                        </p:anim>
                                        <p:animEffect transition="in" filter="wipe(left)">
                                          <p:cBhvr>
                                            <p:cTn id="93" dur="500"/>
                                            <p:tgtEl>
                                              <p:spTgt spid="30"/>
                                            </p:tgtEl>
                                          </p:cBhvr>
                                        </p:animEffect>
                                      </p:childTnLst>
                                    </p:cTn>
                                  </p:par>
                                </p:childTnLst>
                              </p:cTn>
                            </p:par>
                            <p:par>
                              <p:cTn id="94" fill="hold">
                                <p:stCondLst>
                                  <p:cond delay="5000"/>
                                </p:stCondLst>
                                <p:childTnLst>
                                  <p:par>
                                    <p:cTn id="95" presetID="2" presetClass="entr" presetSubtype="4" fill="hold" grpId="0" nodeType="afterEffect" p14:presetBounceEnd="40000">
                                      <p:stCondLst>
                                        <p:cond delay="0"/>
                                      </p:stCondLst>
                                      <p:childTnLst>
                                        <p:set>
                                          <p:cBhvr>
                                            <p:cTn id="96" dur="1" fill="hold">
                                              <p:stCondLst>
                                                <p:cond delay="0"/>
                                              </p:stCondLst>
                                            </p:cTn>
                                            <p:tgtEl>
                                              <p:spTgt spid="13"/>
                                            </p:tgtEl>
                                            <p:attrNameLst>
                                              <p:attrName>style.visibility</p:attrName>
                                            </p:attrNameLst>
                                          </p:cBhvr>
                                          <p:to>
                                            <p:strVal val="visible"/>
                                          </p:to>
                                        </p:set>
                                        <p:anim calcmode="lin" valueType="num" p14:bounceEnd="40000">
                                          <p:cBhvr additive="base">
                                            <p:cTn id="97" dur="500" fill="hold"/>
                                            <p:tgtEl>
                                              <p:spTgt spid="13"/>
                                            </p:tgtEl>
                                            <p:attrNameLst>
                                              <p:attrName>ppt_x</p:attrName>
                                            </p:attrNameLst>
                                          </p:cBhvr>
                                          <p:tavLst>
                                            <p:tav tm="0">
                                              <p:val>
                                                <p:strVal val="#ppt_x"/>
                                              </p:val>
                                            </p:tav>
                                            <p:tav tm="100000">
                                              <p:val>
                                                <p:strVal val="#ppt_x"/>
                                              </p:val>
                                            </p:tav>
                                          </p:tavLst>
                                        </p:anim>
                                        <p:anim calcmode="lin" valueType="num" p14:bounceEnd="40000">
                                          <p:cBhvr additive="base">
                                            <p:cTn id="98" dur="500" fill="hold"/>
                                            <p:tgtEl>
                                              <p:spTgt spid="13"/>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24"/>
                                            </p:tgtEl>
                                            <p:attrNameLst>
                                              <p:attrName>style.visibility</p:attrName>
                                            </p:attrNameLst>
                                          </p:cBhvr>
                                          <p:to>
                                            <p:strVal val="visible"/>
                                          </p:to>
                                        </p:set>
                                        <p:anim calcmode="lin" valueType="num">
                                          <p:cBhvr additive="base">
                                            <p:cTn id="102" dur="500"/>
                                            <p:tgtEl>
                                              <p:spTgt spid="24"/>
                                            </p:tgtEl>
                                            <p:attrNameLst>
                                              <p:attrName>ppt_x</p:attrName>
                                            </p:attrNameLst>
                                          </p:cBhvr>
                                          <p:tavLst>
                                            <p:tav tm="0">
                                              <p:val>
                                                <p:strVal val="#ppt_x-#ppt_w*1.125000"/>
                                              </p:val>
                                            </p:tav>
                                            <p:tav tm="100000">
                                              <p:val>
                                                <p:strVal val="#ppt_x"/>
                                              </p:val>
                                            </p:tav>
                                          </p:tavLst>
                                        </p:anim>
                                        <p:animEffect transition="in" filter="wipe(right)">
                                          <p:cBhvr>
                                            <p:cTn id="103" dur="500"/>
                                            <p:tgtEl>
                                              <p:spTgt spid="24"/>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5"/>
                                            </p:tgtEl>
                                            <p:attrNameLst>
                                              <p:attrName>style.visibility</p:attrName>
                                            </p:attrNameLst>
                                          </p:cBhvr>
                                          <p:to>
                                            <p:strVal val="visible"/>
                                          </p:to>
                                        </p:set>
                                        <p:anim calcmode="lin" valueType="num">
                                          <p:cBhvr additive="base">
                                            <p:cTn id="106" dur="500"/>
                                            <p:tgtEl>
                                              <p:spTgt spid="25"/>
                                            </p:tgtEl>
                                            <p:attrNameLst>
                                              <p:attrName>ppt_x</p:attrName>
                                            </p:attrNameLst>
                                          </p:cBhvr>
                                          <p:tavLst>
                                            <p:tav tm="0">
                                              <p:val>
                                                <p:strVal val="#ppt_x-#ppt_w*1.125000"/>
                                              </p:val>
                                            </p:tav>
                                            <p:tav tm="100000">
                                              <p:val>
                                                <p:strVal val="#ppt_x"/>
                                              </p:val>
                                            </p:tav>
                                          </p:tavLst>
                                        </p:anim>
                                        <p:animEffect transition="in" filter="wipe(right)">
                                          <p:cBhvr>
                                            <p:cTn id="107" dur="500"/>
                                            <p:tgtEl>
                                              <p:spTgt spid="25"/>
                                            </p:tgtEl>
                                          </p:cBhvr>
                                        </p:animEffect>
                                      </p:childTnLst>
                                    </p:cTn>
                                  </p:par>
                                  <p:par>
                                    <p:cTn id="108" presetID="12" presetClass="entr" presetSubtype="2" fill="hold" nodeType="withEffect">
                                      <p:stCondLst>
                                        <p:cond delay="0"/>
                                      </p:stCondLst>
                                      <p:childTnLst>
                                        <p:set>
                                          <p:cBhvr>
                                            <p:cTn id="109" dur="1" fill="hold">
                                              <p:stCondLst>
                                                <p:cond delay="0"/>
                                              </p:stCondLst>
                                            </p:cTn>
                                            <p:tgtEl>
                                              <p:spTgt spid="31"/>
                                            </p:tgtEl>
                                            <p:attrNameLst>
                                              <p:attrName>style.visibility</p:attrName>
                                            </p:attrNameLst>
                                          </p:cBhvr>
                                          <p:to>
                                            <p:strVal val="visible"/>
                                          </p:to>
                                        </p:set>
                                        <p:anim calcmode="lin" valueType="num">
                                          <p:cBhvr additive="base">
                                            <p:cTn id="110" dur="500"/>
                                            <p:tgtEl>
                                              <p:spTgt spid="31"/>
                                            </p:tgtEl>
                                            <p:attrNameLst>
                                              <p:attrName>ppt_x</p:attrName>
                                            </p:attrNameLst>
                                          </p:cBhvr>
                                          <p:tavLst>
                                            <p:tav tm="0">
                                              <p:val>
                                                <p:strVal val="#ppt_x+#ppt_w*1.125000"/>
                                              </p:val>
                                            </p:tav>
                                            <p:tav tm="100000">
                                              <p:val>
                                                <p:strVal val="#ppt_x"/>
                                              </p:val>
                                            </p:tav>
                                          </p:tavLst>
                                        </p:anim>
                                        <p:animEffect transition="in" filter="wipe(left)">
                                          <p:cBhvr>
                                            <p:cTn id="11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3" grpId="0" animBg="1"/>
          <p:bldP spid="14" grpId="0"/>
          <p:bldP spid="15" grpId="0"/>
          <p:bldP spid="16" grpId="0"/>
          <p:bldP spid="17" grpId="0"/>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p:tgtEl>
                                              <p:spTgt spid="14"/>
                                            </p:tgtEl>
                                            <p:attrNameLst>
                                              <p:attrName>ppt_x</p:attrName>
                                            </p:attrNameLst>
                                          </p:cBhvr>
                                          <p:tavLst>
                                            <p:tav tm="0">
                                              <p:val>
                                                <p:strVal val="#ppt_x-#ppt_w*1.125000"/>
                                              </p:val>
                                            </p:tav>
                                            <p:tav tm="100000">
                                              <p:val>
                                                <p:strVal val="#ppt_x"/>
                                              </p:val>
                                            </p:tav>
                                          </p:tavLst>
                                        </p:anim>
                                        <p:animEffect transition="in" filter="wipe(right)">
                                          <p:cBhvr>
                                            <p:cTn id="13" dur="500"/>
                                            <p:tgtEl>
                                              <p:spTgt spid="14"/>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p:tgtEl>
                                              <p:spTgt spid="15"/>
                                            </p:tgtEl>
                                            <p:attrNameLst>
                                              <p:attrName>ppt_x</p:attrName>
                                            </p:attrNameLst>
                                          </p:cBhvr>
                                          <p:tavLst>
                                            <p:tav tm="0">
                                              <p:val>
                                                <p:strVal val="#ppt_x-#ppt_w*1.125000"/>
                                              </p:val>
                                            </p:tav>
                                            <p:tav tm="100000">
                                              <p:val>
                                                <p:strVal val="#ppt_x"/>
                                              </p:val>
                                            </p:tav>
                                          </p:tavLst>
                                        </p:anim>
                                        <p:animEffect transition="in" filter="wipe(right)">
                                          <p:cBhvr>
                                            <p:cTn id="17" dur="500"/>
                                            <p:tgtEl>
                                              <p:spTgt spid="15"/>
                                            </p:tgtEl>
                                          </p:cBhvr>
                                        </p:animEffect>
                                      </p:childTnLst>
                                    </p:cTn>
                                  </p:par>
                                  <p:par>
                                    <p:cTn id="18" presetID="12" presetClass="entr" presetSubtype="8" fill="hold" nodeType="with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p:tgtEl>
                                              <p:spTgt spid="26"/>
                                            </p:tgtEl>
                                            <p:attrNameLst>
                                              <p:attrName>ppt_x</p:attrName>
                                            </p:attrNameLst>
                                          </p:cBhvr>
                                          <p:tavLst>
                                            <p:tav tm="0">
                                              <p:val>
                                                <p:strVal val="#ppt_x-#ppt_w*1.125000"/>
                                              </p:val>
                                            </p:tav>
                                            <p:tav tm="100000">
                                              <p:val>
                                                <p:strVal val="#ppt_x"/>
                                              </p:val>
                                            </p:tav>
                                          </p:tavLst>
                                        </p:anim>
                                        <p:animEffect transition="in" filter="wipe(right)">
                                          <p:cBhvr>
                                            <p:cTn id="21" dur="500"/>
                                            <p:tgtEl>
                                              <p:spTgt spid="26"/>
                                            </p:tgtEl>
                                          </p:cBhvr>
                                        </p:animEffect>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p:tgtEl>
                                              <p:spTgt spid="17"/>
                                            </p:tgtEl>
                                            <p:attrNameLst>
                                              <p:attrName>ppt_x</p:attrName>
                                            </p:attrNameLst>
                                          </p:cBhvr>
                                          <p:tavLst>
                                            <p:tav tm="0">
                                              <p:val>
                                                <p:strVal val="#ppt_x-#ppt_w*1.125000"/>
                                              </p:val>
                                            </p:tav>
                                            <p:tav tm="100000">
                                              <p:val>
                                                <p:strVal val="#ppt_x"/>
                                              </p:val>
                                            </p:tav>
                                          </p:tavLst>
                                        </p:anim>
                                        <p:animEffect transition="in" filter="wipe(right)">
                                          <p:cBhvr>
                                            <p:cTn id="31" dur="500"/>
                                            <p:tgtEl>
                                              <p:spTgt spid="17"/>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p:tgtEl>
                                              <p:spTgt spid="16"/>
                                            </p:tgtEl>
                                            <p:attrNameLst>
                                              <p:attrName>ppt_x</p:attrName>
                                            </p:attrNameLst>
                                          </p:cBhvr>
                                          <p:tavLst>
                                            <p:tav tm="0">
                                              <p:val>
                                                <p:strVal val="#ppt_x-#ppt_w*1.125000"/>
                                              </p:val>
                                            </p:tav>
                                            <p:tav tm="100000">
                                              <p:val>
                                                <p:strVal val="#ppt_x"/>
                                              </p:val>
                                            </p:tav>
                                          </p:tavLst>
                                        </p:anim>
                                        <p:animEffect transition="in" filter="wipe(right)">
                                          <p:cBhvr>
                                            <p:cTn id="35" dur="500"/>
                                            <p:tgtEl>
                                              <p:spTgt spid="16"/>
                                            </p:tgtEl>
                                          </p:cBhvr>
                                        </p:animEffect>
                                      </p:childTnLst>
                                    </p:cTn>
                                  </p:par>
                                  <p:par>
                                    <p:cTn id="36" presetID="12" presetClass="entr" presetSubtype="8" fill="hold" nodeType="with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additive="base">
                                            <p:cTn id="38" dur="500"/>
                                            <p:tgtEl>
                                              <p:spTgt spid="28"/>
                                            </p:tgtEl>
                                            <p:attrNameLst>
                                              <p:attrName>ppt_x</p:attrName>
                                            </p:attrNameLst>
                                          </p:cBhvr>
                                          <p:tavLst>
                                            <p:tav tm="0">
                                              <p:val>
                                                <p:strVal val="#ppt_x-#ppt_w*1.125000"/>
                                              </p:val>
                                            </p:tav>
                                            <p:tav tm="100000">
                                              <p:val>
                                                <p:strVal val="#ppt_x"/>
                                              </p:val>
                                            </p:tav>
                                          </p:tavLst>
                                        </p:anim>
                                        <p:animEffect transition="in" filter="wipe(right)">
                                          <p:cBhvr>
                                            <p:cTn id="39" dur="500"/>
                                            <p:tgtEl>
                                              <p:spTgt spid="28"/>
                                            </p:tgtEl>
                                          </p:cBhvr>
                                        </p:animEffect>
                                      </p:childTnLst>
                                    </p:cTn>
                                  </p:par>
                                </p:childTnLst>
                              </p:cTn>
                            </p:par>
                            <p:par>
                              <p:cTn id="40" fill="hold">
                                <p:stCondLst>
                                  <p:cond delay="2000"/>
                                </p:stCondLst>
                                <p:childTnLst>
                                  <p:par>
                                    <p:cTn id="41" presetID="2" presetClass="entr" presetSubtype="4"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p:tgtEl>
                                              <p:spTgt spid="18"/>
                                            </p:tgtEl>
                                            <p:attrNameLst>
                                              <p:attrName>ppt_x</p:attrName>
                                            </p:attrNameLst>
                                          </p:cBhvr>
                                          <p:tavLst>
                                            <p:tav tm="0">
                                              <p:val>
                                                <p:strVal val="#ppt_x-#ppt_w*1.125000"/>
                                              </p:val>
                                            </p:tav>
                                            <p:tav tm="100000">
                                              <p:val>
                                                <p:strVal val="#ppt_x"/>
                                              </p:val>
                                            </p:tav>
                                          </p:tavLst>
                                        </p:anim>
                                        <p:animEffect transition="in" filter="wipe(right)">
                                          <p:cBhvr>
                                            <p:cTn id="49" dur="500"/>
                                            <p:tgtEl>
                                              <p:spTgt spid="18"/>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additive="base">
                                            <p:cTn id="52" dur="500"/>
                                            <p:tgtEl>
                                              <p:spTgt spid="19"/>
                                            </p:tgtEl>
                                            <p:attrNameLst>
                                              <p:attrName>ppt_x</p:attrName>
                                            </p:attrNameLst>
                                          </p:cBhvr>
                                          <p:tavLst>
                                            <p:tav tm="0">
                                              <p:val>
                                                <p:strVal val="#ppt_x-#ppt_w*1.125000"/>
                                              </p:val>
                                            </p:tav>
                                            <p:tav tm="100000">
                                              <p:val>
                                                <p:strVal val="#ppt_x"/>
                                              </p:val>
                                            </p:tav>
                                          </p:tavLst>
                                        </p:anim>
                                        <p:animEffect transition="in" filter="wipe(right)">
                                          <p:cBhvr>
                                            <p:cTn id="53" dur="500"/>
                                            <p:tgtEl>
                                              <p:spTgt spid="19"/>
                                            </p:tgtEl>
                                          </p:cBhvr>
                                        </p:animEffect>
                                      </p:childTnLst>
                                    </p:cTn>
                                  </p:par>
                                  <p:par>
                                    <p:cTn id="54" presetID="12" presetClass="entr" presetSubtype="8" fill="hold" nodeType="withEffect">
                                      <p:stCondLst>
                                        <p:cond delay="0"/>
                                      </p:stCondLst>
                                      <p:childTnLst>
                                        <p:set>
                                          <p:cBhvr>
                                            <p:cTn id="55" dur="1" fill="hold">
                                              <p:stCondLst>
                                                <p:cond delay="0"/>
                                              </p:stCondLst>
                                            </p:cTn>
                                            <p:tgtEl>
                                              <p:spTgt spid="27"/>
                                            </p:tgtEl>
                                            <p:attrNameLst>
                                              <p:attrName>style.visibility</p:attrName>
                                            </p:attrNameLst>
                                          </p:cBhvr>
                                          <p:to>
                                            <p:strVal val="visible"/>
                                          </p:to>
                                        </p:set>
                                        <p:anim calcmode="lin" valueType="num">
                                          <p:cBhvr additive="base">
                                            <p:cTn id="56" dur="500"/>
                                            <p:tgtEl>
                                              <p:spTgt spid="27"/>
                                            </p:tgtEl>
                                            <p:attrNameLst>
                                              <p:attrName>ppt_x</p:attrName>
                                            </p:attrNameLst>
                                          </p:cBhvr>
                                          <p:tavLst>
                                            <p:tav tm="0">
                                              <p:val>
                                                <p:strVal val="#ppt_x-#ppt_w*1.125000"/>
                                              </p:val>
                                            </p:tav>
                                            <p:tav tm="100000">
                                              <p:val>
                                                <p:strVal val="#ppt_x"/>
                                              </p:val>
                                            </p:tav>
                                          </p:tavLst>
                                        </p:anim>
                                        <p:animEffect transition="in" filter="wipe(right)">
                                          <p:cBhvr>
                                            <p:cTn id="57" dur="500"/>
                                            <p:tgtEl>
                                              <p:spTgt spid="27"/>
                                            </p:tgtEl>
                                          </p:cBhvr>
                                        </p:animEffect>
                                      </p:childTnLst>
                                    </p:cTn>
                                  </p:par>
                                </p:childTnLst>
                              </p:cTn>
                            </p:par>
                            <p:par>
                              <p:cTn id="58" fill="hold">
                                <p:stCondLst>
                                  <p:cond delay="3000"/>
                                </p:stCondLst>
                                <p:childTnLst>
                                  <p:par>
                                    <p:cTn id="59" presetID="2" presetClass="entr" presetSubtype="4"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additive="base">
                                            <p:cTn id="61" dur="500" fill="hold"/>
                                            <p:tgtEl>
                                              <p:spTgt spid="9"/>
                                            </p:tgtEl>
                                            <p:attrNameLst>
                                              <p:attrName>ppt_x</p:attrName>
                                            </p:attrNameLst>
                                          </p:cBhvr>
                                          <p:tavLst>
                                            <p:tav tm="0">
                                              <p:val>
                                                <p:strVal val="#ppt_x"/>
                                              </p:val>
                                            </p:tav>
                                            <p:tav tm="100000">
                                              <p:val>
                                                <p:strVal val="#ppt_x"/>
                                              </p:val>
                                            </p:tav>
                                          </p:tavLst>
                                        </p:anim>
                                        <p:anim calcmode="lin" valueType="num">
                                          <p:cBhvr additive="base">
                                            <p:cTn id="62" dur="500" fill="hold"/>
                                            <p:tgtEl>
                                              <p:spTgt spid="9"/>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additive="base">
                                            <p:cTn id="66" dur="500"/>
                                            <p:tgtEl>
                                              <p:spTgt spid="20"/>
                                            </p:tgtEl>
                                            <p:attrNameLst>
                                              <p:attrName>ppt_x</p:attrName>
                                            </p:attrNameLst>
                                          </p:cBhvr>
                                          <p:tavLst>
                                            <p:tav tm="0">
                                              <p:val>
                                                <p:strVal val="#ppt_x-#ppt_w*1.125000"/>
                                              </p:val>
                                            </p:tav>
                                            <p:tav tm="100000">
                                              <p:val>
                                                <p:strVal val="#ppt_x"/>
                                              </p:val>
                                            </p:tav>
                                          </p:tavLst>
                                        </p:anim>
                                        <p:animEffect transition="in" filter="wipe(right)">
                                          <p:cBhvr>
                                            <p:cTn id="67" dur="500"/>
                                            <p:tgtEl>
                                              <p:spTgt spid="20"/>
                                            </p:tgtEl>
                                          </p:cBhvr>
                                        </p:animEffect>
                                      </p:childTnLst>
                                    </p:cTn>
                                  </p:par>
                                  <p:par>
                                    <p:cTn id="68" presetID="12" presetClass="entr" presetSubtype="8" fill="hold" nodeType="withEffect">
                                      <p:stCondLst>
                                        <p:cond delay="0"/>
                                      </p:stCondLst>
                                      <p:childTnLst>
                                        <p:set>
                                          <p:cBhvr>
                                            <p:cTn id="69" dur="1" fill="hold">
                                              <p:stCondLst>
                                                <p:cond delay="0"/>
                                              </p:stCondLst>
                                            </p:cTn>
                                            <p:tgtEl>
                                              <p:spTgt spid="29"/>
                                            </p:tgtEl>
                                            <p:attrNameLst>
                                              <p:attrName>style.visibility</p:attrName>
                                            </p:attrNameLst>
                                          </p:cBhvr>
                                          <p:to>
                                            <p:strVal val="visible"/>
                                          </p:to>
                                        </p:set>
                                        <p:anim calcmode="lin" valueType="num">
                                          <p:cBhvr additive="base">
                                            <p:cTn id="70" dur="500"/>
                                            <p:tgtEl>
                                              <p:spTgt spid="29"/>
                                            </p:tgtEl>
                                            <p:attrNameLst>
                                              <p:attrName>ppt_x</p:attrName>
                                            </p:attrNameLst>
                                          </p:cBhvr>
                                          <p:tavLst>
                                            <p:tav tm="0">
                                              <p:val>
                                                <p:strVal val="#ppt_x-#ppt_w*1.125000"/>
                                              </p:val>
                                            </p:tav>
                                            <p:tav tm="100000">
                                              <p:val>
                                                <p:strVal val="#ppt_x"/>
                                              </p:val>
                                            </p:tav>
                                          </p:tavLst>
                                        </p:anim>
                                        <p:animEffect transition="in" filter="wipe(right)">
                                          <p:cBhvr>
                                            <p:cTn id="71" dur="500"/>
                                            <p:tgtEl>
                                              <p:spTgt spid="29"/>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1"/>
                                            </p:tgtEl>
                                            <p:attrNameLst>
                                              <p:attrName>style.visibility</p:attrName>
                                            </p:attrNameLst>
                                          </p:cBhvr>
                                          <p:to>
                                            <p:strVal val="visible"/>
                                          </p:to>
                                        </p:set>
                                        <p:anim calcmode="lin" valueType="num">
                                          <p:cBhvr additive="base">
                                            <p:cTn id="74" dur="500"/>
                                            <p:tgtEl>
                                              <p:spTgt spid="21"/>
                                            </p:tgtEl>
                                            <p:attrNameLst>
                                              <p:attrName>ppt_x</p:attrName>
                                            </p:attrNameLst>
                                          </p:cBhvr>
                                          <p:tavLst>
                                            <p:tav tm="0">
                                              <p:val>
                                                <p:strVal val="#ppt_x-#ppt_w*1.125000"/>
                                              </p:val>
                                            </p:tav>
                                            <p:tav tm="100000">
                                              <p:val>
                                                <p:strVal val="#ppt_x"/>
                                              </p:val>
                                            </p:tav>
                                          </p:tavLst>
                                        </p:anim>
                                        <p:animEffect transition="in" filter="wipe(right)">
                                          <p:cBhvr>
                                            <p:cTn id="75" dur="500"/>
                                            <p:tgtEl>
                                              <p:spTgt spid="21"/>
                                            </p:tgtEl>
                                          </p:cBhvr>
                                        </p:animEffect>
                                      </p:childTnLst>
                                    </p:cTn>
                                  </p:par>
                                </p:childTnLst>
                              </p:cTn>
                            </p:par>
                            <p:par>
                              <p:cTn id="76" fill="hold">
                                <p:stCondLst>
                                  <p:cond delay="4000"/>
                                </p:stCondLst>
                                <p:childTnLst>
                                  <p:par>
                                    <p:cTn id="77" presetID="2" presetClass="entr" presetSubtype="4" fill="hold" nodeType="afterEffect">
                                      <p:stCondLst>
                                        <p:cond delay="0"/>
                                      </p:stCondLst>
                                      <p:childTnLst>
                                        <p:set>
                                          <p:cBhvr>
                                            <p:cTn id="78" dur="1" fill="hold">
                                              <p:stCondLst>
                                                <p:cond delay="0"/>
                                              </p:stCondLst>
                                            </p:cTn>
                                            <p:tgtEl>
                                              <p:spTgt spid="10"/>
                                            </p:tgtEl>
                                            <p:attrNameLst>
                                              <p:attrName>style.visibility</p:attrName>
                                            </p:attrNameLst>
                                          </p:cBhvr>
                                          <p:to>
                                            <p:strVal val="visible"/>
                                          </p:to>
                                        </p:set>
                                        <p:anim calcmode="lin" valueType="num">
                                          <p:cBhvr additive="base">
                                            <p:cTn id="79" dur="500" fill="hold"/>
                                            <p:tgtEl>
                                              <p:spTgt spid="10"/>
                                            </p:tgtEl>
                                            <p:attrNameLst>
                                              <p:attrName>ppt_x</p:attrName>
                                            </p:attrNameLst>
                                          </p:cBhvr>
                                          <p:tavLst>
                                            <p:tav tm="0">
                                              <p:val>
                                                <p:strVal val="#ppt_x"/>
                                              </p:val>
                                            </p:tav>
                                            <p:tav tm="100000">
                                              <p:val>
                                                <p:strVal val="#ppt_x"/>
                                              </p:val>
                                            </p:tav>
                                          </p:tavLst>
                                        </p:anim>
                                        <p:anim calcmode="lin" valueType="num">
                                          <p:cBhvr additive="base">
                                            <p:cTn id="80" dur="500" fill="hold"/>
                                            <p:tgtEl>
                                              <p:spTgt spid="10"/>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22"/>
                                            </p:tgtEl>
                                            <p:attrNameLst>
                                              <p:attrName>style.visibility</p:attrName>
                                            </p:attrNameLst>
                                          </p:cBhvr>
                                          <p:to>
                                            <p:strVal val="visible"/>
                                          </p:to>
                                        </p:set>
                                        <p:anim calcmode="lin" valueType="num">
                                          <p:cBhvr additive="base">
                                            <p:cTn id="84" dur="500"/>
                                            <p:tgtEl>
                                              <p:spTgt spid="22"/>
                                            </p:tgtEl>
                                            <p:attrNameLst>
                                              <p:attrName>ppt_x</p:attrName>
                                            </p:attrNameLst>
                                          </p:cBhvr>
                                          <p:tavLst>
                                            <p:tav tm="0">
                                              <p:val>
                                                <p:strVal val="#ppt_x-#ppt_w*1.125000"/>
                                              </p:val>
                                            </p:tav>
                                            <p:tav tm="100000">
                                              <p:val>
                                                <p:strVal val="#ppt_x"/>
                                              </p:val>
                                            </p:tav>
                                          </p:tavLst>
                                        </p:anim>
                                        <p:animEffect transition="in" filter="wipe(right)">
                                          <p:cBhvr>
                                            <p:cTn id="85" dur="500"/>
                                            <p:tgtEl>
                                              <p:spTgt spid="22"/>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3"/>
                                            </p:tgtEl>
                                            <p:attrNameLst>
                                              <p:attrName>style.visibility</p:attrName>
                                            </p:attrNameLst>
                                          </p:cBhvr>
                                          <p:to>
                                            <p:strVal val="visible"/>
                                          </p:to>
                                        </p:set>
                                        <p:anim calcmode="lin" valueType="num">
                                          <p:cBhvr additive="base">
                                            <p:cTn id="88" dur="500"/>
                                            <p:tgtEl>
                                              <p:spTgt spid="23"/>
                                            </p:tgtEl>
                                            <p:attrNameLst>
                                              <p:attrName>ppt_x</p:attrName>
                                            </p:attrNameLst>
                                          </p:cBhvr>
                                          <p:tavLst>
                                            <p:tav tm="0">
                                              <p:val>
                                                <p:strVal val="#ppt_x-#ppt_w*1.125000"/>
                                              </p:val>
                                            </p:tav>
                                            <p:tav tm="100000">
                                              <p:val>
                                                <p:strVal val="#ppt_x"/>
                                              </p:val>
                                            </p:tav>
                                          </p:tavLst>
                                        </p:anim>
                                        <p:animEffect transition="in" filter="wipe(right)">
                                          <p:cBhvr>
                                            <p:cTn id="89" dur="500"/>
                                            <p:tgtEl>
                                              <p:spTgt spid="23"/>
                                            </p:tgtEl>
                                          </p:cBhvr>
                                        </p:animEffect>
                                      </p:childTnLst>
                                    </p:cTn>
                                  </p:par>
                                  <p:par>
                                    <p:cTn id="90" presetID="12" presetClass="entr" presetSubtype="2" fill="hold" nodeType="withEffect">
                                      <p:stCondLst>
                                        <p:cond delay="0"/>
                                      </p:stCondLst>
                                      <p:childTnLst>
                                        <p:set>
                                          <p:cBhvr>
                                            <p:cTn id="91" dur="1" fill="hold">
                                              <p:stCondLst>
                                                <p:cond delay="0"/>
                                              </p:stCondLst>
                                            </p:cTn>
                                            <p:tgtEl>
                                              <p:spTgt spid="30"/>
                                            </p:tgtEl>
                                            <p:attrNameLst>
                                              <p:attrName>style.visibility</p:attrName>
                                            </p:attrNameLst>
                                          </p:cBhvr>
                                          <p:to>
                                            <p:strVal val="visible"/>
                                          </p:to>
                                        </p:set>
                                        <p:anim calcmode="lin" valueType="num">
                                          <p:cBhvr additive="base">
                                            <p:cTn id="92" dur="500"/>
                                            <p:tgtEl>
                                              <p:spTgt spid="30"/>
                                            </p:tgtEl>
                                            <p:attrNameLst>
                                              <p:attrName>ppt_x</p:attrName>
                                            </p:attrNameLst>
                                          </p:cBhvr>
                                          <p:tavLst>
                                            <p:tav tm="0">
                                              <p:val>
                                                <p:strVal val="#ppt_x+#ppt_w*1.125000"/>
                                              </p:val>
                                            </p:tav>
                                            <p:tav tm="100000">
                                              <p:val>
                                                <p:strVal val="#ppt_x"/>
                                              </p:val>
                                            </p:tav>
                                          </p:tavLst>
                                        </p:anim>
                                        <p:animEffect transition="in" filter="wipe(left)">
                                          <p:cBhvr>
                                            <p:cTn id="93" dur="500"/>
                                            <p:tgtEl>
                                              <p:spTgt spid="30"/>
                                            </p:tgtEl>
                                          </p:cBhvr>
                                        </p:animEffect>
                                      </p:childTnLst>
                                    </p:cTn>
                                  </p:par>
                                </p:childTnLst>
                              </p:cTn>
                            </p:par>
                            <p:par>
                              <p:cTn id="94" fill="hold">
                                <p:stCondLst>
                                  <p:cond delay="5000"/>
                                </p:stCondLst>
                                <p:childTnLst>
                                  <p:par>
                                    <p:cTn id="95" presetID="2" presetClass="entr" presetSubtype="4" fill="hold" grpId="0" nodeType="afterEffect">
                                      <p:stCondLst>
                                        <p:cond delay="0"/>
                                      </p:stCondLst>
                                      <p:childTnLst>
                                        <p:set>
                                          <p:cBhvr>
                                            <p:cTn id="96" dur="1" fill="hold">
                                              <p:stCondLst>
                                                <p:cond delay="0"/>
                                              </p:stCondLst>
                                            </p:cTn>
                                            <p:tgtEl>
                                              <p:spTgt spid="13"/>
                                            </p:tgtEl>
                                            <p:attrNameLst>
                                              <p:attrName>style.visibility</p:attrName>
                                            </p:attrNameLst>
                                          </p:cBhvr>
                                          <p:to>
                                            <p:strVal val="visible"/>
                                          </p:to>
                                        </p:set>
                                        <p:anim calcmode="lin" valueType="num">
                                          <p:cBhvr additive="base">
                                            <p:cTn id="97" dur="500" fill="hold"/>
                                            <p:tgtEl>
                                              <p:spTgt spid="13"/>
                                            </p:tgtEl>
                                            <p:attrNameLst>
                                              <p:attrName>ppt_x</p:attrName>
                                            </p:attrNameLst>
                                          </p:cBhvr>
                                          <p:tavLst>
                                            <p:tav tm="0">
                                              <p:val>
                                                <p:strVal val="#ppt_x"/>
                                              </p:val>
                                            </p:tav>
                                            <p:tav tm="100000">
                                              <p:val>
                                                <p:strVal val="#ppt_x"/>
                                              </p:val>
                                            </p:tav>
                                          </p:tavLst>
                                        </p:anim>
                                        <p:anim calcmode="lin" valueType="num">
                                          <p:cBhvr additive="base">
                                            <p:cTn id="98" dur="500" fill="hold"/>
                                            <p:tgtEl>
                                              <p:spTgt spid="13"/>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24"/>
                                            </p:tgtEl>
                                            <p:attrNameLst>
                                              <p:attrName>style.visibility</p:attrName>
                                            </p:attrNameLst>
                                          </p:cBhvr>
                                          <p:to>
                                            <p:strVal val="visible"/>
                                          </p:to>
                                        </p:set>
                                        <p:anim calcmode="lin" valueType="num">
                                          <p:cBhvr additive="base">
                                            <p:cTn id="102" dur="500"/>
                                            <p:tgtEl>
                                              <p:spTgt spid="24"/>
                                            </p:tgtEl>
                                            <p:attrNameLst>
                                              <p:attrName>ppt_x</p:attrName>
                                            </p:attrNameLst>
                                          </p:cBhvr>
                                          <p:tavLst>
                                            <p:tav tm="0">
                                              <p:val>
                                                <p:strVal val="#ppt_x-#ppt_w*1.125000"/>
                                              </p:val>
                                            </p:tav>
                                            <p:tav tm="100000">
                                              <p:val>
                                                <p:strVal val="#ppt_x"/>
                                              </p:val>
                                            </p:tav>
                                          </p:tavLst>
                                        </p:anim>
                                        <p:animEffect transition="in" filter="wipe(right)">
                                          <p:cBhvr>
                                            <p:cTn id="103" dur="500"/>
                                            <p:tgtEl>
                                              <p:spTgt spid="24"/>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5"/>
                                            </p:tgtEl>
                                            <p:attrNameLst>
                                              <p:attrName>style.visibility</p:attrName>
                                            </p:attrNameLst>
                                          </p:cBhvr>
                                          <p:to>
                                            <p:strVal val="visible"/>
                                          </p:to>
                                        </p:set>
                                        <p:anim calcmode="lin" valueType="num">
                                          <p:cBhvr additive="base">
                                            <p:cTn id="106" dur="500"/>
                                            <p:tgtEl>
                                              <p:spTgt spid="25"/>
                                            </p:tgtEl>
                                            <p:attrNameLst>
                                              <p:attrName>ppt_x</p:attrName>
                                            </p:attrNameLst>
                                          </p:cBhvr>
                                          <p:tavLst>
                                            <p:tav tm="0">
                                              <p:val>
                                                <p:strVal val="#ppt_x-#ppt_w*1.125000"/>
                                              </p:val>
                                            </p:tav>
                                            <p:tav tm="100000">
                                              <p:val>
                                                <p:strVal val="#ppt_x"/>
                                              </p:val>
                                            </p:tav>
                                          </p:tavLst>
                                        </p:anim>
                                        <p:animEffect transition="in" filter="wipe(right)">
                                          <p:cBhvr>
                                            <p:cTn id="107" dur="500"/>
                                            <p:tgtEl>
                                              <p:spTgt spid="25"/>
                                            </p:tgtEl>
                                          </p:cBhvr>
                                        </p:animEffect>
                                      </p:childTnLst>
                                    </p:cTn>
                                  </p:par>
                                  <p:par>
                                    <p:cTn id="108" presetID="12" presetClass="entr" presetSubtype="2" fill="hold" nodeType="withEffect">
                                      <p:stCondLst>
                                        <p:cond delay="0"/>
                                      </p:stCondLst>
                                      <p:childTnLst>
                                        <p:set>
                                          <p:cBhvr>
                                            <p:cTn id="109" dur="1" fill="hold">
                                              <p:stCondLst>
                                                <p:cond delay="0"/>
                                              </p:stCondLst>
                                            </p:cTn>
                                            <p:tgtEl>
                                              <p:spTgt spid="31"/>
                                            </p:tgtEl>
                                            <p:attrNameLst>
                                              <p:attrName>style.visibility</p:attrName>
                                            </p:attrNameLst>
                                          </p:cBhvr>
                                          <p:to>
                                            <p:strVal val="visible"/>
                                          </p:to>
                                        </p:set>
                                        <p:anim calcmode="lin" valueType="num">
                                          <p:cBhvr additive="base">
                                            <p:cTn id="110" dur="500"/>
                                            <p:tgtEl>
                                              <p:spTgt spid="31"/>
                                            </p:tgtEl>
                                            <p:attrNameLst>
                                              <p:attrName>ppt_x</p:attrName>
                                            </p:attrNameLst>
                                          </p:cBhvr>
                                          <p:tavLst>
                                            <p:tav tm="0">
                                              <p:val>
                                                <p:strVal val="#ppt_x+#ppt_w*1.125000"/>
                                              </p:val>
                                            </p:tav>
                                            <p:tav tm="100000">
                                              <p:val>
                                                <p:strVal val="#ppt_x"/>
                                              </p:val>
                                            </p:tav>
                                          </p:tavLst>
                                        </p:anim>
                                        <p:animEffect transition="in" filter="wipe(left)">
                                          <p:cBhvr>
                                            <p:cTn id="11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3" grpId="0" animBg="1"/>
          <p:bldP spid="14" grpId="0"/>
          <p:bldP spid="15" grpId="0"/>
          <p:bldP spid="16" grpId="0"/>
          <p:bldP spid="17" grpId="0"/>
          <p:bldP spid="18" grpId="0"/>
          <p:bldP spid="19" grpId="0"/>
          <p:bldP spid="20" grpId="0"/>
          <p:bldP spid="21" grpId="0"/>
          <p:bldP spid="22" grpId="0"/>
          <p:bldP spid="23" grpId="0"/>
          <p:bldP spid="24" grpId="0"/>
          <p:bldP spid="25"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a:stCxn id="12" idx="2"/>
          </p:cNvCxnSpPr>
          <p:nvPr/>
        </p:nvCxnSpPr>
        <p:spPr>
          <a:xfrm flipH="1">
            <a:off x="3184409" y="2692992"/>
            <a:ext cx="323925" cy="0"/>
          </a:xfrm>
          <a:prstGeom prst="line">
            <a:avLst/>
          </a:prstGeom>
          <a:noFill/>
          <a:ln w="9525" cap="flat" cmpd="sng" algn="ctr">
            <a:solidFill>
              <a:srgbClr val="0070C0"/>
            </a:solidFill>
            <a:prstDash val="solid"/>
          </a:ln>
          <a:effectLst/>
        </p:spPr>
      </p:cxnSp>
      <p:cxnSp>
        <p:nvCxnSpPr>
          <p:cNvPr id="3" name="直接连接符 2"/>
          <p:cNvCxnSpPr/>
          <p:nvPr/>
        </p:nvCxnSpPr>
        <p:spPr>
          <a:xfrm flipH="1">
            <a:off x="7217559" y="3528334"/>
            <a:ext cx="596" cy="381713"/>
          </a:xfrm>
          <a:prstGeom prst="line">
            <a:avLst/>
          </a:prstGeom>
          <a:noFill/>
          <a:ln w="9525" cap="flat" cmpd="sng" algn="ctr">
            <a:solidFill>
              <a:srgbClr val="0070C0"/>
            </a:solidFill>
            <a:prstDash val="solid"/>
          </a:ln>
          <a:effectLst/>
        </p:spPr>
      </p:cxnSp>
      <p:cxnSp>
        <p:nvCxnSpPr>
          <p:cNvPr id="4" name="直接连接符 3"/>
          <p:cNvCxnSpPr>
            <a:stCxn id="13" idx="4"/>
          </p:cNvCxnSpPr>
          <p:nvPr/>
        </p:nvCxnSpPr>
        <p:spPr>
          <a:xfrm>
            <a:off x="3670296" y="3818480"/>
            <a:ext cx="0" cy="549047"/>
          </a:xfrm>
          <a:prstGeom prst="line">
            <a:avLst/>
          </a:prstGeom>
          <a:noFill/>
          <a:ln w="9525" cap="flat" cmpd="sng" algn="ctr">
            <a:solidFill>
              <a:srgbClr val="0070C0"/>
            </a:solidFill>
            <a:prstDash val="solid"/>
          </a:ln>
          <a:effectLst/>
        </p:spPr>
      </p:cxnSp>
      <p:cxnSp>
        <p:nvCxnSpPr>
          <p:cNvPr id="5" name="直接连接符 4"/>
          <p:cNvCxnSpPr/>
          <p:nvPr/>
        </p:nvCxnSpPr>
        <p:spPr>
          <a:xfrm>
            <a:off x="5041023" y="3881602"/>
            <a:ext cx="0" cy="647900"/>
          </a:xfrm>
          <a:prstGeom prst="line">
            <a:avLst/>
          </a:prstGeom>
          <a:noFill/>
          <a:ln w="9525" cap="flat" cmpd="sng" algn="ctr">
            <a:solidFill>
              <a:srgbClr val="0070C0"/>
            </a:solidFill>
            <a:prstDash val="solid"/>
          </a:ln>
          <a:effectLst/>
        </p:spPr>
      </p:cxnSp>
      <p:sp>
        <p:nvSpPr>
          <p:cNvPr id="6" name="TextBox 19"/>
          <p:cNvSpPr txBox="1">
            <a:spLocks noChangeArrowheads="1"/>
          </p:cNvSpPr>
          <p:nvPr/>
        </p:nvSpPr>
        <p:spPr bwMode="auto">
          <a:xfrm>
            <a:off x="3670315" y="4151418"/>
            <a:ext cx="1296479" cy="272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100" b="1" dirty="0">
                <a:solidFill>
                  <a:srgbClr val="4D4D4D"/>
                </a:solidFill>
                <a:latin typeface="微软雅黑" pitchFamily="34" charset="-122"/>
                <a:ea typeface="微软雅黑" pitchFamily="34" charset="-122"/>
              </a:rPr>
              <a:t>单击此处添加标题</a:t>
            </a:r>
          </a:p>
        </p:txBody>
      </p:sp>
      <p:cxnSp>
        <p:nvCxnSpPr>
          <p:cNvPr id="7" name="直接连接符 6"/>
          <p:cNvCxnSpPr>
            <a:stCxn id="8" idx="6"/>
            <a:endCxn id="11" idx="2"/>
          </p:cNvCxnSpPr>
          <p:nvPr/>
        </p:nvCxnSpPr>
        <p:spPr>
          <a:xfrm>
            <a:off x="2535369" y="3152120"/>
            <a:ext cx="4321778" cy="54190"/>
          </a:xfrm>
          <a:prstGeom prst="line">
            <a:avLst/>
          </a:prstGeom>
          <a:noFill/>
          <a:ln w="38100" cap="flat" cmpd="sng" algn="ctr">
            <a:solidFill>
              <a:srgbClr val="004A82"/>
            </a:solidFill>
            <a:prstDash val="solid"/>
          </a:ln>
          <a:effectLst/>
        </p:spPr>
      </p:cxnSp>
      <p:sp>
        <p:nvSpPr>
          <p:cNvPr id="8" name="椭圆 7"/>
          <p:cNvSpPr/>
          <p:nvPr/>
        </p:nvSpPr>
        <p:spPr>
          <a:xfrm>
            <a:off x="1833927" y="2800777"/>
            <a:ext cx="701441" cy="702686"/>
          </a:xfrm>
          <a:prstGeom prst="ellipse">
            <a:avLst/>
          </a:prstGeom>
          <a:solidFill>
            <a:srgbClr val="004A82"/>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9" tIns="34295" rIns="68589" bIns="34295" anchor="ctr"/>
          <a:lstStyle/>
          <a:p>
            <a:pPr algn="ctr">
              <a:lnSpc>
                <a:spcPct val="120000"/>
              </a:lnSpc>
              <a:defRPr/>
            </a:pPr>
            <a:r>
              <a:rPr lang="en-US" altLang="zh-CN" sz="2700" b="1" kern="0" dirty="0">
                <a:solidFill>
                  <a:srgbClr val="F9F9F9"/>
                </a:solidFill>
                <a:latin typeface="微软雅黑" pitchFamily="34" charset="-122"/>
                <a:ea typeface="微软雅黑" pitchFamily="34" charset="-122"/>
              </a:rPr>
              <a:t>A</a:t>
            </a:r>
            <a:endParaRPr lang="zh-CN" altLang="en-US" sz="2700" b="1" kern="0" dirty="0">
              <a:solidFill>
                <a:srgbClr val="F9F9F9"/>
              </a:solidFill>
              <a:latin typeface="微软雅黑" pitchFamily="34" charset="-122"/>
              <a:ea typeface="微软雅黑" pitchFamily="34" charset="-122"/>
            </a:endParaRPr>
          </a:p>
        </p:txBody>
      </p:sp>
      <p:sp>
        <p:nvSpPr>
          <p:cNvPr id="9" name="椭圆 8"/>
          <p:cNvSpPr/>
          <p:nvPr/>
        </p:nvSpPr>
        <p:spPr>
          <a:xfrm>
            <a:off x="3994221" y="2665599"/>
            <a:ext cx="972966" cy="973041"/>
          </a:xfrm>
          <a:prstGeom prst="ellipse">
            <a:avLst/>
          </a:prstGeom>
          <a:solidFill>
            <a:srgbClr val="004A82"/>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9" tIns="34295" rIns="68589" bIns="34295" anchor="ctr"/>
          <a:lstStyle/>
          <a:p>
            <a:pPr algn="ctr">
              <a:lnSpc>
                <a:spcPct val="120000"/>
              </a:lnSpc>
              <a:defRPr/>
            </a:pPr>
            <a:r>
              <a:rPr lang="en-US" altLang="zh-CN" sz="2700" b="1" kern="0" dirty="0">
                <a:solidFill>
                  <a:srgbClr val="F9F9F9"/>
                </a:solidFill>
                <a:latin typeface="微软雅黑" pitchFamily="34" charset="-122"/>
                <a:ea typeface="微软雅黑" pitchFamily="34" charset="-122"/>
              </a:rPr>
              <a:t>B</a:t>
            </a:r>
            <a:endParaRPr lang="zh-CN" altLang="en-US" sz="2700" b="1" kern="0" dirty="0">
              <a:solidFill>
                <a:srgbClr val="F9F9F9"/>
              </a:solidFill>
              <a:latin typeface="微软雅黑" pitchFamily="34" charset="-122"/>
              <a:ea typeface="微软雅黑" pitchFamily="34" charset="-122"/>
            </a:endParaRPr>
          </a:p>
        </p:txBody>
      </p:sp>
      <p:sp>
        <p:nvSpPr>
          <p:cNvPr id="10" name="椭圆 9"/>
          <p:cNvSpPr/>
          <p:nvPr/>
        </p:nvSpPr>
        <p:spPr>
          <a:xfrm>
            <a:off x="5723409" y="2697160"/>
            <a:ext cx="908658" cy="909918"/>
          </a:xfrm>
          <a:prstGeom prst="ellipse">
            <a:avLst/>
          </a:prstGeom>
          <a:solidFill>
            <a:srgbClr val="004A82"/>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9" tIns="34295" rIns="68589" bIns="34295" anchor="ctr"/>
          <a:lstStyle/>
          <a:p>
            <a:pPr algn="ctr">
              <a:lnSpc>
                <a:spcPct val="120000"/>
              </a:lnSpc>
              <a:defRPr/>
            </a:pPr>
            <a:r>
              <a:rPr lang="en-US" altLang="zh-CN" sz="2700" b="1" kern="0" dirty="0">
                <a:solidFill>
                  <a:srgbClr val="F9F9F9"/>
                </a:solidFill>
                <a:latin typeface="微软雅黑" pitchFamily="34" charset="-122"/>
                <a:ea typeface="微软雅黑" pitchFamily="34" charset="-122"/>
              </a:rPr>
              <a:t>C</a:t>
            </a:r>
            <a:endParaRPr lang="zh-CN" altLang="en-US" sz="2700" b="1" kern="0" dirty="0">
              <a:solidFill>
                <a:srgbClr val="F9F9F9"/>
              </a:solidFill>
              <a:latin typeface="微软雅黑" pitchFamily="34" charset="-122"/>
              <a:ea typeface="微软雅黑" pitchFamily="34" charset="-122"/>
            </a:endParaRPr>
          </a:p>
        </p:txBody>
      </p:sp>
      <p:sp>
        <p:nvSpPr>
          <p:cNvPr id="11" name="椭圆 10"/>
          <p:cNvSpPr/>
          <p:nvPr/>
        </p:nvSpPr>
        <p:spPr>
          <a:xfrm>
            <a:off x="6857146" y="2882360"/>
            <a:ext cx="649041" cy="647900"/>
          </a:xfrm>
          <a:prstGeom prst="ellipse">
            <a:avLst/>
          </a:prstGeom>
          <a:solidFill>
            <a:srgbClr val="004A82"/>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9" tIns="34295" rIns="68589" bIns="34295" anchor="ctr"/>
          <a:lstStyle/>
          <a:p>
            <a:pPr>
              <a:lnSpc>
                <a:spcPct val="120000"/>
              </a:lnSpc>
              <a:defRPr/>
            </a:pPr>
            <a:endParaRPr lang="zh-CN" altLang="en-US" sz="900" kern="0" dirty="0">
              <a:solidFill>
                <a:srgbClr val="F9F9F9"/>
              </a:solidFill>
              <a:latin typeface="微软雅黑" pitchFamily="34" charset="-122"/>
              <a:ea typeface="微软雅黑" pitchFamily="34" charset="-122"/>
            </a:endParaRPr>
          </a:p>
        </p:txBody>
      </p:sp>
      <p:sp>
        <p:nvSpPr>
          <p:cNvPr id="12" name="椭圆 11"/>
          <p:cNvSpPr/>
          <p:nvPr/>
        </p:nvSpPr>
        <p:spPr>
          <a:xfrm>
            <a:off x="3508334" y="2369042"/>
            <a:ext cx="647850" cy="647900"/>
          </a:xfrm>
          <a:prstGeom prst="ellipse">
            <a:avLst/>
          </a:prstGeom>
          <a:solidFill>
            <a:srgbClr val="004A82"/>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9" tIns="34295" rIns="68589" bIns="34295" anchor="ctr"/>
          <a:lstStyle/>
          <a:p>
            <a:pPr>
              <a:lnSpc>
                <a:spcPct val="120000"/>
              </a:lnSpc>
              <a:defRPr/>
            </a:pPr>
            <a:endParaRPr lang="zh-CN" altLang="en-US" sz="900" kern="0" dirty="0">
              <a:solidFill>
                <a:srgbClr val="F9F9F9"/>
              </a:solidFill>
              <a:latin typeface="微软雅黑" pitchFamily="34" charset="-122"/>
              <a:ea typeface="微软雅黑" pitchFamily="34" charset="-122"/>
            </a:endParaRPr>
          </a:p>
        </p:txBody>
      </p:sp>
      <p:sp>
        <p:nvSpPr>
          <p:cNvPr id="13" name="椭圆 12"/>
          <p:cNvSpPr/>
          <p:nvPr/>
        </p:nvSpPr>
        <p:spPr>
          <a:xfrm>
            <a:off x="3346371" y="3169389"/>
            <a:ext cx="647850" cy="649091"/>
          </a:xfrm>
          <a:prstGeom prst="ellipse">
            <a:avLst/>
          </a:prstGeom>
          <a:solidFill>
            <a:srgbClr val="004A82"/>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9" tIns="34295" rIns="68589" bIns="34295" anchor="ctr"/>
          <a:lstStyle/>
          <a:p>
            <a:pPr>
              <a:lnSpc>
                <a:spcPct val="120000"/>
              </a:lnSpc>
              <a:defRPr/>
            </a:pPr>
            <a:endParaRPr lang="zh-CN" altLang="en-US" sz="900" kern="0" dirty="0">
              <a:solidFill>
                <a:srgbClr val="F9F9F9"/>
              </a:solidFill>
              <a:latin typeface="微软雅黑" pitchFamily="34" charset="-122"/>
              <a:ea typeface="微软雅黑" pitchFamily="34" charset="-122"/>
            </a:endParaRPr>
          </a:p>
        </p:txBody>
      </p:sp>
      <p:sp>
        <p:nvSpPr>
          <p:cNvPr id="14" name="椭圆 13"/>
          <p:cNvSpPr/>
          <p:nvPr/>
        </p:nvSpPr>
        <p:spPr>
          <a:xfrm>
            <a:off x="4715907" y="3232512"/>
            <a:ext cx="649041" cy="649091"/>
          </a:xfrm>
          <a:prstGeom prst="ellipse">
            <a:avLst/>
          </a:prstGeom>
          <a:solidFill>
            <a:srgbClr val="004A82"/>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9" tIns="34295" rIns="68589" bIns="34295" anchor="ctr"/>
          <a:lstStyle/>
          <a:p>
            <a:pPr>
              <a:lnSpc>
                <a:spcPct val="120000"/>
              </a:lnSpc>
              <a:defRPr/>
            </a:pPr>
            <a:endParaRPr lang="zh-CN" altLang="en-US" sz="900" kern="0" dirty="0">
              <a:solidFill>
                <a:srgbClr val="F9F9F9"/>
              </a:solidFill>
              <a:latin typeface="微软雅黑" pitchFamily="34" charset="-122"/>
              <a:ea typeface="微软雅黑" pitchFamily="34" charset="-122"/>
            </a:endParaRPr>
          </a:p>
        </p:txBody>
      </p:sp>
      <p:grpSp>
        <p:nvGrpSpPr>
          <p:cNvPr id="15" name="组合 14"/>
          <p:cNvGrpSpPr/>
          <p:nvPr/>
        </p:nvGrpSpPr>
        <p:grpSpPr>
          <a:xfrm>
            <a:off x="2067962" y="1126149"/>
            <a:ext cx="1296890" cy="1073989"/>
            <a:chOff x="7307974" y="1772816"/>
            <a:chExt cx="1728787" cy="1431543"/>
          </a:xfrm>
        </p:grpSpPr>
        <p:sp>
          <p:nvSpPr>
            <p:cNvPr id="16" name="TextBox 19"/>
            <p:cNvSpPr txBox="1">
              <a:spLocks noChangeArrowheads="1"/>
            </p:cNvSpPr>
            <p:nvPr/>
          </p:nvSpPr>
          <p:spPr bwMode="auto">
            <a:xfrm>
              <a:off x="7308305" y="1772816"/>
              <a:ext cx="1728238"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000" b="1" dirty="0">
                  <a:solidFill>
                    <a:srgbClr val="4D4D4D"/>
                  </a:solidFill>
                  <a:latin typeface="微软雅黑" pitchFamily="34" charset="-122"/>
                  <a:ea typeface="微软雅黑" pitchFamily="34" charset="-122"/>
                </a:rPr>
                <a:t>单击此处添加标题</a:t>
              </a:r>
            </a:p>
          </p:txBody>
        </p:sp>
        <p:sp>
          <p:nvSpPr>
            <p:cNvPr id="17" name="TextBox 16"/>
            <p:cNvSpPr txBox="1"/>
            <p:nvPr/>
          </p:nvSpPr>
          <p:spPr bwMode="auto">
            <a:xfrm>
              <a:off x="7307974" y="2096705"/>
              <a:ext cx="1728787" cy="1107654"/>
            </a:xfrm>
            <a:prstGeom prst="rect">
              <a:avLst/>
            </a:prstGeom>
            <a:noFill/>
          </p:spPr>
          <p:txBody>
            <a:bodyPr>
              <a:spAutoFit/>
            </a:bodyPr>
            <a:lstStyle/>
            <a:p>
              <a:pPr algn="ctr">
                <a:lnSpc>
                  <a:spcPct val="150000"/>
                </a:lnSpc>
                <a:defRPr/>
              </a:pPr>
              <a:r>
                <a:rPr lang="zh-CN" altLang="en-US" sz="80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18" name="组合 19"/>
          <p:cNvGrpSpPr/>
          <p:nvPr/>
        </p:nvGrpSpPr>
        <p:grpSpPr>
          <a:xfrm>
            <a:off x="4066646" y="1126149"/>
            <a:ext cx="1296890" cy="1073989"/>
            <a:chOff x="7307974" y="1772816"/>
            <a:chExt cx="1728787" cy="1431543"/>
          </a:xfrm>
        </p:grpSpPr>
        <p:sp>
          <p:nvSpPr>
            <p:cNvPr id="19" name="TextBox 19"/>
            <p:cNvSpPr txBox="1">
              <a:spLocks noChangeArrowheads="1"/>
            </p:cNvSpPr>
            <p:nvPr/>
          </p:nvSpPr>
          <p:spPr bwMode="auto">
            <a:xfrm>
              <a:off x="7308305" y="1772816"/>
              <a:ext cx="1728238"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000" b="1" dirty="0">
                  <a:solidFill>
                    <a:srgbClr val="4D4D4D"/>
                  </a:solidFill>
                  <a:latin typeface="微软雅黑" pitchFamily="34" charset="-122"/>
                  <a:ea typeface="微软雅黑" pitchFamily="34" charset="-122"/>
                </a:rPr>
                <a:t>单击此处添加标题</a:t>
              </a:r>
            </a:p>
          </p:txBody>
        </p:sp>
        <p:sp>
          <p:nvSpPr>
            <p:cNvPr id="20" name="TextBox 19"/>
            <p:cNvSpPr txBox="1"/>
            <p:nvPr/>
          </p:nvSpPr>
          <p:spPr bwMode="auto">
            <a:xfrm>
              <a:off x="7307974" y="2096705"/>
              <a:ext cx="1728787" cy="1107654"/>
            </a:xfrm>
            <a:prstGeom prst="rect">
              <a:avLst/>
            </a:prstGeom>
            <a:noFill/>
          </p:spPr>
          <p:txBody>
            <a:bodyPr>
              <a:spAutoFit/>
            </a:bodyPr>
            <a:lstStyle/>
            <a:p>
              <a:pPr algn="ctr">
                <a:lnSpc>
                  <a:spcPct val="150000"/>
                </a:lnSpc>
                <a:defRPr/>
              </a:pPr>
              <a:r>
                <a:rPr lang="zh-CN" altLang="en-US" sz="80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21" name="组合 22"/>
          <p:cNvGrpSpPr/>
          <p:nvPr/>
        </p:nvGrpSpPr>
        <p:grpSpPr>
          <a:xfrm>
            <a:off x="5849257" y="1126149"/>
            <a:ext cx="1296890" cy="1073989"/>
            <a:chOff x="7307974" y="1772816"/>
            <a:chExt cx="1728787" cy="1431543"/>
          </a:xfrm>
        </p:grpSpPr>
        <p:sp>
          <p:nvSpPr>
            <p:cNvPr id="22" name="TextBox 19"/>
            <p:cNvSpPr txBox="1">
              <a:spLocks noChangeArrowheads="1"/>
            </p:cNvSpPr>
            <p:nvPr/>
          </p:nvSpPr>
          <p:spPr bwMode="auto">
            <a:xfrm>
              <a:off x="7308305" y="1772816"/>
              <a:ext cx="1728238"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000" b="1" dirty="0">
                  <a:solidFill>
                    <a:srgbClr val="4D4D4D"/>
                  </a:solidFill>
                  <a:latin typeface="微软雅黑" pitchFamily="34" charset="-122"/>
                  <a:ea typeface="微软雅黑" pitchFamily="34" charset="-122"/>
                </a:rPr>
                <a:t>单击此处添加标题</a:t>
              </a:r>
            </a:p>
          </p:txBody>
        </p:sp>
        <p:sp>
          <p:nvSpPr>
            <p:cNvPr id="23" name="TextBox 22"/>
            <p:cNvSpPr txBox="1"/>
            <p:nvPr/>
          </p:nvSpPr>
          <p:spPr bwMode="auto">
            <a:xfrm>
              <a:off x="7307974" y="2096705"/>
              <a:ext cx="1728787" cy="1107654"/>
            </a:xfrm>
            <a:prstGeom prst="rect">
              <a:avLst/>
            </a:prstGeom>
            <a:noFill/>
          </p:spPr>
          <p:txBody>
            <a:bodyPr>
              <a:spAutoFit/>
            </a:bodyPr>
            <a:lstStyle/>
            <a:p>
              <a:pPr algn="ctr">
                <a:lnSpc>
                  <a:spcPct val="150000"/>
                </a:lnSpc>
                <a:defRPr/>
              </a:pPr>
              <a:r>
                <a:rPr lang="zh-CN" altLang="en-US" sz="80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grpSp>
      <p:sp>
        <p:nvSpPr>
          <p:cNvPr id="24" name="TextBox 19"/>
          <p:cNvSpPr txBox="1">
            <a:spLocks noChangeArrowheads="1"/>
          </p:cNvSpPr>
          <p:nvPr/>
        </p:nvSpPr>
        <p:spPr bwMode="auto">
          <a:xfrm>
            <a:off x="1941722" y="2515382"/>
            <a:ext cx="1296479" cy="272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100" b="1" dirty="0">
                <a:solidFill>
                  <a:srgbClr val="4D4D4D"/>
                </a:solidFill>
                <a:latin typeface="微软雅黑" pitchFamily="34" charset="-122"/>
                <a:ea typeface="微软雅黑" pitchFamily="34" charset="-122"/>
              </a:rPr>
              <a:t>单击此处添加标题</a:t>
            </a:r>
          </a:p>
        </p:txBody>
      </p:sp>
      <p:sp>
        <p:nvSpPr>
          <p:cNvPr id="25" name="TextBox 24"/>
          <p:cNvSpPr txBox="1">
            <a:spLocks noChangeArrowheads="1"/>
          </p:cNvSpPr>
          <p:nvPr/>
        </p:nvSpPr>
        <p:spPr bwMode="auto">
          <a:xfrm>
            <a:off x="5020777" y="4313486"/>
            <a:ext cx="1296479" cy="272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100" b="1" dirty="0">
                <a:solidFill>
                  <a:srgbClr val="4D4D4D"/>
                </a:solidFill>
                <a:latin typeface="微软雅黑" pitchFamily="34" charset="-122"/>
                <a:ea typeface="微软雅黑" pitchFamily="34" charset="-122"/>
              </a:rPr>
              <a:t>单击此处添加标题</a:t>
            </a:r>
          </a:p>
        </p:txBody>
      </p:sp>
      <p:sp>
        <p:nvSpPr>
          <p:cNvPr id="26" name="TextBox 19"/>
          <p:cNvSpPr txBox="1">
            <a:spLocks noChangeArrowheads="1"/>
          </p:cNvSpPr>
          <p:nvPr/>
        </p:nvSpPr>
        <p:spPr bwMode="auto">
          <a:xfrm>
            <a:off x="6155166" y="3773259"/>
            <a:ext cx="1296479" cy="272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100" b="1" dirty="0">
                <a:solidFill>
                  <a:srgbClr val="4D4D4D"/>
                </a:solidFill>
                <a:latin typeface="微软雅黑" pitchFamily="34" charset="-122"/>
                <a:ea typeface="微软雅黑" pitchFamily="34" charset="-122"/>
              </a:rPr>
              <a:t>单击此处添加标题</a:t>
            </a:r>
          </a:p>
        </p:txBody>
      </p:sp>
      <p:sp>
        <p:nvSpPr>
          <p:cNvPr id="27" name="圆角矩形 38"/>
          <p:cNvSpPr/>
          <p:nvPr/>
        </p:nvSpPr>
        <p:spPr>
          <a:xfrm>
            <a:off x="3492450" y="-576188"/>
            <a:ext cx="1728192" cy="1106898"/>
          </a:xfrm>
          <a:prstGeom prst="round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3531930" y="71884"/>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单击添加标题</a:t>
            </a:r>
          </a:p>
        </p:txBody>
      </p:sp>
    </p:spTree>
    <p:custDataLst>
      <p:tags r:id="rId1"/>
    </p:custDataLst>
    <p:extLst>
      <p:ext uri="{BB962C8B-B14F-4D97-AF65-F5344CB8AC3E}">
        <p14:creationId xmlns:p14="http://schemas.microsoft.com/office/powerpoint/2010/main" val="363199831"/>
      </p:ext>
    </p:extLst>
  </p:cSld>
  <p:clrMapOvr>
    <a:masterClrMapping/>
  </p:clrMapOvr>
  <mc:AlternateContent xmlns:mc="http://schemas.openxmlformats.org/markup-compatibility/2006" xmlns:p14="http://schemas.microsoft.com/office/powerpoint/2010/main">
    <mc:Choice Requires="p14">
      <p:transition spd="slow" p14:dur="2000" advTm="7879"/>
    </mc:Choice>
    <mc:Fallback xmlns="">
      <p:transition spd="slow" advTm="787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500"/>
                                        <p:tgtEl>
                                          <p:spTgt spid="7"/>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p:cTn id="10" dur="500" fill="hold"/>
                                        <p:tgtEl>
                                          <p:spTgt spid="8"/>
                                        </p:tgtEl>
                                        <p:attrNameLst>
                                          <p:attrName>ppt_w</p:attrName>
                                        </p:attrNameLst>
                                      </p:cBhvr>
                                      <p:tavLst>
                                        <p:tav tm="0">
                                          <p:val>
                                            <p:fltVal val="0"/>
                                          </p:val>
                                        </p:tav>
                                        <p:tav tm="100000">
                                          <p:val>
                                            <p:strVal val="#ppt_w"/>
                                          </p:val>
                                        </p:tav>
                                      </p:tavLst>
                                    </p:anim>
                                    <p:anim calcmode="lin" valueType="num">
                                      <p:cBhvr>
                                        <p:cTn id="11" dur="500" fill="hold"/>
                                        <p:tgtEl>
                                          <p:spTgt spid="8"/>
                                        </p:tgtEl>
                                        <p:attrNameLst>
                                          <p:attrName>ppt_h</p:attrName>
                                        </p:attrNameLst>
                                      </p:cBhvr>
                                      <p:tavLst>
                                        <p:tav tm="0">
                                          <p:val>
                                            <p:fltVal val="0"/>
                                          </p:val>
                                        </p:tav>
                                        <p:tav tm="100000">
                                          <p:val>
                                            <p:strVal val="#ppt_h"/>
                                          </p:val>
                                        </p:tav>
                                      </p:tavLst>
                                    </p:anim>
                                    <p:animEffect transition="in" filter="fade">
                                      <p:cBhvr>
                                        <p:cTn id="12" dur="500"/>
                                        <p:tgtEl>
                                          <p:spTgt spid="8"/>
                                        </p:tgtEl>
                                      </p:cBhvr>
                                    </p:animEffect>
                                  </p:childTnLst>
                                </p:cTn>
                              </p:par>
                              <p:par>
                                <p:cTn id="13" presetID="10"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nodeType="withEffect">
                                  <p:stCondLst>
                                    <p:cond delay="50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10" presetClass="entr" presetSubtype="0" fill="hold" nodeType="withEffect">
                                  <p:stCondLst>
                                    <p:cond delay="100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par>
                                <p:cTn id="27" presetID="53" presetClass="entr" presetSubtype="16" fill="hold" grpId="0" nodeType="withEffect">
                                  <p:stCondLst>
                                    <p:cond delay="100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Effect transition="in" filter="fade">
                                      <p:cBhvr>
                                        <p:cTn id="48" dur="500"/>
                                        <p:tgtEl>
                                          <p:spTgt spid="1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ppt_w</p:attrName>
                                        </p:attrNameLst>
                                      </p:cBhvr>
                                      <p:tavLst>
                                        <p:tav tm="0">
                                          <p:val>
                                            <p:fltVal val="0"/>
                                          </p:val>
                                        </p:tav>
                                        <p:tav tm="100000">
                                          <p:val>
                                            <p:strVal val="#ppt_w"/>
                                          </p:val>
                                        </p:tav>
                                      </p:tavLst>
                                    </p:anim>
                                    <p:anim calcmode="lin" valueType="num">
                                      <p:cBhvr>
                                        <p:cTn id="52" dur="500" fill="hold"/>
                                        <p:tgtEl>
                                          <p:spTgt spid="11"/>
                                        </p:tgtEl>
                                        <p:attrNameLst>
                                          <p:attrName>ppt_h</p:attrName>
                                        </p:attrNameLst>
                                      </p:cBhvr>
                                      <p:tavLst>
                                        <p:tav tm="0">
                                          <p:val>
                                            <p:fltVal val="0"/>
                                          </p:val>
                                        </p:tav>
                                        <p:tav tm="100000">
                                          <p:val>
                                            <p:strVal val="#ppt_h"/>
                                          </p:val>
                                        </p:tav>
                                      </p:tavLst>
                                    </p:anim>
                                    <p:animEffect transition="in" filter="fade">
                                      <p:cBhvr>
                                        <p:cTn id="53" dur="500"/>
                                        <p:tgtEl>
                                          <p:spTgt spid="11"/>
                                        </p:tgtEl>
                                      </p:cBhvr>
                                    </p:animEffect>
                                  </p:childTnLst>
                                </p:cTn>
                              </p:par>
                            </p:childTnLst>
                          </p:cTn>
                        </p:par>
                        <p:par>
                          <p:cTn id="54" fill="hold">
                            <p:stCondLst>
                              <p:cond delay="500"/>
                            </p:stCondLst>
                            <p:childTnLst>
                              <p:par>
                                <p:cTn id="55" presetID="22" presetClass="entr" presetSubtype="2" fill="hold"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wipe(right)">
                                      <p:cBhvr>
                                        <p:cTn id="57" dur="500"/>
                                        <p:tgtEl>
                                          <p:spTgt spid="2"/>
                                        </p:tgtEl>
                                      </p:cBhvr>
                                    </p:animEffect>
                                  </p:childTnLst>
                                </p:cTn>
                              </p:par>
                              <p:par>
                                <p:cTn id="58" presetID="22" presetClass="entr" presetSubtype="1" fill="hold" nodeType="withEffect">
                                  <p:stCondLst>
                                    <p:cond delay="0"/>
                                  </p:stCondLst>
                                  <p:childTnLst>
                                    <p:set>
                                      <p:cBhvr>
                                        <p:cTn id="59" dur="1" fill="hold">
                                          <p:stCondLst>
                                            <p:cond delay="0"/>
                                          </p:stCondLst>
                                        </p:cTn>
                                        <p:tgtEl>
                                          <p:spTgt spid="4"/>
                                        </p:tgtEl>
                                        <p:attrNameLst>
                                          <p:attrName>style.visibility</p:attrName>
                                        </p:attrNameLst>
                                      </p:cBhvr>
                                      <p:to>
                                        <p:strVal val="visible"/>
                                      </p:to>
                                    </p:set>
                                    <p:animEffect transition="in" filter="wipe(up)">
                                      <p:cBhvr>
                                        <p:cTn id="60" dur="500"/>
                                        <p:tgtEl>
                                          <p:spTgt spid="4"/>
                                        </p:tgtEl>
                                      </p:cBhvr>
                                    </p:animEffect>
                                  </p:childTnLst>
                                </p:cTn>
                              </p:par>
                              <p:par>
                                <p:cTn id="61" presetID="22" presetClass="entr" presetSubtype="1" fill="hold" nodeType="with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wipe(up)">
                                      <p:cBhvr>
                                        <p:cTn id="63" dur="500"/>
                                        <p:tgtEl>
                                          <p:spTgt spid="5"/>
                                        </p:tgtEl>
                                      </p:cBhvr>
                                    </p:animEffect>
                                  </p:childTnLst>
                                </p:cTn>
                              </p:par>
                              <p:par>
                                <p:cTn id="64" presetID="22" presetClass="entr" presetSubtype="1" fill="hold" nodeType="withEffect">
                                  <p:stCondLst>
                                    <p:cond delay="0"/>
                                  </p:stCondLst>
                                  <p:childTnLst>
                                    <p:set>
                                      <p:cBhvr>
                                        <p:cTn id="65" dur="1" fill="hold">
                                          <p:stCondLst>
                                            <p:cond delay="0"/>
                                          </p:stCondLst>
                                        </p:cTn>
                                        <p:tgtEl>
                                          <p:spTgt spid="3"/>
                                        </p:tgtEl>
                                        <p:attrNameLst>
                                          <p:attrName>style.visibility</p:attrName>
                                        </p:attrNameLst>
                                      </p:cBhvr>
                                      <p:to>
                                        <p:strVal val="visible"/>
                                      </p:to>
                                    </p:set>
                                    <p:animEffect transition="in" filter="wipe(up)">
                                      <p:cBhvr>
                                        <p:cTn id="66" dur="500"/>
                                        <p:tgtEl>
                                          <p:spTgt spid="3"/>
                                        </p:tgtEl>
                                      </p:cBhvr>
                                    </p:animEffect>
                                  </p:childTnLst>
                                </p:cTn>
                              </p:par>
                            </p:childTnLst>
                          </p:cTn>
                        </p:par>
                        <p:par>
                          <p:cTn id="67" fill="hold">
                            <p:stCondLst>
                              <p:cond delay="1000"/>
                            </p:stCondLst>
                            <p:childTnLst>
                              <p:par>
                                <p:cTn id="68" presetID="10" presetClass="entr" presetSubtype="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500"/>
                                        <p:tgtEl>
                                          <p:spTgt spid="2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6"/>
                                        </p:tgtEl>
                                        <p:attrNameLst>
                                          <p:attrName>style.visibility</p:attrName>
                                        </p:attrNameLst>
                                      </p:cBhvr>
                                      <p:to>
                                        <p:strVal val="visible"/>
                                      </p:to>
                                    </p:set>
                                    <p:animEffect transition="in" filter="fade">
                                      <p:cBhvr>
                                        <p:cTn id="73" dur="500"/>
                                        <p:tgtEl>
                                          <p:spTgt spid="6"/>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fade">
                                      <p:cBhvr>
                                        <p:cTn id="76" dur="500"/>
                                        <p:tgtEl>
                                          <p:spTgt spid="2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9" grpId="0" animBg="1"/>
      <p:bldP spid="10" grpId="0" animBg="1"/>
      <p:bldP spid="11" grpId="0" animBg="1"/>
      <p:bldP spid="12" grpId="0" animBg="1"/>
      <p:bldP spid="13" grpId="0" animBg="1"/>
      <p:bldP spid="14" grpId="0" animBg="1"/>
      <p:bldP spid="24" grpId="0"/>
      <p:bldP spid="25" grpId="0"/>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66180" y="1457327"/>
            <a:ext cx="1379188" cy="1371949"/>
            <a:chOff x="5305425" y="2638424"/>
            <a:chExt cx="1579563" cy="1577975"/>
          </a:xfrm>
          <a:solidFill>
            <a:srgbClr val="000000">
              <a:alpha val="60000"/>
            </a:srgbClr>
          </a:solidFill>
        </p:grpSpPr>
        <p:sp>
          <p:nvSpPr>
            <p:cNvPr id="3"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004A82"/>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4"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lumMod val="85000"/>
              </a:schemeClr>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5" name="组合 4"/>
          <p:cNvGrpSpPr/>
          <p:nvPr/>
        </p:nvGrpSpPr>
        <p:grpSpPr>
          <a:xfrm>
            <a:off x="2977911" y="2304675"/>
            <a:ext cx="1731262" cy="1721148"/>
            <a:chOff x="5102225" y="2441575"/>
            <a:chExt cx="1982788" cy="1979613"/>
          </a:xfrm>
          <a:solidFill>
            <a:srgbClr val="000000">
              <a:alpha val="60000"/>
            </a:srgbClr>
          </a:solidFill>
        </p:grpSpPr>
        <p:sp>
          <p:nvSpPr>
            <p:cNvPr id="6"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004A82"/>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65000"/>
                    <a:lumOff val="35000"/>
                  </a:schemeClr>
                </a:solidFill>
              </a:endParaRPr>
            </a:p>
          </p:txBody>
        </p:sp>
        <p:sp>
          <p:nvSpPr>
            <p:cNvPr id="7"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bg1">
                <a:lumMod val="85000"/>
              </a:schemeClr>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8" name="组合 7"/>
          <p:cNvGrpSpPr/>
          <p:nvPr/>
        </p:nvGrpSpPr>
        <p:grpSpPr>
          <a:xfrm>
            <a:off x="4488982" y="1967526"/>
            <a:ext cx="1135231" cy="1146971"/>
            <a:chOff x="5803900" y="2852738"/>
            <a:chExt cx="1300163" cy="1319212"/>
          </a:xfrm>
          <a:solidFill>
            <a:srgbClr val="000000">
              <a:alpha val="60000"/>
            </a:srgbClr>
          </a:solidFill>
        </p:grpSpPr>
        <p:sp>
          <p:nvSpPr>
            <p:cNvPr id="9"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004A82"/>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0" name="Freeform 19"/>
            <p:cNvSpPr>
              <a:spLocks noEditPoints="1"/>
            </p:cNvSpPr>
            <p:nvPr/>
          </p:nvSpPr>
          <p:spPr bwMode="auto">
            <a:xfrm>
              <a:off x="608357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chemeClr val="bg1">
                <a:lumMod val="85000"/>
              </a:schemeClr>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11" name="组合 10"/>
          <p:cNvGrpSpPr/>
          <p:nvPr/>
        </p:nvGrpSpPr>
        <p:grpSpPr>
          <a:xfrm>
            <a:off x="5469427" y="2181914"/>
            <a:ext cx="1379188" cy="1371949"/>
            <a:chOff x="5305425" y="2638425"/>
            <a:chExt cx="1579563" cy="1577975"/>
          </a:xfrm>
          <a:solidFill>
            <a:srgbClr val="000000">
              <a:alpha val="60000"/>
            </a:srgbClr>
          </a:solidFill>
        </p:grpSpPr>
        <p:sp>
          <p:nvSpPr>
            <p:cNvPr id="12"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004A82"/>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13"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lumMod val="85000"/>
              </a:schemeClr>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sp>
        <p:nvSpPr>
          <p:cNvPr id="14" name="TextBox 51"/>
          <p:cNvSpPr txBox="1"/>
          <p:nvPr/>
        </p:nvSpPr>
        <p:spPr>
          <a:xfrm>
            <a:off x="1045922" y="1961449"/>
            <a:ext cx="938592" cy="637888"/>
          </a:xfrm>
          <a:prstGeom prst="rect">
            <a:avLst/>
          </a:prstGeom>
          <a:noFill/>
        </p:spPr>
        <p:txBody>
          <a:bodyPr wrap="square" lIns="67382" tIns="33691" rIns="67382" bIns="33691" rtlCol="0" anchor="ctr">
            <a:spAutoFit/>
          </a:bodyPr>
          <a:lstStyle/>
          <a:p>
            <a:pPr>
              <a:lnSpc>
                <a:spcPct val="120000"/>
              </a:lnSpc>
              <a:spcBef>
                <a:spcPct val="0"/>
              </a:spcBef>
              <a:buNone/>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15" name="矩形 14"/>
          <p:cNvSpPr/>
          <p:nvPr/>
        </p:nvSpPr>
        <p:spPr>
          <a:xfrm>
            <a:off x="2243735" y="1051292"/>
            <a:ext cx="1180127" cy="271442"/>
          </a:xfrm>
          <a:prstGeom prst="rect">
            <a:avLst/>
          </a:prstGeom>
        </p:spPr>
        <p:txBody>
          <a:bodyPr wrap="square" lIns="67382" tIns="33691" rIns="67382" bIns="33691">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16" name="TextBox 53"/>
          <p:cNvSpPr txBox="1"/>
          <p:nvPr/>
        </p:nvSpPr>
        <p:spPr>
          <a:xfrm>
            <a:off x="1317975" y="3078615"/>
            <a:ext cx="1462593" cy="843637"/>
          </a:xfrm>
          <a:prstGeom prst="rect">
            <a:avLst/>
          </a:prstGeom>
          <a:noFill/>
        </p:spPr>
        <p:txBody>
          <a:bodyPr wrap="square" lIns="67382" tIns="33691" rIns="67382" bIns="33691"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50000"/>
                    <a:lumOff val="50000"/>
                  </a:schemeClr>
                </a:solidFill>
              </a:rPr>
              <a:t>您的内容打在这里，或者通过复制您的文本</a:t>
            </a:r>
            <a:endParaRPr lang="zh-CN" altLang="en-US" dirty="0">
              <a:solidFill>
                <a:schemeClr val="tx1">
                  <a:lumMod val="50000"/>
                  <a:lumOff val="50000"/>
                </a:schemeClr>
              </a:solidFill>
              <a:sym typeface="微软雅黑" pitchFamily="34" charset="-122"/>
            </a:endParaRPr>
          </a:p>
        </p:txBody>
      </p:sp>
      <p:sp>
        <p:nvSpPr>
          <p:cNvPr id="17" name="矩形 16"/>
          <p:cNvSpPr/>
          <p:nvPr/>
        </p:nvSpPr>
        <p:spPr>
          <a:xfrm>
            <a:off x="3266979" y="4101004"/>
            <a:ext cx="1180127" cy="271442"/>
          </a:xfrm>
          <a:prstGeom prst="rect">
            <a:avLst/>
          </a:prstGeom>
        </p:spPr>
        <p:txBody>
          <a:bodyPr wrap="square" lIns="67382" tIns="33691" rIns="67382" bIns="33691">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18" name="TextBox 55"/>
          <p:cNvSpPr txBox="1"/>
          <p:nvPr/>
        </p:nvSpPr>
        <p:spPr>
          <a:xfrm>
            <a:off x="5935667" y="1217129"/>
            <a:ext cx="1293145" cy="1102169"/>
          </a:xfrm>
          <a:prstGeom prst="rect">
            <a:avLst/>
          </a:prstGeom>
          <a:noFill/>
        </p:spPr>
        <p:txBody>
          <a:bodyPr wrap="square" lIns="67382" tIns="33691" rIns="67382" bIns="33691"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50000"/>
                    <a:lumOff val="50000"/>
                  </a:schemeClr>
                </a:solidFill>
              </a:rPr>
              <a:t>您的内容打在这里，或者通过复制您的文本</a:t>
            </a:r>
            <a:endParaRPr lang="zh-CN" altLang="en-US" dirty="0">
              <a:solidFill>
                <a:schemeClr val="tx1">
                  <a:lumMod val="50000"/>
                  <a:lumOff val="50000"/>
                </a:schemeClr>
              </a:solidFill>
              <a:sym typeface="微软雅黑" pitchFamily="34" charset="-122"/>
            </a:endParaRPr>
          </a:p>
        </p:txBody>
      </p:sp>
      <p:sp>
        <p:nvSpPr>
          <p:cNvPr id="19" name="矩形 18"/>
          <p:cNvSpPr/>
          <p:nvPr/>
        </p:nvSpPr>
        <p:spPr>
          <a:xfrm>
            <a:off x="4444086" y="1545927"/>
            <a:ext cx="1180127" cy="271442"/>
          </a:xfrm>
          <a:prstGeom prst="rect">
            <a:avLst/>
          </a:prstGeom>
        </p:spPr>
        <p:txBody>
          <a:bodyPr wrap="square" lIns="67382" tIns="33691" rIns="67382" bIns="33691">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20" name="TextBox 57"/>
          <p:cNvSpPr txBox="1"/>
          <p:nvPr/>
        </p:nvSpPr>
        <p:spPr>
          <a:xfrm>
            <a:off x="7012460" y="3088216"/>
            <a:ext cx="1233110" cy="447879"/>
          </a:xfrm>
          <a:prstGeom prst="rect">
            <a:avLst/>
          </a:prstGeom>
          <a:noFill/>
        </p:spPr>
        <p:txBody>
          <a:bodyPr wrap="square" lIns="67382" tIns="33691" rIns="67382" bIns="33691" rtlCol="0" anchor="ctr">
            <a:spAutoFit/>
          </a:bodyPr>
          <a:lstStyle/>
          <a:p>
            <a:pPr>
              <a:lnSpc>
                <a:spcPct val="120000"/>
              </a:lnSpc>
              <a:spcBef>
                <a:spcPct val="0"/>
              </a:spcBef>
              <a:buNone/>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a:t>
            </a:r>
          </a:p>
        </p:txBody>
      </p:sp>
      <p:sp>
        <p:nvSpPr>
          <p:cNvPr id="21" name="矩形 20"/>
          <p:cNvSpPr/>
          <p:nvPr/>
        </p:nvSpPr>
        <p:spPr>
          <a:xfrm>
            <a:off x="5571600" y="3636219"/>
            <a:ext cx="1180127" cy="271442"/>
          </a:xfrm>
          <a:prstGeom prst="rect">
            <a:avLst/>
          </a:prstGeom>
        </p:spPr>
        <p:txBody>
          <a:bodyPr wrap="square" lIns="67382" tIns="33691" rIns="67382" bIns="33691">
            <a:spAutoFit/>
          </a:bodyPr>
          <a:lstStyle/>
          <a:p>
            <a:pP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cxnSp>
        <p:nvCxnSpPr>
          <p:cNvPr id="22" name="肘形连接符 21"/>
          <p:cNvCxnSpPr/>
          <p:nvPr/>
        </p:nvCxnSpPr>
        <p:spPr>
          <a:xfrm rot="10800000" flipV="1">
            <a:off x="1101259" y="1997971"/>
            <a:ext cx="1129921" cy="613408"/>
          </a:xfrm>
          <a:prstGeom prst="bentConnector3">
            <a:avLst>
              <a:gd name="adj1" fmla="val 20581"/>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3" name="肘形连接符 22"/>
          <p:cNvCxnSpPr/>
          <p:nvPr/>
        </p:nvCxnSpPr>
        <p:spPr>
          <a:xfrm rot="10800000">
            <a:off x="1392997" y="3229582"/>
            <a:ext cx="1825714" cy="418427"/>
          </a:xfrm>
          <a:prstGeom prst="bentConnector3">
            <a:avLst>
              <a:gd name="adj1" fmla="val 21861"/>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4" name="肘形连接符 23"/>
          <p:cNvCxnSpPr/>
          <p:nvPr/>
        </p:nvCxnSpPr>
        <p:spPr>
          <a:xfrm rot="10800000" flipV="1">
            <a:off x="6353316" y="3045829"/>
            <a:ext cx="1789297" cy="471087"/>
          </a:xfrm>
          <a:prstGeom prst="bentConnector3">
            <a:avLst>
              <a:gd name="adj1" fmla="val 66889"/>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5" name="肘形连接符 24"/>
          <p:cNvCxnSpPr/>
          <p:nvPr/>
        </p:nvCxnSpPr>
        <p:spPr>
          <a:xfrm rot="10800000" flipV="1">
            <a:off x="5451279" y="1408387"/>
            <a:ext cx="1673934" cy="733160"/>
          </a:xfrm>
          <a:prstGeom prst="bentConnector3">
            <a:avLst>
              <a:gd name="adj1" fmla="val 74673"/>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圆角矩形 38"/>
          <p:cNvSpPr/>
          <p:nvPr/>
        </p:nvSpPr>
        <p:spPr>
          <a:xfrm>
            <a:off x="3492450" y="-576188"/>
            <a:ext cx="1728192" cy="1106898"/>
          </a:xfrm>
          <a:prstGeom prst="round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531930" y="71884"/>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15500530"/>
      </p:ext>
    </p:extLst>
  </p:cSld>
  <p:clrMapOvr>
    <a:masterClrMapping/>
  </p:clrMapOvr>
  <mc:AlternateContent xmlns:mc="http://schemas.openxmlformats.org/markup-compatibility/2006" xmlns:p14="http://schemas.microsoft.com/office/powerpoint/2010/main">
    <mc:Choice Requires="p14">
      <p:transition spd="slow" p14:dur="2000" advTm="15488"/>
    </mc:Choice>
    <mc:Fallback xmlns="">
      <p:transition spd="slow" advTm="154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nodeType="withEffect">
                                  <p:stCondLst>
                                    <p:cond delay="0"/>
                                  </p:stCondLst>
                                  <p:childTnLst>
                                    <p:animRot by="-86400000">
                                      <p:cBhvr>
                                        <p:cTn id="10" dur="8000" fill="hold"/>
                                        <p:tgtEl>
                                          <p:spTgt spid="2"/>
                                        </p:tgtEl>
                                        <p:attrNameLst>
                                          <p:attrName>r</p:attrName>
                                        </p:attrNameLst>
                                      </p:cBhvr>
                                    </p:animRot>
                                  </p:childTnLst>
                                </p:cTn>
                              </p:par>
                              <p:par>
                                <p:cTn id="11" presetID="22" presetClass="entr" presetSubtype="2" fill="hold" nodeType="withEffect">
                                  <p:stCondLst>
                                    <p:cond delay="500"/>
                                  </p:stCondLst>
                                  <p:childTnLst>
                                    <p:set>
                                      <p:cBhvr>
                                        <p:cTn id="12" dur="1" fill="hold">
                                          <p:stCondLst>
                                            <p:cond delay="0"/>
                                          </p:stCondLst>
                                        </p:cTn>
                                        <p:tgtEl>
                                          <p:spTgt spid="22"/>
                                        </p:tgtEl>
                                        <p:attrNameLst>
                                          <p:attrName>style.visibility</p:attrName>
                                        </p:attrNameLst>
                                      </p:cBhvr>
                                      <p:to>
                                        <p:strVal val="visible"/>
                                      </p:to>
                                    </p:set>
                                    <p:animEffect transition="in" filter="wipe(right)">
                                      <p:cBhvr>
                                        <p:cTn id="13" dur="500"/>
                                        <p:tgtEl>
                                          <p:spTgt spid="22"/>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ppt_w</p:attrName>
                                        </p:attrNameLst>
                                      </p:cBhvr>
                                      <p:tavLst>
                                        <p:tav tm="0">
                                          <p:val>
                                            <p:fltVal val="0"/>
                                          </p:val>
                                        </p:tav>
                                        <p:tav tm="100000">
                                          <p:val>
                                            <p:strVal val="#ppt_w"/>
                                          </p:val>
                                        </p:tav>
                                      </p:tavLst>
                                    </p:anim>
                                    <p:anim calcmode="lin" valueType="num">
                                      <p:cBhvr>
                                        <p:cTn id="17" dur="500" fill="hold"/>
                                        <p:tgtEl>
                                          <p:spTgt spid="14"/>
                                        </p:tgtEl>
                                        <p:attrNameLst>
                                          <p:attrName>ppt_h</p:attrName>
                                        </p:attrNameLst>
                                      </p:cBhvr>
                                      <p:tavLst>
                                        <p:tav tm="0">
                                          <p:val>
                                            <p:fltVal val="0"/>
                                          </p:val>
                                        </p:tav>
                                        <p:tav tm="100000">
                                          <p:val>
                                            <p:strVal val="#ppt_h"/>
                                          </p:val>
                                        </p:tav>
                                      </p:tavLst>
                                    </p:anim>
                                    <p:animEffect transition="in" filter="fade">
                                      <p:cBhvr>
                                        <p:cTn id="18" dur="500"/>
                                        <p:tgtEl>
                                          <p:spTgt spid="1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2" presetClass="entr" presetSubtype="1" decel="100000" fill="hold" nodeType="withEffect">
                                  <p:stCondLst>
                                    <p:cond delay="50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0-#ppt_h/2"/>
                                          </p:val>
                                        </p:tav>
                                        <p:tav tm="100000">
                                          <p:val>
                                            <p:strVal val="#ppt_y"/>
                                          </p:val>
                                        </p:tav>
                                      </p:tavLst>
                                    </p:anim>
                                  </p:childTnLst>
                                </p:cTn>
                              </p:par>
                              <p:par>
                                <p:cTn id="26" presetID="8" presetClass="emph" presetSubtype="0" repeatCount="indefinite" fill="hold" nodeType="withEffect">
                                  <p:stCondLst>
                                    <p:cond delay="500"/>
                                  </p:stCondLst>
                                  <p:childTnLst>
                                    <p:animRot by="76680000">
                                      <p:cBhvr>
                                        <p:cTn id="27" dur="7500" fill="hold"/>
                                        <p:tgtEl>
                                          <p:spTgt spid="5"/>
                                        </p:tgtEl>
                                        <p:attrNameLst>
                                          <p:attrName>r</p:attrName>
                                        </p:attrNameLst>
                                      </p:cBhvr>
                                    </p:animRot>
                                  </p:childTnLst>
                                </p:cTn>
                              </p:par>
                              <p:par>
                                <p:cTn id="28" presetID="22" presetClass="entr" presetSubtype="2" fill="hold" nodeType="withEffect">
                                  <p:stCondLst>
                                    <p:cond delay="1000"/>
                                  </p:stCondLst>
                                  <p:childTnLst>
                                    <p:set>
                                      <p:cBhvr>
                                        <p:cTn id="29" dur="1" fill="hold">
                                          <p:stCondLst>
                                            <p:cond delay="0"/>
                                          </p:stCondLst>
                                        </p:cTn>
                                        <p:tgtEl>
                                          <p:spTgt spid="23"/>
                                        </p:tgtEl>
                                        <p:attrNameLst>
                                          <p:attrName>style.visibility</p:attrName>
                                        </p:attrNameLst>
                                      </p:cBhvr>
                                      <p:to>
                                        <p:strVal val="visible"/>
                                      </p:to>
                                    </p:set>
                                    <p:animEffect transition="in" filter="wipe(right)">
                                      <p:cBhvr>
                                        <p:cTn id="30" dur="500"/>
                                        <p:tgtEl>
                                          <p:spTgt spid="23"/>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par>
                                <p:cTn id="39" presetID="2" presetClass="entr" presetSubtype="1" decel="100000" fill="hold" nodeType="withEffect">
                                  <p:stCondLst>
                                    <p:cond delay="100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0-#ppt_h/2"/>
                                          </p:val>
                                        </p:tav>
                                        <p:tav tm="100000">
                                          <p:val>
                                            <p:strVal val="#ppt_y"/>
                                          </p:val>
                                        </p:tav>
                                      </p:tavLst>
                                    </p:anim>
                                  </p:childTnLst>
                                </p:cTn>
                              </p:par>
                              <p:par>
                                <p:cTn id="43" presetID="8" presetClass="emph" presetSubtype="0" repeatCount="indefinite" fill="hold" nodeType="withEffect">
                                  <p:stCondLst>
                                    <p:cond delay="1000"/>
                                  </p:stCondLst>
                                  <p:childTnLst>
                                    <p:animRot by="-108000000">
                                      <p:cBhvr>
                                        <p:cTn id="44" dur="7000" fill="hold"/>
                                        <p:tgtEl>
                                          <p:spTgt spid="8"/>
                                        </p:tgtEl>
                                        <p:attrNameLst>
                                          <p:attrName>r</p:attrName>
                                        </p:attrNameLst>
                                      </p:cBhvr>
                                    </p:animRot>
                                  </p:childTnLst>
                                </p:cTn>
                              </p:par>
                              <p:par>
                                <p:cTn id="45" presetID="22" presetClass="entr" presetSubtype="8" fill="hold" nodeType="withEffect">
                                  <p:stCondLst>
                                    <p:cond delay="1500"/>
                                  </p:stCondLst>
                                  <p:childTnLst>
                                    <p:set>
                                      <p:cBhvr>
                                        <p:cTn id="46" dur="1" fill="hold">
                                          <p:stCondLst>
                                            <p:cond delay="0"/>
                                          </p:stCondLst>
                                        </p:cTn>
                                        <p:tgtEl>
                                          <p:spTgt spid="25"/>
                                        </p:tgtEl>
                                        <p:attrNameLst>
                                          <p:attrName>style.visibility</p:attrName>
                                        </p:attrNameLst>
                                      </p:cBhvr>
                                      <p:to>
                                        <p:strVal val="visible"/>
                                      </p:to>
                                    </p:set>
                                    <p:animEffect transition="in" filter="wipe(left)">
                                      <p:cBhvr>
                                        <p:cTn id="47" dur="500"/>
                                        <p:tgtEl>
                                          <p:spTgt spid="25"/>
                                        </p:tgtEl>
                                      </p:cBhvr>
                                    </p:animEffect>
                                  </p:childTnLst>
                                </p:cTn>
                              </p:par>
                              <p:par>
                                <p:cTn id="48" presetID="53" presetClass="entr" presetSubtype="16" fill="hold" grpId="0" nodeType="withEffect">
                                  <p:stCondLst>
                                    <p:cond delay="1500"/>
                                  </p:stCondLst>
                                  <p:childTnLst>
                                    <p:set>
                                      <p:cBhvr>
                                        <p:cTn id="49" dur="1" fill="hold">
                                          <p:stCondLst>
                                            <p:cond delay="0"/>
                                          </p:stCondLst>
                                        </p:cTn>
                                        <p:tgtEl>
                                          <p:spTgt spid="18"/>
                                        </p:tgtEl>
                                        <p:attrNameLst>
                                          <p:attrName>style.visibility</p:attrName>
                                        </p:attrNameLst>
                                      </p:cBhvr>
                                      <p:to>
                                        <p:strVal val="visible"/>
                                      </p:to>
                                    </p:set>
                                    <p:anim calcmode="lin" valueType="num">
                                      <p:cBhvr>
                                        <p:cTn id="50" dur="500" fill="hold"/>
                                        <p:tgtEl>
                                          <p:spTgt spid="18"/>
                                        </p:tgtEl>
                                        <p:attrNameLst>
                                          <p:attrName>ppt_w</p:attrName>
                                        </p:attrNameLst>
                                      </p:cBhvr>
                                      <p:tavLst>
                                        <p:tav tm="0">
                                          <p:val>
                                            <p:fltVal val="0"/>
                                          </p:val>
                                        </p:tav>
                                        <p:tav tm="100000">
                                          <p:val>
                                            <p:strVal val="#ppt_w"/>
                                          </p:val>
                                        </p:tav>
                                      </p:tavLst>
                                    </p:anim>
                                    <p:anim calcmode="lin" valueType="num">
                                      <p:cBhvr>
                                        <p:cTn id="51" dur="500" fill="hold"/>
                                        <p:tgtEl>
                                          <p:spTgt spid="18"/>
                                        </p:tgtEl>
                                        <p:attrNameLst>
                                          <p:attrName>ppt_h</p:attrName>
                                        </p:attrNameLst>
                                      </p:cBhvr>
                                      <p:tavLst>
                                        <p:tav tm="0">
                                          <p:val>
                                            <p:fltVal val="0"/>
                                          </p:val>
                                        </p:tav>
                                        <p:tav tm="100000">
                                          <p:val>
                                            <p:strVal val="#ppt_h"/>
                                          </p:val>
                                        </p:tav>
                                      </p:tavLst>
                                    </p:anim>
                                    <p:animEffect transition="in" filter="fade">
                                      <p:cBhvr>
                                        <p:cTn id="52" dur="500"/>
                                        <p:tgtEl>
                                          <p:spTgt spid="18"/>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500"/>
                                        <p:tgtEl>
                                          <p:spTgt spid="19"/>
                                        </p:tgtEl>
                                      </p:cBhvr>
                                    </p:animEffect>
                                  </p:childTnLst>
                                </p:cTn>
                              </p:par>
                              <p:par>
                                <p:cTn id="56" presetID="2" presetClass="entr" presetSubtype="1" decel="100000" fill="hold" nodeType="withEffect">
                                  <p:stCondLst>
                                    <p:cond delay="1500"/>
                                  </p:stCondLst>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500" fill="hold"/>
                                        <p:tgtEl>
                                          <p:spTgt spid="11"/>
                                        </p:tgtEl>
                                        <p:attrNameLst>
                                          <p:attrName>ppt_x</p:attrName>
                                        </p:attrNameLst>
                                      </p:cBhvr>
                                      <p:tavLst>
                                        <p:tav tm="0">
                                          <p:val>
                                            <p:strVal val="#ppt_x"/>
                                          </p:val>
                                        </p:tav>
                                        <p:tav tm="100000">
                                          <p:val>
                                            <p:strVal val="#ppt_x"/>
                                          </p:val>
                                        </p:tav>
                                      </p:tavLst>
                                    </p:anim>
                                    <p:anim calcmode="lin" valueType="num">
                                      <p:cBhvr additive="base">
                                        <p:cTn id="59" dur="500" fill="hold"/>
                                        <p:tgtEl>
                                          <p:spTgt spid="11"/>
                                        </p:tgtEl>
                                        <p:attrNameLst>
                                          <p:attrName>ppt_y</p:attrName>
                                        </p:attrNameLst>
                                      </p:cBhvr>
                                      <p:tavLst>
                                        <p:tav tm="0">
                                          <p:val>
                                            <p:strVal val="0-#ppt_h/2"/>
                                          </p:val>
                                        </p:tav>
                                        <p:tav tm="100000">
                                          <p:val>
                                            <p:strVal val="#ppt_y"/>
                                          </p:val>
                                        </p:tav>
                                      </p:tavLst>
                                    </p:anim>
                                  </p:childTnLst>
                                </p:cTn>
                              </p:par>
                              <p:par>
                                <p:cTn id="60" presetID="8" presetClass="emph" presetSubtype="0" repeatCount="indefinite" fill="hold" nodeType="withEffect">
                                  <p:stCondLst>
                                    <p:cond delay="1500"/>
                                  </p:stCondLst>
                                  <p:childTnLst>
                                    <p:animRot by="86400000">
                                      <p:cBhvr>
                                        <p:cTn id="61" dur="6500" fill="hold"/>
                                        <p:tgtEl>
                                          <p:spTgt spid="11"/>
                                        </p:tgtEl>
                                        <p:attrNameLst>
                                          <p:attrName>r</p:attrName>
                                        </p:attrNameLst>
                                      </p:cBhvr>
                                    </p:animRot>
                                  </p:childTnLst>
                                </p:cTn>
                              </p:par>
                              <p:par>
                                <p:cTn id="62" presetID="22" presetClass="entr" presetSubtype="8" fill="hold" nodeType="withEffect">
                                  <p:stCondLst>
                                    <p:cond delay="2000"/>
                                  </p:stCondLst>
                                  <p:childTnLst>
                                    <p:set>
                                      <p:cBhvr>
                                        <p:cTn id="63" dur="1" fill="hold">
                                          <p:stCondLst>
                                            <p:cond delay="0"/>
                                          </p:stCondLst>
                                        </p:cTn>
                                        <p:tgtEl>
                                          <p:spTgt spid="24"/>
                                        </p:tgtEl>
                                        <p:attrNameLst>
                                          <p:attrName>style.visibility</p:attrName>
                                        </p:attrNameLst>
                                      </p:cBhvr>
                                      <p:to>
                                        <p:strVal val="visible"/>
                                      </p:to>
                                    </p:set>
                                    <p:animEffect transition="in" filter="wipe(left)">
                                      <p:cBhvr>
                                        <p:cTn id="64" dur="500"/>
                                        <p:tgtEl>
                                          <p:spTgt spid="24"/>
                                        </p:tgtEl>
                                      </p:cBhvr>
                                    </p:animEffect>
                                  </p:childTnLst>
                                </p:cTn>
                              </p:par>
                              <p:par>
                                <p:cTn id="65" presetID="53" presetClass="entr" presetSubtype="16" fill="hold" grpId="0" nodeType="withEffect">
                                  <p:stCondLst>
                                    <p:cond delay="200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21"/>
                                        </p:tgtEl>
                                        <p:attrNameLst>
                                          <p:attrName>style.visibility</p:attrName>
                                        </p:attrNameLst>
                                      </p:cBhvr>
                                      <p:to>
                                        <p:strVal val="visible"/>
                                      </p:to>
                                    </p:set>
                                    <p:animEffect transition="in" filter="fade">
                                      <p:cBhvr>
                                        <p:cTn id="7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123732" y="-124"/>
            <a:ext cx="9160798" cy="5040313"/>
          </a:xfrm>
          <a:prstGeom prst="rect">
            <a:avLst/>
          </a:prstGeom>
        </p:spPr>
      </p:pic>
      <p:sp>
        <p:nvSpPr>
          <p:cNvPr id="29" name="椭圆 28"/>
          <p:cNvSpPr/>
          <p:nvPr/>
        </p:nvSpPr>
        <p:spPr>
          <a:xfrm>
            <a:off x="3813010" y="753681"/>
            <a:ext cx="1080120" cy="1080120"/>
          </a:xfrm>
          <a:prstGeom prst="ellipse">
            <a:avLst/>
          </a:prstGeom>
          <a:solidFill>
            <a:schemeClr val="bg1"/>
          </a:solidFill>
          <a:ln w="152400" cmpd="sng">
            <a:solidFill>
              <a:srgbClr val="004A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4068514" y="801063"/>
            <a:ext cx="1760720" cy="991364"/>
          </a:xfrm>
          <a:prstGeom prst="rect">
            <a:avLst/>
          </a:prstGeom>
        </p:spPr>
        <p:txBody>
          <a:bodyPr wrap="square" lIns="67376" tIns="33688" rIns="67376" bIns="33688">
            <a:spAutoFit/>
          </a:bodyPr>
          <a:lstStyle/>
          <a:p>
            <a:pPr marL="0" lvl="1"/>
            <a:r>
              <a:rPr lang="en-US" altLang="zh-CN" sz="6000" dirty="0">
                <a:solidFill>
                  <a:srgbClr val="004A82"/>
                </a:solidFill>
                <a:latin typeface="微软雅黑" pitchFamily="34" charset="-122"/>
                <a:ea typeface="微软雅黑" pitchFamily="34" charset="-122"/>
              </a:rPr>
              <a:t>2</a:t>
            </a:r>
            <a:endParaRPr lang="zh-CN" altLang="en-US" sz="6000" dirty="0">
              <a:solidFill>
                <a:srgbClr val="004A82"/>
              </a:solidFill>
              <a:latin typeface="微软雅黑" pitchFamily="34" charset="-122"/>
              <a:ea typeface="微软雅黑" pitchFamily="34" charset="-122"/>
            </a:endParaRPr>
          </a:p>
        </p:txBody>
      </p:sp>
      <p:sp>
        <p:nvSpPr>
          <p:cNvPr id="46" name="矩形 45"/>
          <p:cNvSpPr/>
          <p:nvPr/>
        </p:nvSpPr>
        <p:spPr>
          <a:xfrm>
            <a:off x="3204418" y="2093243"/>
            <a:ext cx="2696824" cy="498921"/>
          </a:xfrm>
          <a:prstGeom prst="rect">
            <a:avLst/>
          </a:prstGeom>
        </p:spPr>
        <p:txBody>
          <a:bodyPr wrap="square" lIns="67376" tIns="33688" rIns="67376" bIns="33688">
            <a:spAutoFit/>
          </a:bodyPr>
          <a:lstStyle/>
          <a:p>
            <a:pPr marL="0" lvl="1"/>
            <a:r>
              <a:rPr lang="zh-CN" altLang="en-US" sz="2800" dirty="0">
                <a:solidFill>
                  <a:srgbClr val="004A82"/>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1370013026"/>
      </p:ext>
    </p:extLst>
  </p:cSld>
  <p:clrMapOvr>
    <a:masterClrMapping/>
  </p:clrMapOvr>
  <mc:AlternateContent xmlns:mc="http://schemas.openxmlformats.org/markup-compatibility/2006" xmlns:p14="http://schemas.microsoft.com/office/powerpoint/2010/main">
    <mc:Choice Requires="p14">
      <p:transition spd="slow" p14:dur="2000" advTm="4375"/>
    </mc:Choice>
    <mc:Fallback xmlns="">
      <p:transition spd="slow" advTm="43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wipe(left)">
                                      <p:cBhvr>
                                        <p:cTn id="1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任意多边形 56"/>
          <p:cNvSpPr/>
          <p:nvPr/>
        </p:nvSpPr>
        <p:spPr>
          <a:xfrm>
            <a:off x="-23680" y="2077151"/>
            <a:ext cx="9034302" cy="1371533"/>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7382" tIns="33691" rIns="67382" bIns="33691" rtlCol="0" anchor="ctr"/>
          <a:lstStyle/>
          <a:p>
            <a:pPr algn="ctr"/>
            <a:endParaRPr lang="zh-CN" altLang="en-US"/>
          </a:p>
        </p:txBody>
      </p:sp>
      <p:sp>
        <p:nvSpPr>
          <p:cNvPr id="58" name="矩形 57"/>
          <p:cNvSpPr/>
          <p:nvPr/>
        </p:nvSpPr>
        <p:spPr>
          <a:xfrm>
            <a:off x="940122" y="2313573"/>
            <a:ext cx="1593952" cy="917624"/>
          </a:xfrm>
          <a:prstGeom prst="rect">
            <a:avLst/>
          </a:prstGeom>
        </p:spPr>
        <p:txBody>
          <a:bodyPr wrap="none" lIns="67382" tIns="33691" rIns="67382" bIns="33691">
            <a:spAutoFit/>
          </a:bodyPr>
          <a:lstStyle/>
          <a:p>
            <a:pPr algn="ctr">
              <a:lnSpc>
                <a:spcPct val="130000"/>
              </a:lnSpc>
              <a:defRPr/>
            </a:pPr>
            <a:r>
              <a:rPr lang="en-US" altLang="zh-CN" sz="1200" kern="100" dirty="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2018</a:t>
            </a:r>
          </a:p>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368"/>
              </a:spcBef>
              <a:defRPr/>
            </a:pPr>
            <a:r>
              <a:rPr lang="zh-CN" altLang="en-US" sz="1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在此输入详细文字介绍，</a:t>
            </a:r>
            <a:endParaRPr lang="en-US" altLang="zh-CN" sz="1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ts val="368"/>
              </a:spcBef>
              <a:defRPr/>
            </a:pPr>
            <a:r>
              <a:rPr lang="zh-CN" altLang="en-US" sz="1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sp>
        <p:nvSpPr>
          <p:cNvPr id="59" name="矩形 58"/>
          <p:cNvSpPr/>
          <p:nvPr/>
        </p:nvSpPr>
        <p:spPr>
          <a:xfrm>
            <a:off x="2423862" y="2525263"/>
            <a:ext cx="1593952" cy="917624"/>
          </a:xfrm>
          <a:prstGeom prst="rect">
            <a:avLst/>
          </a:prstGeom>
        </p:spPr>
        <p:txBody>
          <a:bodyPr wrap="none" lIns="67382" tIns="33691" rIns="67382" bIns="33691">
            <a:spAutoFit/>
          </a:bodyPr>
          <a:lstStyle/>
          <a:p>
            <a:pPr algn="ctr">
              <a:lnSpc>
                <a:spcPct val="130000"/>
              </a:lnSpc>
              <a:defRPr/>
            </a:pPr>
            <a:r>
              <a:rPr lang="en-US" altLang="zh-CN" sz="1200" kern="100" dirty="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2018</a:t>
            </a:r>
          </a:p>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368"/>
              </a:spcBef>
              <a:defRPr/>
            </a:pPr>
            <a:r>
              <a:rPr lang="zh-CN" altLang="en-US" sz="1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在此输入详细文字介绍，</a:t>
            </a:r>
            <a:endParaRPr lang="en-US" altLang="zh-CN" sz="1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ts val="368"/>
              </a:spcBef>
              <a:defRPr/>
            </a:pPr>
            <a:r>
              <a:rPr lang="zh-CN" altLang="en-US" sz="1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sp>
        <p:nvSpPr>
          <p:cNvPr id="60" name="矩形 59"/>
          <p:cNvSpPr/>
          <p:nvPr/>
        </p:nvSpPr>
        <p:spPr>
          <a:xfrm>
            <a:off x="3916428" y="3137287"/>
            <a:ext cx="1593952" cy="917624"/>
          </a:xfrm>
          <a:prstGeom prst="rect">
            <a:avLst/>
          </a:prstGeom>
        </p:spPr>
        <p:txBody>
          <a:bodyPr wrap="none" lIns="67382" tIns="33691" rIns="67382" bIns="33691">
            <a:spAutoFit/>
          </a:bodyPr>
          <a:lstStyle/>
          <a:p>
            <a:pPr algn="ctr">
              <a:lnSpc>
                <a:spcPct val="130000"/>
              </a:lnSpc>
              <a:defRPr/>
            </a:pPr>
            <a:r>
              <a:rPr lang="en-US" altLang="zh-CN" sz="1200" kern="100" dirty="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2018</a:t>
            </a:r>
          </a:p>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368"/>
              </a:spcBef>
              <a:defRPr/>
            </a:pPr>
            <a:r>
              <a:rPr lang="zh-CN" altLang="en-US" sz="1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在此输入详细文字介绍，</a:t>
            </a:r>
            <a:endParaRPr lang="en-US" altLang="zh-CN" sz="1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ts val="368"/>
              </a:spcBef>
              <a:defRPr/>
            </a:pPr>
            <a:r>
              <a:rPr lang="zh-CN" altLang="en-US" sz="1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sp>
        <p:nvSpPr>
          <p:cNvPr id="61" name="矩形 60"/>
          <p:cNvSpPr/>
          <p:nvPr/>
        </p:nvSpPr>
        <p:spPr>
          <a:xfrm>
            <a:off x="5333616" y="2123035"/>
            <a:ext cx="1593952" cy="917624"/>
          </a:xfrm>
          <a:prstGeom prst="rect">
            <a:avLst/>
          </a:prstGeom>
        </p:spPr>
        <p:txBody>
          <a:bodyPr wrap="none" lIns="67382" tIns="33691" rIns="67382" bIns="33691">
            <a:spAutoFit/>
          </a:bodyPr>
          <a:lstStyle/>
          <a:p>
            <a:pPr algn="ctr">
              <a:lnSpc>
                <a:spcPct val="130000"/>
              </a:lnSpc>
              <a:defRPr/>
            </a:pPr>
            <a:r>
              <a:rPr lang="en-US" altLang="zh-CN" sz="1200" kern="100" dirty="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2019</a:t>
            </a:r>
          </a:p>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368"/>
              </a:spcBef>
              <a:defRPr/>
            </a:pPr>
            <a:r>
              <a:rPr lang="zh-CN" altLang="en-US" sz="1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在此输入详细文字介绍，</a:t>
            </a:r>
            <a:endParaRPr lang="en-US" altLang="zh-CN" sz="1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ts val="368"/>
              </a:spcBef>
              <a:defRPr/>
            </a:pPr>
            <a:r>
              <a:rPr lang="zh-CN" altLang="en-US" sz="1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sp>
        <p:nvSpPr>
          <p:cNvPr id="62" name="矩形 61"/>
          <p:cNvSpPr/>
          <p:nvPr/>
        </p:nvSpPr>
        <p:spPr>
          <a:xfrm>
            <a:off x="6892236" y="1966853"/>
            <a:ext cx="1593952" cy="917624"/>
          </a:xfrm>
          <a:prstGeom prst="rect">
            <a:avLst/>
          </a:prstGeom>
        </p:spPr>
        <p:txBody>
          <a:bodyPr wrap="none" lIns="67382" tIns="33691" rIns="67382" bIns="33691">
            <a:spAutoFit/>
          </a:bodyPr>
          <a:lstStyle/>
          <a:p>
            <a:pPr algn="ctr">
              <a:lnSpc>
                <a:spcPct val="130000"/>
              </a:lnSpc>
              <a:defRPr/>
            </a:pPr>
            <a:r>
              <a:rPr lang="en-US" altLang="zh-CN" sz="1200" kern="100" dirty="0">
                <a:solidFill>
                  <a:srgbClr val="2F5EB0"/>
                </a:solidFill>
                <a:latin typeface="微软雅黑" panose="020B0503020204020204" pitchFamily="34" charset="-122"/>
                <a:ea typeface="微软雅黑" panose="020B0503020204020204" pitchFamily="34" charset="-122"/>
                <a:cs typeface="Times New Roman" panose="02020603050405020304" pitchFamily="18" charset="0"/>
              </a:rPr>
              <a:t>2020</a:t>
            </a:r>
          </a:p>
          <a:p>
            <a:pPr algn="ctr">
              <a:spcBef>
                <a:spcPct val="0"/>
              </a:spcBef>
              <a:buFont typeface="Arial" charset="0"/>
              <a:buNone/>
            </a:pPr>
            <a:r>
              <a:rPr lang="zh-CN" altLang="en-US" b="1" dirty="0">
                <a:solidFill>
                  <a:srgbClr val="2F5EB0"/>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368"/>
              </a:spcBef>
              <a:defRPr/>
            </a:pPr>
            <a:r>
              <a:rPr lang="zh-CN" altLang="en-US" sz="1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在此输入详细文字介绍，</a:t>
            </a:r>
            <a:endParaRPr lang="en-US" altLang="zh-CN" sz="1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ts val="368"/>
              </a:spcBef>
              <a:defRPr/>
            </a:pPr>
            <a:r>
              <a:rPr lang="zh-CN" altLang="en-US" sz="1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和详细信息。</a:t>
            </a:r>
          </a:p>
        </p:txBody>
      </p:sp>
      <p:grpSp>
        <p:nvGrpSpPr>
          <p:cNvPr id="63" name="组合 62"/>
          <p:cNvGrpSpPr/>
          <p:nvPr/>
        </p:nvGrpSpPr>
        <p:grpSpPr>
          <a:xfrm>
            <a:off x="1500491" y="1808085"/>
            <a:ext cx="489445" cy="487366"/>
            <a:chOff x="8077071" y="845254"/>
            <a:chExt cx="2036801" cy="2036802"/>
          </a:xfrm>
        </p:grpSpPr>
        <p:sp>
          <p:nvSpPr>
            <p:cNvPr id="64" name="椭圆 63"/>
            <p:cNvSpPr/>
            <p:nvPr/>
          </p:nvSpPr>
          <p:spPr>
            <a:xfrm>
              <a:off x="8077071" y="845254"/>
              <a:ext cx="2036801" cy="2036802"/>
            </a:xfrm>
            <a:prstGeom prst="ellipse">
              <a:avLst/>
            </a:prstGeom>
            <a:solidFill>
              <a:srgbClr val="004A8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65"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66" name="组合 65"/>
          <p:cNvGrpSpPr/>
          <p:nvPr/>
        </p:nvGrpSpPr>
        <p:grpSpPr>
          <a:xfrm>
            <a:off x="2984230" y="2019775"/>
            <a:ext cx="489445" cy="487366"/>
            <a:chOff x="8125599" y="1434035"/>
            <a:chExt cx="2036802" cy="2036802"/>
          </a:xfrm>
        </p:grpSpPr>
        <p:sp>
          <p:nvSpPr>
            <p:cNvPr id="67" name="椭圆 66"/>
            <p:cNvSpPr/>
            <p:nvPr/>
          </p:nvSpPr>
          <p:spPr>
            <a:xfrm>
              <a:off x="8125599" y="1434035"/>
              <a:ext cx="2036802" cy="2036802"/>
            </a:xfrm>
            <a:prstGeom prst="ellipse">
              <a:avLst/>
            </a:prstGeom>
            <a:solidFill>
              <a:srgbClr val="004A8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68"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69" name="组合 68"/>
          <p:cNvGrpSpPr/>
          <p:nvPr/>
        </p:nvGrpSpPr>
        <p:grpSpPr>
          <a:xfrm>
            <a:off x="4476798" y="2631799"/>
            <a:ext cx="489445" cy="487366"/>
            <a:chOff x="8125599" y="1434035"/>
            <a:chExt cx="2036802" cy="2036802"/>
          </a:xfrm>
        </p:grpSpPr>
        <p:sp>
          <p:nvSpPr>
            <p:cNvPr id="70" name="椭圆 69"/>
            <p:cNvSpPr/>
            <p:nvPr/>
          </p:nvSpPr>
          <p:spPr>
            <a:xfrm>
              <a:off x="8125599" y="1434035"/>
              <a:ext cx="2036802" cy="2036802"/>
            </a:xfrm>
            <a:prstGeom prst="ellipse">
              <a:avLst/>
            </a:prstGeom>
            <a:solidFill>
              <a:srgbClr val="004A8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71" name="组合 70"/>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72"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73"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74"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75" name="组合 74"/>
          <p:cNvGrpSpPr/>
          <p:nvPr/>
        </p:nvGrpSpPr>
        <p:grpSpPr>
          <a:xfrm>
            <a:off x="5893985" y="3120086"/>
            <a:ext cx="489445" cy="487366"/>
            <a:chOff x="8125599" y="1434035"/>
            <a:chExt cx="2036802" cy="2036802"/>
          </a:xfrm>
        </p:grpSpPr>
        <p:sp>
          <p:nvSpPr>
            <p:cNvPr id="76" name="椭圆 75"/>
            <p:cNvSpPr/>
            <p:nvPr/>
          </p:nvSpPr>
          <p:spPr>
            <a:xfrm>
              <a:off x="8125599" y="1434035"/>
              <a:ext cx="2036802" cy="2036802"/>
            </a:xfrm>
            <a:prstGeom prst="ellipse">
              <a:avLst/>
            </a:prstGeom>
            <a:solidFill>
              <a:srgbClr val="004A8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77"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78" name="组合 77"/>
          <p:cNvGrpSpPr/>
          <p:nvPr/>
        </p:nvGrpSpPr>
        <p:grpSpPr>
          <a:xfrm>
            <a:off x="7452605" y="3012344"/>
            <a:ext cx="489445" cy="487366"/>
            <a:chOff x="8125599" y="1434035"/>
            <a:chExt cx="2036802" cy="2036802"/>
          </a:xfrm>
        </p:grpSpPr>
        <p:sp>
          <p:nvSpPr>
            <p:cNvPr id="79" name="椭圆 78"/>
            <p:cNvSpPr/>
            <p:nvPr/>
          </p:nvSpPr>
          <p:spPr>
            <a:xfrm>
              <a:off x="8125599" y="1434035"/>
              <a:ext cx="2036802" cy="2036802"/>
            </a:xfrm>
            <a:prstGeom prst="ellipse">
              <a:avLst/>
            </a:prstGeom>
            <a:solidFill>
              <a:srgbClr val="004A8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80"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sp>
        <p:nvSpPr>
          <p:cNvPr id="26" name="圆角矩形 38"/>
          <p:cNvSpPr/>
          <p:nvPr/>
        </p:nvSpPr>
        <p:spPr>
          <a:xfrm>
            <a:off x="3492450" y="-576188"/>
            <a:ext cx="1728192" cy="1106898"/>
          </a:xfrm>
          <a:prstGeom prst="roundRect">
            <a:avLst/>
          </a:pr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531930" y="71884"/>
            <a:ext cx="1760720" cy="375811"/>
          </a:xfrm>
          <a:prstGeom prst="rect">
            <a:avLst/>
          </a:prstGeom>
        </p:spPr>
        <p:txBody>
          <a:bodyPr wrap="square" lIns="67376" tIns="33688" rIns="67376" bIns="33688">
            <a:spAutoFit/>
          </a:bodyPr>
          <a:lstStyle/>
          <a:p>
            <a:pPr marL="0" lvl="1"/>
            <a:r>
              <a:rPr lang="zh-CN" altLang="en-US" sz="2000" dirty="0">
                <a:solidFill>
                  <a:schemeClr val="bg1"/>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2064131981"/>
      </p:ext>
    </p:extLst>
  </p:cSld>
  <p:clrMapOvr>
    <a:masterClrMapping/>
  </p:clrMapOvr>
  <mc:AlternateContent xmlns:mc="http://schemas.openxmlformats.org/markup-compatibility/2006" xmlns:p14="http://schemas.microsoft.com/office/powerpoint/2010/main">
    <mc:Choice Requires="p14">
      <p:transition spd="slow" p14:dur="2000" advTm="6262"/>
    </mc:Choice>
    <mc:Fallback xmlns="">
      <p:transition spd="slow" advTm="6262"/>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1000"/>
                                            <p:tgtEl>
                                              <p:spTgt spid="57"/>
                                            </p:tgtEl>
                                          </p:cBhvr>
                                        </p:animEffect>
                                      </p:childTnLst>
                                    </p:cTn>
                                  </p:par>
                                </p:childTnLst>
                              </p:cTn>
                            </p:par>
                            <p:par>
                              <p:cTn id="8" fill="hold">
                                <p:stCondLst>
                                  <p:cond delay="1000"/>
                                </p:stCondLst>
                                <p:childTnLst>
                                  <p:par>
                                    <p:cTn id="9" presetID="2" presetClass="entr" presetSubtype="1" fill="hold" nodeType="afterEffect" p14:presetBounceEnd="53333">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14:bounceEnd="53333">
                                          <p:cBhvr additive="base">
                                            <p:cTn id="11" dur="750" fill="hold"/>
                                            <p:tgtEl>
                                              <p:spTgt spid="63"/>
                                            </p:tgtEl>
                                            <p:attrNameLst>
                                              <p:attrName>ppt_x</p:attrName>
                                            </p:attrNameLst>
                                          </p:cBhvr>
                                          <p:tavLst>
                                            <p:tav tm="0">
                                              <p:val>
                                                <p:strVal val="#ppt_x"/>
                                              </p:val>
                                            </p:tav>
                                            <p:tav tm="100000">
                                              <p:val>
                                                <p:strVal val="#ppt_x"/>
                                              </p:val>
                                            </p:tav>
                                          </p:tavLst>
                                        </p:anim>
                                        <p:anim calcmode="lin" valueType="num" p14:bounceEnd="53333">
                                          <p:cBhvr additive="base">
                                            <p:cTn id="12" dur="750" fill="hold"/>
                                            <p:tgtEl>
                                              <p:spTgt spid="63"/>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58"/>
                                            </p:tgtEl>
                                            <p:attrNameLst>
                                              <p:attrName>style.visibility</p:attrName>
                                            </p:attrNameLst>
                                          </p:cBhvr>
                                          <p:to>
                                            <p:strVal val="visible"/>
                                          </p:to>
                                        </p:set>
                                        <p:animEffect transition="in" filter="wipe(up)">
                                          <p:cBhvr>
                                            <p:cTn id="15" dur="500"/>
                                            <p:tgtEl>
                                              <p:spTgt spid="58"/>
                                            </p:tgtEl>
                                          </p:cBhvr>
                                        </p:animEffect>
                                      </p:childTnLst>
                                    </p:cTn>
                                  </p:par>
                                </p:childTnLst>
                              </p:cTn>
                            </p:par>
                            <p:par>
                              <p:cTn id="16" fill="hold">
                                <p:stCondLst>
                                  <p:cond delay="1750"/>
                                </p:stCondLst>
                                <p:childTnLst>
                                  <p:par>
                                    <p:cTn id="17" presetID="2" presetClass="entr" presetSubtype="1" fill="hold" nodeType="afterEffect" p14:presetBounceEnd="53333">
                                      <p:stCondLst>
                                        <p:cond delay="0"/>
                                      </p:stCondLst>
                                      <p:childTnLst>
                                        <p:set>
                                          <p:cBhvr>
                                            <p:cTn id="18" dur="1" fill="hold">
                                              <p:stCondLst>
                                                <p:cond delay="0"/>
                                              </p:stCondLst>
                                            </p:cTn>
                                            <p:tgtEl>
                                              <p:spTgt spid="66"/>
                                            </p:tgtEl>
                                            <p:attrNameLst>
                                              <p:attrName>style.visibility</p:attrName>
                                            </p:attrNameLst>
                                          </p:cBhvr>
                                          <p:to>
                                            <p:strVal val="visible"/>
                                          </p:to>
                                        </p:set>
                                        <p:anim calcmode="lin" valueType="num" p14:bounceEnd="53333">
                                          <p:cBhvr additive="base">
                                            <p:cTn id="19" dur="750" fill="hold"/>
                                            <p:tgtEl>
                                              <p:spTgt spid="66"/>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66"/>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59"/>
                                            </p:tgtEl>
                                            <p:attrNameLst>
                                              <p:attrName>style.visibility</p:attrName>
                                            </p:attrNameLst>
                                          </p:cBhvr>
                                          <p:to>
                                            <p:strVal val="visible"/>
                                          </p:to>
                                        </p:set>
                                        <p:animEffect transition="in" filter="wipe(up)">
                                          <p:cBhvr>
                                            <p:cTn id="23" dur="500"/>
                                            <p:tgtEl>
                                              <p:spTgt spid="59"/>
                                            </p:tgtEl>
                                          </p:cBhvr>
                                        </p:animEffect>
                                      </p:childTnLst>
                                    </p:cTn>
                                  </p:par>
                                </p:childTnLst>
                              </p:cTn>
                            </p:par>
                            <p:par>
                              <p:cTn id="24" fill="hold">
                                <p:stCondLst>
                                  <p:cond delay="2500"/>
                                </p:stCondLst>
                                <p:childTnLst>
                                  <p:par>
                                    <p:cTn id="25" presetID="2" presetClass="entr" presetSubtype="1" fill="hold" nodeType="afterEffect" p14:presetBounceEnd="53333">
                                      <p:stCondLst>
                                        <p:cond delay="0"/>
                                      </p:stCondLst>
                                      <p:childTnLst>
                                        <p:set>
                                          <p:cBhvr>
                                            <p:cTn id="26" dur="1" fill="hold">
                                              <p:stCondLst>
                                                <p:cond delay="0"/>
                                              </p:stCondLst>
                                            </p:cTn>
                                            <p:tgtEl>
                                              <p:spTgt spid="69"/>
                                            </p:tgtEl>
                                            <p:attrNameLst>
                                              <p:attrName>style.visibility</p:attrName>
                                            </p:attrNameLst>
                                          </p:cBhvr>
                                          <p:to>
                                            <p:strVal val="visible"/>
                                          </p:to>
                                        </p:set>
                                        <p:anim calcmode="lin" valueType="num" p14:bounceEnd="53333">
                                          <p:cBhvr additive="base">
                                            <p:cTn id="27" dur="750" fill="hold"/>
                                            <p:tgtEl>
                                              <p:spTgt spid="69"/>
                                            </p:tgtEl>
                                            <p:attrNameLst>
                                              <p:attrName>ppt_x</p:attrName>
                                            </p:attrNameLst>
                                          </p:cBhvr>
                                          <p:tavLst>
                                            <p:tav tm="0">
                                              <p:val>
                                                <p:strVal val="#ppt_x"/>
                                              </p:val>
                                            </p:tav>
                                            <p:tav tm="100000">
                                              <p:val>
                                                <p:strVal val="#ppt_x"/>
                                              </p:val>
                                            </p:tav>
                                          </p:tavLst>
                                        </p:anim>
                                        <p:anim calcmode="lin" valueType="num" p14:bounceEnd="53333">
                                          <p:cBhvr additive="base">
                                            <p:cTn id="28" dur="750" fill="hold"/>
                                            <p:tgtEl>
                                              <p:spTgt spid="69"/>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60"/>
                                            </p:tgtEl>
                                            <p:attrNameLst>
                                              <p:attrName>style.visibility</p:attrName>
                                            </p:attrNameLst>
                                          </p:cBhvr>
                                          <p:to>
                                            <p:strVal val="visible"/>
                                          </p:to>
                                        </p:set>
                                        <p:animEffect transition="in" filter="wipe(up)">
                                          <p:cBhvr>
                                            <p:cTn id="31" dur="500"/>
                                            <p:tgtEl>
                                              <p:spTgt spid="60"/>
                                            </p:tgtEl>
                                          </p:cBhvr>
                                        </p:animEffect>
                                      </p:childTnLst>
                                    </p:cTn>
                                  </p:par>
                                </p:childTnLst>
                              </p:cTn>
                            </p:par>
                            <p:par>
                              <p:cTn id="32" fill="hold">
                                <p:stCondLst>
                                  <p:cond delay="3250"/>
                                </p:stCondLst>
                                <p:childTnLst>
                                  <p:par>
                                    <p:cTn id="33" presetID="2" presetClass="entr" presetSubtype="1" fill="hold" nodeType="afterEffect" p14:presetBounceEnd="53333">
                                      <p:stCondLst>
                                        <p:cond delay="0"/>
                                      </p:stCondLst>
                                      <p:childTnLst>
                                        <p:set>
                                          <p:cBhvr>
                                            <p:cTn id="34" dur="1" fill="hold">
                                              <p:stCondLst>
                                                <p:cond delay="0"/>
                                              </p:stCondLst>
                                            </p:cTn>
                                            <p:tgtEl>
                                              <p:spTgt spid="75"/>
                                            </p:tgtEl>
                                            <p:attrNameLst>
                                              <p:attrName>style.visibility</p:attrName>
                                            </p:attrNameLst>
                                          </p:cBhvr>
                                          <p:to>
                                            <p:strVal val="visible"/>
                                          </p:to>
                                        </p:set>
                                        <p:anim calcmode="lin" valueType="num" p14:bounceEnd="53333">
                                          <p:cBhvr additive="base">
                                            <p:cTn id="35" dur="750" fill="hold"/>
                                            <p:tgtEl>
                                              <p:spTgt spid="75"/>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75"/>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61"/>
                                            </p:tgtEl>
                                            <p:attrNameLst>
                                              <p:attrName>style.visibility</p:attrName>
                                            </p:attrNameLst>
                                          </p:cBhvr>
                                          <p:to>
                                            <p:strVal val="visible"/>
                                          </p:to>
                                        </p:set>
                                        <p:animEffect transition="in" filter="wipe(up)">
                                          <p:cBhvr>
                                            <p:cTn id="39" dur="500"/>
                                            <p:tgtEl>
                                              <p:spTgt spid="61"/>
                                            </p:tgtEl>
                                          </p:cBhvr>
                                        </p:animEffect>
                                      </p:childTnLst>
                                    </p:cTn>
                                  </p:par>
                                </p:childTnLst>
                              </p:cTn>
                            </p:par>
                            <p:par>
                              <p:cTn id="40" fill="hold">
                                <p:stCondLst>
                                  <p:cond delay="4000"/>
                                </p:stCondLst>
                                <p:childTnLst>
                                  <p:par>
                                    <p:cTn id="41" presetID="2" presetClass="entr" presetSubtype="1" fill="hold" nodeType="afterEffect" p14:presetBounceEnd="53333">
                                      <p:stCondLst>
                                        <p:cond delay="0"/>
                                      </p:stCondLst>
                                      <p:childTnLst>
                                        <p:set>
                                          <p:cBhvr>
                                            <p:cTn id="42" dur="1" fill="hold">
                                              <p:stCondLst>
                                                <p:cond delay="0"/>
                                              </p:stCondLst>
                                            </p:cTn>
                                            <p:tgtEl>
                                              <p:spTgt spid="78"/>
                                            </p:tgtEl>
                                            <p:attrNameLst>
                                              <p:attrName>style.visibility</p:attrName>
                                            </p:attrNameLst>
                                          </p:cBhvr>
                                          <p:to>
                                            <p:strVal val="visible"/>
                                          </p:to>
                                        </p:set>
                                        <p:anim calcmode="lin" valueType="num" p14:bounceEnd="53333">
                                          <p:cBhvr additive="base">
                                            <p:cTn id="43" dur="750" fill="hold"/>
                                            <p:tgtEl>
                                              <p:spTgt spid="78"/>
                                            </p:tgtEl>
                                            <p:attrNameLst>
                                              <p:attrName>ppt_x</p:attrName>
                                            </p:attrNameLst>
                                          </p:cBhvr>
                                          <p:tavLst>
                                            <p:tav tm="0">
                                              <p:val>
                                                <p:strVal val="#ppt_x"/>
                                              </p:val>
                                            </p:tav>
                                            <p:tav tm="100000">
                                              <p:val>
                                                <p:strVal val="#ppt_x"/>
                                              </p:val>
                                            </p:tav>
                                          </p:tavLst>
                                        </p:anim>
                                        <p:anim calcmode="lin" valueType="num" p14:bounceEnd="53333">
                                          <p:cBhvr additive="base">
                                            <p:cTn id="44" dur="750" fill="hold"/>
                                            <p:tgtEl>
                                              <p:spTgt spid="78"/>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62"/>
                                            </p:tgtEl>
                                            <p:attrNameLst>
                                              <p:attrName>style.visibility</p:attrName>
                                            </p:attrNameLst>
                                          </p:cBhvr>
                                          <p:to>
                                            <p:strVal val="visible"/>
                                          </p:to>
                                        </p:set>
                                        <p:animEffect transition="in" filter="wipe(up)">
                                          <p:cBhvr>
                                            <p:cTn id="4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p:bldP spid="59" grpId="0"/>
          <p:bldP spid="60" grpId="0"/>
          <p:bldP spid="61" grpId="0"/>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1000"/>
                                            <p:tgtEl>
                                              <p:spTgt spid="57"/>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additive="base">
                                            <p:cTn id="11" dur="750" fill="hold"/>
                                            <p:tgtEl>
                                              <p:spTgt spid="63"/>
                                            </p:tgtEl>
                                            <p:attrNameLst>
                                              <p:attrName>ppt_x</p:attrName>
                                            </p:attrNameLst>
                                          </p:cBhvr>
                                          <p:tavLst>
                                            <p:tav tm="0">
                                              <p:val>
                                                <p:strVal val="#ppt_x"/>
                                              </p:val>
                                            </p:tav>
                                            <p:tav tm="100000">
                                              <p:val>
                                                <p:strVal val="#ppt_x"/>
                                              </p:val>
                                            </p:tav>
                                          </p:tavLst>
                                        </p:anim>
                                        <p:anim calcmode="lin" valueType="num">
                                          <p:cBhvr additive="base">
                                            <p:cTn id="12" dur="750" fill="hold"/>
                                            <p:tgtEl>
                                              <p:spTgt spid="63"/>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58"/>
                                            </p:tgtEl>
                                            <p:attrNameLst>
                                              <p:attrName>style.visibility</p:attrName>
                                            </p:attrNameLst>
                                          </p:cBhvr>
                                          <p:to>
                                            <p:strVal val="visible"/>
                                          </p:to>
                                        </p:set>
                                        <p:animEffect transition="in" filter="wipe(up)">
                                          <p:cBhvr>
                                            <p:cTn id="15" dur="500"/>
                                            <p:tgtEl>
                                              <p:spTgt spid="58"/>
                                            </p:tgtEl>
                                          </p:cBhvr>
                                        </p:animEffect>
                                      </p:childTnLst>
                                    </p:cTn>
                                  </p:par>
                                </p:childTnLst>
                              </p:cTn>
                            </p:par>
                            <p:par>
                              <p:cTn id="16" fill="hold">
                                <p:stCondLst>
                                  <p:cond delay="1750"/>
                                </p:stCondLst>
                                <p:childTnLst>
                                  <p:par>
                                    <p:cTn id="17" presetID="2" presetClass="entr" presetSubtype="1" fill="hold" nodeType="afterEffect">
                                      <p:stCondLst>
                                        <p:cond delay="0"/>
                                      </p:stCondLst>
                                      <p:childTnLst>
                                        <p:set>
                                          <p:cBhvr>
                                            <p:cTn id="18" dur="1" fill="hold">
                                              <p:stCondLst>
                                                <p:cond delay="0"/>
                                              </p:stCondLst>
                                            </p:cTn>
                                            <p:tgtEl>
                                              <p:spTgt spid="66"/>
                                            </p:tgtEl>
                                            <p:attrNameLst>
                                              <p:attrName>style.visibility</p:attrName>
                                            </p:attrNameLst>
                                          </p:cBhvr>
                                          <p:to>
                                            <p:strVal val="visible"/>
                                          </p:to>
                                        </p:set>
                                        <p:anim calcmode="lin" valueType="num">
                                          <p:cBhvr additive="base">
                                            <p:cTn id="19" dur="750" fill="hold"/>
                                            <p:tgtEl>
                                              <p:spTgt spid="66"/>
                                            </p:tgtEl>
                                            <p:attrNameLst>
                                              <p:attrName>ppt_x</p:attrName>
                                            </p:attrNameLst>
                                          </p:cBhvr>
                                          <p:tavLst>
                                            <p:tav tm="0">
                                              <p:val>
                                                <p:strVal val="#ppt_x"/>
                                              </p:val>
                                            </p:tav>
                                            <p:tav tm="100000">
                                              <p:val>
                                                <p:strVal val="#ppt_x"/>
                                              </p:val>
                                            </p:tav>
                                          </p:tavLst>
                                        </p:anim>
                                        <p:anim calcmode="lin" valueType="num">
                                          <p:cBhvr additive="base">
                                            <p:cTn id="20" dur="750" fill="hold"/>
                                            <p:tgtEl>
                                              <p:spTgt spid="66"/>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59"/>
                                            </p:tgtEl>
                                            <p:attrNameLst>
                                              <p:attrName>style.visibility</p:attrName>
                                            </p:attrNameLst>
                                          </p:cBhvr>
                                          <p:to>
                                            <p:strVal val="visible"/>
                                          </p:to>
                                        </p:set>
                                        <p:animEffect transition="in" filter="wipe(up)">
                                          <p:cBhvr>
                                            <p:cTn id="23" dur="500"/>
                                            <p:tgtEl>
                                              <p:spTgt spid="59"/>
                                            </p:tgtEl>
                                          </p:cBhvr>
                                        </p:animEffect>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69"/>
                                            </p:tgtEl>
                                            <p:attrNameLst>
                                              <p:attrName>style.visibility</p:attrName>
                                            </p:attrNameLst>
                                          </p:cBhvr>
                                          <p:to>
                                            <p:strVal val="visible"/>
                                          </p:to>
                                        </p:set>
                                        <p:anim calcmode="lin" valueType="num">
                                          <p:cBhvr additive="base">
                                            <p:cTn id="27" dur="750" fill="hold"/>
                                            <p:tgtEl>
                                              <p:spTgt spid="69"/>
                                            </p:tgtEl>
                                            <p:attrNameLst>
                                              <p:attrName>ppt_x</p:attrName>
                                            </p:attrNameLst>
                                          </p:cBhvr>
                                          <p:tavLst>
                                            <p:tav tm="0">
                                              <p:val>
                                                <p:strVal val="#ppt_x"/>
                                              </p:val>
                                            </p:tav>
                                            <p:tav tm="100000">
                                              <p:val>
                                                <p:strVal val="#ppt_x"/>
                                              </p:val>
                                            </p:tav>
                                          </p:tavLst>
                                        </p:anim>
                                        <p:anim calcmode="lin" valueType="num">
                                          <p:cBhvr additive="base">
                                            <p:cTn id="28" dur="750" fill="hold"/>
                                            <p:tgtEl>
                                              <p:spTgt spid="69"/>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60"/>
                                            </p:tgtEl>
                                            <p:attrNameLst>
                                              <p:attrName>style.visibility</p:attrName>
                                            </p:attrNameLst>
                                          </p:cBhvr>
                                          <p:to>
                                            <p:strVal val="visible"/>
                                          </p:to>
                                        </p:set>
                                        <p:animEffect transition="in" filter="wipe(up)">
                                          <p:cBhvr>
                                            <p:cTn id="31" dur="500"/>
                                            <p:tgtEl>
                                              <p:spTgt spid="60"/>
                                            </p:tgtEl>
                                          </p:cBhvr>
                                        </p:animEffect>
                                      </p:childTnLst>
                                    </p:cTn>
                                  </p:par>
                                </p:childTnLst>
                              </p:cTn>
                            </p:par>
                            <p:par>
                              <p:cTn id="32" fill="hold">
                                <p:stCondLst>
                                  <p:cond delay="3250"/>
                                </p:stCondLst>
                                <p:childTnLst>
                                  <p:par>
                                    <p:cTn id="33" presetID="2" presetClass="entr" presetSubtype="1" fill="hold" nodeType="afterEffect">
                                      <p:stCondLst>
                                        <p:cond delay="0"/>
                                      </p:stCondLst>
                                      <p:childTnLst>
                                        <p:set>
                                          <p:cBhvr>
                                            <p:cTn id="34" dur="1" fill="hold">
                                              <p:stCondLst>
                                                <p:cond delay="0"/>
                                              </p:stCondLst>
                                            </p:cTn>
                                            <p:tgtEl>
                                              <p:spTgt spid="75"/>
                                            </p:tgtEl>
                                            <p:attrNameLst>
                                              <p:attrName>style.visibility</p:attrName>
                                            </p:attrNameLst>
                                          </p:cBhvr>
                                          <p:to>
                                            <p:strVal val="visible"/>
                                          </p:to>
                                        </p:set>
                                        <p:anim calcmode="lin" valueType="num">
                                          <p:cBhvr additive="base">
                                            <p:cTn id="35" dur="750" fill="hold"/>
                                            <p:tgtEl>
                                              <p:spTgt spid="75"/>
                                            </p:tgtEl>
                                            <p:attrNameLst>
                                              <p:attrName>ppt_x</p:attrName>
                                            </p:attrNameLst>
                                          </p:cBhvr>
                                          <p:tavLst>
                                            <p:tav tm="0">
                                              <p:val>
                                                <p:strVal val="#ppt_x"/>
                                              </p:val>
                                            </p:tav>
                                            <p:tav tm="100000">
                                              <p:val>
                                                <p:strVal val="#ppt_x"/>
                                              </p:val>
                                            </p:tav>
                                          </p:tavLst>
                                        </p:anim>
                                        <p:anim calcmode="lin" valueType="num">
                                          <p:cBhvr additive="base">
                                            <p:cTn id="36" dur="750" fill="hold"/>
                                            <p:tgtEl>
                                              <p:spTgt spid="75"/>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61"/>
                                            </p:tgtEl>
                                            <p:attrNameLst>
                                              <p:attrName>style.visibility</p:attrName>
                                            </p:attrNameLst>
                                          </p:cBhvr>
                                          <p:to>
                                            <p:strVal val="visible"/>
                                          </p:to>
                                        </p:set>
                                        <p:animEffect transition="in" filter="wipe(up)">
                                          <p:cBhvr>
                                            <p:cTn id="39" dur="500"/>
                                            <p:tgtEl>
                                              <p:spTgt spid="61"/>
                                            </p:tgtEl>
                                          </p:cBhvr>
                                        </p:animEffect>
                                      </p:childTnLst>
                                    </p:cTn>
                                  </p:par>
                                </p:childTnLst>
                              </p:cTn>
                            </p:par>
                            <p:par>
                              <p:cTn id="40" fill="hold">
                                <p:stCondLst>
                                  <p:cond delay="4000"/>
                                </p:stCondLst>
                                <p:childTnLst>
                                  <p:par>
                                    <p:cTn id="41" presetID="2" presetClass="entr" presetSubtype="1" fill="hold" nodeType="afterEffect">
                                      <p:stCondLst>
                                        <p:cond delay="0"/>
                                      </p:stCondLst>
                                      <p:childTnLst>
                                        <p:set>
                                          <p:cBhvr>
                                            <p:cTn id="42" dur="1" fill="hold">
                                              <p:stCondLst>
                                                <p:cond delay="0"/>
                                              </p:stCondLst>
                                            </p:cTn>
                                            <p:tgtEl>
                                              <p:spTgt spid="78"/>
                                            </p:tgtEl>
                                            <p:attrNameLst>
                                              <p:attrName>style.visibility</p:attrName>
                                            </p:attrNameLst>
                                          </p:cBhvr>
                                          <p:to>
                                            <p:strVal val="visible"/>
                                          </p:to>
                                        </p:set>
                                        <p:anim calcmode="lin" valueType="num">
                                          <p:cBhvr additive="base">
                                            <p:cTn id="43" dur="750" fill="hold"/>
                                            <p:tgtEl>
                                              <p:spTgt spid="78"/>
                                            </p:tgtEl>
                                            <p:attrNameLst>
                                              <p:attrName>ppt_x</p:attrName>
                                            </p:attrNameLst>
                                          </p:cBhvr>
                                          <p:tavLst>
                                            <p:tav tm="0">
                                              <p:val>
                                                <p:strVal val="#ppt_x"/>
                                              </p:val>
                                            </p:tav>
                                            <p:tav tm="100000">
                                              <p:val>
                                                <p:strVal val="#ppt_x"/>
                                              </p:val>
                                            </p:tav>
                                          </p:tavLst>
                                        </p:anim>
                                        <p:anim calcmode="lin" valueType="num">
                                          <p:cBhvr additive="base">
                                            <p:cTn id="44" dur="750" fill="hold"/>
                                            <p:tgtEl>
                                              <p:spTgt spid="78"/>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62"/>
                                            </p:tgtEl>
                                            <p:attrNameLst>
                                              <p:attrName>style.visibility</p:attrName>
                                            </p:attrNameLst>
                                          </p:cBhvr>
                                          <p:to>
                                            <p:strVal val="visible"/>
                                          </p:to>
                                        </p:set>
                                        <p:animEffect transition="in" filter="wipe(up)">
                                          <p:cBhvr>
                                            <p:cTn id="4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p:bldP spid="59" grpId="0"/>
          <p:bldP spid="60" grpId="0"/>
          <p:bldP spid="61" grpId="0"/>
          <p:bldP spid="62"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20"/>
</p:tagLst>
</file>

<file path=ppt/tags/tag2.xml><?xml version="1.0" encoding="utf-8"?>
<p:tagLst xmlns:a="http://schemas.openxmlformats.org/drawingml/2006/main" xmlns:r="http://schemas.openxmlformats.org/officeDocument/2006/relationships" xmlns:p="http://schemas.openxmlformats.org/presentationml/2006/main">
  <p:tag name="TIMING" val="|1.9|2.9"/>
</p:tagLst>
</file>

<file path=ppt/tags/tag3.xml><?xml version="1.0" encoding="utf-8"?>
<p:tagLst xmlns:a="http://schemas.openxmlformats.org/drawingml/2006/main" xmlns:r="http://schemas.openxmlformats.org/officeDocument/2006/relationships" xmlns:p="http://schemas.openxmlformats.org/presentationml/2006/main">
  <p:tag name="TIMING" val="|4.9|1.5"/>
</p:tagLst>
</file>

<file path=ppt/tags/tag4.xml><?xml version="1.0" encoding="utf-8"?>
<p:tagLst xmlns:a="http://schemas.openxmlformats.org/drawingml/2006/main" xmlns:r="http://schemas.openxmlformats.org/officeDocument/2006/relationships" xmlns:p="http://schemas.openxmlformats.org/presentationml/2006/main">
  <p:tag name="TIMING" val="|1.7|1.7|1|0.6|0.5|1.5|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TotalTime>
  <Words>1775</Words>
  <Application>Microsoft Office PowerPoint</Application>
  <PresentationFormat>自定义</PresentationFormat>
  <Paragraphs>325</Paragraphs>
  <Slides>28</Slides>
  <Notes>28</Notes>
  <HiddenSlides>0</HiddenSlides>
  <MMClips>1</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28</vt:i4>
      </vt:variant>
    </vt:vector>
  </HeadingPairs>
  <TitlesOfParts>
    <vt:vector size="41" baseType="lpstr">
      <vt:lpstr>Adobe 黑体 Std R</vt:lpstr>
      <vt:lpstr>Impact MT Std</vt:lpstr>
      <vt:lpstr>Open Sans</vt:lpstr>
      <vt:lpstr>等线</vt:lpstr>
      <vt:lpstr>方正兰亭黑简体</vt:lpstr>
      <vt:lpstr>方正正大黑简体</vt:lpstr>
      <vt:lpstr>宋体</vt:lpstr>
      <vt:lpstr>微软雅黑</vt:lpstr>
      <vt:lpstr>Agency FB</vt:lpstr>
      <vt:lpstr>Arial</vt:lpstr>
      <vt:lpstr>Calibri</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dc:title>
  <cp:lastModifiedBy>上海维湾3号机</cp:lastModifiedBy>
  <cp:revision>45</cp:revision>
  <dcterms:modified xsi:type="dcterms:W3CDTF">2019-10-08T08:53:15Z</dcterms:modified>
</cp:coreProperties>
</file>