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93" r:id="rId2"/>
    <p:sldId id="295" r:id="rId3"/>
    <p:sldId id="305" r:id="rId4"/>
    <p:sldId id="296" r:id="rId5"/>
    <p:sldId id="261" r:id="rId6"/>
    <p:sldId id="297" r:id="rId7"/>
    <p:sldId id="268" r:id="rId8"/>
    <p:sldId id="304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5428" userDrawn="1">
          <p15:clr>
            <a:srgbClr val="A4A3A4"/>
          </p15:clr>
        </p15:guide>
        <p15:guide id="3" orient="horz" pos="1321" userDrawn="1">
          <p15:clr>
            <a:srgbClr val="A4A3A4"/>
          </p15:clr>
        </p15:guide>
        <p15:guide id="4" orient="horz" pos="129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603F"/>
    <a:srgbClr val="9BD5DA"/>
    <a:srgbClr val="3EAEB7"/>
    <a:srgbClr val="C83144"/>
    <a:srgbClr val="55B2A5"/>
    <a:srgbClr val="418F84"/>
    <a:srgbClr val="2C625A"/>
    <a:srgbClr val="55B2A7"/>
    <a:srgbClr val="DD1B3F"/>
    <a:srgbClr val="7033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4" autoAdjust="0"/>
    <p:restoredTop sz="93891" autoAdjust="0"/>
  </p:normalViewPr>
  <p:slideViewPr>
    <p:cSldViewPr snapToGrid="0">
      <p:cViewPr varScale="1">
        <p:scale>
          <a:sx n="100" d="100"/>
          <a:sy n="100" d="100"/>
        </p:scale>
        <p:origin x="78" y="444"/>
      </p:cViewPr>
      <p:guideLst>
        <p:guide orient="horz" pos="2115"/>
        <p:guide pos="5428"/>
        <p:guide orient="horz" pos="1321"/>
        <p:guide orient="horz" pos="129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49" d="100"/>
          <a:sy n="49" d="100"/>
        </p:scale>
        <p:origin x="192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87F3D-A9B4-48A4-B1A8-9B23B25036F7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349ED-01C7-4932-82E8-42DB3C01F7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20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252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336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4" name="Shape 7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  <p:extLst>
      <p:ext uri="{BB962C8B-B14F-4D97-AF65-F5344CB8AC3E}">
        <p14:creationId xmlns:p14="http://schemas.microsoft.com/office/powerpoint/2010/main" val="1365346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6065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6476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867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431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A349ED-01C7-4932-82E8-42DB3C01F7E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782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50B626D-C0A6-42ED-8FCF-ED346654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D4588D6-15B0-4D34-B160-748A24503923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7429E33F-8E87-4FA0-BCF1-A3BB7DF0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540D5FC-4940-479F-BCD3-FD10FFD1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40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" t="8889" r="15812" b="174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3113977" y="2182969"/>
            <a:ext cx="729681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工作汇报总结</a:t>
            </a:r>
            <a:endParaRPr lang="en-US" altLang="zh-CN" sz="7200" b="1" spc="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矩形 259"/>
          <p:cNvSpPr>
            <a:spLocks noChangeArrowheads="1"/>
          </p:cNvSpPr>
          <p:nvPr/>
        </p:nvSpPr>
        <p:spPr bwMode="auto">
          <a:xfrm>
            <a:off x="8045688" y="1235857"/>
            <a:ext cx="23223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5400" b="1" dirty="0">
                <a:solidFill>
                  <a:srgbClr val="E3603F"/>
                </a:solidFill>
                <a:latin typeface="+mn-lt"/>
                <a:ea typeface="+mn-ea"/>
                <a:cs typeface="+mn-ea"/>
                <a:sym typeface="+mn-lt"/>
              </a:rPr>
              <a:t>201X</a:t>
            </a:r>
            <a:r>
              <a:rPr lang="zh-CN" altLang="en-US" sz="5400" b="1" dirty="0">
                <a:solidFill>
                  <a:srgbClr val="E3603F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endParaRPr lang="en-US" altLang="zh-CN" sz="5400" b="1" dirty="0">
              <a:solidFill>
                <a:srgbClr val="E3603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5" name="文本框 7"/>
          <p:cNvSpPr txBox="1"/>
          <p:nvPr/>
        </p:nvSpPr>
        <p:spPr>
          <a:xfrm>
            <a:off x="3647811" y="3420952"/>
            <a:ext cx="6780070" cy="800217"/>
          </a:xfrm>
          <a:prstGeom prst="rect">
            <a:avLst/>
          </a:prstGeom>
          <a:noFill/>
        </p:spPr>
        <p:txBody>
          <a:bodyPr wrap="square" lIns="91359" tIns="45719" rIns="91359" bIns="4571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defTabSz="912684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28348" y="5429250"/>
            <a:ext cx="1649811" cy="400110"/>
          </a:xfrm>
          <a:prstGeom prst="rect">
            <a:avLst/>
          </a:prstGeom>
          <a:noFill/>
          <a:ln>
            <a:solidFill>
              <a:srgbClr val="3EAEB7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时间</a:t>
            </a:r>
            <a:r>
              <a:rPr lang="en-US" altLang="zh-CN" sz="2000" dirty="0">
                <a:solidFill>
                  <a:srgbClr val="3EAEB7"/>
                </a:solidFill>
                <a:cs typeface="+mn-ea"/>
                <a:sym typeface="+mn-lt"/>
              </a:rPr>
              <a:t>/201X</a:t>
            </a:r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年</a:t>
            </a:r>
            <a:endParaRPr lang="en-US" altLang="zh-CN" sz="2000" dirty="0">
              <a:solidFill>
                <a:srgbClr val="3EAEB7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63178" y="5429250"/>
            <a:ext cx="1595309" cy="400110"/>
          </a:xfrm>
          <a:prstGeom prst="rect">
            <a:avLst/>
          </a:prstGeom>
          <a:ln>
            <a:solidFill>
              <a:srgbClr val="3EAEB7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汇报人</a:t>
            </a:r>
            <a:r>
              <a:rPr lang="en-US" altLang="zh-CN" sz="2000" dirty="0" smtClean="0">
                <a:solidFill>
                  <a:srgbClr val="3EAEB7"/>
                </a:solidFill>
                <a:cs typeface="+mn-ea"/>
                <a:sym typeface="+mn-lt"/>
              </a:rPr>
              <a:t>/</a:t>
            </a:r>
            <a:r>
              <a:rPr lang="zh-CN" altLang="en-US" sz="2000" dirty="0" smtClean="0">
                <a:solidFill>
                  <a:srgbClr val="3EAEB7"/>
                </a:solidFill>
                <a:cs typeface="+mn-ea"/>
                <a:sym typeface="+mn-lt"/>
              </a:rPr>
              <a:t>青课</a:t>
            </a:r>
            <a:endParaRPr lang="zh-CN" altLang="en-US" sz="2000" dirty="0">
              <a:solidFill>
                <a:srgbClr val="3EAEB7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85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5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0" grpId="0"/>
      <p:bldP spid="5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2" t="4963" r="13710" b="33139"/>
          <a:stretch/>
        </p:blipFill>
        <p:spPr>
          <a:xfrm flipH="1">
            <a:off x="0" y="0"/>
            <a:ext cx="5865697" cy="403860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037137" y="4134510"/>
            <a:ext cx="4497446" cy="830996"/>
            <a:chOff x="898446" y="3506312"/>
            <a:chExt cx="3373082" cy="623247"/>
          </a:xfrm>
        </p:grpSpPr>
        <p:sp>
          <p:nvSpPr>
            <p:cNvPr id="19" name="矩形 18"/>
            <p:cNvSpPr/>
            <p:nvPr/>
          </p:nvSpPr>
          <p:spPr>
            <a:xfrm>
              <a:off x="1394759" y="3816265"/>
              <a:ext cx="2876769" cy="28474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Work target plan next year</a:t>
              </a:r>
              <a:endParaRPr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22"/>
            <p:cNvSpPr txBox="1"/>
            <p:nvPr/>
          </p:nvSpPr>
          <p:spPr>
            <a:xfrm>
              <a:off x="1394759" y="3521037"/>
              <a:ext cx="1674978" cy="3770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667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工作经验欠缺</a:t>
              </a:r>
            </a:p>
          </p:txBody>
        </p:sp>
        <p:sp>
          <p:nvSpPr>
            <p:cNvPr id="22" name="文本框 20"/>
            <p:cNvSpPr txBox="1"/>
            <p:nvPr/>
          </p:nvSpPr>
          <p:spPr>
            <a:xfrm>
              <a:off x="898446" y="3506312"/>
              <a:ext cx="396984" cy="623247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37137" y="1013445"/>
            <a:ext cx="4497436" cy="848670"/>
            <a:chOff x="6819852" y="1760489"/>
            <a:chExt cx="4497436" cy="848673"/>
          </a:xfrm>
        </p:grpSpPr>
        <p:grpSp>
          <p:nvGrpSpPr>
            <p:cNvPr id="25" name="组合 24"/>
            <p:cNvGrpSpPr/>
            <p:nvPr/>
          </p:nvGrpSpPr>
          <p:grpSpPr>
            <a:xfrm>
              <a:off x="7481596" y="1780122"/>
              <a:ext cx="3835692" cy="829040"/>
              <a:chOff x="6875851" y="2143368"/>
              <a:chExt cx="3835692" cy="829040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6875851" y="2592751"/>
                <a:ext cx="3835692" cy="3796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867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Overview of annual work</a:t>
                </a:r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文本框 7"/>
              <p:cNvSpPr txBox="1"/>
              <p:nvPr/>
            </p:nvSpPr>
            <p:spPr>
              <a:xfrm>
                <a:off x="6875851" y="2143368"/>
                <a:ext cx="2233304" cy="502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667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工作总体回顾</a:t>
                </a:r>
              </a:p>
            </p:txBody>
          </p:sp>
        </p:grpSp>
        <p:sp>
          <p:nvSpPr>
            <p:cNvPr id="35" name="文本框 5"/>
            <p:cNvSpPr txBox="1"/>
            <p:nvPr/>
          </p:nvSpPr>
          <p:spPr>
            <a:xfrm>
              <a:off x="6819852" y="1760489"/>
              <a:ext cx="415498" cy="83100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37137" y="2053800"/>
            <a:ext cx="5361532" cy="848670"/>
            <a:chOff x="6819852" y="2767253"/>
            <a:chExt cx="5361532" cy="848673"/>
          </a:xfrm>
        </p:grpSpPr>
        <p:grpSp>
          <p:nvGrpSpPr>
            <p:cNvPr id="39" name="组合 38"/>
            <p:cNvGrpSpPr/>
            <p:nvPr/>
          </p:nvGrpSpPr>
          <p:grpSpPr>
            <a:xfrm>
              <a:off x="7481596" y="2786886"/>
              <a:ext cx="4699788" cy="829040"/>
              <a:chOff x="6875851" y="2143368"/>
              <a:chExt cx="4699788" cy="82904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6875851" y="2592751"/>
                <a:ext cx="4699788" cy="3796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867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Successful projects are shown in detail</a:t>
                </a:r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文本框 12"/>
              <p:cNvSpPr txBox="1"/>
              <p:nvPr/>
            </p:nvSpPr>
            <p:spPr>
              <a:xfrm>
                <a:off x="6875851" y="2143368"/>
                <a:ext cx="2233304" cy="502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667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工作绩效总结</a:t>
                </a:r>
              </a:p>
            </p:txBody>
          </p:sp>
        </p:grpSp>
        <p:sp>
          <p:nvSpPr>
            <p:cNvPr id="40" name="文本框 10"/>
            <p:cNvSpPr txBox="1"/>
            <p:nvPr/>
          </p:nvSpPr>
          <p:spPr>
            <a:xfrm>
              <a:off x="6819852" y="2767253"/>
              <a:ext cx="529312" cy="83100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endPara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037137" y="3094155"/>
            <a:ext cx="4802302" cy="848670"/>
            <a:chOff x="6819852" y="3774017"/>
            <a:chExt cx="4802302" cy="848673"/>
          </a:xfrm>
        </p:grpSpPr>
        <p:grpSp>
          <p:nvGrpSpPr>
            <p:cNvPr id="45" name="组合 44"/>
            <p:cNvGrpSpPr/>
            <p:nvPr/>
          </p:nvGrpSpPr>
          <p:grpSpPr>
            <a:xfrm>
              <a:off x="7481595" y="3793650"/>
              <a:ext cx="4140559" cy="829040"/>
              <a:chOff x="6875850" y="2143368"/>
              <a:chExt cx="4140559" cy="829040"/>
            </a:xfrm>
          </p:grpSpPr>
          <p:sp>
            <p:nvSpPr>
              <p:cNvPr id="47" name="矩形 46"/>
              <p:cNvSpPr/>
              <p:nvPr/>
            </p:nvSpPr>
            <p:spPr>
              <a:xfrm>
                <a:off x="6875850" y="2592751"/>
                <a:ext cx="4140559" cy="379657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lvl="0">
                  <a:defRPr/>
                </a:pPr>
                <a:r>
                  <a:rPr lang="en-US" altLang="zh-CN" sz="1867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There are deficiencies in the work</a:t>
                </a:r>
                <a:endParaRPr lang="zh-CN" altLang="en-US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文本框 17"/>
              <p:cNvSpPr txBox="1"/>
              <p:nvPr/>
            </p:nvSpPr>
            <p:spPr>
              <a:xfrm>
                <a:off x="6875851" y="2143368"/>
                <a:ext cx="2233304" cy="5027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zh-CN" altLang="en-US" sz="2667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成功项目展示</a:t>
                </a:r>
              </a:p>
            </p:txBody>
          </p:sp>
        </p:grpSp>
        <p:sp>
          <p:nvSpPr>
            <p:cNvPr id="46" name="文本框 15"/>
            <p:cNvSpPr txBox="1"/>
            <p:nvPr/>
          </p:nvSpPr>
          <p:spPr>
            <a:xfrm>
              <a:off x="6819852" y="3774017"/>
              <a:ext cx="529312" cy="83100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</a:t>
              </a:r>
              <a:endPara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037137" y="5157192"/>
            <a:ext cx="4497446" cy="888936"/>
            <a:chOff x="898446" y="4278389"/>
            <a:chExt cx="3373082" cy="666702"/>
          </a:xfrm>
        </p:grpSpPr>
        <p:sp>
          <p:nvSpPr>
            <p:cNvPr id="50" name="矩形 49"/>
            <p:cNvSpPr/>
            <p:nvPr/>
          </p:nvSpPr>
          <p:spPr>
            <a:xfrm>
              <a:off x="1394759" y="4660349"/>
              <a:ext cx="2876769" cy="284742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>
                <a:defRPr/>
              </a:pPr>
              <a:r>
                <a:rPr lang="en-US" altLang="zh-CN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Work target plan next year</a:t>
              </a:r>
              <a:endParaRPr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文本框 22"/>
            <p:cNvSpPr txBox="1"/>
            <p:nvPr/>
          </p:nvSpPr>
          <p:spPr>
            <a:xfrm>
              <a:off x="1394759" y="4293114"/>
              <a:ext cx="1674978" cy="37707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667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后续工作计划</a:t>
              </a:r>
            </a:p>
          </p:txBody>
        </p:sp>
        <p:sp>
          <p:nvSpPr>
            <p:cNvPr id="52" name="文本框 20"/>
            <p:cNvSpPr txBox="1"/>
            <p:nvPr/>
          </p:nvSpPr>
          <p:spPr>
            <a:xfrm>
              <a:off x="898446" y="4278389"/>
              <a:ext cx="381354" cy="623248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</a:t>
              </a:r>
              <a:endParaRPr lang="zh-CN" altLang="en-US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3921B17C-24E9-4A06-B9F6-7795FAECDEC1}"/>
              </a:ext>
            </a:extLst>
          </p:cNvPr>
          <p:cNvGrpSpPr/>
          <p:nvPr/>
        </p:nvGrpSpPr>
        <p:grpSpPr>
          <a:xfrm>
            <a:off x="2674063" y="1821921"/>
            <a:ext cx="2009182" cy="3019105"/>
            <a:chOff x="5468063" y="-93319"/>
            <a:chExt cx="2009182" cy="3019108"/>
          </a:xfrm>
        </p:grpSpPr>
        <p:sp>
          <p:nvSpPr>
            <p:cNvPr id="54" name="TextBox 9">
              <a:extLst>
                <a:ext uri="{FF2B5EF4-FFF2-40B4-BE49-F238E27FC236}">
                  <a16:creationId xmlns:a16="http://schemas.microsoft.com/office/drawing/2014/main" xmlns="" id="{B6E8D367-7354-4532-AC0E-60EE30A42352}"/>
                </a:ext>
              </a:extLst>
            </p:cNvPr>
            <p:cNvSpPr txBox="1"/>
            <p:nvPr/>
          </p:nvSpPr>
          <p:spPr>
            <a:xfrm>
              <a:off x="6800137" y="1018855"/>
              <a:ext cx="677108" cy="190693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vert="eaVert"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</a:t>
              </a:r>
              <a:endPara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Straight Connector 3">
              <a:extLst>
                <a:ext uri="{FF2B5EF4-FFF2-40B4-BE49-F238E27FC236}">
                  <a16:creationId xmlns:a16="http://schemas.microsoft.com/office/drawing/2014/main" xmlns="" id="{036E5EF5-8188-4652-9E6D-A1F935D084C2}"/>
                </a:ext>
              </a:extLst>
            </p:cNvPr>
            <p:cNvCxnSpPr/>
            <p:nvPr/>
          </p:nvCxnSpPr>
          <p:spPr>
            <a:xfrm>
              <a:off x="5813425" y="1230313"/>
              <a:ext cx="5651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文本框 99"/>
            <p:cNvSpPr txBox="1"/>
            <p:nvPr/>
          </p:nvSpPr>
          <p:spPr>
            <a:xfrm>
              <a:off x="5468063" y="-93319"/>
              <a:ext cx="1292662" cy="2848960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square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目 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965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6346" y="1128568"/>
            <a:ext cx="12179308" cy="1013976"/>
            <a:chOff x="-2" y="-1"/>
            <a:chExt cx="12179307" cy="1013974"/>
          </a:xfrm>
        </p:grpSpPr>
        <p:sp>
          <p:nvSpPr>
            <p:cNvPr id="749" name="矩形"/>
            <p:cNvSpPr/>
            <p:nvPr/>
          </p:nvSpPr>
          <p:spPr>
            <a:xfrm>
              <a:off x="-2" y="-1"/>
              <a:ext cx="12179307" cy="1013974"/>
            </a:xfrm>
            <a:prstGeom prst="rect">
              <a:avLst/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45669" tIns="45669" rIns="45669" bIns="45669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sz="1600"/>
            </a:p>
          </p:txBody>
        </p:sp>
        <p:sp>
          <p:nvSpPr>
            <p:cNvPr id="750" name="更多资源请关注微信公众号：学苑君"/>
            <p:cNvSpPr txBox="1"/>
            <p:nvPr/>
          </p:nvSpPr>
          <p:spPr>
            <a:xfrm>
              <a:off x="-2" y="306929"/>
              <a:ext cx="12179307" cy="400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600" spc="184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rPr dirty="0" err="1"/>
                <a:t>更多资源请关注微信公众号</a:t>
              </a:r>
              <a:endParaRPr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925B5CF-5DD0-4F99-A7F4-FFD9054E3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408" y="2721078"/>
            <a:ext cx="3463413" cy="3463413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F93B92F-1774-47C9-9474-E68540B853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860" y="2721078"/>
            <a:ext cx="3463413" cy="346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09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2" t="4963" r="13710" b="33139"/>
          <a:stretch/>
        </p:blipFill>
        <p:spPr>
          <a:xfrm rot="5400000">
            <a:off x="6402094" y="1068095"/>
            <a:ext cx="6857999" cy="472181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869341" y="871538"/>
            <a:ext cx="2266770" cy="2266770"/>
            <a:chOff x="2629080" y="1018471"/>
            <a:chExt cx="2266770" cy="2266770"/>
          </a:xfrm>
        </p:grpSpPr>
        <p:sp>
          <p:nvSpPr>
            <p:cNvPr id="2" name="椭圆 1"/>
            <p:cNvSpPr/>
            <p:nvPr/>
          </p:nvSpPr>
          <p:spPr>
            <a:xfrm>
              <a:off x="2629080" y="1018471"/>
              <a:ext cx="2266770" cy="2266770"/>
            </a:xfrm>
            <a:prstGeom prst="ellipse">
              <a:avLst/>
            </a:prstGeom>
            <a:noFill/>
            <a:ln w="57150">
              <a:solidFill>
                <a:srgbClr val="9BD5D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Freeform 104"/>
            <p:cNvSpPr>
              <a:spLocks noEditPoints="1"/>
            </p:cNvSpPr>
            <p:nvPr/>
          </p:nvSpPr>
          <p:spPr bwMode="auto">
            <a:xfrm>
              <a:off x="3267578" y="1649316"/>
              <a:ext cx="989774" cy="1005080"/>
            </a:xfrm>
            <a:custGeom>
              <a:avLst/>
              <a:gdLst>
                <a:gd name="T0" fmla="*/ 390102 w 60"/>
                <a:gd name="T1" fmla="*/ 82030 h 61"/>
                <a:gd name="T2" fmla="*/ 225848 w 60"/>
                <a:gd name="T3" fmla="*/ 82030 h 61"/>
                <a:gd name="T4" fmla="*/ 461963 w 60"/>
                <a:gd name="T5" fmla="*/ 420401 h 61"/>
                <a:gd name="T6" fmla="*/ 513292 w 60"/>
                <a:gd name="T7" fmla="*/ 594714 h 61"/>
                <a:gd name="T8" fmla="*/ 523558 w 60"/>
                <a:gd name="T9" fmla="*/ 451162 h 61"/>
                <a:gd name="T10" fmla="*/ 564621 w 60"/>
                <a:gd name="T11" fmla="*/ 594714 h 61"/>
                <a:gd name="T12" fmla="*/ 564621 w 60"/>
                <a:gd name="T13" fmla="*/ 389640 h 61"/>
                <a:gd name="T14" fmla="*/ 574887 w 60"/>
                <a:gd name="T15" fmla="*/ 297357 h 61"/>
                <a:gd name="T16" fmla="*/ 615950 w 60"/>
                <a:gd name="T17" fmla="*/ 389640 h 61"/>
                <a:gd name="T18" fmla="*/ 574887 w 60"/>
                <a:gd name="T19" fmla="*/ 215327 h 61"/>
                <a:gd name="T20" fmla="*/ 482494 w 60"/>
                <a:gd name="T21" fmla="*/ 235835 h 61"/>
                <a:gd name="T22" fmla="*/ 461963 w 60"/>
                <a:gd name="T23" fmla="*/ 420401 h 61"/>
                <a:gd name="T24" fmla="*/ 379836 w 60"/>
                <a:gd name="T25" fmla="*/ 266596 h 61"/>
                <a:gd name="T26" fmla="*/ 369570 w 60"/>
                <a:gd name="T27" fmla="*/ 379386 h 61"/>
                <a:gd name="T28" fmla="*/ 369570 w 60"/>
                <a:gd name="T29" fmla="*/ 625475 h 61"/>
                <a:gd name="T30" fmla="*/ 318241 w 60"/>
                <a:gd name="T31" fmla="*/ 451162 h 61"/>
                <a:gd name="T32" fmla="*/ 307975 w 60"/>
                <a:gd name="T33" fmla="*/ 625475 h 61"/>
                <a:gd name="T34" fmla="*/ 246380 w 60"/>
                <a:gd name="T35" fmla="*/ 410148 h 61"/>
                <a:gd name="T36" fmla="*/ 246380 w 60"/>
                <a:gd name="T37" fmla="*/ 266596 h 61"/>
                <a:gd name="T38" fmla="*/ 236114 w 60"/>
                <a:gd name="T39" fmla="*/ 379386 h 61"/>
                <a:gd name="T40" fmla="*/ 184785 w 60"/>
                <a:gd name="T41" fmla="*/ 225581 h 61"/>
                <a:gd name="T42" fmla="*/ 379836 w 60"/>
                <a:gd name="T43" fmla="*/ 174313 h 61"/>
                <a:gd name="T44" fmla="*/ 441431 w 60"/>
                <a:gd name="T45" fmla="*/ 379386 h 61"/>
                <a:gd name="T46" fmla="*/ 153988 w 60"/>
                <a:gd name="T47" fmla="*/ 420401 h 61"/>
                <a:gd name="T48" fmla="*/ 102658 w 60"/>
                <a:gd name="T49" fmla="*/ 594714 h 61"/>
                <a:gd name="T50" fmla="*/ 92393 w 60"/>
                <a:gd name="T51" fmla="*/ 451162 h 61"/>
                <a:gd name="T52" fmla="*/ 51329 w 60"/>
                <a:gd name="T53" fmla="*/ 594714 h 61"/>
                <a:gd name="T54" fmla="*/ 51329 w 60"/>
                <a:gd name="T55" fmla="*/ 389640 h 61"/>
                <a:gd name="T56" fmla="*/ 41063 w 60"/>
                <a:gd name="T57" fmla="*/ 297357 h 61"/>
                <a:gd name="T58" fmla="*/ 0 w 60"/>
                <a:gd name="T59" fmla="*/ 389640 h 61"/>
                <a:gd name="T60" fmla="*/ 41063 w 60"/>
                <a:gd name="T61" fmla="*/ 215327 h 61"/>
                <a:gd name="T62" fmla="*/ 133456 w 60"/>
                <a:gd name="T63" fmla="*/ 235835 h 61"/>
                <a:gd name="T64" fmla="*/ 153988 w 60"/>
                <a:gd name="T65" fmla="*/ 420401 h 61"/>
                <a:gd name="T66" fmla="*/ 164253 w 60"/>
                <a:gd name="T67" fmla="*/ 143552 h 61"/>
                <a:gd name="T68" fmla="*/ 153988 w 60"/>
                <a:gd name="T69" fmla="*/ 184566 h 61"/>
                <a:gd name="T70" fmla="*/ 30798 w 60"/>
                <a:gd name="T71" fmla="*/ 143552 h 61"/>
                <a:gd name="T72" fmla="*/ 513292 w 60"/>
                <a:gd name="T73" fmla="*/ 71776 h 61"/>
                <a:gd name="T74" fmla="*/ 461963 w 60"/>
                <a:gd name="T75" fmla="*/ 184566 h 61"/>
                <a:gd name="T76" fmla="*/ 513292 w 60"/>
                <a:gd name="T77" fmla="*/ 205074 h 61"/>
                <a:gd name="T78" fmla="*/ 513292 w 60"/>
                <a:gd name="T79" fmla="*/ 71776 h 6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rgbClr val="3EAEB7"/>
            </a:solidFill>
            <a:ln>
              <a:noFill/>
            </a:ln>
            <a:extLst/>
          </p:spPr>
          <p:txBody>
            <a:bodyPr/>
            <a:lstStyle/>
            <a:p>
              <a:pPr eaLnBrk="0" hangingPunct="0"/>
              <a:endParaRPr lang="zh-CN" altLang="en-US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5"/>
          <p:cNvSpPr txBox="1"/>
          <p:nvPr/>
        </p:nvSpPr>
        <p:spPr>
          <a:xfrm>
            <a:off x="2772261" y="3509877"/>
            <a:ext cx="222849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PART 01</a:t>
            </a:r>
            <a:endParaRPr lang="zh-CN" altLang="en-US" sz="48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063733" y="4705933"/>
            <a:ext cx="3877986" cy="1197528"/>
            <a:chOff x="6854705" y="2143368"/>
            <a:chExt cx="3877986" cy="1197531"/>
          </a:xfrm>
        </p:grpSpPr>
        <p:sp>
          <p:nvSpPr>
            <p:cNvPr id="19" name="文本框 7"/>
            <p:cNvSpPr txBox="1"/>
            <p:nvPr/>
          </p:nvSpPr>
          <p:spPr>
            <a:xfrm>
              <a:off x="6854705" y="2143368"/>
              <a:ext cx="3877986" cy="830999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工作总体回顾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6875851" y="2961242"/>
              <a:ext cx="3835692" cy="3796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867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Overview of annual work</a:t>
              </a:r>
              <a:endParaRPr lang="zh-CN" altLang="en-US" sz="1867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22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178154" y="530496"/>
            <a:ext cx="3835692" cy="773201"/>
            <a:chOff x="4222456" y="265814"/>
            <a:chExt cx="3835692" cy="773201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00AB4942-40A7-4BFA-B36B-DFBD5D3E4F9E}"/>
                </a:ext>
              </a:extLst>
            </p:cNvPr>
            <p:cNvSpPr txBox="1"/>
            <p:nvPr/>
          </p:nvSpPr>
          <p:spPr>
            <a:xfrm>
              <a:off x="4750094" y="265814"/>
              <a:ext cx="27804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工作总体回顾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4222456" y="700461"/>
              <a:ext cx="3835692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Overview of annual work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07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12" t="4963" r="13710" b="33139"/>
          <a:stretch/>
        </p:blipFill>
        <p:spPr>
          <a:xfrm rot="5400000">
            <a:off x="6402094" y="1068095"/>
            <a:ext cx="6857999" cy="472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55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7">
            <a:extLst>
              <a:ext uri="{FF2B5EF4-FFF2-40B4-BE49-F238E27FC236}">
                <a16:creationId xmlns:a16="http://schemas.microsoft.com/office/drawing/2014/main" xmlns="" id="{9553C3F5-9E77-4665-B89F-712A2DB99040}"/>
              </a:ext>
            </a:extLst>
          </p:cNvPr>
          <p:cNvSpPr/>
          <p:nvPr/>
        </p:nvSpPr>
        <p:spPr>
          <a:xfrm>
            <a:off x="1" y="2978348"/>
            <a:ext cx="12192000" cy="3336323"/>
          </a:xfrm>
          <a:custGeom>
            <a:avLst/>
            <a:gdLst>
              <a:gd name="connsiteX0" fmla="*/ 0 w 9848335"/>
              <a:gd name="connsiteY0" fmla="*/ 3422821 h 3422821"/>
              <a:gd name="connsiteX1" fmla="*/ 2496065 w 9848335"/>
              <a:gd name="connsiteY1" fmla="*/ 1989438 h 3422821"/>
              <a:gd name="connsiteX2" fmla="*/ 6277232 w 9848335"/>
              <a:gd name="connsiteY2" fmla="*/ 2409567 h 3422821"/>
              <a:gd name="connsiteX3" fmla="*/ 9848335 w 9848335"/>
              <a:gd name="connsiteY3" fmla="*/ 0 h 3422821"/>
              <a:gd name="connsiteX0" fmla="*/ 0 w 9848335"/>
              <a:gd name="connsiteY0" fmla="*/ 3422821 h 3422821"/>
              <a:gd name="connsiteX1" fmla="*/ 2496065 w 9848335"/>
              <a:gd name="connsiteY1" fmla="*/ 1989438 h 3422821"/>
              <a:gd name="connsiteX2" fmla="*/ 6450227 w 9848335"/>
              <a:gd name="connsiteY2" fmla="*/ 2125362 h 3422821"/>
              <a:gd name="connsiteX3" fmla="*/ 9848335 w 9848335"/>
              <a:gd name="connsiteY3" fmla="*/ 0 h 3422821"/>
              <a:gd name="connsiteX0" fmla="*/ 0 w 9848335"/>
              <a:gd name="connsiteY0" fmla="*/ 3422821 h 3422821"/>
              <a:gd name="connsiteX1" fmla="*/ 2496065 w 9848335"/>
              <a:gd name="connsiteY1" fmla="*/ 1989438 h 3422821"/>
              <a:gd name="connsiteX2" fmla="*/ 6759145 w 9848335"/>
              <a:gd name="connsiteY2" fmla="*/ 2113005 h 3422821"/>
              <a:gd name="connsiteX3" fmla="*/ 9848335 w 9848335"/>
              <a:gd name="connsiteY3" fmla="*/ 0 h 3422821"/>
              <a:gd name="connsiteX0" fmla="*/ 0 w 9848335"/>
              <a:gd name="connsiteY0" fmla="*/ 3422821 h 3422821"/>
              <a:gd name="connsiteX1" fmla="*/ 3262184 w 9848335"/>
              <a:gd name="connsiteY1" fmla="*/ 1952367 h 3422821"/>
              <a:gd name="connsiteX2" fmla="*/ 6759145 w 9848335"/>
              <a:gd name="connsiteY2" fmla="*/ 2113005 h 3422821"/>
              <a:gd name="connsiteX3" fmla="*/ 9848335 w 9848335"/>
              <a:gd name="connsiteY3" fmla="*/ 0 h 3422821"/>
              <a:gd name="connsiteX0" fmla="*/ 0 w 9811265"/>
              <a:gd name="connsiteY0" fmla="*/ 3002691 h 3002691"/>
              <a:gd name="connsiteX1" fmla="*/ 3262184 w 9811265"/>
              <a:gd name="connsiteY1" fmla="*/ 1532237 h 3002691"/>
              <a:gd name="connsiteX2" fmla="*/ 6759145 w 9811265"/>
              <a:gd name="connsiteY2" fmla="*/ 1692875 h 3002691"/>
              <a:gd name="connsiteX3" fmla="*/ 9811265 w 9811265"/>
              <a:gd name="connsiteY3" fmla="*/ 0 h 3002691"/>
              <a:gd name="connsiteX0" fmla="*/ 0 w 9811265"/>
              <a:gd name="connsiteY0" fmla="*/ 3002691 h 3002691"/>
              <a:gd name="connsiteX1" fmla="*/ 3249827 w 9811265"/>
              <a:gd name="connsiteY1" fmla="*/ 1458097 h 3002691"/>
              <a:gd name="connsiteX2" fmla="*/ 6759145 w 9811265"/>
              <a:gd name="connsiteY2" fmla="*/ 1692875 h 3002691"/>
              <a:gd name="connsiteX3" fmla="*/ 9811265 w 9811265"/>
              <a:gd name="connsiteY3" fmla="*/ 0 h 3002691"/>
              <a:gd name="connsiteX0" fmla="*/ 0 w 10293179"/>
              <a:gd name="connsiteY0" fmla="*/ 3336323 h 3336323"/>
              <a:gd name="connsiteX1" fmla="*/ 3249827 w 10293179"/>
              <a:gd name="connsiteY1" fmla="*/ 1791729 h 3336323"/>
              <a:gd name="connsiteX2" fmla="*/ 6759145 w 10293179"/>
              <a:gd name="connsiteY2" fmla="*/ 2026507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3249827 w 10293179"/>
              <a:gd name="connsiteY1" fmla="*/ 1791729 h 3336323"/>
              <a:gd name="connsiteX2" fmla="*/ 7414054 w 10293179"/>
              <a:gd name="connsiteY2" fmla="*/ 1964723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3249827 w 10293179"/>
              <a:gd name="connsiteY1" fmla="*/ 1791729 h 3336323"/>
              <a:gd name="connsiteX2" fmla="*/ 7414054 w 10293179"/>
              <a:gd name="connsiteY2" fmla="*/ 1964723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3249827 w 10293179"/>
              <a:gd name="connsiteY1" fmla="*/ 1791729 h 3336323"/>
              <a:gd name="connsiteX2" fmla="*/ 7006281 w 10293179"/>
              <a:gd name="connsiteY2" fmla="*/ 1989436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2842054 w 10293179"/>
              <a:gd name="connsiteY1" fmla="*/ 1828799 h 3336323"/>
              <a:gd name="connsiteX2" fmla="*/ 7006281 w 10293179"/>
              <a:gd name="connsiteY2" fmla="*/ 1989436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2842054 w 10293179"/>
              <a:gd name="connsiteY1" fmla="*/ 1828799 h 3336323"/>
              <a:gd name="connsiteX2" fmla="*/ 6709719 w 10293179"/>
              <a:gd name="connsiteY2" fmla="*/ 2199501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2842054 w 10293179"/>
              <a:gd name="connsiteY1" fmla="*/ 1828799 h 3336323"/>
              <a:gd name="connsiteX2" fmla="*/ 6709719 w 10293179"/>
              <a:gd name="connsiteY2" fmla="*/ 2199501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2842054 w 10293179"/>
              <a:gd name="connsiteY1" fmla="*/ 1828799 h 3336323"/>
              <a:gd name="connsiteX2" fmla="*/ 6709719 w 10293179"/>
              <a:gd name="connsiteY2" fmla="*/ 2199501 h 3336323"/>
              <a:gd name="connsiteX3" fmla="*/ 10293179 w 10293179"/>
              <a:gd name="connsiteY3" fmla="*/ 0 h 3336323"/>
              <a:gd name="connsiteX0" fmla="*/ 0 w 10293179"/>
              <a:gd name="connsiteY0" fmla="*/ 3336323 h 3336323"/>
              <a:gd name="connsiteX1" fmla="*/ 2842054 w 10293179"/>
              <a:gd name="connsiteY1" fmla="*/ 1828799 h 3336323"/>
              <a:gd name="connsiteX2" fmla="*/ 6709719 w 10293179"/>
              <a:gd name="connsiteY2" fmla="*/ 2199501 h 3336323"/>
              <a:gd name="connsiteX3" fmla="*/ 10293179 w 10293179"/>
              <a:gd name="connsiteY3" fmla="*/ 0 h 33363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93179" h="3336323">
                <a:moveTo>
                  <a:pt x="0" y="3336323"/>
                </a:moveTo>
                <a:cubicBezTo>
                  <a:pt x="724930" y="2704069"/>
                  <a:pt x="1723768" y="2018269"/>
                  <a:pt x="2842054" y="1828799"/>
                </a:cubicBezTo>
                <a:cubicBezTo>
                  <a:pt x="3960340" y="1639329"/>
                  <a:pt x="5467865" y="2504301"/>
                  <a:pt x="6709719" y="2199501"/>
                </a:cubicBezTo>
                <a:cubicBezTo>
                  <a:pt x="7951573" y="1894701"/>
                  <a:pt x="8826844" y="1165653"/>
                  <a:pt x="10293179" y="0"/>
                </a:cubicBez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4A32306A-FEDA-4113-AB26-0B9625BB8131}"/>
              </a:ext>
            </a:extLst>
          </p:cNvPr>
          <p:cNvGrpSpPr/>
          <p:nvPr/>
        </p:nvGrpSpPr>
        <p:grpSpPr>
          <a:xfrm>
            <a:off x="1880791" y="2870052"/>
            <a:ext cx="2538809" cy="2302099"/>
            <a:chOff x="1880791" y="2474267"/>
            <a:chExt cx="2538809" cy="2302099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2E807016-AAB4-4EA8-B626-197228938E96}"/>
                </a:ext>
              </a:extLst>
            </p:cNvPr>
            <p:cNvGrpSpPr/>
            <p:nvPr/>
          </p:nvGrpSpPr>
          <p:grpSpPr>
            <a:xfrm>
              <a:off x="1880791" y="3312723"/>
              <a:ext cx="288000" cy="1463643"/>
              <a:chOff x="1868091" y="3436365"/>
              <a:chExt cx="288000" cy="1463643"/>
            </a:xfrm>
          </p:grpSpPr>
          <p:cxnSp>
            <p:nvCxnSpPr>
              <p:cNvPr id="6" name="直接连接符 5">
                <a:extLst>
                  <a:ext uri="{FF2B5EF4-FFF2-40B4-BE49-F238E27FC236}">
                    <a16:creationId xmlns:a16="http://schemas.microsoft.com/office/drawing/2014/main" xmlns="" id="{2C81A5A3-90BB-4F33-BB07-4F7995D04175}"/>
                  </a:ext>
                </a:extLst>
              </p:cNvPr>
              <p:cNvCxnSpPr/>
              <p:nvPr/>
            </p:nvCxnSpPr>
            <p:spPr>
              <a:xfrm flipV="1">
                <a:off x="2012091" y="3712008"/>
                <a:ext cx="0" cy="1188000"/>
              </a:xfrm>
              <a:prstGeom prst="line">
                <a:avLst/>
              </a:prstGeom>
              <a:ln w="12700">
                <a:solidFill>
                  <a:srgbClr val="3EAEB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B0E1770D-1D03-4616-88EE-088CA6BB9D65}"/>
                  </a:ext>
                </a:extLst>
              </p:cNvPr>
              <p:cNvGrpSpPr/>
              <p:nvPr/>
            </p:nvGrpSpPr>
            <p:grpSpPr>
              <a:xfrm>
                <a:off x="1868091" y="3436365"/>
                <a:ext cx="288000" cy="288000"/>
                <a:chOff x="3220832" y="327040"/>
                <a:chExt cx="288000" cy="288000"/>
              </a:xfrm>
            </p:grpSpPr>
            <p:sp>
              <p:nvSpPr>
                <p:cNvPr id="8" name="椭圆 7">
                  <a:extLst>
                    <a:ext uri="{FF2B5EF4-FFF2-40B4-BE49-F238E27FC236}">
                      <a16:creationId xmlns:a16="http://schemas.microsoft.com/office/drawing/2014/main" xmlns="" id="{C4F76A60-3A01-4FE5-9771-89FA01018050}"/>
                    </a:ext>
                  </a:extLst>
                </p:cNvPr>
                <p:cNvSpPr/>
                <p:nvPr/>
              </p:nvSpPr>
              <p:spPr>
                <a:xfrm>
                  <a:off x="3220832" y="327040"/>
                  <a:ext cx="288000" cy="288000"/>
                </a:xfrm>
                <a:prstGeom prst="ellipse">
                  <a:avLst/>
                </a:prstGeom>
                <a:solidFill>
                  <a:srgbClr val="3EAEB7"/>
                </a:solidFill>
                <a:ln>
                  <a:solidFill>
                    <a:srgbClr val="3EAEB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椭圆 8">
                  <a:extLst>
                    <a:ext uri="{FF2B5EF4-FFF2-40B4-BE49-F238E27FC236}">
                      <a16:creationId xmlns:a16="http://schemas.microsoft.com/office/drawing/2014/main" xmlns="" id="{F25BA680-D27E-47C7-8BF1-7C46539B6736}"/>
                    </a:ext>
                  </a:extLst>
                </p:cNvPr>
                <p:cNvSpPr/>
                <p:nvPr/>
              </p:nvSpPr>
              <p:spPr>
                <a:xfrm>
                  <a:off x="3274832" y="381040"/>
                  <a:ext cx="180000" cy="1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E8D415A2-2C07-4934-AAC4-0D10DE7BF6EF}"/>
                </a:ext>
              </a:extLst>
            </p:cNvPr>
            <p:cNvSpPr txBox="1"/>
            <p:nvPr/>
          </p:nvSpPr>
          <p:spPr>
            <a:xfrm>
              <a:off x="2384353" y="2474267"/>
              <a:ext cx="1733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D5FBB9D-7563-4885-A0D4-C3C723D2B791}"/>
                </a:ext>
              </a:extLst>
            </p:cNvPr>
            <p:cNvSpPr txBox="1"/>
            <p:nvPr/>
          </p:nvSpPr>
          <p:spPr>
            <a:xfrm>
              <a:off x="2384351" y="2911384"/>
              <a:ext cx="2035249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请在此输入替换内容请在此输入替换内容请在此输入替换内容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C87A6C0C-0297-49DF-9867-6DA57437130E}"/>
              </a:ext>
            </a:extLst>
          </p:cNvPr>
          <p:cNvGrpSpPr/>
          <p:nvPr/>
        </p:nvGrpSpPr>
        <p:grpSpPr>
          <a:xfrm>
            <a:off x="5433700" y="3085952"/>
            <a:ext cx="2453000" cy="1969844"/>
            <a:chOff x="5433700" y="2690167"/>
            <a:chExt cx="2453000" cy="196984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D59CC0FC-2085-4357-BE57-A27C2B80319A}"/>
                </a:ext>
              </a:extLst>
            </p:cNvPr>
            <p:cNvGrpSpPr/>
            <p:nvPr/>
          </p:nvGrpSpPr>
          <p:grpSpPr>
            <a:xfrm>
              <a:off x="5433700" y="3229169"/>
              <a:ext cx="288000" cy="1351738"/>
              <a:chOff x="5225010" y="3238439"/>
              <a:chExt cx="288000" cy="1351738"/>
            </a:xfrm>
          </p:grpSpPr>
          <p:cxnSp>
            <p:nvCxnSpPr>
              <p:cNvPr id="11" name="直接连接符 10">
                <a:extLst>
                  <a:ext uri="{FF2B5EF4-FFF2-40B4-BE49-F238E27FC236}">
                    <a16:creationId xmlns:a16="http://schemas.microsoft.com/office/drawing/2014/main" xmlns="" id="{90B7E521-508E-4B24-ABA9-1F17B0349A99}"/>
                  </a:ext>
                </a:extLst>
              </p:cNvPr>
              <p:cNvCxnSpPr/>
              <p:nvPr/>
            </p:nvCxnSpPr>
            <p:spPr>
              <a:xfrm flipV="1">
                <a:off x="5369010" y="3510177"/>
                <a:ext cx="0" cy="1080000"/>
              </a:xfrm>
              <a:prstGeom prst="line">
                <a:avLst/>
              </a:prstGeom>
              <a:ln w="12700">
                <a:solidFill>
                  <a:srgbClr val="E3603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125019F2-EABF-4DDA-84A6-FE8117D827A4}"/>
                  </a:ext>
                </a:extLst>
              </p:cNvPr>
              <p:cNvGrpSpPr/>
              <p:nvPr/>
            </p:nvGrpSpPr>
            <p:grpSpPr>
              <a:xfrm>
                <a:off x="5225010" y="3238439"/>
                <a:ext cx="288000" cy="288000"/>
                <a:chOff x="3220832" y="327040"/>
                <a:chExt cx="288000" cy="288000"/>
              </a:xfrm>
            </p:grpSpPr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xmlns="" id="{5B98D55B-260C-4D08-A69C-BD35E02E207B}"/>
                    </a:ext>
                  </a:extLst>
                </p:cNvPr>
                <p:cNvSpPr/>
                <p:nvPr/>
              </p:nvSpPr>
              <p:spPr>
                <a:xfrm>
                  <a:off x="3220832" y="327040"/>
                  <a:ext cx="288000" cy="288000"/>
                </a:xfrm>
                <a:prstGeom prst="ellipse">
                  <a:avLst/>
                </a:prstGeom>
                <a:solidFill>
                  <a:srgbClr val="E3603F"/>
                </a:solidFill>
                <a:ln>
                  <a:solidFill>
                    <a:srgbClr val="E360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椭圆 13">
                  <a:extLst>
                    <a:ext uri="{FF2B5EF4-FFF2-40B4-BE49-F238E27FC236}">
                      <a16:creationId xmlns:a16="http://schemas.microsoft.com/office/drawing/2014/main" xmlns="" id="{7A22CA30-9A7D-4B93-911E-920F3024660D}"/>
                    </a:ext>
                  </a:extLst>
                </p:cNvPr>
                <p:cNvSpPr/>
                <p:nvPr/>
              </p:nvSpPr>
              <p:spPr>
                <a:xfrm>
                  <a:off x="3274832" y="381040"/>
                  <a:ext cx="180000" cy="1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5CE346A-B0D5-4A9D-A079-66391D46BE24}"/>
                </a:ext>
              </a:extLst>
            </p:cNvPr>
            <p:cNvSpPr txBox="1"/>
            <p:nvPr/>
          </p:nvSpPr>
          <p:spPr>
            <a:xfrm>
              <a:off x="5851453" y="2690167"/>
              <a:ext cx="1733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1568705-67DA-4C72-98B2-7E56D0E6E757}"/>
                </a:ext>
              </a:extLst>
            </p:cNvPr>
            <p:cNvSpPr txBox="1"/>
            <p:nvPr/>
          </p:nvSpPr>
          <p:spPr>
            <a:xfrm>
              <a:off x="5851451" y="3127284"/>
              <a:ext cx="2035249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请在此输入替换内容请在此输入替换内容请在此输入替换内容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D652CDE-4B2B-4B92-99DD-33379DD2482E}"/>
              </a:ext>
            </a:extLst>
          </p:cNvPr>
          <p:cNvGrpSpPr/>
          <p:nvPr/>
        </p:nvGrpSpPr>
        <p:grpSpPr>
          <a:xfrm>
            <a:off x="8986609" y="1879452"/>
            <a:ext cx="2494191" cy="2936776"/>
            <a:chOff x="8986609" y="1483667"/>
            <a:chExt cx="2494191" cy="2936776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A9563526-F643-42EB-9A84-CB06199C00FF}"/>
                </a:ext>
              </a:extLst>
            </p:cNvPr>
            <p:cNvGrpSpPr/>
            <p:nvPr/>
          </p:nvGrpSpPr>
          <p:grpSpPr>
            <a:xfrm>
              <a:off x="8986609" y="2133600"/>
              <a:ext cx="288000" cy="2286843"/>
              <a:chOff x="7729309" y="2431884"/>
              <a:chExt cx="288000" cy="2286843"/>
            </a:xfrm>
          </p:grpSpPr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xmlns="" id="{3FA5BC56-3BC6-4FA7-8458-686B4498FD76}"/>
                  </a:ext>
                </a:extLst>
              </p:cNvPr>
              <p:cNvCxnSpPr/>
              <p:nvPr/>
            </p:nvCxnSpPr>
            <p:spPr>
              <a:xfrm flipV="1">
                <a:off x="7873309" y="2666727"/>
                <a:ext cx="0" cy="2052000"/>
              </a:xfrm>
              <a:prstGeom prst="line">
                <a:avLst/>
              </a:prstGeom>
              <a:ln w="12700">
                <a:solidFill>
                  <a:srgbClr val="3EAEB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CB9E022E-F4B9-43EB-B001-C6829D57BE96}"/>
                  </a:ext>
                </a:extLst>
              </p:cNvPr>
              <p:cNvGrpSpPr/>
              <p:nvPr/>
            </p:nvGrpSpPr>
            <p:grpSpPr>
              <a:xfrm>
                <a:off x="7729309" y="2431884"/>
                <a:ext cx="288000" cy="288000"/>
                <a:chOff x="3220832" y="-43664"/>
                <a:chExt cx="288000" cy="288000"/>
              </a:xfrm>
            </p:grpSpPr>
            <p:sp>
              <p:nvSpPr>
                <p:cNvPr id="17" name="椭圆 16">
                  <a:extLst>
                    <a:ext uri="{FF2B5EF4-FFF2-40B4-BE49-F238E27FC236}">
                      <a16:creationId xmlns:a16="http://schemas.microsoft.com/office/drawing/2014/main" xmlns="" id="{AE4DF1C5-2FE6-46AD-AF08-AA5B38ACE0C1}"/>
                    </a:ext>
                  </a:extLst>
                </p:cNvPr>
                <p:cNvSpPr/>
                <p:nvPr/>
              </p:nvSpPr>
              <p:spPr>
                <a:xfrm>
                  <a:off x="3220832" y="-43664"/>
                  <a:ext cx="288000" cy="288000"/>
                </a:xfrm>
                <a:prstGeom prst="ellipse">
                  <a:avLst/>
                </a:prstGeom>
                <a:solidFill>
                  <a:srgbClr val="3EAEB7"/>
                </a:solidFill>
                <a:ln>
                  <a:solidFill>
                    <a:srgbClr val="55B2A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17">
                  <a:extLst>
                    <a:ext uri="{FF2B5EF4-FFF2-40B4-BE49-F238E27FC236}">
                      <a16:creationId xmlns:a16="http://schemas.microsoft.com/office/drawing/2014/main" xmlns="" id="{5C93E412-58DD-4891-AB04-D36EC7C6D92D}"/>
                    </a:ext>
                  </a:extLst>
                </p:cNvPr>
                <p:cNvSpPr/>
                <p:nvPr/>
              </p:nvSpPr>
              <p:spPr>
                <a:xfrm>
                  <a:off x="3274832" y="10336"/>
                  <a:ext cx="180000" cy="1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BC31064-4A0E-4C98-819D-9F4EA5028C2F}"/>
                </a:ext>
              </a:extLst>
            </p:cNvPr>
            <p:cNvSpPr txBox="1"/>
            <p:nvPr/>
          </p:nvSpPr>
          <p:spPr>
            <a:xfrm>
              <a:off x="9445553" y="1483667"/>
              <a:ext cx="17331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请输入标题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B384D317-60B0-48FB-AE81-8A298744B0B9}"/>
                </a:ext>
              </a:extLst>
            </p:cNvPr>
            <p:cNvSpPr txBox="1"/>
            <p:nvPr/>
          </p:nvSpPr>
          <p:spPr>
            <a:xfrm>
              <a:off x="9445551" y="1920784"/>
              <a:ext cx="2035249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请在此输入替换内容请在此输入替换内容请在此输入替换内容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70824" y="530496"/>
            <a:ext cx="4250352" cy="773201"/>
            <a:chOff x="4015126" y="265814"/>
            <a:chExt cx="4250352" cy="773201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00AB4942-40A7-4BFA-B36B-DFBD5D3E4F9E}"/>
                </a:ext>
              </a:extLst>
            </p:cNvPr>
            <p:cNvSpPr txBox="1"/>
            <p:nvPr/>
          </p:nvSpPr>
          <p:spPr>
            <a:xfrm>
              <a:off x="4750094" y="265814"/>
              <a:ext cx="27804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工作绩效总结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4015126" y="700461"/>
              <a:ext cx="4250352" cy="33855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Successful projects are shown in detail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35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" t="8889" r="15812" b="174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3113977" y="2182969"/>
            <a:ext cx="7296811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7200" b="1" spc="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感谢大家聆听</a:t>
            </a:r>
            <a:endParaRPr lang="en-US" altLang="zh-CN" sz="7200" b="1" spc="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矩形 259"/>
          <p:cNvSpPr>
            <a:spLocks noChangeArrowheads="1"/>
          </p:cNvSpPr>
          <p:nvPr/>
        </p:nvSpPr>
        <p:spPr bwMode="auto">
          <a:xfrm>
            <a:off x="7794171" y="1235857"/>
            <a:ext cx="257388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5400" b="1" dirty="0">
                <a:solidFill>
                  <a:srgbClr val="E3603F"/>
                </a:solidFill>
                <a:latin typeface="+mn-lt"/>
                <a:ea typeface="+mn-ea"/>
                <a:cs typeface="+mn-ea"/>
                <a:sym typeface="+mn-lt"/>
              </a:rPr>
              <a:t>THANKS</a:t>
            </a:r>
          </a:p>
        </p:txBody>
      </p:sp>
      <p:sp>
        <p:nvSpPr>
          <p:cNvPr id="55" name="文本框 7"/>
          <p:cNvSpPr txBox="1"/>
          <p:nvPr/>
        </p:nvSpPr>
        <p:spPr>
          <a:xfrm>
            <a:off x="3647811" y="3420952"/>
            <a:ext cx="6780070" cy="800217"/>
          </a:xfrm>
          <a:prstGeom prst="rect">
            <a:avLst/>
          </a:prstGeom>
          <a:noFill/>
        </p:spPr>
        <p:txBody>
          <a:bodyPr wrap="square" lIns="91359" tIns="45719" rIns="91359" bIns="45719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 defTabSz="912684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28348" y="5429250"/>
            <a:ext cx="1649811" cy="400110"/>
          </a:xfrm>
          <a:prstGeom prst="rect">
            <a:avLst/>
          </a:prstGeom>
          <a:noFill/>
          <a:ln>
            <a:solidFill>
              <a:srgbClr val="3EAEB7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时间</a:t>
            </a:r>
            <a:r>
              <a:rPr lang="en-US" altLang="zh-CN" sz="2000" dirty="0">
                <a:solidFill>
                  <a:srgbClr val="3EAEB7"/>
                </a:solidFill>
                <a:cs typeface="+mn-ea"/>
                <a:sym typeface="+mn-lt"/>
              </a:rPr>
              <a:t>/201X</a:t>
            </a:r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年</a:t>
            </a:r>
            <a:endParaRPr lang="en-US" altLang="zh-CN" sz="2000" dirty="0">
              <a:solidFill>
                <a:srgbClr val="3EAEB7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63176" y="5429250"/>
            <a:ext cx="1595310" cy="400110"/>
          </a:xfrm>
          <a:prstGeom prst="rect">
            <a:avLst/>
          </a:prstGeom>
          <a:ln>
            <a:solidFill>
              <a:srgbClr val="3EAEB7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汇报人</a:t>
            </a:r>
            <a:r>
              <a:rPr lang="en-US" altLang="zh-CN" sz="2000" dirty="0" smtClean="0">
                <a:solidFill>
                  <a:srgbClr val="3EAEB7"/>
                </a:solidFill>
                <a:cs typeface="+mn-ea"/>
                <a:sym typeface="+mn-lt"/>
              </a:rPr>
              <a:t>/</a:t>
            </a:r>
            <a:r>
              <a:rPr lang="zh-CN" altLang="en-US" sz="2000" dirty="0">
                <a:solidFill>
                  <a:srgbClr val="3EAEB7"/>
                </a:solidFill>
                <a:cs typeface="+mn-ea"/>
                <a:sym typeface="+mn-lt"/>
              </a:rPr>
              <a:t>青课</a:t>
            </a:r>
          </a:p>
        </p:txBody>
      </p:sp>
    </p:spTree>
    <p:extLst>
      <p:ext uri="{BB962C8B-B14F-4D97-AF65-F5344CB8AC3E}">
        <p14:creationId xmlns:p14="http://schemas.microsoft.com/office/powerpoint/2010/main" val="46669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50" grpId="0"/>
      <p:bldP spid="5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BC057E1-A3E9-4E60-AFA8-267931925C8D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1.30修改\78893"/>
  <p:tag name="ISPRING_FIRST_PUBLISH" val="1"/>
  <p:tag name="ISPRING_PRESENTATION_TITLE" val="清新几何简约工作汇报总结PPT背景"/>
</p:tagLst>
</file>

<file path=ppt/theme/theme1.xml><?xml version="1.0" encoding="utf-8"?>
<a:theme xmlns:a="http://schemas.openxmlformats.org/drawingml/2006/main" name="Office Theme">
  <a:themeElements>
    <a:clrScheme name="自定义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DBEEF3"/>
      </a:accent5>
      <a:accent6>
        <a:srgbClr val="3995AD"/>
      </a:accent6>
      <a:hlink>
        <a:srgbClr val="3995AD"/>
      </a:hlink>
      <a:folHlink>
        <a:srgbClr val="3995AD"/>
      </a:folHlink>
    </a:clrScheme>
    <a:fontScheme name="eecods0a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1577</TotalTime>
  <Words>221</Words>
  <Application>Microsoft Office PowerPoint</Application>
  <PresentationFormat>宽屏</PresentationFormat>
  <Paragraphs>49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等线</vt:lpstr>
      <vt:lpstr>微软雅黑</vt:lpstr>
      <vt:lpstr>字魂59号-创粗黑</vt:lpstr>
      <vt:lpstr>Arial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清新几何简约工作汇报总结PPT背景</dc:title>
  <dc:creator>WIN7</dc:creator>
  <cp:lastModifiedBy>上海维湾3号机</cp:lastModifiedBy>
  <cp:revision>77</cp:revision>
  <dcterms:created xsi:type="dcterms:W3CDTF">2017-08-18T03:02:00Z</dcterms:created>
  <dcterms:modified xsi:type="dcterms:W3CDTF">2019-10-08T02:48:12Z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