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0"/>
  </p:notesMasterIdLst>
  <p:sldIdLst>
    <p:sldId id="285" r:id="rId2"/>
    <p:sldId id="258" r:id="rId3"/>
    <p:sldId id="3311" r:id="rId4"/>
    <p:sldId id="275" r:id="rId5"/>
    <p:sldId id="424" r:id="rId6"/>
    <p:sldId id="388" r:id="rId7"/>
    <p:sldId id="389" r:id="rId8"/>
    <p:sldId id="390" r:id="rId9"/>
    <p:sldId id="3312" r:id="rId10"/>
    <p:sldId id="438" r:id="rId11"/>
    <p:sldId id="407" r:id="rId12"/>
    <p:sldId id="405" r:id="rId13"/>
    <p:sldId id="391" r:id="rId14"/>
    <p:sldId id="393" r:id="rId15"/>
    <p:sldId id="402" r:id="rId16"/>
    <p:sldId id="3313" r:id="rId17"/>
    <p:sldId id="387" r:id="rId18"/>
    <p:sldId id="403" r:id="rId19"/>
    <p:sldId id="267" r:id="rId20"/>
    <p:sldId id="3314" r:id="rId21"/>
    <p:sldId id="394" r:id="rId22"/>
    <p:sldId id="429" r:id="rId23"/>
    <p:sldId id="397" r:id="rId24"/>
    <p:sldId id="395" r:id="rId25"/>
    <p:sldId id="474" r:id="rId26"/>
    <p:sldId id="335" r:id="rId27"/>
    <p:sldId id="334" r:id="rId28"/>
    <p:sldId id="3315" r:id="rId29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A0"/>
    <a:srgbClr val="0066FF"/>
    <a:srgbClr val="0066CC"/>
    <a:srgbClr val="3399FF"/>
    <a:srgbClr val="66CCFF"/>
    <a:srgbClr val="BD0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36" d="100"/>
          <a:sy n="136" d="100"/>
        </p:scale>
        <p:origin x="138" y="8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A3340-C542-46E3-BB6B-1E3F28D53E89}" type="datetimeFigureOut">
              <a:rPr lang="zh-CN" altLang="en-US" smtClean="0"/>
              <a:t>2019/9/14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AA4AF-B0AE-42C7-9AD8-C74E868F58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6749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0548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391035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2868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1321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84477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583757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817406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05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261811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783387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1772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97584D-8746-4D72-BA3A-5A81C8B5466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5354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2435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84810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15957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763801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33667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91004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9054CEC-105C-4A6A-9456-DBE647A13BE1}" type="slidenum">
              <a:rPr lang="zh-CN" altLang="en-US" smtClean="0">
                <a:latin typeface="Calibri" panose="020F0502020204030204" pitchFamily="34" charset="0"/>
              </a:rPr>
              <a:t>26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062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27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123862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070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215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96744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25797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91508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80731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12715C-60D8-4442-95C1-470452B8606C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3178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885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7210595" y="91440"/>
            <a:ext cx="1933405" cy="417985"/>
            <a:chOff x="698523" y="393895"/>
            <a:chExt cx="2839502" cy="650104"/>
          </a:xfrm>
        </p:grpSpPr>
        <p:pic>
          <p:nvPicPr>
            <p:cNvPr id="2" name="图片 1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431" y="562798"/>
              <a:ext cx="1484142" cy="26863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6431" y="831428"/>
              <a:ext cx="2201594" cy="14750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23" r="2616"/>
            <a:stretch/>
          </p:blipFill>
          <p:spPr>
            <a:xfrm>
              <a:off x="698523" y="393895"/>
              <a:ext cx="567569" cy="650104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slideLayout" Target="../slideLayouts/slideLayout1.xml"/><Relationship Id="rId17" Type="http://schemas.openxmlformats.org/officeDocument/2006/relationships/slide" Target="slide20.xml"/><Relationship Id="rId2" Type="http://schemas.openxmlformats.org/officeDocument/2006/relationships/tags" Target="../tags/tag4.xml"/><Relationship Id="rId16" Type="http://schemas.openxmlformats.org/officeDocument/2006/relationships/slide" Target="slide17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slide" Target="slide9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0" t="15768" r="-1"/>
          <a:stretch>
            <a:fillRect/>
          </a:stretch>
        </p:blipFill>
        <p:spPr>
          <a:xfrm flipH="1">
            <a:off x="0" y="1088"/>
            <a:ext cx="1571957" cy="5142413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683137" y="3513529"/>
            <a:ext cx="486409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原创设计师QQ598969553      _8"/>
          <p:cNvSpPr>
            <a:spLocks noChangeArrowheads="1"/>
          </p:cNvSpPr>
          <p:nvPr/>
        </p:nvSpPr>
        <p:spPr bwMode="auto">
          <a:xfrm>
            <a:off x="7260972" y="4583137"/>
            <a:ext cx="1974468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spc="450" dirty="0" smtClean="0">
                <a:solidFill>
                  <a:schemeClr val="tx2"/>
                </a:solidFill>
                <a:cs typeface="+mn-ea"/>
                <a:sym typeface="+mn-lt"/>
              </a:rPr>
              <a:t>汇报人：青课</a:t>
            </a:r>
            <a:r>
              <a:rPr lang="zh-CN" altLang="en-US" sz="1000" spc="450" dirty="0" smtClean="0">
                <a:solidFill>
                  <a:schemeClr val="tx2"/>
                </a:solidFill>
                <a:cs typeface="+mn-ea"/>
                <a:sym typeface="+mn-lt"/>
              </a:rPr>
              <a:t> </a:t>
            </a:r>
            <a:endParaRPr lang="zh-CN" altLang="en-US" sz="1000" spc="45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3484" y="-862355"/>
            <a:ext cx="4235116" cy="421202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2" t="38492" b="18092"/>
          <a:stretch>
            <a:fillRect/>
          </a:stretch>
        </p:blipFill>
        <p:spPr>
          <a:xfrm>
            <a:off x="1683137" y="2684094"/>
            <a:ext cx="5466655" cy="1643634"/>
          </a:xfrm>
          <a:custGeom>
            <a:avLst/>
            <a:gdLst/>
            <a:ahLst/>
            <a:cxnLst/>
            <a:rect l="l" t="t" r="r" b="b"/>
            <a:pathLst>
              <a:path w="5466655" h="1643634">
                <a:moveTo>
                  <a:pt x="209931" y="1324356"/>
                </a:moveTo>
                <a:cubicBezTo>
                  <a:pt x="192913" y="1324356"/>
                  <a:pt x="177800" y="1335278"/>
                  <a:pt x="164592" y="1357122"/>
                </a:cubicBezTo>
                <a:cubicBezTo>
                  <a:pt x="142240" y="1393190"/>
                  <a:pt x="110236" y="1436370"/>
                  <a:pt x="68580" y="1486662"/>
                </a:cubicBezTo>
                <a:cubicBezTo>
                  <a:pt x="54864" y="1502918"/>
                  <a:pt x="48006" y="1519809"/>
                  <a:pt x="48006" y="1537335"/>
                </a:cubicBezTo>
                <a:cubicBezTo>
                  <a:pt x="48006" y="1554861"/>
                  <a:pt x="55753" y="1571371"/>
                  <a:pt x="71247" y="1586865"/>
                </a:cubicBezTo>
                <a:cubicBezTo>
                  <a:pt x="86741" y="1602359"/>
                  <a:pt x="104140" y="1610106"/>
                  <a:pt x="123444" y="1610106"/>
                </a:cubicBezTo>
                <a:cubicBezTo>
                  <a:pt x="133604" y="1610106"/>
                  <a:pt x="143510" y="1607947"/>
                  <a:pt x="153162" y="1603629"/>
                </a:cubicBezTo>
                <a:cubicBezTo>
                  <a:pt x="162814" y="1599311"/>
                  <a:pt x="171577" y="1593215"/>
                  <a:pt x="179451" y="1585341"/>
                </a:cubicBezTo>
                <a:cubicBezTo>
                  <a:pt x="187325" y="1577467"/>
                  <a:pt x="199644" y="1562227"/>
                  <a:pt x="216408" y="1539621"/>
                </a:cubicBezTo>
                <a:cubicBezTo>
                  <a:pt x="233172" y="1517015"/>
                  <a:pt x="246761" y="1496568"/>
                  <a:pt x="257175" y="1478280"/>
                </a:cubicBezTo>
                <a:cubicBezTo>
                  <a:pt x="267589" y="1459992"/>
                  <a:pt x="275844" y="1443355"/>
                  <a:pt x="281940" y="1428369"/>
                </a:cubicBezTo>
                <a:cubicBezTo>
                  <a:pt x="288036" y="1413383"/>
                  <a:pt x="291084" y="1400048"/>
                  <a:pt x="291084" y="1388364"/>
                </a:cubicBezTo>
                <a:cubicBezTo>
                  <a:pt x="291084" y="1369060"/>
                  <a:pt x="281813" y="1353566"/>
                  <a:pt x="263271" y="1341882"/>
                </a:cubicBezTo>
                <a:cubicBezTo>
                  <a:pt x="244729" y="1330198"/>
                  <a:pt x="226949" y="1324356"/>
                  <a:pt x="209931" y="1324356"/>
                </a:cubicBezTo>
                <a:close/>
                <a:moveTo>
                  <a:pt x="270129" y="1283970"/>
                </a:moveTo>
                <a:cubicBezTo>
                  <a:pt x="269367" y="1283970"/>
                  <a:pt x="268478" y="1284605"/>
                  <a:pt x="267462" y="1285875"/>
                </a:cubicBezTo>
                <a:cubicBezTo>
                  <a:pt x="266446" y="1287145"/>
                  <a:pt x="264033" y="1290574"/>
                  <a:pt x="260223" y="1296162"/>
                </a:cubicBezTo>
                <a:cubicBezTo>
                  <a:pt x="256413" y="1301750"/>
                  <a:pt x="254508" y="1305179"/>
                  <a:pt x="254508" y="1306449"/>
                </a:cubicBezTo>
                <a:cubicBezTo>
                  <a:pt x="254508" y="1307719"/>
                  <a:pt x="256794" y="1309370"/>
                  <a:pt x="261366" y="1311402"/>
                </a:cubicBezTo>
                <a:cubicBezTo>
                  <a:pt x="265938" y="1313434"/>
                  <a:pt x="268732" y="1314450"/>
                  <a:pt x="269748" y="1314450"/>
                </a:cubicBezTo>
                <a:cubicBezTo>
                  <a:pt x="270764" y="1314450"/>
                  <a:pt x="271272" y="1313434"/>
                  <a:pt x="271272" y="1311402"/>
                </a:cubicBezTo>
                <a:lnTo>
                  <a:pt x="271272" y="1287018"/>
                </a:lnTo>
                <a:cubicBezTo>
                  <a:pt x="271272" y="1284986"/>
                  <a:pt x="270891" y="1283970"/>
                  <a:pt x="270129" y="1283970"/>
                </a:cubicBezTo>
                <a:close/>
                <a:moveTo>
                  <a:pt x="2052066" y="1260348"/>
                </a:moveTo>
                <a:lnTo>
                  <a:pt x="2186940" y="1260348"/>
                </a:lnTo>
                <a:cubicBezTo>
                  <a:pt x="2192020" y="1260348"/>
                  <a:pt x="2194560" y="1263777"/>
                  <a:pt x="2194560" y="1270635"/>
                </a:cubicBezTo>
                <a:cubicBezTo>
                  <a:pt x="2194560" y="1277493"/>
                  <a:pt x="2194052" y="1281811"/>
                  <a:pt x="2193036" y="1283589"/>
                </a:cubicBezTo>
                <a:cubicBezTo>
                  <a:pt x="2192020" y="1285367"/>
                  <a:pt x="2189988" y="1286256"/>
                  <a:pt x="2186940" y="1286256"/>
                </a:cubicBezTo>
                <a:lnTo>
                  <a:pt x="2052066" y="1286256"/>
                </a:lnTo>
                <a:cubicBezTo>
                  <a:pt x="2049018" y="1286256"/>
                  <a:pt x="2047113" y="1285240"/>
                  <a:pt x="2046351" y="1283208"/>
                </a:cubicBezTo>
                <a:cubicBezTo>
                  <a:pt x="2045589" y="1281176"/>
                  <a:pt x="2045208" y="1276858"/>
                  <a:pt x="2045208" y="1270254"/>
                </a:cubicBezTo>
                <a:cubicBezTo>
                  <a:pt x="2045208" y="1263650"/>
                  <a:pt x="2047494" y="1260348"/>
                  <a:pt x="2052066" y="1260348"/>
                </a:cubicBezTo>
                <a:close/>
                <a:moveTo>
                  <a:pt x="2702814" y="1206246"/>
                </a:moveTo>
                <a:cubicBezTo>
                  <a:pt x="2693162" y="1206246"/>
                  <a:pt x="2680589" y="1210437"/>
                  <a:pt x="2665095" y="1218819"/>
                </a:cubicBezTo>
                <a:cubicBezTo>
                  <a:pt x="2649601" y="1227201"/>
                  <a:pt x="2641854" y="1238504"/>
                  <a:pt x="2641854" y="1252728"/>
                </a:cubicBezTo>
                <a:cubicBezTo>
                  <a:pt x="2641854" y="1266952"/>
                  <a:pt x="2648077" y="1286256"/>
                  <a:pt x="2660523" y="1310640"/>
                </a:cubicBezTo>
                <a:cubicBezTo>
                  <a:pt x="2672969" y="1335024"/>
                  <a:pt x="2683129" y="1351915"/>
                  <a:pt x="2691003" y="1361313"/>
                </a:cubicBezTo>
                <a:cubicBezTo>
                  <a:pt x="2698877" y="1370711"/>
                  <a:pt x="2707259" y="1375410"/>
                  <a:pt x="2716149" y="1375410"/>
                </a:cubicBezTo>
                <a:cubicBezTo>
                  <a:pt x="2725039" y="1375410"/>
                  <a:pt x="2738120" y="1370711"/>
                  <a:pt x="2755392" y="1361313"/>
                </a:cubicBezTo>
                <a:cubicBezTo>
                  <a:pt x="2772664" y="1351915"/>
                  <a:pt x="2781300" y="1339850"/>
                  <a:pt x="2781300" y="1325118"/>
                </a:cubicBezTo>
                <a:cubicBezTo>
                  <a:pt x="2781300" y="1310386"/>
                  <a:pt x="2773299" y="1286891"/>
                  <a:pt x="2757297" y="1254633"/>
                </a:cubicBezTo>
                <a:cubicBezTo>
                  <a:pt x="2741295" y="1222375"/>
                  <a:pt x="2723134" y="1206246"/>
                  <a:pt x="2702814" y="1206246"/>
                </a:cubicBezTo>
                <a:close/>
                <a:moveTo>
                  <a:pt x="1873758" y="1191006"/>
                </a:moveTo>
                <a:cubicBezTo>
                  <a:pt x="1862582" y="1191006"/>
                  <a:pt x="1850263" y="1197356"/>
                  <a:pt x="1836801" y="1210056"/>
                </a:cubicBezTo>
                <a:cubicBezTo>
                  <a:pt x="1823339" y="1222756"/>
                  <a:pt x="1816608" y="1234186"/>
                  <a:pt x="1816608" y="1244346"/>
                </a:cubicBezTo>
                <a:cubicBezTo>
                  <a:pt x="1816608" y="1248918"/>
                  <a:pt x="1819783" y="1256792"/>
                  <a:pt x="1826133" y="1267968"/>
                </a:cubicBezTo>
                <a:cubicBezTo>
                  <a:pt x="1832483" y="1279144"/>
                  <a:pt x="1841246" y="1292606"/>
                  <a:pt x="1852422" y="1308354"/>
                </a:cubicBezTo>
                <a:cubicBezTo>
                  <a:pt x="1863598" y="1324102"/>
                  <a:pt x="1872361" y="1334516"/>
                  <a:pt x="1878711" y="1339596"/>
                </a:cubicBezTo>
                <a:cubicBezTo>
                  <a:pt x="1885061" y="1344676"/>
                  <a:pt x="1891792" y="1347216"/>
                  <a:pt x="1898904" y="1347216"/>
                </a:cubicBezTo>
                <a:cubicBezTo>
                  <a:pt x="1911604" y="1347216"/>
                  <a:pt x="1924685" y="1341501"/>
                  <a:pt x="1938147" y="1330071"/>
                </a:cubicBezTo>
                <a:cubicBezTo>
                  <a:pt x="1951609" y="1318641"/>
                  <a:pt x="1958340" y="1304290"/>
                  <a:pt x="1958340" y="1287018"/>
                </a:cubicBezTo>
                <a:cubicBezTo>
                  <a:pt x="1958340" y="1278382"/>
                  <a:pt x="1954657" y="1269111"/>
                  <a:pt x="1947291" y="1259205"/>
                </a:cubicBezTo>
                <a:cubicBezTo>
                  <a:pt x="1939925" y="1249299"/>
                  <a:pt x="1933194" y="1239266"/>
                  <a:pt x="1927098" y="1229106"/>
                </a:cubicBezTo>
                <a:cubicBezTo>
                  <a:pt x="1921002" y="1218946"/>
                  <a:pt x="1913382" y="1210056"/>
                  <a:pt x="1904238" y="1202436"/>
                </a:cubicBezTo>
                <a:cubicBezTo>
                  <a:pt x="1895094" y="1194816"/>
                  <a:pt x="1884934" y="1191006"/>
                  <a:pt x="1873758" y="1191006"/>
                </a:cubicBezTo>
                <a:close/>
                <a:moveTo>
                  <a:pt x="2052066" y="1184148"/>
                </a:moveTo>
                <a:lnTo>
                  <a:pt x="2186940" y="1184148"/>
                </a:lnTo>
                <a:cubicBezTo>
                  <a:pt x="2192020" y="1184148"/>
                  <a:pt x="2194560" y="1187577"/>
                  <a:pt x="2194560" y="1194435"/>
                </a:cubicBezTo>
                <a:cubicBezTo>
                  <a:pt x="2194560" y="1201293"/>
                  <a:pt x="2194179" y="1205738"/>
                  <a:pt x="2193417" y="1207770"/>
                </a:cubicBezTo>
                <a:cubicBezTo>
                  <a:pt x="2192655" y="1209802"/>
                  <a:pt x="2190496" y="1210818"/>
                  <a:pt x="2186940" y="1210818"/>
                </a:cubicBezTo>
                <a:lnTo>
                  <a:pt x="2052066" y="1210818"/>
                </a:lnTo>
                <a:cubicBezTo>
                  <a:pt x="2049526" y="1210818"/>
                  <a:pt x="2047748" y="1209929"/>
                  <a:pt x="2046732" y="1208151"/>
                </a:cubicBezTo>
                <a:cubicBezTo>
                  <a:pt x="2045716" y="1206373"/>
                  <a:pt x="2045208" y="1201928"/>
                  <a:pt x="2045208" y="1194816"/>
                </a:cubicBezTo>
                <a:cubicBezTo>
                  <a:pt x="2045208" y="1187704"/>
                  <a:pt x="2047494" y="1184148"/>
                  <a:pt x="2052066" y="1184148"/>
                </a:cubicBezTo>
                <a:close/>
                <a:moveTo>
                  <a:pt x="269844" y="1164527"/>
                </a:moveTo>
                <a:cubicBezTo>
                  <a:pt x="268891" y="1163892"/>
                  <a:pt x="267462" y="1164082"/>
                  <a:pt x="265557" y="1165098"/>
                </a:cubicBezTo>
                <a:cubicBezTo>
                  <a:pt x="261747" y="1167130"/>
                  <a:pt x="258445" y="1168654"/>
                  <a:pt x="255651" y="1169670"/>
                </a:cubicBezTo>
                <a:cubicBezTo>
                  <a:pt x="252857" y="1170686"/>
                  <a:pt x="251460" y="1171702"/>
                  <a:pt x="251460" y="1172718"/>
                </a:cubicBezTo>
                <a:cubicBezTo>
                  <a:pt x="251460" y="1173734"/>
                  <a:pt x="257302" y="1180338"/>
                  <a:pt x="268986" y="1192530"/>
                </a:cubicBezTo>
                <a:cubicBezTo>
                  <a:pt x="270510" y="1192530"/>
                  <a:pt x="271272" y="1191260"/>
                  <a:pt x="271272" y="1188720"/>
                </a:cubicBezTo>
                <a:lnTo>
                  <a:pt x="271272" y="1168908"/>
                </a:lnTo>
                <a:cubicBezTo>
                  <a:pt x="271272" y="1166622"/>
                  <a:pt x="270796" y="1165162"/>
                  <a:pt x="269844" y="1164527"/>
                </a:cubicBezTo>
                <a:close/>
                <a:moveTo>
                  <a:pt x="115062" y="1127760"/>
                </a:moveTo>
                <a:cubicBezTo>
                  <a:pt x="95758" y="1127760"/>
                  <a:pt x="79756" y="1137285"/>
                  <a:pt x="67056" y="1156335"/>
                </a:cubicBezTo>
                <a:cubicBezTo>
                  <a:pt x="54356" y="1175385"/>
                  <a:pt x="48006" y="1194054"/>
                  <a:pt x="48006" y="1212342"/>
                </a:cubicBezTo>
                <a:cubicBezTo>
                  <a:pt x="48006" y="1219454"/>
                  <a:pt x="49149" y="1225931"/>
                  <a:pt x="51435" y="1231773"/>
                </a:cubicBezTo>
                <a:cubicBezTo>
                  <a:pt x="53721" y="1237615"/>
                  <a:pt x="56642" y="1242187"/>
                  <a:pt x="60198" y="1245489"/>
                </a:cubicBezTo>
                <a:cubicBezTo>
                  <a:pt x="63754" y="1248791"/>
                  <a:pt x="76708" y="1257554"/>
                  <a:pt x="99060" y="1271778"/>
                </a:cubicBezTo>
                <a:lnTo>
                  <a:pt x="144780" y="1299972"/>
                </a:lnTo>
                <a:cubicBezTo>
                  <a:pt x="152908" y="1305052"/>
                  <a:pt x="160020" y="1308608"/>
                  <a:pt x="166116" y="1310640"/>
                </a:cubicBezTo>
                <a:cubicBezTo>
                  <a:pt x="172212" y="1312672"/>
                  <a:pt x="178562" y="1313688"/>
                  <a:pt x="185166" y="1313688"/>
                </a:cubicBezTo>
                <a:cubicBezTo>
                  <a:pt x="203962" y="1313688"/>
                  <a:pt x="220472" y="1304925"/>
                  <a:pt x="234696" y="1287399"/>
                </a:cubicBezTo>
                <a:cubicBezTo>
                  <a:pt x="248920" y="1269873"/>
                  <a:pt x="256032" y="1252982"/>
                  <a:pt x="256032" y="1236726"/>
                </a:cubicBezTo>
                <a:cubicBezTo>
                  <a:pt x="256032" y="1228090"/>
                  <a:pt x="253873" y="1220089"/>
                  <a:pt x="249555" y="1212723"/>
                </a:cubicBezTo>
                <a:cubicBezTo>
                  <a:pt x="245237" y="1205357"/>
                  <a:pt x="236855" y="1196848"/>
                  <a:pt x="224409" y="1187196"/>
                </a:cubicBezTo>
                <a:cubicBezTo>
                  <a:pt x="211963" y="1177544"/>
                  <a:pt x="197866" y="1167638"/>
                  <a:pt x="182118" y="1157478"/>
                </a:cubicBezTo>
                <a:cubicBezTo>
                  <a:pt x="166370" y="1147318"/>
                  <a:pt x="153543" y="1139825"/>
                  <a:pt x="143637" y="1134999"/>
                </a:cubicBezTo>
                <a:cubicBezTo>
                  <a:pt x="133731" y="1130173"/>
                  <a:pt x="124206" y="1127760"/>
                  <a:pt x="115062" y="1127760"/>
                </a:cubicBezTo>
                <a:close/>
                <a:moveTo>
                  <a:pt x="2101596" y="1091184"/>
                </a:moveTo>
                <a:lnTo>
                  <a:pt x="2135124" y="1091184"/>
                </a:lnTo>
                <a:cubicBezTo>
                  <a:pt x="2140712" y="1091184"/>
                  <a:pt x="2143506" y="1096137"/>
                  <a:pt x="2143506" y="1106043"/>
                </a:cubicBezTo>
                <a:cubicBezTo>
                  <a:pt x="2143506" y="1115949"/>
                  <a:pt x="2140712" y="1120902"/>
                  <a:pt x="2135124" y="1120902"/>
                </a:cubicBezTo>
                <a:lnTo>
                  <a:pt x="2101596" y="1120902"/>
                </a:lnTo>
                <a:cubicBezTo>
                  <a:pt x="2098040" y="1120902"/>
                  <a:pt x="2095627" y="1120013"/>
                  <a:pt x="2094357" y="1118235"/>
                </a:cubicBezTo>
                <a:cubicBezTo>
                  <a:pt x="2093087" y="1116457"/>
                  <a:pt x="2092452" y="1111504"/>
                  <a:pt x="2092452" y="1103376"/>
                </a:cubicBezTo>
                <a:cubicBezTo>
                  <a:pt x="2092452" y="1095248"/>
                  <a:pt x="2095500" y="1091184"/>
                  <a:pt x="2101596" y="1091184"/>
                </a:cubicBezTo>
                <a:close/>
                <a:moveTo>
                  <a:pt x="398526" y="976122"/>
                </a:moveTo>
                <a:cubicBezTo>
                  <a:pt x="363982" y="976122"/>
                  <a:pt x="338582" y="978027"/>
                  <a:pt x="322326" y="981837"/>
                </a:cubicBezTo>
                <a:cubicBezTo>
                  <a:pt x="306070" y="985647"/>
                  <a:pt x="297942" y="992124"/>
                  <a:pt x="297942" y="1001268"/>
                </a:cubicBezTo>
                <a:cubicBezTo>
                  <a:pt x="297942" y="1006856"/>
                  <a:pt x="301752" y="1015746"/>
                  <a:pt x="309372" y="1027938"/>
                </a:cubicBezTo>
                <a:cubicBezTo>
                  <a:pt x="316992" y="1040130"/>
                  <a:pt x="320802" y="1054862"/>
                  <a:pt x="320802" y="1072134"/>
                </a:cubicBezTo>
                <a:cubicBezTo>
                  <a:pt x="320802" y="1089406"/>
                  <a:pt x="313944" y="1108710"/>
                  <a:pt x="300228" y="1130046"/>
                </a:cubicBezTo>
                <a:cubicBezTo>
                  <a:pt x="298196" y="1133602"/>
                  <a:pt x="297180" y="1141476"/>
                  <a:pt x="297180" y="1153668"/>
                </a:cubicBezTo>
                <a:lnTo>
                  <a:pt x="297180" y="1324356"/>
                </a:lnTo>
                <a:cubicBezTo>
                  <a:pt x="297180" y="1332484"/>
                  <a:pt x="298704" y="1338580"/>
                  <a:pt x="301752" y="1342644"/>
                </a:cubicBezTo>
                <a:cubicBezTo>
                  <a:pt x="311912" y="1354836"/>
                  <a:pt x="316992" y="1369314"/>
                  <a:pt x="316992" y="1386078"/>
                </a:cubicBezTo>
                <a:cubicBezTo>
                  <a:pt x="316992" y="1402842"/>
                  <a:pt x="312166" y="1421892"/>
                  <a:pt x="302514" y="1443228"/>
                </a:cubicBezTo>
                <a:cubicBezTo>
                  <a:pt x="298958" y="1450848"/>
                  <a:pt x="297180" y="1456690"/>
                  <a:pt x="297180" y="1460754"/>
                </a:cubicBezTo>
                <a:lnTo>
                  <a:pt x="297180" y="1488948"/>
                </a:lnTo>
                <a:cubicBezTo>
                  <a:pt x="297180" y="1530096"/>
                  <a:pt x="299212" y="1558163"/>
                  <a:pt x="303276" y="1573149"/>
                </a:cubicBezTo>
                <a:cubicBezTo>
                  <a:pt x="307340" y="1588135"/>
                  <a:pt x="317246" y="1598041"/>
                  <a:pt x="332994" y="1602867"/>
                </a:cubicBezTo>
                <a:cubicBezTo>
                  <a:pt x="348742" y="1607693"/>
                  <a:pt x="377190" y="1610106"/>
                  <a:pt x="418338" y="1610106"/>
                </a:cubicBezTo>
                <a:lnTo>
                  <a:pt x="653796" y="1610106"/>
                </a:lnTo>
                <a:cubicBezTo>
                  <a:pt x="674116" y="1610106"/>
                  <a:pt x="688467" y="1605661"/>
                  <a:pt x="696849" y="1596771"/>
                </a:cubicBezTo>
                <a:cubicBezTo>
                  <a:pt x="705231" y="1587881"/>
                  <a:pt x="709422" y="1571244"/>
                  <a:pt x="709422" y="1546860"/>
                </a:cubicBezTo>
                <a:cubicBezTo>
                  <a:pt x="709422" y="1522476"/>
                  <a:pt x="705358" y="1505839"/>
                  <a:pt x="697230" y="1496949"/>
                </a:cubicBezTo>
                <a:cubicBezTo>
                  <a:pt x="689102" y="1488059"/>
                  <a:pt x="674624" y="1483614"/>
                  <a:pt x="653796" y="1483614"/>
                </a:cubicBezTo>
                <a:lnTo>
                  <a:pt x="440436" y="1483614"/>
                </a:lnTo>
                <a:cubicBezTo>
                  <a:pt x="432308" y="1483614"/>
                  <a:pt x="428244" y="1479042"/>
                  <a:pt x="428244" y="1469898"/>
                </a:cubicBezTo>
                <a:lnTo>
                  <a:pt x="428244" y="1111758"/>
                </a:lnTo>
                <a:cubicBezTo>
                  <a:pt x="428244" y="1106170"/>
                  <a:pt x="429006" y="1102360"/>
                  <a:pt x="430530" y="1100328"/>
                </a:cubicBezTo>
                <a:cubicBezTo>
                  <a:pt x="432054" y="1098296"/>
                  <a:pt x="435356" y="1097280"/>
                  <a:pt x="440436" y="1097280"/>
                </a:cubicBezTo>
                <a:lnTo>
                  <a:pt x="653796" y="1097280"/>
                </a:lnTo>
                <a:cubicBezTo>
                  <a:pt x="676148" y="1097280"/>
                  <a:pt x="691007" y="1093089"/>
                  <a:pt x="698373" y="1084707"/>
                </a:cubicBezTo>
                <a:cubicBezTo>
                  <a:pt x="705739" y="1076325"/>
                  <a:pt x="709422" y="1060323"/>
                  <a:pt x="709422" y="1036701"/>
                </a:cubicBezTo>
                <a:cubicBezTo>
                  <a:pt x="709422" y="1013079"/>
                  <a:pt x="705612" y="997077"/>
                  <a:pt x="697992" y="988695"/>
                </a:cubicBezTo>
                <a:cubicBezTo>
                  <a:pt x="690372" y="980313"/>
                  <a:pt x="675640" y="976122"/>
                  <a:pt x="653796" y="976122"/>
                </a:cubicBezTo>
                <a:close/>
                <a:moveTo>
                  <a:pt x="1169670" y="965454"/>
                </a:moveTo>
                <a:cubicBezTo>
                  <a:pt x="1148842" y="965454"/>
                  <a:pt x="1132840" y="969645"/>
                  <a:pt x="1121664" y="978027"/>
                </a:cubicBezTo>
                <a:cubicBezTo>
                  <a:pt x="1110488" y="986409"/>
                  <a:pt x="1104900" y="997585"/>
                  <a:pt x="1104900" y="1011555"/>
                </a:cubicBezTo>
                <a:cubicBezTo>
                  <a:pt x="1104900" y="1025525"/>
                  <a:pt x="1105281" y="1034161"/>
                  <a:pt x="1106043" y="1037463"/>
                </a:cubicBezTo>
                <a:cubicBezTo>
                  <a:pt x="1106805" y="1040765"/>
                  <a:pt x="1108202" y="1042924"/>
                  <a:pt x="1110234" y="1043940"/>
                </a:cubicBezTo>
                <a:cubicBezTo>
                  <a:pt x="1125474" y="1048004"/>
                  <a:pt x="1136269" y="1056386"/>
                  <a:pt x="1142619" y="1069086"/>
                </a:cubicBezTo>
                <a:cubicBezTo>
                  <a:pt x="1148969" y="1081786"/>
                  <a:pt x="1152144" y="1101471"/>
                  <a:pt x="1152144" y="1128141"/>
                </a:cubicBezTo>
                <a:cubicBezTo>
                  <a:pt x="1152144" y="1154811"/>
                  <a:pt x="1145286" y="1174750"/>
                  <a:pt x="1131570" y="1187958"/>
                </a:cubicBezTo>
                <a:cubicBezTo>
                  <a:pt x="1124966" y="1194562"/>
                  <a:pt x="1121664" y="1199261"/>
                  <a:pt x="1121664" y="1202055"/>
                </a:cubicBezTo>
                <a:cubicBezTo>
                  <a:pt x="1121664" y="1204849"/>
                  <a:pt x="1122934" y="1207262"/>
                  <a:pt x="1125474" y="1209294"/>
                </a:cubicBezTo>
                <a:cubicBezTo>
                  <a:pt x="1138174" y="1216914"/>
                  <a:pt x="1147445" y="1229995"/>
                  <a:pt x="1153287" y="1248537"/>
                </a:cubicBezTo>
                <a:cubicBezTo>
                  <a:pt x="1159129" y="1267079"/>
                  <a:pt x="1162050" y="1282446"/>
                  <a:pt x="1162050" y="1294638"/>
                </a:cubicBezTo>
                <a:cubicBezTo>
                  <a:pt x="1162050" y="1324102"/>
                  <a:pt x="1146810" y="1346962"/>
                  <a:pt x="1116330" y="1363218"/>
                </a:cubicBezTo>
                <a:cubicBezTo>
                  <a:pt x="1102106" y="1370838"/>
                  <a:pt x="1094994" y="1376934"/>
                  <a:pt x="1094994" y="1381506"/>
                </a:cubicBezTo>
                <a:lnTo>
                  <a:pt x="1094994" y="1561338"/>
                </a:lnTo>
                <a:cubicBezTo>
                  <a:pt x="1094994" y="1581150"/>
                  <a:pt x="1098296" y="1593850"/>
                  <a:pt x="1104900" y="1599438"/>
                </a:cubicBezTo>
                <a:cubicBezTo>
                  <a:pt x="1111504" y="1605026"/>
                  <a:pt x="1122553" y="1607820"/>
                  <a:pt x="1138047" y="1607820"/>
                </a:cubicBezTo>
                <a:cubicBezTo>
                  <a:pt x="1153541" y="1607820"/>
                  <a:pt x="1161288" y="1604772"/>
                  <a:pt x="1161288" y="1598676"/>
                </a:cubicBezTo>
                <a:cubicBezTo>
                  <a:pt x="1161288" y="1595120"/>
                  <a:pt x="1157224" y="1586865"/>
                  <a:pt x="1149096" y="1573911"/>
                </a:cubicBezTo>
                <a:cubicBezTo>
                  <a:pt x="1140968" y="1560957"/>
                  <a:pt x="1136904" y="1547368"/>
                  <a:pt x="1136904" y="1533144"/>
                </a:cubicBezTo>
                <a:cubicBezTo>
                  <a:pt x="1136904" y="1506728"/>
                  <a:pt x="1158494" y="1477010"/>
                  <a:pt x="1201674" y="1443990"/>
                </a:cubicBezTo>
                <a:cubicBezTo>
                  <a:pt x="1206246" y="1440434"/>
                  <a:pt x="1208532" y="1436878"/>
                  <a:pt x="1208532" y="1433322"/>
                </a:cubicBezTo>
                <a:cubicBezTo>
                  <a:pt x="1208532" y="1426718"/>
                  <a:pt x="1199896" y="1410716"/>
                  <a:pt x="1182624" y="1385316"/>
                </a:cubicBezTo>
                <a:cubicBezTo>
                  <a:pt x="1169924" y="1366520"/>
                  <a:pt x="1163574" y="1349756"/>
                  <a:pt x="1163574" y="1335024"/>
                </a:cubicBezTo>
                <a:cubicBezTo>
                  <a:pt x="1163574" y="1320292"/>
                  <a:pt x="1173226" y="1302512"/>
                  <a:pt x="1192530" y="1281684"/>
                </a:cubicBezTo>
                <a:cubicBezTo>
                  <a:pt x="1211834" y="1260856"/>
                  <a:pt x="1232662" y="1250442"/>
                  <a:pt x="1255014" y="1250442"/>
                </a:cubicBezTo>
                <a:cubicBezTo>
                  <a:pt x="1267206" y="1250442"/>
                  <a:pt x="1279144" y="1253109"/>
                  <a:pt x="1290828" y="1258443"/>
                </a:cubicBezTo>
                <a:cubicBezTo>
                  <a:pt x="1302512" y="1263777"/>
                  <a:pt x="1311656" y="1270381"/>
                  <a:pt x="1318260" y="1278255"/>
                </a:cubicBezTo>
                <a:cubicBezTo>
                  <a:pt x="1324864" y="1286129"/>
                  <a:pt x="1329817" y="1290955"/>
                  <a:pt x="1333119" y="1292733"/>
                </a:cubicBezTo>
                <a:cubicBezTo>
                  <a:pt x="1336421" y="1294511"/>
                  <a:pt x="1341628" y="1295400"/>
                  <a:pt x="1348740" y="1295400"/>
                </a:cubicBezTo>
                <a:cubicBezTo>
                  <a:pt x="1355852" y="1295400"/>
                  <a:pt x="1359408" y="1297305"/>
                  <a:pt x="1359408" y="1301115"/>
                </a:cubicBezTo>
                <a:cubicBezTo>
                  <a:pt x="1359408" y="1304925"/>
                  <a:pt x="1356487" y="1311783"/>
                  <a:pt x="1350645" y="1321689"/>
                </a:cubicBezTo>
                <a:cubicBezTo>
                  <a:pt x="1344803" y="1331595"/>
                  <a:pt x="1340993" y="1336548"/>
                  <a:pt x="1339215" y="1336548"/>
                </a:cubicBezTo>
                <a:cubicBezTo>
                  <a:pt x="1337437" y="1336548"/>
                  <a:pt x="1335786" y="1335532"/>
                  <a:pt x="1334262" y="1333500"/>
                </a:cubicBezTo>
                <a:cubicBezTo>
                  <a:pt x="1318006" y="1309116"/>
                  <a:pt x="1304163" y="1292860"/>
                  <a:pt x="1292733" y="1284732"/>
                </a:cubicBezTo>
                <a:cubicBezTo>
                  <a:pt x="1281303" y="1276604"/>
                  <a:pt x="1268476" y="1272540"/>
                  <a:pt x="1254252" y="1272540"/>
                </a:cubicBezTo>
                <a:cubicBezTo>
                  <a:pt x="1240028" y="1272540"/>
                  <a:pt x="1225169" y="1280033"/>
                  <a:pt x="1209675" y="1295019"/>
                </a:cubicBezTo>
                <a:cubicBezTo>
                  <a:pt x="1194181" y="1310005"/>
                  <a:pt x="1186434" y="1323467"/>
                  <a:pt x="1186434" y="1335405"/>
                </a:cubicBezTo>
                <a:cubicBezTo>
                  <a:pt x="1186434" y="1347343"/>
                  <a:pt x="1193419" y="1363853"/>
                  <a:pt x="1207389" y="1384935"/>
                </a:cubicBezTo>
                <a:cubicBezTo>
                  <a:pt x="1221359" y="1406017"/>
                  <a:pt x="1230884" y="1419352"/>
                  <a:pt x="1235964" y="1424940"/>
                </a:cubicBezTo>
                <a:cubicBezTo>
                  <a:pt x="1241044" y="1430528"/>
                  <a:pt x="1243584" y="1434211"/>
                  <a:pt x="1243584" y="1435989"/>
                </a:cubicBezTo>
                <a:cubicBezTo>
                  <a:pt x="1243584" y="1437767"/>
                  <a:pt x="1241806" y="1439926"/>
                  <a:pt x="1238250" y="1442466"/>
                </a:cubicBezTo>
                <a:cubicBezTo>
                  <a:pt x="1205738" y="1467866"/>
                  <a:pt x="1184529" y="1486535"/>
                  <a:pt x="1174623" y="1498473"/>
                </a:cubicBezTo>
                <a:cubicBezTo>
                  <a:pt x="1164717" y="1510411"/>
                  <a:pt x="1159764" y="1522984"/>
                  <a:pt x="1159764" y="1536192"/>
                </a:cubicBezTo>
                <a:cubicBezTo>
                  <a:pt x="1159764" y="1549400"/>
                  <a:pt x="1166749" y="1564767"/>
                  <a:pt x="1180719" y="1582293"/>
                </a:cubicBezTo>
                <a:cubicBezTo>
                  <a:pt x="1194689" y="1599819"/>
                  <a:pt x="1211834" y="1608582"/>
                  <a:pt x="1232154" y="1608582"/>
                </a:cubicBezTo>
                <a:cubicBezTo>
                  <a:pt x="1252474" y="1608582"/>
                  <a:pt x="1274064" y="1599184"/>
                  <a:pt x="1296924" y="1580388"/>
                </a:cubicBezTo>
                <a:lnTo>
                  <a:pt x="1335024" y="1549146"/>
                </a:lnTo>
                <a:cubicBezTo>
                  <a:pt x="1337564" y="1547114"/>
                  <a:pt x="1339596" y="1546098"/>
                  <a:pt x="1341120" y="1546098"/>
                </a:cubicBezTo>
                <a:cubicBezTo>
                  <a:pt x="1342644" y="1546098"/>
                  <a:pt x="1343914" y="1546606"/>
                  <a:pt x="1344930" y="1547622"/>
                </a:cubicBezTo>
                <a:cubicBezTo>
                  <a:pt x="1360678" y="1563370"/>
                  <a:pt x="1379855" y="1577213"/>
                  <a:pt x="1402461" y="1589151"/>
                </a:cubicBezTo>
                <a:cubicBezTo>
                  <a:pt x="1425067" y="1601089"/>
                  <a:pt x="1442720" y="1607058"/>
                  <a:pt x="1455420" y="1607058"/>
                </a:cubicBezTo>
                <a:cubicBezTo>
                  <a:pt x="1471168" y="1607058"/>
                  <a:pt x="1485900" y="1598549"/>
                  <a:pt x="1499616" y="1581531"/>
                </a:cubicBezTo>
                <a:cubicBezTo>
                  <a:pt x="1513332" y="1564513"/>
                  <a:pt x="1520190" y="1548892"/>
                  <a:pt x="1520190" y="1534668"/>
                </a:cubicBezTo>
                <a:cubicBezTo>
                  <a:pt x="1520190" y="1512316"/>
                  <a:pt x="1504188" y="1490472"/>
                  <a:pt x="1472184" y="1469136"/>
                </a:cubicBezTo>
                <a:cubicBezTo>
                  <a:pt x="1459992" y="1461516"/>
                  <a:pt x="1450086" y="1454277"/>
                  <a:pt x="1442466" y="1447419"/>
                </a:cubicBezTo>
                <a:cubicBezTo>
                  <a:pt x="1434846" y="1440561"/>
                  <a:pt x="1431036" y="1436624"/>
                  <a:pt x="1431036" y="1435608"/>
                </a:cubicBezTo>
                <a:cubicBezTo>
                  <a:pt x="1431036" y="1434592"/>
                  <a:pt x="1431798" y="1433068"/>
                  <a:pt x="1433322" y="1431036"/>
                </a:cubicBezTo>
                <a:cubicBezTo>
                  <a:pt x="1444498" y="1413256"/>
                  <a:pt x="1457325" y="1390142"/>
                  <a:pt x="1471803" y="1361694"/>
                </a:cubicBezTo>
                <a:cubicBezTo>
                  <a:pt x="1486281" y="1333246"/>
                  <a:pt x="1495933" y="1307465"/>
                  <a:pt x="1500759" y="1284351"/>
                </a:cubicBezTo>
                <a:cubicBezTo>
                  <a:pt x="1505585" y="1261237"/>
                  <a:pt x="1507998" y="1243838"/>
                  <a:pt x="1507998" y="1232154"/>
                </a:cubicBezTo>
                <a:cubicBezTo>
                  <a:pt x="1507998" y="1220470"/>
                  <a:pt x="1501140" y="1214628"/>
                  <a:pt x="1487424" y="1214628"/>
                </a:cubicBezTo>
                <a:cubicBezTo>
                  <a:pt x="1481328" y="1214628"/>
                  <a:pt x="1473454" y="1216660"/>
                  <a:pt x="1463802" y="1220724"/>
                </a:cubicBezTo>
                <a:cubicBezTo>
                  <a:pt x="1454150" y="1224788"/>
                  <a:pt x="1441958" y="1226820"/>
                  <a:pt x="1427226" y="1226820"/>
                </a:cubicBezTo>
                <a:lnTo>
                  <a:pt x="1325118" y="1226820"/>
                </a:lnTo>
                <a:cubicBezTo>
                  <a:pt x="1295146" y="1226820"/>
                  <a:pt x="1275588" y="1219200"/>
                  <a:pt x="1266444" y="1203960"/>
                </a:cubicBezTo>
                <a:cubicBezTo>
                  <a:pt x="1259332" y="1192276"/>
                  <a:pt x="1253871" y="1186434"/>
                  <a:pt x="1250061" y="1186434"/>
                </a:cubicBezTo>
                <a:cubicBezTo>
                  <a:pt x="1246251" y="1186434"/>
                  <a:pt x="1244346" y="1183640"/>
                  <a:pt x="1244346" y="1178052"/>
                </a:cubicBezTo>
                <a:lnTo>
                  <a:pt x="1244346" y="1092708"/>
                </a:lnTo>
                <a:cubicBezTo>
                  <a:pt x="1244346" y="1086104"/>
                  <a:pt x="1245362" y="1082040"/>
                  <a:pt x="1247394" y="1080516"/>
                </a:cubicBezTo>
                <a:cubicBezTo>
                  <a:pt x="1249426" y="1078992"/>
                  <a:pt x="1253744" y="1078230"/>
                  <a:pt x="1260348" y="1078230"/>
                </a:cubicBezTo>
                <a:lnTo>
                  <a:pt x="1341120" y="1078230"/>
                </a:lnTo>
                <a:cubicBezTo>
                  <a:pt x="1344676" y="1078230"/>
                  <a:pt x="1347089" y="1079119"/>
                  <a:pt x="1348359" y="1080897"/>
                </a:cubicBezTo>
                <a:cubicBezTo>
                  <a:pt x="1349629" y="1082675"/>
                  <a:pt x="1350264" y="1086104"/>
                  <a:pt x="1350264" y="1091184"/>
                </a:cubicBezTo>
                <a:cubicBezTo>
                  <a:pt x="1350264" y="1096264"/>
                  <a:pt x="1349248" y="1099693"/>
                  <a:pt x="1347216" y="1101471"/>
                </a:cubicBezTo>
                <a:cubicBezTo>
                  <a:pt x="1345184" y="1103249"/>
                  <a:pt x="1340612" y="1104138"/>
                  <a:pt x="1333500" y="1104138"/>
                </a:cubicBezTo>
                <a:lnTo>
                  <a:pt x="1302258" y="1102614"/>
                </a:lnTo>
                <a:cubicBezTo>
                  <a:pt x="1290574" y="1102614"/>
                  <a:pt x="1282446" y="1106297"/>
                  <a:pt x="1277874" y="1113663"/>
                </a:cubicBezTo>
                <a:cubicBezTo>
                  <a:pt x="1273302" y="1121029"/>
                  <a:pt x="1271016" y="1133729"/>
                  <a:pt x="1271016" y="1151763"/>
                </a:cubicBezTo>
                <a:cubicBezTo>
                  <a:pt x="1271016" y="1169797"/>
                  <a:pt x="1275334" y="1183259"/>
                  <a:pt x="1283970" y="1192149"/>
                </a:cubicBezTo>
                <a:cubicBezTo>
                  <a:pt x="1292606" y="1201039"/>
                  <a:pt x="1306322" y="1205484"/>
                  <a:pt x="1325118" y="1205484"/>
                </a:cubicBezTo>
                <a:lnTo>
                  <a:pt x="1427226" y="1205484"/>
                </a:lnTo>
                <a:cubicBezTo>
                  <a:pt x="1439926" y="1205484"/>
                  <a:pt x="1450086" y="1203452"/>
                  <a:pt x="1457706" y="1199388"/>
                </a:cubicBezTo>
                <a:cubicBezTo>
                  <a:pt x="1465326" y="1195324"/>
                  <a:pt x="1470914" y="1189355"/>
                  <a:pt x="1474470" y="1181481"/>
                </a:cubicBezTo>
                <a:cubicBezTo>
                  <a:pt x="1478026" y="1173607"/>
                  <a:pt x="1481836" y="1154303"/>
                  <a:pt x="1485900" y="1123569"/>
                </a:cubicBezTo>
                <a:cubicBezTo>
                  <a:pt x="1489964" y="1092835"/>
                  <a:pt x="1491996" y="1063498"/>
                  <a:pt x="1491996" y="1035558"/>
                </a:cubicBezTo>
                <a:cubicBezTo>
                  <a:pt x="1491996" y="988822"/>
                  <a:pt x="1464818" y="965454"/>
                  <a:pt x="1410462" y="965454"/>
                </a:cubicBezTo>
                <a:close/>
                <a:moveTo>
                  <a:pt x="162306" y="954024"/>
                </a:moveTo>
                <a:cubicBezTo>
                  <a:pt x="144018" y="954024"/>
                  <a:pt x="126873" y="962914"/>
                  <a:pt x="110871" y="980694"/>
                </a:cubicBezTo>
                <a:cubicBezTo>
                  <a:pt x="94869" y="998474"/>
                  <a:pt x="86868" y="1014349"/>
                  <a:pt x="86868" y="1028319"/>
                </a:cubicBezTo>
                <a:cubicBezTo>
                  <a:pt x="86868" y="1042289"/>
                  <a:pt x="94234" y="1054862"/>
                  <a:pt x="108966" y="1066038"/>
                </a:cubicBezTo>
                <a:cubicBezTo>
                  <a:pt x="142494" y="1091946"/>
                  <a:pt x="170434" y="1114806"/>
                  <a:pt x="192786" y="1134618"/>
                </a:cubicBezTo>
                <a:cubicBezTo>
                  <a:pt x="202438" y="1144270"/>
                  <a:pt x="213868" y="1149096"/>
                  <a:pt x="227076" y="1149096"/>
                </a:cubicBezTo>
                <a:cubicBezTo>
                  <a:pt x="243840" y="1149096"/>
                  <a:pt x="259461" y="1140714"/>
                  <a:pt x="273939" y="1123950"/>
                </a:cubicBezTo>
                <a:cubicBezTo>
                  <a:pt x="288417" y="1107186"/>
                  <a:pt x="295656" y="1089406"/>
                  <a:pt x="295656" y="1070610"/>
                </a:cubicBezTo>
                <a:cubicBezTo>
                  <a:pt x="295656" y="1060958"/>
                  <a:pt x="293497" y="1051814"/>
                  <a:pt x="289179" y="1043178"/>
                </a:cubicBezTo>
                <a:cubicBezTo>
                  <a:pt x="284861" y="1034542"/>
                  <a:pt x="276352" y="1024636"/>
                  <a:pt x="263652" y="1013460"/>
                </a:cubicBezTo>
                <a:cubicBezTo>
                  <a:pt x="250952" y="1002284"/>
                  <a:pt x="238125" y="992124"/>
                  <a:pt x="225171" y="982980"/>
                </a:cubicBezTo>
                <a:cubicBezTo>
                  <a:pt x="212217" y="973836"/>
                  <a:pt x="200787" y="966724"/>
                  <a:pt x="190881" y="961644"/>
                </a:cubicBezTo>
                <a:cubicBezTo>
                  <a:pt x="180975" y="956564"/>
                  <a:pt x="171450" y="954024"/>
                  <a:pt x="162306" y="954024"/>
                </a:cubicBezTo>
                <a:close/>
                <a:moveTo>
                  <a:pt x="3099054" y="944880"/>
                </a:moveTo>
                <a:cubicBezTo>
                  <a:pt x="3091942" y="944880"/>
                  <a:pt x="3082798" y="945642"/>
                  <a:pt x="3071622" y="947166"/>
                </a:cubicBezTo>
                <a:cubicBezTo>
                  <a:pt x="3006598" y="956818"/>
                  <a:pt x="2933192" y="961644"/>
                  <a:pt x="2851404" y="961644"/>
                </a:cubicBezTo>
                <a:cubicBezTo>
                  <a:pt x="2816352" y="961644"/>
                  <a:pt x="2792222" y="968121"/>
                  <a:pt x="2779014" y="981075"/>
                </a:cubicBezTo>
                <a:cubicBezTo>
                  <a:pt x="2765806" y="994029"/>
                  <a:pt x="2759202" y="1007491"/>
                  <a:pt x="2759202" y="1021461"/>
                </a:cubicBezTo>
                <a:cubicBezTo>
                  <a:pt x="2759202" y="1035431"/>
                  <a:pt x="2763012" y="1043940"/>
                  <a:pt x="2770632" y="1046988"/>
                </a:cubicBezTo>
                <a:cubicBezTo>
                  <a:pt x="2798572" y="1057656"/>
                  <a:pt x="2812542" y="1085850"/>
                  <a:pt x="2812542" y="1131570"/>
                </a:cubicBezTo>
                <a:cubicBezTo>
                  <a:pt x="2812542" y="1150366"/>
                  <a:pt x="2809113" y="1166749"/>
                  <a:pt x="2802255" y="1180719"/>
                </a:cubicBezTo>
                <a:cubicBezTo>
                  <a:pt x="2795397" y="1194689"/>
                  <a:pt x="2786126" y="1204722"/>
                  <a:pt x="2774442" y="1210818"/>
                </a:cubicBezTo>
                <a:cubicBezTo>
                  <a:pt x="2769362" y="1213358"/>
                  <a:pt x="2766822" y="1215898"/>
                  <a:pt x="2766822" y="1218438"/>
                </a:cubicBezTo>
                <a:cubicBezTo>
                  <a:pt x="2766822" y="1220978"/>
                  <a:pt x="2768092" y="1224026"/>
                  <a:pt x="2770632" y="1227582"/>
                </a:cubicBezTo>
                <a:cubicBezTo>
                  <a:pt x="2779776" y="1243330"/>
                  <a:pt x="2788285" y="1261110"/>
                  <a:pt x="2796159" y="1280922"/>
                </a:cubicBezTo>
                <a:cubicBezTo>
                  <a:pt x="2804033" y="1300734"/>
                  <a:pt x="2807970" y="1316736"/>
                  <a:pt x="2807970" y="1328928"/>
                </a:cubicBezTo>
                <a:cubicBezTo>
                  <a:pt x="2807970" y="1353312"/>
                  <a:pt x="2791968" y="1372616"/>
                  <a:pt x="2759964" y="1386840"/>
                </a:cubicBezTo>
                <a:cubicBezTo>
                  <a:pt x="2755392" y="1388872"/>
                  <a:pt x="2752090" y="1391285"/>
                  <a:pt x="2750058" y="1394079"/>
                </a:cubicBezTo>
                <a:cubicBezTo>
                  <a:pt x="2748026" y="1396873"/>
                  <a:pt x="2745994" y="1402334"/>
                  <a:pt x="2743962" y="1410462"/>
                </a:cubicBezTo>
                <a:cubicBezTo>
                  <a:pt x="2735326" y="1440434"/>
                  <a:pt x="2725166" y="1469136"/>
                  <a:pt x="2713482" y="1496568"/>
                </a:cubicBezTo>
                <a:cubicBezTo>
                  <a:pt x="2706370" y="1511808"/>
                  <a:pt x="2702814" y="1526794"/>
                  <a:pt x="2702814" y="1541526"/>
                </a:cubicBezTo>
                <a:cubicBezTo>
                  <a:pt x="2702814" y="1556258"/>
                  <a:pt x="2710434" y="1571371"/>
                  <a:pt x="2725674" y="1586865"/>
                </a:cubicBezTo>
                <a:cubicBezTo>
                  <a:pt x="2740914" y="1602359"/>
                  <a:pt x="2759964" y="1610106"/>
                  <a:pt x="2782824" y="1610106"/>
                </a:cubicBezTo>
                <a:cubicBezTo>
                  <a:pt x="2805684" y="1610106"/>
                  <a:pt x="2817114" y="1607566"/>
                  <a:pt x="2817114" y="1602486"/>
                </a:cubicBezTo>
                <a:cubicBezTo>
                  <a:pt x="2817114" y="1599946"/>
                  <a:pt x="2815082" y="1596136"/>
                  <a:pt x="2811018" y="1591056"/>
                </a:cubicBezTo>
                <a:cubicBezTo>
                  <a:pt x="2796794" y="1572768"/>
                  <a:pt x="2789682" y="1553464"/>
                  <a:pt x="2789682" y="1533144"/>
                </a:cubicBezTo>
                <a:cubicBezTo>
                  <a:pt x="2789682" y="1512824"/>
                  <a:pt x="2794635" y="1496314"/>
                  <a:pt x="2804541" y="1483614"/>
                </a:cubicBezTo>
                <a:cubicBezTo>
                  <a:pt x="2814447" y="1470914"/>
                  <a:pt x="2831338" y="1455928"/>
                  <a:pt x="2855214" y="1438656"/>
                </a:cubicBezTo>
                <a:cubicBezTo>
                  <a:pt x="2866898" y="1430020"/>
                  <a:pt x="2872740" y="1422146"/>
                  <a:pt x="2872740" y="1415034"/>
                </a:cubicBezTo>
                <a:cubicBezTo>
                  <a:pt x="2872740" y="1410970"/>
                  <a:pt x="2869565" y="1403604"/>
                  <a:pt x="2863215" y="1392936"/>
                </a:cubicBezTo>
                <a:cubicBezTo>
                  <a:pt x="2856865" y="1382268"/>
                  <a:pt x="2850515" y="1367917"/>
                  <a:pt x="2844165" y="1349883"/>
                </a:cubicBezTo>
                <a:cubicBezTo>
                  <a:pt x="2837815" y="1331849"/>
                  <a:pt x="2834640" y="1316990"/>
                  <a:pt x="2834640" y="1305306"/>
                </a:cubicBezTo>
                <a:cubicBezTo>
                  <a:pt x="2834640" y="1282954"/>
                  <a:pt x="2845308" y="1264793"/>
                  <a:pt x="2866644" y="1250823"/>
                </a:cubicBezTo>
                <a:cubicBezTo>
                  <a:pt x="2887980" y="1236853"/>
                  <a:pt x="2907411" y="1229868"/>
                  <a:pt x="2924937" y="1229868"/>
                </a:cubicBezTo>
                <a:cubicBezTo>
                  <a:pt x="2942463" y="1229868"/>
                  <a:pt x="2955798" y="1233932"/>
                  <a:pt x="2964942" y="1242060"/>
                </a:cubicBezTo>
                <a:cubicBezTo>
                  <a:pt x="2979674" y="1255776"/>
                  <a:pt x="2989072" y="1263269"/>
                  <a:pt x="2993136" y="1264539"/>
                </a:cubicBezTo>
                <a:cubicBezTo>
                  <a:pt x="2997200" y="1265809"/>
                  <a:pt x="2999232" y="1269238"/>
                  <a:pt x="2999232" y="1274826"/>
                </a:cubicBezTo>
                <a:cubicBezTo>
                  <a:pt x="2999232" y="1280414"/>
                  <a:pt x="2997581" y="1287272"/>
                  <a:pt x="2994279" y="1295400"/>
                </a:cubicBezTo>
                <a:cubicBezTo>
                  <a:pt x="2990977" y="1303528"/>
                  <a:pt x="2988056" y="1307592"/>
                  <a:pt x="2985516" y="1307592"/>
                </a:cubicBezTo>
                <a:cubicBezTo>
                  <a:pt x="2982976" y="1307592"/>
                  <a:pt x="2980944" y="1305814"/>
                  <a:pt x="2979420" y="1302258"/>
                </a:cubicBezTo>
                <a:cubicBezTo>
                  <a:pt x="2964688" y="1270762"/>
                  <a:pt x="2945892" y="1255014"/>
                  <a:pt x="2923032" y="1255014"/>
                </a:cubicBezTo>
                <a:cubicBezTo>
                  <a:pt x="2911348" y="1255014"/>
                  <a:pt x="2898013" y="1260094"/>
                  <a:pt x="2883027" y="1270254"/>
                </a:cubicBezTo>
                <a:cubicBezTo>
                  <a:pt x="2868041" y="1280414"/>
                  <a:pt x="2860548" y="1293114"/>
                  <a:pt x="2860548" y="1308354"/>
                </a:cubicBezTo>
                <a:cubicBezTo>
                  <a:pt x="2860548" y="1330198"/>
                  <a:pt x="2874518" y="1364488"/>
                  <a:pt x="2902458" y="1411224"/>
                </a:cubicBezTo>
                <a:cubicBezTo>
                  <a:pt x="2904490" y="1414272"/>
                  <a:pt x="2905506" y="1416812"/>
                  <a:pt x="2905506" y="1418844"/>
                </a:cubicBezTo>
                <a:cubicBezTo>
                  <a:pt x="2905506" y="1427480"/>
                  <a:pt x="2881884" y="1450594"/>
                  <a:pt x="2834640" y="1488186"/>
                </a:cubicBezTo>
                <a:cubicBezTo>
                  <a:pt x="2820924" y="1498854"/>
                  <a:pt x="2814066" y="1513586"/>
                  <a:pt x="2814066" y="1532382"/>
                </a:cubicBezTo>
                <a:cubicBezTo>
                  <a:pt x="2814066" y="1551178"/>
                  <a:pt x="2822575" y="1569339"/>
                  <a:pt x="2839593" y="1586865"/>
                </a:cubicBezTo>
                <a:cubicBezTo>
                  <a:pt x="2856611" y="1604391"/>
                  <a:pt x="2872359" y="1613154"/>
                  <a:pt x="2886837" y="1613154"/>
                </a:cubicBezTo>
                <a:cubicBezTo>
                  <a:pt x="2901315" y="1613154"/>
                  <a:pt x="2915158" y="1608455"/>
                  <a:pt x="2928366" y="1599057"/>
                </a:cubicBezTo>
                <a:cubicBezTo>
                  <a:pt x="2941574" y="1589659"/>
                  <a:pt x="2960624" y="1573276"/>
                  <a:pt x="2985516" y="1549908"/>
                </a:cubicBezTo>
                <a:cubicBezTo>
                  <a:pt x="2987548" y="1548384"/>
                  <a:pt x="2990088" y="1547622"/>
                  <a:pt x="2993136" y="1547622"/>
                </a:cubicBezTo>
                <a:cubicBezTo>
                  <a:pt x="2996184" y="1547622"/>
                  <a:pt x="2998470" y="1548384"/>
                  <a:pt x="2999994" y="1549908"/>
                </a:cubicBezTo>
                <a:cubicBezTo>
                  <a:pt x="3037078" y="1583944"/>
                  <a:pt x="3067812" y="1600962"/>
                  <a:pt x="3092196" y="1600962"/>
                </a:cubicBezTo>
                <a:cubicBezTo>
                  <a:pt x="3110484" y="1600962"/>
                  <a:pt x="3126359" y="1591691"/>
                  <a:pt x="3139821" y="1573149"/>
                </a:cubicBezTo>
                <a:cubicBezTo>
                  <a:pt x="3153283" y="1554607"/>
                  <a:pt x="3160014" y="1536446"/>
                  <a:pt x="3160014" y="1518666"/>
                </a:cubicBezTo>
                <a:cubicBezTo>
                  <a:pt x="3160014" y="1497330"/>
                  <a:pt x="3151124" y="1481328"/>
                  <a:pt x="3133344" y="1470660"/>
                </a:cubicBezTo>
                <a:cubicBezTo>
                  <a:pt x="3123184" y="1465072"/>
                  <a:pt x="3112643" y="1457452"/>
                  <a:pt x="3101721" y="1447800"/>
                </a:cubicBezTo>
                <a:cubicBezTo>
                  <a:pt x="3090799" y="1438148"/>
                  <a:pt x="3084957" y="1432687"/>
                  <a:pt x="3084195" y="1431417"/>
                </a:cubicBezTo>
                <a:cubicBezTo>
                  <a:pt x="3083433" y="1430147"/>
                  <a:pt x="3083052" y="1428496"/>
                  <a:pt x="3083052" y="1426464"/>
                </a:cubicBezTo>
                <a:cubicBezTo>
                  <a:pt x="3083052" y="1424432"/>
                  <a:pt x="3084322" y="1421130"/>
                  <a:pt x="3086862" y="1416558"/>
                </a:cubicBezTo>
                <a:cubicBezTo>
                  <a:pt x="3102102" y="1387602"/>
                  <a:pt x="3113532" y="1352423"/>
                  <a:pt x="3121152" y="1311021"/>
                </a:cubicBezTo>
                <a:cubicBezTo>
                  <a:pt x="3128772" y="1269619"/>
                  <a:pt x="3132582" y="1236472"/>
                  <a:pt x="3132582" y="1211580"/>
                </a:cubicBezTo>
                <a:cubicBezTo>
                  <a:pt x="3132582" y="1186688"/>
                  <a:pt x="3125724" y="1167765"/>
                  <a:pt x="3112008" y="1154811"/>
                </a:cubicBezTo>
                <a:cubicBezTo>
                  <a:pt x="3098292" y="1141857"/>
                  <a:pt x="3077210" y="1135380"/>
                  <a:pt x="3048762" y="1135380"/>
                </a:cubicBezTo>
                <a:lnTo>
                  <a:pt x="2909316" y="1135380"/>
                </a:lnTo>
                <a:cubicBezTo>
                  <a:pt x="2901188" y="1135380"/>
                  <a:pt x="2897124" y="1131062"/>
                  <a:pt x="2897124" y="1122426"/>
                </a:cubicBezTo>
                <a:cubicBezTo>
                  <a:pt x="2897124" y="1112266"/>
                  <a:pt x="2901188" y="1107186"/>
                  <a:pt x="2909316" y="1107186"/>
                </a:cubicBezTo>
                <a:cubicBezTo>
                  <a:pt x="2958084" y="1106170"/>
                  <a:pt x="3004947" y="1102487"/>
                  <a:pt x="3049905" y="1096137"/>
                </a:cubicBezTo>
                <a:cubicBezTo>
                  <a:pt x="3094863" y="1089787"/>
                  <a:pt x="3124073" y="1081659"/>
                  <a:pt x="3137535" y="1071753"/>
                </a:cubicBezTo>
                <a:cubicBezTo>
                  <a:pt x="3150997" y="1061847"/>
                  <a:pt x="3157728" y="1047369"/>
                  <a:pt x="3157728" y="1028319"/>
                </a:cubicBezTo>
                <a:cubicBezTo>
                  <a:pt x="3157728" y="1009269"/>
                  <a:pt x="3154299" y="990600"/>
                  <a:pt x="3147441" y="972312"/>
                </a:cubicBezTo>
                <a:cubicBezTo>
                  <a:pt x="3140583" y="954024"/>
                  <a:pt x="3124454" y="944880"/>
                  <a:pt x="3099054" y="944880"/>
                </a:cubicBezTo>
                <a:close/>
                <a:moveTo>
                  <a:pt x="1816608" y="943356"/>
                </a:moveTo>
                <a:cubicBezTo>
                  <a:pt x="1794256" y="943356"/>
                  <a:pt x="1778254" y="946404"/>
                  <a:pt x="1768602" y="952500"/>
                </a:cubicBezTo>
                <a:cubicBezTo>
                  <a:pt x="1758950" y="958596"/>
                  <a:pt x="1754124" y="969264"/>
                  <a:pt x="1754124" y="984504"/>
                </a:cubicBezTo>
                <a:lnTo>
                  <a:pt x="1754124" y="1046226"/>
                </a:lnTo>
                <a:cubicBezTo>
                  <a:pt x="1754124" y="1050798"/>
                  <a:pt x="1750822" y="1053084"/>
                  <a:pt x="1744218" y="1053084"/>
                </a:cubicBezTo>
                <a:lnTo>
                  <a:pt x="1716786" y="1053084"/>
                </a:lnTo>
                <a:cubicBezTo>
                  <a:pt x="1703578" y="1053084"/>
                  <a:pt x="1693037" y="1058164"/>
                  <a:pt x="1685163" y="1068324"/>
                </a:cubicBezTo>
                <a:cubicBezTo>
                  <a:pt x="1677289" y="1078484"/>
                  <a:pt x="1673352" y="1094359"/>
                  <a:pt x="1673352" y="1115949"/>
                </a:cubicBezTo>
                <a:cubicBezTo>
                  <a:pt x="1673352" y="1137539"/>
                  <a:pt x="1677670" y="1153668"/>
                  <a:pt x="1686306" y="1164336"/>
                </a:cubicBezTo>
                <a:cubicBezTo>
                  <a:pt x="1694942" y="1175004"/>
                  <a:pt x="1709166" y="1180338"/>
                  <a:pt x="1728978" y="1180338"/>
                </a:cubicBezTo>
                <a:cubicBezTo>
                  <a:pt x="1743202" y="1180338"/>
                  <a:pt x="1750314" y="1183386"/>
                  <a:pt x="1750314" y="1189482"/>
                </a:cubicBezTo>
                <a:cubicBezTo>
                  <a:pt x="1750314" y="1196594"/>
                  <a:pt x="1741551" y="1217168"/>
                  <a:pt x="1724025" y="1251204"/>
                </a:cubicBezTo>
                <a:cubicBezTo>
                  <a:pt x="1706499" y="1285240"/>
                  <a:pt x="1692402" y="1310132"/>
                  <a:pt x="1681734" y="1325880"/>
                </a:cubicBezTo>
                <a:cubicBezTo>
                  <a:pt x="1673606" y="1338580"/>
                  <a:pt x="1669542" y="1354201"/>
                  <a:pt x="1669542" y="1372743"/>
                </a:cubicBezTo>
                <a:cubicBezTo>
                  <a:pt x="1669542" y="1391285"/>
                  <a:pt x="1676019" y="1405890"/>
                  <a:pt x="1688973" y="1416558"/>
                </a:cubicBezTo>
                <a:cubicBezTo>
                  <a:pt x="1701927" y="1427226"/>
                  <a:pt x="1719834" y="1432560"/>
                  <a:pt x="1742694" y="1432560"/>
                </a:cubicBezTo>
                <a:cubicBezTo>
                  <a:pt x="1747266" y="1432560"/>
                  <a:pt x="1750314" y="1433068"/>
                  <a:pt x="1751838" y="1434084"/>
                </a:cubicBezTo>
                <a:cubicBezTo>
                  <a:pt x="1753362" y="1435100"/>
                  <a:pt x="1754124" y="1437132"/>
                  <a:pt x="1754124" y="1440180"/>
                </a:cubicBezTo>
                <a:lnTo>
                  <a:pt x="1754124" y="1565148"/>
                </a:lnTo>
                <a:cubicBezTo>
                  <a:pt x="1754124" y="1581912"/>
                  <a:pt x="1758442" y="1593850"/>
                  <a:pt x="1767078" y="1600962"/>
                </a:cubicBezTo>
                <a:cubicBezTo>
                  <a:pt x="1775714" y="1608074"/>
                  <a:pt x="1791970" y="1611630"/>
                  <a:pt x="1815846" y="1611630"/>
                </a:cubicBezTo>
                <a:cubicBezTo>
                  <a:pt x="1839722" y="1611630"/>
                  <a:pt x="1856613" y="1610360"/>
                  <a:pt x="1866519" y="1607820"/>
                </a:cubicBezTo>
                <a:cubicBezTo>
                  <a:pt x="1876425" y="1605280"/>
                  <a:pt x="1881378" y="1601216"/>
                  <a:pt x="1881378" y="1595628"/>
                </a:cubicBezTo>
                <a:cubicBezTo>
                  <a:pt x="1881378" y="1590040"/>
                  <a:pt x="1879854" y="1583182"/>
                  <a:pt x="1876806" y="1575054"/>
                </a:cubicBezTo>
                <a:cubicBezTo>
                  <a:pt x="1873758" y="1566926"/>
                  <a:pt x="1872234" y="1557274"/>
                  <a:pt x="1872234" y="1546098"/>
                </a:cubicBezTo>
                <a:cubicBezTo>
                  <a:pt x="1872234" y="1524762"/>
                  <a:pt x="1877568" y="1508760"/>
                  <a:pt x="1888236" y="1498092"/>
                </a:cubicBezTo>
                <a:cubicBezTo>
                  <a:pt x="1891284" y="1495044"/>
                  <a:pt x="1892808" y="1491107"/>
                  <a:pt x="1892808" y="1486281"/>
                </a:cubicBezTo>
                <a:cubicBezTo>
                  <a:pt x="1892808" y="1481455"/>
                  <a:pt x="1891538" y="1477264"/>
                  <a:pt x="1888998" y="1473708"/>
                </a:cubicBezTo>
                <a:cubicBezTo>
                  <a:pt x="1879346" y="1463548"/>
                  <a:pt x="1874520" y="1446276"/>
                  <a:pt x="1874520" y="1421892"/>
                </a:cubicBezTo>
                <a:cubicBezTo>
                  <a:pt x="1874520" y="1408684"/>
                  <a:pt x="1875917" y="1399286"/>
                  <a:pt x="1878711" y="1393698"/>
                </a:cubicBezTo>
                <a:cubicBezTo>
                  <a:pt x="1881505" y="1388110"/>
                  <a:pt x="1882902" y="1383157"/>
                  <a:pt x="1882902" y="1378839"/>
                </a:cubicBezTo>
                <a:cubicBezTo>
                  <a:pt x="1882902" y="1374521"/>
                  <a:pt x="1879854" y="1370330"/>
                  <a:pt x="1873758" y="1366266"/>
                </a:cubicBezTo>
                <a:cubicBezTo>
                  <a:pt x="1861566" y="1359154"/>
                  <a:pt x="1844929" y="1339977"/>
                  <a:pt x="1823847" y="1308735"/>
                </a:cubicBezTo>
                <a:cubicBezTo>
                  <a:pt x="1802765" y="1277493"/>
                  <a:pt x="1792224" y="1255014"/>
                  <a:pt x="1792224" y="1241298"/>
                </a:cubicBezTo>
                <a:cubicBezTo>
                  <a:pt x="1792224" y="1227582"/>
                  <a:pt x="1801368" y="1211580"/>
                  <a:pt x="1819656" y="1193292"/>
                </a:cubicBezTo>
                <a:cubicBezTo>
                  <a:pt x="1837944" y="1175004"/>
                  <a:pt x="1859026" y="1165860"/>
                  <a:pt x="1882902" y="1165860"/>
                </a:cubicBezTo>
                <a:cubicBezTo>
                  <a:pt x="1888998" y="1165860"/>
                  <a:pt x="1893062" y="1164844"/>
                  <a:pt x="1895094" y="1162812"/>
                </a:cubicBezTo>
                <a:cubicBezTo>
                  <a:pt x="1897126" y="1160780"/>
                  <a:pt x="1899920" y="1155065"/>
                  <a:pt x="1903476" y="1145667"/>
                </a:cubicBezTo>
                <a:cubicBezTo>
                  <a:pt x="1907032" y="1136269"/>
                  <a:pt x="1908810" y="1129030"/>
                  <a:pt x="1908810" y="1123950"/>
                </a:cubicBezTo>
                <a:cubicBezTo>
                  <a:pt x="1908810" y="1118870"/>
                  <a:pt x="1906016" y="1114298"/>
                  <a:pt x="1900428" y="1110234"/>
                </a:cubicBezTo>
                <a:cubicBezTo>
                  <a:pt x="1885696" y="1096518"/>
                  <a:pt x="1878330" y="1073658"/>
                  <a:pt x="1878330" y="1041654"/>
                </a:cubicBezTo>
                <a:lnTo>
                  <a:pt x="1878330" y="984504"/>
                </a:lnTo>
                <a:cubicBezTo>
                  <a:pt x="1878330" y="969772"/>
                  <a:pt x="1873631" y="959231"/>
                  <a:pt x="1864233" y="952881"/>
                </a:cubicBezTo>
                <a:cubicBezTo>
                  <a:pt x="1854835" y="946531"/>
                  <a:pt x="1838960" y="943356"/>
                  <a:pt x="1816608" y="943356"/>
                </a:cubicBezTo>
                <a:close/>
                <a:moveTo>
                  <a:pt x="1002792" y="943356"/>
                </a:moveTo>
                <a:cubicBezTo>
                  <a:pt x="977900" y="943356"/>
                  <a:pt x="960628" y="946531"/>
                  <a:pt x="950976" y="952881"/>
                </a:cubicBezTo>
                <a:cubicBezTo>
                  <a:pt x="941324" y="959231"/>
                  <a:pt x="936498" y="975106"/>
                  <a:pt x="936498" y="1000506"/>
                </a:cubicBezTo>
                <a:lnTo>
                  <a:pt x="936498" y="1053084"/>
                </a:lnTo>
                <a:cubicBezTo>
                  <a:pt x="936498" y="1058164"/>
                  <a:pt x="934212" y="1060704"/>
                  <a:pt x="929640" y="1060704"/>
                </a:cubicBezTo>
                <a:lnTo>
                  <a:pt x="908304" y="1060704"/>
                </a:lnTo>
                <a:cubicBezTo>
                  <a:pt x="889508" y="1060704"/>
                  <a:pt x="876046" y="1065530"/>
                  <a:pt x="867918" y="1075182"/>
                </a:cubicBezTo>
                <a:cubicBezTo>
                  <a:pt x="859790" y="1084834"/>
                  <a:pt x="855726" y="1100582"/>
                  <a:pt x="855726" y="1122426"/>
                </a:cubicBezTo>
                <a:cubicBezTo>
                  <a:pt x="855726" y="1144270"/>
                  <a:pt x="859790" y="1159891"/>
                  <a:pt x="867918" y="1169289"/>
                </a:cubicBezTo>
                <a:cubicBezTo>
                  <a:pt x="876046" y="1178687"/>
                  <a:pt x="889508" y="1183386"/>
                  <a:pt x="908304" y="1183386"/>
                </a:cubicBezTo>
                <a:lnTo>
                  <a:pt x="928116" y="1183386"/>
                </a:lnTo>
                <a:cubicBezTo>
                  <a:pt x="933704" y="1183386"/>
                  <a:pt x="936498" y="1185418"/>
                  <a:pt x="936498" y="1189482"/>
                </a:cubicBezTo>
                <a:lnTo>
                  <a:pt x="936498" y="1274826"/>
                </a:lnTo>
                <a:cubicBezTo>
                  <a:pt x="936498" y="1277874"/>
                  <a:pt x="934339" y="1280033"/>
                  <a:pt x="930021" y="1281303"/>
                </a:cubicBezTo>
                <a:cubicBezTo>
                  <a:pt x="925703" y="1282573"/>
                  <a:pt x="912876" y="1285875"/>
                  <a:pt x="891540" y="1291209"/>
                </a:cubicBezTo>
                <a:cubicBezTo>
                  <a:pt x="870204" y="1296543"/>
                  <a:pt x="856996" y="1302766"/>
                  <a:pt x="851916" y="1309878"/>
                </a:cubicBezTo>
                <a:cubicBezTo>
                  <a:pt x="846836" y="1316990"/>
                  <a:pt x="844296" y="1329436"/>
                  <a:pt x="844296" y="1347216"/>
                </a:cubicBezTo>
                <a:cubicBezTo>
                  <a:pt x="844296" y="1364996"/>
                  <a:pt x="848106" y="1380109"/>
                  <a:pt x="855726" y="1392555"/>
                </a:cubicBezTo>
                <a:cubicBezTo>
                  <a:pt x="863346" y="1405001"/>
                  <a:pt x="876300" y="1411224"/>
                  <a:pt x="894588" y="1411224"/>
                </a:cubicBezTo>
                <a:cubicBezTo>
                  <a:pt x="901700" y="1411224"/>
                  <a:pt x="908812" y="1410462"/>
                  <a:pt x="915924" y="1408938"/>
                </a:cubicBezTo>
                <a:lnTo>
                  <a:pt x="932688" y="1405890"/>
                </a:lnTo>
                <a:cubicBezTo>
                  <a:pt x="935228" y="1405890"/>
                  <a:pt x="936498" y="1407414"/>
                  <a:pt x="936498" y="1410462"/>
                </a:cubicBezTo>
                <a:lnTo>
                  <a:pt x="936498" y="1465326"/>
                </a:lnTo>
                <a:cubicBezTo>
                  <a:pt x="936498" y="1471422"/>
                  <a:pt x="934847" y="1475232"/>
                  <a:pt x="931545" y="1476756"/>
                </a:cubicBezTo>
                <a:cubicBezTo>
                  <a:pt x="928243" y="1478280"/>
                  <a:pt x="923036" y="1479042"/>
                  <a:pt x="915924" y="1479042"/>
                </a:cubicBezTo>
                <a:lnTo>
                  <a:pt x="887730" y="1477518"/>
                </a:lnTo>
                <a:cubicBezTo>
                  <a:pt x="874522" y="1477518"/>
                  <a:pt x="865505" y="1481455"/>
                  <a:pt x="860679" y="1489329"/>
                </a:cubicBezTo>
                <a:cubicBezTo>
                  <a:pt x="855853" y="1497203"/>
                  <a:pt x="853440" y="1514221"/>
                  <a:pt x="853440" y="1540383"/>
                </a:cubicBezTo>
                <a:cubicBezTo>
                  <a:pt x="853440" y="1566545"/>
                  <a:pt x="859790" y="1584579"/>
                  <a:pt x="872490" y="1594485"/>
                </a:cubicBezTo>
                <a:cubicBezTo>
                  <a:pt x="885190" y="1604391"/>
                  <a:pt x="909574" y="1609344"/>
                  <a:pt x="945642" y="1609344"/>
                </a:cubicBezTo>
                <a:cubicBezTo>
                  <a:pt x="981710" y="1609344"/>
                  <a:pt x="1007110" y="1607820"/>
                  <a:pt x="1021842" y="1604772"/>
                </a:cubicBezTo>
                <a:cubicBezTo>
                  <a:pt x="1036574" y="1601724"/>
                  <a:pt x="1047877" y="1595247"/>
                  <a:pt x="1055751" y="1585341"/>
                </a:cubicBezTo>
                <a:cubicBezTo>
                  <a:pt x="1063625" y="1575435"/>
                  <a:pt x="1067562" y="1553210"/>
                  <a:pt x="1067562" y="1518666"/>
                </a:cubicBezTo>
                <a:lnTo>
                  <a:pt x="1067562" y="1365504"/>
                </a:lnTo>
                <a:cubicBezTo>
                  <a:pt x="1067562" y="1361948"/>
                  <a:pt x="1069848" y="1359154"/>
                  <a:pt x="1074420" y="1357122"/>
                </a:cubicBezTo>
                <a:cubicBezTo>
                  <a:pt x="1099820" y="1348486"/>
                  <a:pt x="1117092" y="1339215"/>
                  <a:pt x="1126236" y="1329309"/>
                </a:cubicBezTo>
                <a:cubicBezTo>
                  <a:pt x="1135380" y="1319403"/>
                  <a:pt x="1139952" y="1307846"/>
                  <a:pt x="1139952" y="1294638"/>
                </a:cubicBezTo>
                <a:cubicBezTo>
                  <a:pt x="1139952" y="1281430"/>
                  <a:pt x="1136650" y="1266444"/>
                  <a:pt x="1130046" y="1249680"/>
                </a:cubicBezTo>
                <a:cubicBezTo>
                  <a:pt x="1123442" y="1232916"/>
                  <a:pt x="1112266" y="1224534"/>
                  <a:pt x="1096518" y="1224534"/>
                </a:cubicBezTo>
                <a:cubicBezTo>
                  <a:pt x="1091438" y="1224534"/>
                  <a:pt x="1086612" y="1225296"/>
                  <a:pt x="1082040" y="1226820"/>
                </a:cubicBezTo>
                <a:lnTo>
                  <a:pt x="1070610" y="1229868"/>
                </a:lnTo>
                <a:cubicBezTo>
                  <a:pt x="1068578" y="1229868"/>
                  <a:pt x="1067562" y="1228598"/>
                  <a:pt x="1067562" y="1226058"/>
                </a:cubicBezTo>
                <a:lnTo>
                  <a:pt x="1067562" y="1187958"/>
                </a:lnTo>
                <a:cubicBezTo>
                  <a:pt x="1067562" y="1184910"/>
                  <a:pt x="1070864" y="1183386"/>
                  <a:pt x="1077468" y="1183386"/>
                </a:cubicBezTo>
                <a:cubicBezTo>
                  <a:pt x="1096264" y="1183386"/>
                  <a:pt x="1109726" y="1178941"/>
                  <a:pt x="1117854" y="1170051"/>
                </a:cubicBezTo>
                <a:cubicBezTo>
                  <a:pt x="1125982" y="1161161"/>
                  <a:pt x="1130046" y="1145286"/>
                  <a:pt x="1130046" y="1122426"/>
                </a:cubicBezTo>
                <a:cubicBezTo>
                  <a:pt x="1130046" y="1099566"/>
                  <a:pt x="1125982" y="1083564"/>
                  <a:pt x="1117854" y="1074420"/>
                </a:cubicBezTo>
                <a:cubicBezTo>
                  <a:pt x="1109726" y="1065276"/>
                  <a:pt x="1096264" y="1060704"/>
                  <a:pt x="1077468" y="1060704"/>
                </a:cubicBezTo>
                <a:cubicBezTo>
                  <a:pt x="1070864" y="1060704"/>
                  <a:pt x="1067562" y="1059180"/>
                  <a:pt x="1067562" y="1056132"/>
                </a:cubicBezTo>
                <a:lnTo>
                  <a:pt x="1067562" y="1000506"/>
                </a:lnTo>
                <a:cubicBezTo>
                  <a:pt x="1067562" y="977138"/>
                  <a:pt x="1062990" y="961771"/>
                  <a:pt x="1053846" y="954405"/>
                </a:cubicBezTo>
                <a:cubicBezTo>
                  <a:pt x="1044702" y="947039"/>
                  <a:pt x="1027684" y="943356"/>
                  <a:pt x="1002792" y="943356"/>
                </a:cubicBezTo>
                <a:close/>
                <a:moveTo>
                  <a:pt x="2036826" y="942594"/>
                </a:moveTo>
                <a:cubicBezTo>
                  <a:pt x="1993646" y="942594"/>
                  <a:pt x="1972056" y="954786"/>
                  <a:pt x="1972056" y="979170"/>
                </a:cubicBezTo>
                <a:cubicBezTo>
                  <a:pt x="1972056" y="984250"/>
                  <a:pt x="1971294" y="987552"/>
                  <a:pt x="1969770" y="989076"/>
                </a:cubicBezTo>
                <a:cubicBezTo>
                  <a:pt x="1968246" y="990600"/>
                  <a:pt x="1965198" y="991362"/>
                  <a:pt x="1960626" y="991362"/>
                </a:cubicBezTo>
                <a:lnTo>
                  <a:pt x="1933956" y="991362"/>
                </a:lnTo>
                <a:cubicBezTo>
                  <a:pt x="1924304" y="991362"/>
                  <a:pt x="1916557" y="996442"/>
                  <a:pt x="1910715" y="1006602"/>
                </a:cubicBezTo>
                <a:cubicBezTo>
                  <a:pt x="1904873" y="1016762"/>
                  <a:pt x="1901952" y="1029716"/>
                  <a:pt x="1901952" y="1045464"/>
                </a:cubicBezTo>
                <a:cubicBezTo>
                  <a:pt x="1901952" y="1061212"/>
                  <a:pt x="1904873" y="1074420"/>
                  <a:pt x="1910715" y="1085088"/>
                </a:cubicBezTo>
                <a:cubicBezTo>
                  <a:pt x="1916557" y="1095756"/>
                  <a:pt x="1924304" y="1101090"/>
                  <a:pt x="1933956" y="1101090"/>
                </a:cubicBezTo>
                <a:lnTo>
                  <a:pt x="1965198" y="1101090"/>
                </a:lnTo>
                <a:cubicBezTo>
                  <a:pt x="1972310" y="1101090"/>
                  <a:pt x="1975866" y="1104265"/>
                  <a:pt x="1975866" y="1110615"/>
                </a:cubicBezTo>
                <a:cubicBezTo>
                  <a:pt x="1975866" y="1116965"/>
                  <a:pt x="1970405" y="1121283"/>
                  <a:pt x="1959483" y="1123569"/>
                </a:cubicBezTo>
                <a:cubicBezTo>
                  <a:pt x="1948561" y="1125855"/>
                  <a:pt x="1940306" y="1131316"/>
                  <a:pt x="1934718" y="1139952"/>
                </a:cubicBezTo>
                <a:cubicBezTo>
                  <a:pt x="1929130" y="1148588"/>
                  <a:pt x="1926336" y="1159129"/>
                  <a:pt x="1926336" y="1171575"/>
                </a:cubicBezTo>
                <a:cubicBezTo>
                  <a:pt x="1926336" y="1184021"/>
                  <a:pt x="1927860" y="1192022"/>
                  <a:pt x="1930908" y="1195578"/>
                </a:cubicBezTo>
                <a:cubicBezTo>
                  <a:pt x="1944116" y="1212850"/>
                  <a:pt x="1954784" y="1227963"/>
                  <a:pt x="1962912" y="1240917"/>
                </a:cubicBezTo>
                <a:cubicBezTo>
                  <a:pt x="1971040" y="1253871"/>
                  <a:pt x="1975993" y="1263142"/>
                  <a:pt x="1977771" y="1268730"/>
                </a:cubicBezTo>
                <a:cubicBezTo>
                  <a:pt x="1979549" y="1274318"/>
                  <a:pt x="1980438" y="1280414"/>
                  <a:pt x="1980438" y="1287018"/>
                </a:cubicBezTo>
                <a:cubicBezTo>
                  <a:pt x="1980438" y="1305306"/>
                  <a:pt x="1974596" y="1321308"/>
                  <a:pt x="1962912" y="1335024"/>
                </a:cubicBezTo>
                <a:cubicBezTo>
                  <a:pt x="1960372" y="1338580"/>
                  <a:pt x="1959102" y="1341628"/>
                  <a:pt x="1959102" y="1344168"/>
                </a:cubicBezTo>
                <a:cubicBezTo>
                  <a:pt x="1959102" y="1349756"/>
                  <a:pt x="1963928" y="1352550"/>
                  <a:pt x="1973580" y="1352550"/>
                </a:cubicBezTo>
                <a:lnTo>
                  <a:pt x="2042160" y="1352550"/>
                </a:lnTo>
                <a:cubicBezTo>
                  <a:pt x="2045716" y="1352550"/>
                  <a:pt x="2048002" y="1353312"/>
                  <a:pt x="2049018" y="1354836"/>
                </a:cubicBezTo>
                <a:cubicBezTo>
                  <a:pt x="2050034" y="1356360"/>
                  <a:pt x="2050542" y="1360297"/>
                  <a:pt x="2050542" y="1366647"/>
                </a:cubicBezTo>
                <a:cubicBezTo>
                  <a:pt x="2050542" y="1372997"/>
                  <a:pt x="2047748" y="1376172"/>
                  <a:pt x="2042160" y="1376172"/>
                </a:cubicBezTo>
                <a:lnTo>
                  <a:pt x="1937766" y="1376172"/>
                </a:lnTo>
                <a:cubicBezTo>
                  <a:pt x="1911350" y="1376172"/>
                  <a:pt x="1898142" y="1392428"/>
                  <a:pt x="1898142" y="1424940"/>
                </a:cubicBezTo>
                <a:cubicBezTo>
                  <a:pt x="1898142" y="1440688"/>
                  <a:pt x="1901698" y="1452880"/>
                  <a:pt x="1908810" y="1461516"/>
                </a:cubicBezTo>
                <a:cubicBezTo>
                  <a:pt x="1915922" y="1470152"/>
                  <a:pt x="1925574" y="1474470"/>
                  <a:pt x="1937766" y="1474470"/>
                </a:cubicBezTo>
                <a:lnTo>
                  <a:pt x="1991868" y="1474470"/>
                </a:lnTo>
                <a:cubicBezTo>
                  <a:pt x="1994916" y="1474470"/>
                  <a:pt x="1996440" y="1475232"/>
                  <a:pt x="1996440" y="1476756"/>
                </a:cubicBezTo>
                <a:cubicBezTo>
                  <a:pt x="1996440" y="1481836"/>
                  <a:pt x="1978152" y="1488694"/>
                  <a:pt x="1941576" y="1497330"/>
                </a:cubicBezTo>
                <a:cubicBezTo>
                  <a:pt x="1927352" y="1500886"/>
                  <a:pt x="1917700" y="1504188"/>
                  <a:pt x="1912620" y="1507236"/>
                </a:cubicBezTo>
                <a:cubicBezTo>
                  <a:pt x="1907540" y="1510284"/>
                  <a:pt x="1903349" y="1515364"/>
                  <a:pt x="1900047" y="1522476"/>
                </a:cubicBezTo>
                <a:cubicBezTo>
                  <a:pt x="1896745" y="1529588"/>
                  <a:pt x="1895094" y="1539367"/>
                  <a:pt x="1895094" y="1551813"/>
                </a:cubicBezTo>
                <a:cubicBezTo>
                  <a:pt x="1895094" y="1564259"/>
                  <a:pt x="1899158" y="1577340"/>
                  <a:pt x="1907286" y="1591056"/>
                </a:cubicBezTo>
                <a:cubicBezTo>
                  <a:pt x="1915414" y="1604772"/>
                  <a:pt x="1930781" y="1611630"/>
                  <a:pt x="1953387" y="1611630"/>
                </a:cubicBezTo>
                <a:cubicBezTo>
                  <a:pt x="1975993" y="1611630"/>
                  <a:pt x="2005076" y="1604264"/>
                  <a:pt x="2040636" y="1589532"/>
                </a:cubicBezTo>
                <a:cubicBezTo>
                  <a:pt x="2076196" y="1574800"/>
                  <a:pt x="2104390" y="1552956"/>
                  <a:pt x="2125218" y="1524000"/>
                </a:cubicBezTo>
                <a:cubicBezTo>
                  <a:pt x="2130298" y="1516380"/>
                  <a:pt x="2134108" y="1512570"/>
                  <a:pt x="2136648" y="1512570"/>
                </a:cubicBezTo>
                <a:cubicBezTo>
                  <a:pt x="2139188" y="1512570"/>
                  <a:pt x="2142236" y="1513586"/>
                  <a:pt x="2145792" y="1515618"/>
                </a:cubicBezTo>
                <a:cubicBezTo>
                  <a:pt x="2149348" y="1517650"/>
                  <a:pt x="2151126" y="1520444"/>
                  <a:pt x="2151126" y="1524000"/>
                </a:cubicBezTo>
                <a:cubicBezTo>
                  <a:pt x="2151126" y="1527556"/>
                  <a:pt x="2149221" y="1532382"/>
                  <a:pt x="2145411" y="1538478"/>
                </a:cubicBezTo>
                <a:cubicBezTo>
                  <a:pt x="2141601" y="1544574"/>
                  <a:pt x="2139696" y="1549400"/>
                  <a:pt x="2139696" y="1552956"/>
                </a:cubicBezTo>
                <a:cubicBezTo>
                  <a:pt x="2139696" y="1562608"/>
                  <a:pt x="2158111" y="1575054"/>
                  <a:pt x="2194941" y="1590294"/>
                </a:cubicBezTo>
                <a:cubicBezTo>
                  <a:pt x="2231771" y="1605534"/>
                  <a:pt x="2262886" y="1613154"/>
                  <a:pt x="2288286" y="1613154"/>
                </a:cubicBezTo>
                <a:cubicBezTo>
                  <a:pt x="2306574" y="1613154"/>
                  <a:pt x="2319782" y="1605534"/>
                  <a:pt x="2327910" y="1590294"/>
                </a:cubicBezTo>
                <a:cubicBezTo>
                  <a:pt x="2336038" y="1575054"/>
                  <a:pt x="2340102" y="1561211"/>
                  <a:pt x="2340102" y="1548765"/>
                </a:cubicBezTo>
                <a:cubicBezTo>
                  <a:pt x="2340102" y="1536319"/>
                  <a:pt x="2336419" y="1525143"/>
                  <a:pt x="2329053" y="1515237"/>
                </a:cubicBezTo>
                <a:cubicBezTo>
                  <a:pt x="2321687" y="1505331"/>
                  <a:pt x="2310384" y="1498981"/>
                  <a:pt x="2295144" y="1496187"/>
                </a:cubicBezTo>
                <a:cubicBezTo>
                  <a:pt x="2279904" y="1493393"/>
                  <a:pt x="2267204" y="1489964"/>
                  <a:pt x="2257044" y="1485900"/>
                </a:cubicBezTo>
                <a:cubicBezTo>
                  <a:pt x="2246884" y="1481836"/>
                  <a:pt x="2241804" y="1478915"/>
                  <a:pt x="2241804" y="1477137"/>
                </a:cubicBezTo>
                <a:cubicBezTo>
                  <a:pt x="2241804" y="1475359"/>
                  <a:pt x="2244344" y="1474470"/>
                  <a:pt x="2249424" y="1474470"/>
                </a:cubicBezTo>
                <a:lnTo>
                  <a:pt x="2289048" y="1474470"/>
                </a:lnTo>
                <a:cubicBezTo>
                  <a:pt x="2304288" y="1474470"/>
                  <a:pt x="2315464" y="1470660"/>
                  <a:pt x="2322576" y="1463040"/>
                </a:cubicBezTo>
                <a:cubicBezTo>
                  <a:pt x="2329688" y="1455420"/>
                  <a:pt x="2333244" y="1442974"/>
                  <a:pt x="2333244" y="1425702"/>
                </a:cubicBezTo>
                <a:cubicBezTo>
                  <a:pt x="2333244" y="1392682"/>
                  <a:pt x="2318512" y="1376172"/>
                  <a:pt x="2289048" y="1376172"/>
                </a:cubicBezTo>
                <a:lnTo>
                  <a:pt x="2189988" y="1376172"/>
                </a:lnTo>
                <a:cubicBezTo>
                  <a:pt x="2185416" y="1376172"/>
                  <a:pt x="2182749" y="1375283"/>
                  <a:pt x="2181987" y="1373505"/>
                </a:cubicBezTo>
                <a:cubicBezTo>
                  <a:pt x="2181225" y="1371727"/>
                  <a:pt x="2180844" y="1368552"/>
                  <a:pt x="2180844" y="1363980"/>
                </a:cubicBezTo>
                <a:cubicBezTo>
                  <a:pt x="2180844" y="1359408"/>
                  <a:pt x="2181479" y="1356487"/>
                  <a:pt x="2182749" y="1355217"/>
                </a:cubicBezTo>
                <a:cubicBezTo>
                  <a:pt x="2184019" y="1353947"/>
                  <a:pt x="2186432" y="1353312"/>
                  <a:pt x="2189988" y="1353312"/>
                </a:cubicBezTo>
                <a:lnTo>
                  <a:pt x="2251710" y="1353312"/>
                </a:lnTo>
                <a:cubicBezTo>
                  <a:pt x="2273554" y="1353312"/>
                  <a:pt x="2289429" y="1347851"/>
                  <a:pt x="2299335" y="1336929"/>
                </a:cubicBezTo>
                <a:cubicBezTo>
                  <a:pt x="2309241" y="1326007"/>
                  <a:pt x="2314194" y="1308354"/>
                  <a:pt x="2314194" y="1283970"/>
                </a:cubicBezTo>
                <a:lnTo>
                  <a:pt x="2314194" y="1182624"/>
                </a:lnTo>
                <a:cubicBezTo>
                  <a:pt x="2314194" y="1163828"/>
                  <a:pt x="2310511" y="1148715"/>
                  <a:pt x="2303145" y="1137285"/>
                </a:cubicBezTo>
                <a:cubicBezTo>
                  <a:pt x="2295779" y="1125855"/>
                  <a:pt x="2285492" y="1120140"/>
                  <a:pt x="2272284" y="1120140"/>
                </a:cubicBezTo>
                <a:cubicBezTo>
                  <a:pt x="2267712" y="1120140"/>
                  <a:pt x="2264664" y="1119378"/>
                  <a:pt x="2263140" y="1117854"/>
                </a:cubicBezTo>
                <a:cubicBezTo>
                  <a:pt x="2261616" y="1116330"/>
                  <a:pt x="2260854" y="1112774"/>
                  <a:pt x="2260854" y="1107186"/>
                </a:cubicBezTo>
                <a:cubicBezTo>
                  <a:pt x="2260854" y="1101598"/>
                  <a:pt x="2263140" y="1098804"/>
                  <a:pt x="2267712" y="1098804"/>
                </a:cubicBezTo>
                <a:lnTo>
                  <a:pt x="2301240" y="1098804"/>
                </a:lnTo>
                <a:cubicBezTo>
                  <a:pt x="2325116" y="1098804"/>
                  <a:pt x="2337054" y="1080389"/>
                  <a:pt x="2337054" y="1043559"/>
                </a:cubicBezTo>
                <a:cubicBezTo>
                  <a:pt x="2337054" y="1006729"/>
                  <a:pt x="2325116" y="988314"/>
                  <a:pt x="2301240" y="988314"/>
                </a:cubicBezTo>
                <a:lnTo>
                  <a:pt x="2273808" y="988314"/>
                </a:lnTo>
                <a:cubicBezTo>
                  <a:pt x="2269744" y="988314"/>
                  <a:pt x="2267077" y="987552"/>
                  <a:pt x="2265807" y="986028"/>
                </a:cubicBezTo>
                <a:cubicBezTo>
                  <a:pt x="2264537" y="984504"/>
                  <a:pt x="2263902" y="980948"/>
                  <a:pt x="2263902" y="975360"/>
                </a:cubicBezTo>
                <a:cubicBezTo>
                  <a:pt x="2263902" y="965708"/>
                  <a:pt x="2257933" y="957834"/>
                  <a:pt x="2245995" y="951738"/>
                </a:cubicBezTo>
                <a:cubicBezTo>
                  <a:pt x="2234057" y="945642"/>
                  <a:pt x="2218309" y="942594"/>
                  <a:pt x="2198751" y="942594"/>
                </a:cubicBezTo>
                <a:cubicBezTo>
                  <a:pt x="2179193" y="942594"/>
                  <a:pt x="2164207" y="945642"/>
                  <a:pt x="2153793" y="951738"/>
                </a:cubicBezTo>
                <a:cubicBezTo>
                  <a:pt x="2143379" y="957834"/>
                  <a:pt x="2138172" y="964819"/>
                  <a:pt x="2138172" y="972693"/>
                </a:cubicBezTo>
                <a:cubicBezTo>
                  <a:pt x="2138172" y="980567"/>
                  <a:pt x="2137791" y="985393"/>
                  <a:pt x="2137029" y="987171"/>
                </a:cubicBezTo>
                <a:cubicBezTo>
                  <a:pt x="2136267" y="988949"/>
                  <a:pt x="2134616" y="989838"/>
                  <a:pt x="2132076" y="989838"/>
                </a:cubicBezTo>
                <a:lnTo>
                  <a:pt x="2104644" y="989838"/>
                </a:lnTo>
                <a:cubicBezTo>
                  <a:pt x="2099056" y="989838"/>
                  <a:pt x="2096262" y="985520"/>
                  <a:pt x="2096262" y="976884"/>
                </a:cubicBezTo>
                <a:cubicBezTo>
                  <a:pt x="2096262" y="954024"/>
                  <a:pt x="2076450" y="942594"/>
                  <a:pt x="2036826" y="942594"/>
                </a:cubicBezTo>
                <a:close/>
                <a:moveTo>
                  <a:pt x="2641854" y="941832"/>
                </a:moveTo>
                <a:cubicBezTo>
                  <a:pt x="2595118" y="941832"/>
                  <a:pt x="2571750" y="957834"/>
                  <a:pt x="2571750" y="989838"/>
                </a:cubicBezTo>
                <a:lnTo>
                  <a:pt x="2571750" y="1056132"/>
                </a:lnTo>
                <a:cubicBezTo>
                  <a:pt x="2571750" y="1062736"/>
                  <a:pt x="2568448" y="1066038"/>
                  <a:pt x="2561844" y="1066038"/>
                </a:cubicBezTo>
                <a:cubicBezTo>
                  <a:pt x="2534920" y="1066038"/>
                  <a:pt x="2516505" y="1070102"/>
                  <a:pt x="2506599" y="1078230"/>
                </a:cubicBezTo>
                <a:cubicBezTo>
                  <a:pt x="2496693" y="1086358"/>
                  <a:pt x="2491740" y="1104011"/>
                  <a:pt x="2491740" y="1131189"/>
                </a:cubicBezTo>
                <a:cubicBezTo>
                  <a:pt x="2491740" y="1158367"/>
                  <a:pt x="2496820" y="1176147"/>
                  <a:pt x="2506980" y="1184529"/>
                </a:cubicBezTo>
                <a:cubicBezTo>
                  <a:pt x="2517140" y="1192911"/>
                  <a:pt x="2535428" y="1197102"/>
                  <a:pt x="2561844" y="1197102"/>
                </a:cubicBezTo>
                <a:cubicBezTo>
                  <a:pt x="2566416" y="1197102"/>
                  <a:pt x="2568702" y="1198880"/>
                  <a:pt x="2568702" y="1202436"/>
                </a:cubicBezTo>
                <a:cubicBezTo>
                  <a:pt x="2568702" y="1208532"/>
                  <a:pt x="2561971" y="1225550"/>
                  <a:pt x="2548509" y="1253490"/>
                </a:cubicBezTo>
                <a:cubicBezTo>
                  <a:pt x="2535047" y="1281430"/>
                  <a:pt x="2520188" y="1307846"/>
                  <a:pt x="2503932" y="1332738"/>
                </a:cubicBezTo>
                <a:cubicBezTo>
                  <a:pt x="2492756" y="1350010"/>
                  <a:pt x="2487168" y="1366901"/>
                  <a:pt x="2487168" y="1383411"/>
                </a:cubicBezTo>
                <a:cubicBezTo>
                  <a:pt x="2487168" y="1399921"/>
                  <a:pt x="2493645" y="1415161"/>
                  <a:pt x="2506599" y="1429131"/>
                </a:cubicBezTo>
                <a:cubicBezTo>
                  <a:pt x="2519553" y="1443101"/>
                  <a:pt x="2538476" y="1450086"/>
                  <a:pt x="2563368" y="1450086"/>
                </a:cubicBezTo>
                <a:cubicBezTo>
                  <a:pt x="2568956" y="1450086"/>
                  <a:pt x="2571750" y="1452372"/>
                  <a:pt x="2571750" y="1456944"/>
                </a:cubicBezTo>
                <a:lnTo>
                  <a:pt x="2571750" y="1556766"/>
                </a:lnTo>
                <a:cubicBezTo>
                  <a:pt x="2571750" y="1578102"/>
                  <a:pt x="2576830" y="1593215"/>
                  <a:pt x="2586990" y="1602105"/>
                </a:cubicBezTo>
                <a:cubicBezTo>
                  <a:pt x="2597150" y="1610995"/>
                  <a:pt x="2614676" y="1615440"/>
                  <a:pt x="2639568" y="1615440"/>
                </a:cubicBezTo>
                <a:cubicBezTo>
                  <a:pt x="2677160" y="1615440"/>
                  <a:pt x="2695956" y="1608328"/>
                  <a:pt x="2695956" y="1594104"/>
                </a:cubicBezTo>
                <a:cubicBezTo>
                  <a:pt x="2695956" y="1591056"/>
                  <a:pt x="2694940" y="1587754"/>
                  <a:pt x="2692908" y="1584198"/>
                </a:cubicBezTo>
                <a:cubicBezTo>
                  <a:pt x="2683256" y="1569466"/>
                  <a:pt x="2678430" y="1553591"/>
                  <a:pt x="2678430" y="1536573"/>
                </a:cubicBezTo>
                <a:cubicBezTo>
                  <a:pt x="2678430" y="1519555"/>
                  <a:pt x="2683510" y="1500124"/>
                  <a:pt x="2693670" y="1478280"/>
                </a:cubicBezTo>
                <a:cubicBezTo>
                  <a:pt x="2699258" y="1466088"/>
                  <a:pt x="2704465" y="1452245"/>
                  <a:pt x="2709291" y="1436751"/>
                </a:cubicBezTo>
                <a:cubicBezTo>
                  <a:pt x="2714117" y="1421257"/>
                  <a:pt x="2716530" y="1411859"/>
                  <a:pt x="2716530" y="1408557"/>
                </a:cubicBezTo>
                <a:cubicBezTo>
                  <a:pt x="2716530" y="1405255"/>
                  <a:pt x="2713990" y="1403604"/>
                  <a:pt x="2708910" y="1403604"/>
                </a:cubicBezTo>
                <a:cubicBezTo>
                  <a:pt x="2691130" y="1403604"/>
                  <a:pt x="2671064" y="1383157"/>
                  <a:pt x="2648712" y="1342263"/>
                </a:cubicBezTo>
                <a:cubicBezTo>
                  <a:pt x="2626360" y="1301369"/>
                  <a:pt x="2615184" y="1271016"/>
                  <a:pt x="2615184" y="1251204"/>
                </a:cubicBezTo>
                <a:cubicBezTo>
                  <a:pt x="2615184" y="1227328"/>
                  <a:pt x="2626487" y="1209548"/>
                  <a:pt x="2649093" y="1197864"/>
                </a:cubicBezTo>
                <a:cubicBezTo>
                  <a:pt x="2671699" y="1186180"/>
                  <a:pt x="2688717" y="1180338"/>
                  <a:pt x="2700147" y="1180338"/>
                </a:cubicBezTo>
                <a:cubicBezTo>
                  <a:pt x="2711577" y="1180338"/>
                  <a:pt x="2721864" y="1182116"/>
                  <a:pt x="2731008" y="1185672"/>
                </a:cubicBezTo>
                <a:cubicBezTo>
                  <a:pt x="2740152" y="1189228"/>
                  <a:pt x="2748280" y="1191006"/>
                  <a:pt x="2755392" y="1191006"/>
                </a:cubicBezTo>
                <a:cubicBezTo>
                  <a:pt x="2762504" y="1191006"/>
                  <a:pt x="2769743" y="1185672"/>
                  <a:pt x="2777109" y="1175004"/>
                </a:cubicBezTo>
                <a:cubicBezTo>
                  <a:pt x="2784475" y="1164336"/>
                  <a:pt x="2788158" y="1152144"/>
                  <a:pt x="2788158" y="1138428"/>
                </a:cubicBezTo>
                <a:cubicBezTo>
                  <a:pt x="2788158" y="1124712"/>
                  <a:pt x="2786380" y="1111504"/>
                  <a:pt x="2782824" y="1098804"/>
                </a:cubicBezTo>
                <a:cubicBezTo>
                  <a:pt x="2779268" y="1086104"/>
                  <a:pt x="2773426" y="1077468"/>
                  <a:pt x="2765298" y="1072896"/>
                </a:cubicBezTo>
                <a:cubicBezTo>
                  <a:pt x="2757170" y="1068324"/>
                  <a:pt x="2743200" y="1066038"/>
                  <a:pt x="2723388" y="1066038"/>
                </a:cubicBezTo>
                <a:cubicBezTo>
                  <a:pt x="2715768" y="1066038"/>
                  <a:pt x="2711958" y="1063244"/>
                  <a:pt x="2711958" y="1057656"/>
                </a:cubicBezTo>
                <a:lnTo>
                  <a:pt x="2711958" y="989838"/>
                </a:lnTo>
                <a:cubicBezTo>
                  <a:pt x="2711958" y="957834"/>
                  <a:pt x="2688590" y="941832"/>
                  <a:pt x="2641854" y="941832"/>
                </a:cubicBezTo>
                <a:close/>
                <a:moveTo>
                  <a:pt x="160020" y="925068"/>
                </a:moveTo>
                <a:cubicBezTo>
                  <a:pt x="169672" y="925068"/>
                  <a:pt x="178435" y="926465"/>
                  <a:pt x="186309" y="929259"/>
                </a:cubicBezTo>
                <a:cubicBezTo>
                  <a:pt x="194183" y="932053"/>
                  <a:pt x="206883" y="938784"/>
                  <a:pt x="224409" y="949452"/>
                </a:cubicBezTo>
                <a:cubicBezTo>
                  <a:pt x="241935" y="960120"/>
                  <a:pt x="253492" y="967994"/>
                  <a:pt x="259080" y="973074"/>
                </a:cubicBezTo>
                <a:cubicBezTo>
                  <a:pt x="264668" y="978154"/>
                  <a:pt x="268224" y="980694"/>
                  <a:pt x="269748" y="980694"/>
                </a:cubicBezTo>
                <a:cubicBezTo>
                  <a:pt x="271272" y="980694"/>
                  <a:pt x="273304" y="979170"/>
                  <a:pt x="275844" y="976122"/>
                </a:cubicBezTo>
                <a:cubicBezTo>
                  <a:pt x="291592" y="957326"/>
                  <a:pt x="332486" y="947928"/>
                  <a:pt x="398526" y="947928"/>
                </a:cubicBezTo>
                <a:lnTo>
                  <a:pt x="653796" y="947928"/>
                </a:lnTo>
                <a:cubicBezTo>
                  <a:pt x="687324" y="947928"/>
                  <a:pt x="709676" y="954151"/>
                  <a:pt x="720852" y="966597"/>
                </a:cubicBezTo>
                <a:cubicBezTo>
                  <a:pt x="732028" y="979043"/>
                  <a:pt x="737616" y="1002411"/>
                  <a:pt x="737616" y="1036701"/>
                </a:cubicBezTo>
                <a:cubicBezTo>
                  <a:pt x="737616" y="1070991"/>
                  <a:pt x="732282" y="1094359"/>
                  <a:pt x="721614" y="1106805"/>
                </a:cubicBezTo>
                <a:cubicBezTo>
                  <a:pt x="710946" y="1119251"/>
                  <a:pt x="688340" y="1125474"/>
                  <a:pt x="653796" y="1125474"/>
                </a:cubicBezTo>
                <a:lnTo>
                  <a:pt x="467106" y="1125474"/>
                </a:lnTo>
                <a:cubicBezTo>
                  <a:pt x="462026" y="1125474"/>
                  <a:pt x="458978" y="1126109"/>
                  <a:pt x="457962" y="1127379"/>
                </a:cubicBezTo>
                <a:cubicBezTo>
                  <a:pt x="456946" y="1128649"/>
                  <a:pt x="456438" y="1131824"/>
                  <a:pt x="456438" y="1136904"/>
                </a:cubicBezTo>
                <a:lnTo>
                  <a:pt x="456438" y="1444752"/>
                </a:lnTo>
                <a:cubicBezTo>
                  <a:pt x="456438" y="1449324"/>
                  <a:pt x="456946" y="1452245"/>
                  <a:pt x="457962" y="1453515"/>
                </a:cubicBezTo>
                <a:cubicBezTo>
                  <a:pt x="458978" y="1454785"/>
                  <a:pt x="461772" y="1455420"/>
                  <a:pt x="466344" y="1455420"/>
                </a:cubicBezTo>
                <a:lnTo>
                  <a:pt x="653796" y="1455420"/>
                </a:lnTo>
                <a:cubicBezTo>
                  <a:pt x="685292" y="1455420"/>
                  <a:pt x="707136" y="1462024"/>
                  <a:pt x="719328" y="1475232"/>
                </a:cubicBezTo>
                <a:cubicBezTo>
                  <a:pt x="731520" y="1488440"/>
                  <a:pt x="737616" y="1512443"/>
                  <a:pt x="737616" y="1547241"/>
                </a:cubicBezTo>
                <a:cubicBezTo>
                  <a:pt x="737616" y="1582039"/>
                  <a:pt x="731393" y="1605915"/>
                  <a:pt x="718947" y="1618869"/>
                </a:cubicBezTo>
                <a:cubicBezTo>
                  <a:pt x="706501" y="1631823"/>
                  <a:pt x="684784" y="1638300"/>
                  <a:pt x="653796" y="1638300"/>
                </a:cubicBezTo>
                <a:lnTo>
                  <a:pt x="418338" y="1638300"/>
                </a:lnTo>
                <a:cubicBezTo>
                  <a:pt x="366522" y="1638300"/>
                  <a:pt x="332486" y="1635760"/>
                  <a:pt x="316230" y="1630680"/>
                </a:cubicBezTo>
                <a:cubicBezTo>
                  <a:pt x="299974" y="1625600"/>
                  <a:pt x="288290" y="1616583"/>
                  <a:pt x="281178" y="1603629"/>
                </a:cubicBezTo>
                <a:cubicBezTo>
                  <a:pt x="274066" y="1590675"/>
                  <a:pt x="270002" y="1564132"/>
                  <a:pt x="268986" y="1524000"/>
                </a:cubicBezTo>
                <a:cubicBezTo>
                  <a:pt x="268986" y="1519936"/>
                  <a:pt x="268478" y="1517904"/>
                  <a:pt x="267462" y="1517904"/>
                </a:cubicBezTo>
                <a:cubicBezTo>
                  <a:pt x="266446" y="1517904"/>
                  <a:pt x="264922" y="1519428"/>
                  <a:pt x="262890" y="1522476"/>
                </a:cubicBezTo>
                <a:cubicBezTo>
                  <a:pt x="257302" y="1530604"/>
                  <a:pt x="244602" y="1548003"/>
                  <a:pt x="224790" y="1574673"/>
                </a:cubicBezTo>
                <a:cubicBezTo>
                  <a:pt x="204978" y="1601343"/>
                  <a:pt x="187198" y="1618742"/>
                  <a:pt x="171450" y="1626870"/>
                </a:cubicBezTo>
                <a:cubicBezTo>
                  <a:pt x="155702" y="1634998"/>
                  <a:pt x="139954" y="1639062"/>
                  <a:pt x="124206" y="1639062"/>
                </a:cubicBezTo>
                <a:cubicBezTo>
                  <a:pt x="97282" y="1639062"/>
                  <a:pt x="73025" y="1628267"/>
                  <a:pt x="51435" y="1606677"/>
                </a:cubicBezTo>
                <a:cubicBezTo>
                  <a:pt x="29845" y="1585087"/>
                  <a:pt x="19050" y="1562227"/>
                  <a:pt x="19050" y="1538097"/>
                </a:cubicBezTo>
                <a:cubicBezTo>
                  <a:pt x="19050" y="1513967"/>
                  <a:pt x="28448" y="1490726"/>
                  <a:pt x="47244" y="1468374"/>
                </a:cubicBezTo>
                <a:cubicBezTo>
                  <a:pt x="78740" y="1430782"/>
                  <a:pt x="101346" y="1401572"/>
                  <a:pt x="115062" y="1380744"/>
                </a:cubicBezTo>
                <a:lnTo>
                  <a:pt x="138684" y="1344930"/>
                </a:lnTo>
                <a:cubicBezTo>
                  <a:pt x="140716" y="1341882"/>
                  <a:pt x="141732" y="1338961"/>
                  <a:pt x="141732" y="1336167"/>
                </a:cubicBezTo>
                <a:cubicBezTo>
                  <a:pt x="141732" y="1333373"/>
                  <a:pt x="141097" y="1331341"/>
                  <a:pt x="139827" y="1330071"/>
                </a:cubicBezTo>
                <a:cubicBezTo>
                  <a:pt x="138557" y="1328801"/>
                  <a:pt x="125730" y="1320673"/>
                  <a:pt x="101346" y="1305687"/>
                </a:cubicBezTo>
                <a:cubicBezTo>
                  <a:pt x="76962" y="1290701"/>
                  <a:pt x="59944" y="1280160"/>
                  <a:pt x="50292" y="1274064"/>
                </a:cubicBezTo>
                <a:cubicBezTo>
                  <a:pt x="40640" y="1267968"/>
                  <a:pt x="33147" y="1259459"/>
                  <a:pt x="27813" y="1248537"/>
                </a:cubicBezTo>
                <a:cubicBezTo>
                  <a:pt x="22479" y="1237615"/>
                  <a:pt x="19812" y="1223899"/>
                  <a:pt x="19812" y="1207389"/>
                </a:cubicBezTo>
                <a:cubicBezTo>
                  <a:pt x="19812" y="1190879"/>
                  <a:pt x="26289" y="1171067"/>
                  <a:pt x="39243" y="1147953"/>
                </a:cubicBezTo>
                <a:cubicBezTo>
                  <a:pt x="52197" y="1124839"/>
                  <a:pt x="69342" y="1109472"/>
                  <a:pt x="90678" y="1101852"/>
                </a:cubicBezTo>
                <a:cubicBezTo>
                  <a:pt x="96774" y="1099820"/>
                  <a:pt x="99822" y="1098169"/>
                  <a:pt x="99822" y="1096899"/>
                </a:cubicBezTo>
                <a:cubicBezTo>
                  <a:pt x="99822" y="1095629"/>
                  <a:pt x="98552" y="1093978"/>
                  <a:pt x="96012" y="1091946"/>
                </a:cubicBezTo>
                <a:cubicBezTo>
                  <a:pt x="70104" y="1073658"/>
                  <a:pt x="57150" y="1053465"/>
                  <a:pt x="57150" y="1031367"/>
                </a:cubicBezTo>
                <a:cubicBezTo>
                  <a:pt x="57150" y="1009269"/>
                  <a:pt x="67818" y="986028"/>
                  <a:pt x="89154" y="961644"/>
                </a:cubicBezTo>
                <a:cubicBezTo>
                  <a:pt x="110490" y="937260"/>
                  <a:pt x="134112" y="925068"/>
                  <a:pt x="160020" y="925068"/>
                </a:cubicBezTo>
                <a:close/>
                <a:moveTo>
                  <a:pt x="998220" y="915162"/>
                </a:moveTo>
                <a:cubicBezTo>
                  <a:pt x="1028192" y="915162"/>
                  <a:pt x="1049909" y="918210"/>
                  <a:pt x="1063371" y="924306"/>
                </a:cubicBezTo>
                <a:cubicBezTo>
                  <a:pt x="1076833" y="930402"/>
                  <a:pt x="1085850" y="940816"/>
                  <a:pt x="1090422" y="955548"/>
                </a:cubicBezTo>
                <a:cubicBezTo>
                  <a:pt x="1091438" y="959104"/>
                  <a:pt x="1092708" y="960882"/>
                  <a:pt x="1094232" y="960882"/>
                </a:cubicBezTo>
                <a:cubicBezTo>
                  <a:pt x="1095756" y="960882"/>
                  <a:pt x="1097534" y="960120"/>
                  <a:pt x="1099566" y="958596"/>
                </a:cubicBezTo>
                <a:cubicBezTo>
                  <a:pt x="1115314" y="944372"/>
                  <a:pt x="1138682" y="937260"/>
                  <a:pt x="1169670" y="937260"/>
                </a:cubicBezTo>
                <a:lnTo>
                  <a:pt x="1410462" y="937260"/>
                </a:lnTo>
                <a:cubicBezTo>
                  <a:pt x="1483614" y="937260"/>
                  <a:pt x="1520190" y="969518"/>
                  <a:pt x="1520190" y="1034034"/>
                </a:cubicBezTo>
                <a:cubicBezTo>
                  <a:pt x="1520190" y="1073658"/>
                  <a:pt x="1515872" y="1117600"/>
                  <a:pt x="1507236" y="1165860"/>
                </a:cubicBezTo>
                <a:cubicBezTo>
                  <a:pt x="1505712" y="1173988"/>
                  <a:pt x="1504950" y="1179703"/>
                  <a:pt x="1504950" y="1183005"/>
                </a:cubicBezTo>
                <a:cubicBezTo>
                  <a:pt x="1504950" y="1186307"/>
                  <a:pt x="1506474" y="1188466"/>
                  <a:pt x="1509522" y="1189482"/>
                </a:cubicBezTo>
                <a:cubicBezTo>
                  <a:pt x="1517650" y="1193546"/>
                  <a:pt x="1524127" y="1199388"/>
                  <a:pt x="1528953" y="1207008"/>
                </a:cubicBezTo>
                <a:cubicBezTo>
                  <a:pt x="1533779" y="1214628"/>
                  <a:pt x="1536192" y="1223010"/>
                  <a:pt x="1536192" y="1232154"/>
                </a:cubicBezTo>
                <a:cubicBezTo>
                  <a:pt x="1536192" y="1253998"/>
                  <a:pt x="1532255" y="1279144"/>
                  <a:pt x="1524381" y="1307592"/>
                </a:cubicBezTo>
                <a:cubicBezTo>
                  <a:pt x="1516507" y="1336040"/>
                  <a:pt x="1498600" y="1374394"/>
                  <a:pt x="1470660" y="1422654"/>
                </a:cubicBezTo>
                <a:cubicBezTo>
                  <a:pt x="1469644" y="1425194"/>
                  <a:pt x="1469136" y="1427226"/>
                  <a:pt x="1469136" y="1428750"/>
                </a:cubicBezTo>
                <a:cubicBezTo>
                  <a:pt x="1469136" y="1430274"/>
                  <a:pt x="1470025" y="1431925"/>
                  <a:pt x="1471803" y="1433703"/>
                </a:cubicBezTo>
                <a:cubicBezTo>
                  <a:pt x="1473581" y="1435481"/>
                  <a:pt x="1478788" y="1439418"/>
                  <a:pt x="1487424" y="1445514"/>
                </a:cubicBezTo>
                <a:cubicBezTo>
                  <a:pt x="1529588" y="1474470"/>
                  <a:pt x="1550670" y="1503680"/>
                  <a:pt x="1550670" y="1533144"/>
                </a:cubicBezTo>
                <a:cubicBezTo>
                  <a:pt x="1550670" y="1553464"/>
                  <a:pt x="1540764" y="1575689"/>
                  <a:pt x="1520952" y="1599819"/>
                </a:cubicBezTo>
                <a:cubicBezTo>
                  <a:pt x="1501140" y="1623949"/>
                  <a:pt x="1479677" y="1636014"/>
                  <a:pt x="1456563" y="1636014"/>
                </a:cubicBezTo>
                <a:cubicBezTo>
                  <a:pt x="1433449" y="1636014"/>
                  <a:pt x="1400556" y="1622044"/>
                  <a:pt x="1357884" y="1594104"/>
                </a:cubicBezTo>
                <a:cubicBezTo>
                  <a:pt x="1348232" y="1588008"/>
                  <a:pt x="1342009" y="1584960"/>
                  <a:pt x="1339215" y="1584960"/>
                </a:cubicBezTo>
                <a:cubicBezTo>
                  <a:pt x="1336421" y="1584960"/>
                  <a:pt x="1331214" y="1588008"/>
                  <a:pt x="1323594" y="1594104"/>
                </a:cubicBezTo>
                <a:cubicBezTo>
                  <a:pt x="1287526" y="1623568"/>
                  <a:pt x="1255776" y="1638300"/>
                  <a:pt x="1228344" y="1638300"/>
                </a:cubicBezTo>
                <a:cubicBezTo>
                  <a:pt x="1217168" y="1638300"/>
                  <a:pt x="1208278" y="1636903"/>
                  <a:pt x="1201674" y="1634109"/>
                </a:cubicBezTo>
                <a:cubicBezTo>
                  <a:pt x="1195070" y="1631315"/>
                  <a:pt x="1190879" y="1629918"/>
                  <a:pt x="1189101" y="1629918"/>
                </a:cubicBezTo>
                <a:cubicBezTo>
                  <a:pt x="1187323" y="1629918"/>
                  <a:pt x="1184910" y="1630426"/>
                  <a:pt x="1181862" y="1631442"/>
                </a:cubicBezTo>
                <a:cubicBezTo>
                  <a:pt x="1171194" y="1634490"/>
                  <a:pt x="1156970" y="1636014"/>
                  <a:pt x="1139190" y="1636014"/>
                </a:cubicBezTo>
                <a:cubicBezTo>
                  <a:pt x="1109726" y="1636014"/>
                  <a:pt x="1090168" y="1630172"/>
                  <a:pt x="1080516" y="1618488"/>
                </a:cubicBezTo>
                <a:cubicBezTo>
                  <a:pt x="1078992" y="1616456"/>
                  <a:pt x="1077468" y="1615440"/>
                  <a:pt x="1075944" y="1615440"/>
                </a:cubicBezTo>
                <a:cubicBezTo>
                  <a:pt x="1074420" y="1615440"/>
                  <a:pt x="1069975" y="1617726"/>
                  <a:pt x="1062609" y="1622298"/>
                </a:cubicBezTo>
                <a:cubicBezTo>
                  <a:pt x="1055243" y="1626870"/>
                  <a:pt x="1043305" y="1630553"/>
                  <a:pt x="1026795" y="1633347"/>
                </a:cubicBezTo>
                <a:cubicBezTo>
                  <a:pt x="1010285" y="1636141"/>
                  <a:pt x="986028" y="1637538"/>
                  <a:pt x="954024" y="1637538"/>
                </a:cubicBezTo>
                <a:cubicBezTo>
                  <a:pt x="903732" y="1637538"/>
                  <a:pt x="869696" y="1631188"/>
                  <a:pt x="851916" y="1618488"/>
                </a:cubicBezTo>
                <a:cubicBezTo>
                  <a:pt x="834136" y="1605788"/>
                  <a:pt x="825246" y="1580642"/>
                  <a:pt x="825246" y="1543050"/>
                </a:cubicBezTo>
                <a:cubicBezTo>
                  <a:pt x="825246" y="1505458"/>
                  <a:pt x="829056" y="1480439"/>
                  <a:pt x="836676" y="1467993"/>
                </a:cubicBezTo>
                <a:cubicBezTo>
                  <a:pt x="844296" y="1455547"/>
                  <a:pt x="859536" y="1449324"/>
                  <a:pt x="882396" y="1449324"/>
                </a:cubicBezTo>
                <a:lnTo>
                  <a:pt x="902208" y="1450086"/>
                </a:lnTo>
                <a:cubicBezTo>
                  <a:pt x="906272" y="1450086"/>
                  <a:pt x="908304" y="1448435"/>
                  <a:pt x="908304" y="1445133"/>
                </a:cubicBezTo>
                <a:cubicBezTo>
                  <a:pt x="908304" y="1441831"/>
                  <a:pt x="906526" y="1440180"/>
                  <a:pt x="902970" y="1440180"/>
                </a:cubicBezTo>
                <a:lnTo>
                  <a:pt x="888492" y="1440942"/>
                </a:lnTo>
                <a:cubicBezTo>
                  <a:pt x="861568" y="1440942"/>
                  <a:pt x="842645" y="1431544"/>
                  <a:pt x="831723" y="1412748"/>
                </a:cubicBezTo>
                <a:cubicBezTo>
                  <a:pt x="820801" y="1393952"/>
                  <a:pt x="815340" y="1368044"/>
                  <a:pt x="815340" y="1335024"/>
                </a:cubicBezTo>
                <a:cubicBezTo>
                  <a:pt x="815340" y="1315212"/>
                  <a:pt x="819150" y="1300607"/>
                  <a:pt x="826770" y="1291209"/>
                </a:cubicBezTo>
                <a:cubicBezTo>
                  <a:pt x="834390" y="1281811"/>
                  <a:pt x="847852" y="1274318"/>
                  <a:pt x="867156" y="1268730"/>
                </a:cubicBezTo>
                <a:cubicBezTo>
                  <a:pt x="886460" y="1263142"/>
                  <a:pt x="898144" y="1259967"/>
                  <a:pt x="902208" y="1259205"/>
                </a:cubicBezTo>
                <a:cubicBezTo>
                  <a:pt x="906272" y="1258443"/>
                  <a:pt x="908304" y="1255268"/>
                  <a:pt x="908304" y="1249680"/>
                </a:cubicBezTo>
                <a:lnTo>
                  <a:pt x="908304" y="1220724"/>
                </a:lnTo>
                <a:cubicBezTo>
                  <a:pt x="908304" y="1217168"/>
                  <a:pt x="907796" y="1214755"/>
                  <a:pt x="906780" y="1213485"/>
                </a:cubicBezTo>
                <a:cubicBezTo>
                  <a:pt x="905764" y="1212215"/>
                  <a:pt x="903478" y="1211580"/>
                  <a:pt x="899922" y="1211580"/>
                </a:cubicBezTo>
                <a:cubicBezTo>
                  <a:pt x="874014" y="1210564"/>
                  <a:pt x="855472" y="1203071"/>
                  <a:pt x="844296" y="1189101"/>
                </a:cubicBezTo>
                <a:cubicBezTo>
                  <a:pt x="833120" y="1175131"/>
                  <a:pt x="827532" y="1152906"/>
                  <a:pt x="827532" y="1122426"/>
                </a:cubicBezTo>
                <a:cubicBezTo>
                  <a:pt x="827532" y="1091946"/>
                  <a:pt x="833247" y="1069594"/>
                  <a:pt x="844677" y="1055370"/>
                </a:cubicBezTo>
                <a:cubicBezTo>
                  <a:pt x="856107" y="1041146"/>
                  <a:pt x="874776" y="1033526"/>
                  <a:pt x="900684" y="1032510"/>
                </a:cubicBezTo>
                <a:cubicBezTo>
                  <a:pt x="905764" y="1032510"/>
                  <a:pt x="908304" y="1029970"/>
                  <a:pt x="908304" y="1024890"/>
                </a:cubicBezTo>
                <a:lnTo>
                  <a:pt x="908304" y="1000506"/>
                </a:lnTo>
                <a:cubicBezTo>
                  <a:pt x="908304" y="960882"/>
                  <a:pt x="915797" y="936752"/>
                  <a:pt x="930783" y="928116"/>
                </a:cubicBezTo>
                <a:cubicBezTo>
                  <a:pt x="945769" y="919480"/>
                  <a:pt x="968248" y="915162"/>
                  <a:pt x="998220" y="915162"/>
                </a:cubicBezTo>
                <a:close/>
                <a:moveTo>
                  <a:pt x="2036826" y="914400"/>
                </a:moveTo>
                <a:cubicBezTo>
                  <a:pt x="2074926" y="914400"/>
                  <a:pt x="2100580" y="923036"/>
                  <a:pt x="2113788" y="940308"/>
                </a:cubicBezTo>
                <a:cubicBezTo>
                  <a:pt x="2115820" y="942848"/>
                  <a:pt x="2117471" y="944118"/>
                  <a:pt x="2118741" y="944118"/>
                </a:cubicBezTo>
                <a:cubicBezTo>
                  <a:pt x="2120011" y="944118"/>
                  <a:pt x="2121916" y="942594"/>
                  <a:pt x="2124456" y="939546"/>
                </a:cubicBezTo>
                <a:cubicBezTo>
                  <a:pt x="2139696" y="922782"/>
                  <a:pt x="2163826" y="914400"/>
                  <a:pt x="2196846" y="914400"/>
                </a:cubicBezTo>
                <a:cubicBezTo>
                  <a:pt x="2218690" y="914400"/>
                  <a:pt x="2237486" y="917956"/>
                  <a:pt x="2253234" y="925068"/>
                </a:cubicBezTo>
                <a:cubicBezTo>
                  <a:pt x="2268982" y="932180"/>
                  <a:pt x="2280158" y="941832"/>
                  <a:pt x="2286762" y="954024"/>
                </a:cubicBezTo>
                <a:cubicBezTo>
                  <a:pt x="2289302" y="958088"/>
                  <a:pt x="2294128" y="960120"/>
                  <a:pt x="2301240" y="960120"/>
                </a:cubicBezTo>
                <a:cubicBezTo>
                  <a:pt x="2343912" y="960120"/>
                  <a:pt x="2365248" y="988060"/>
                  <a:pt x="2365248" y="1043940"/>
                </a:cubicBezTo>
                <a:cubicBezTo>
                  <a:pt x="2365248" y="1083056"/>
                  <a:pt x="2355342" y="1108202"/>
                  <a:pt x="2335530" y="1119378"/>
                </a:cubicBezTo>
                <a:cubicBezTo>
                  <a:pt x="2331466" y="1121410"/>
                  <a:pt x="2329434" y="1123315"/>
                  <a:pt x="2329434" y="1125093"/>
                </a:cubicBezTo>
                <a:cubicBezTo>
                  <a:pt x="2329434" y="1126871"/>
                  <a:pt x="2330196" y="1129030"/>
                  <a:pt x="2331720" y="1131570"/>
                </a:cubicBezTo>
                <a:cubicBezTo>
                  <a:pt x="2338832" y="1146810"/>
                  <a:pt x="2342388" y="1163828"/>
                  <a:pt x="2342388" y="1182624"/>
                </a:cubicBezTo>
                <a:lnTo>
                  <a:pt x="2342388" y="1283970"/>
                </a:lnTo>
                <a:cubicBezTo>
                  <a:pt x="2342388" y="1310894"/>
                  <a:pt x="2338070" y="1331468"/>
                  <a:pt x="2329434" y="1345692"/>
                </a:cubicBezTo>
                <a:cubicBezTo>
                  <a:pt x="2327910" y="1348232"/>
                  <a:pt x="2327148" y="1350391"/>
                  <a:pt x="2327148" y="1352169"/>
                </a:cubicBezTo>
                <a:cubicBezTo>
                  <a:pt x="2327148" y="1353947"/>
                  <a:pt x="2328418" y="1355598"/>
                  <a:pt x="2330958" y="1357122"/>
                </a:cubicBezTo>
                <a:cubicBezTo>
                  <a:pt x="2351278" y="1367790"/>
                  <a:pt x="2361438" y="1390650"/>
                  <a:pt x="2361438" y="1425702"/>
                </a:cubicBezTo>
                <a:cubicBezTo>
                  <a:pt x="2361438" y="1449578"/>
                  <a:pt x="2356866" y="1467612"/>
                  <a:pt x="2347722" y="1479804"/>
                </a:cubicBezTo>
                <a:cubicBezTo>
                  <a:pt x="2345690" y="1483360"/>
                  <a:pt x="2344674" y="1486027"/>
                  <a:pt x="2344674" y="1487805"/>
                </a:cubicBezTo>
                <a:cubicBezTo>
                  <a:pt x="2344674" y="1489583"/>
                  <a:pt x="2345690" y="1491742"/>
                  <a:pt x="2347722" y="1494282"/>
                </a:cubicBezTo>
                <a:cubicBezTo>
                  <a:pt x="2361438" y="1509014"/>
                  <a:pt x="2368296" y="1526413"/>
                  <a:pt x="2368296" y="1546479"/>
                </a:cubicBezTo>
                <a:cubicBezTo>
                  <a:pt x="2368296" y="1566545"/>
                  <a:pt x="2362327" y="1587500"/>
                  <a:pt x="2350389" y="1609344"/>
                </a:cubicBezTo>
                <a:cubicBezTo>
                  <a:pt x="2338451" y="1631188"/>
                  <a:pt x="2320290" y="1642110"/>
                  <a:pt x="2295906" y="1642110"/>
                </a:cubicBezTo>
                <a:cubicBezTo>
                  <a:pt x="2271522" y="1642110"/>
                  <a:pt x="2243328" y="1636649"/>
                  <a:pt x="2211324" y="1625727"/>
                </a:cubicBezTo>
                <a:cubicBezTo>
                  <a:pt x="2179320" y="1614805"/>
                  <a:pt x="2153666" y="1602740"/>
                  <a:pt x="2134362" y="1589532"/>
                </a:cubicBezTo>
                <a:cubicBezTo>
                  <a:pt x="2123694" y="1581912"/>
                  <a:pt x="2117217" y="1578102"/>
                  <a:pt x="2114931" y="1578102"/>
                </a:cubicBezTo>
                <a:cubicBezTo>
                  <a:pt x="2112645" y="1578102"/>
                  <a:pt x="2110994" y="1578610"/>
                  <a:pt x="2109978" y="1579626"/>
                </a:cubicBezTo>
                <a:cubicBezTo>
                  <a:pt x="2085086" y="1599946"/>
                  <a:pt x="2057146" y="1615059"/>
                  <a:pt x="2026158" y="1624965"/>
                </a:cubicBezTo>
                <a:cubicBezTo>
                  <a:pt x="1995170" y="1634871"/>
                  <a:pt x="1970024" y="1639824"/>
                  <a:pt x="1950720" y="1639824"/>
                </a:cubicBezTo>
                <a:cubicBezTo>
                  <a:pt x="1931416" y="1639824"/>
                  <a:pt x="1918335" y="1637792"/>
                  <a:pt x="1911477" y="1633728"/>
                </a:cubicBezTo>
                <a:cubicBezTo>
                  <a:pt x="1904619" y="1629664"/>
                  <a:pt x="1900301" y="1627632"/>
                  <a:pt x="1898523" y="1627632"/>
                </a:cubicBezTo>
                <a:cubicBezTo>
                  <a:pt x="1896745" y="1627632"/>
                  <a:pt x="1894332" y="1628394"/>
                  <a:pt x="1891284" y="1629918"/>
                </a:cubicBezTo>
                <a:cubicBezTo>
                  <a:pt x="1876552" y="1636522"/>
                  <a:pt x="1852041" y="1639824"/>
                  <a:pt x="1817751" y="1639824"/>
                </a:cubicBezTo>
                <a:cubicBezTo>
                  <a:pt x="1783461" y="1639824"/>
                  <a:pt x="1759585" y="1634109"/>
                  <a:pt x="1746123" y="1622679"/>
                </a:cubicBezTo>
                <a:cubicBezTo>
                  <a:pt x="1732661" y="1611249"/>
                  <a:pt x="1725930" y="1592072"/>
                  <a:pt x="1725930" y="1565148"/>
                </a:cubicBezTo>
                <a:lnTo>
                  <a:pt x="1725930" y="1470660"/>
                </a:lnTo>
                <a:cubicBezTo>
                  <a:pt x="1725930" y="1463548"/>
                  <a:pt x="1722882" y="1459738"/>
                  <a:pt x="1716786" y="1459230"/>
                </a:cubicBezTo>
                <a:cubicBezTo>
                  <a:pt x="1698498" y="1456690"/>
                  <a:pt x="1681480" y="1448308"/>
                  <a:pt x="1665732" y="1434084"/>
                </a:cubicBezTo>
                <a:cubicBezTo>
                  <a:pt x="1649984" y="1419860"/>
                  <a:pt x="1642110" y="1399667"/>
                  <a:pt x="1642110" y="1373505"/>
                </a:cubicBezTo>
                <a:cubicBezTo>
                  <a:pt x="1642110" y="1347343"/>
                  <a:pt x="1647063" y="1326896"/>
                  <a:pt x="1656969" y="1312164"/>
                </a:cubicBezTo>
                <a:cubicBezTo>
                  <a:pt x="1666875" y="1297432"/>
                  <a:pt x="1678559" y="1277747"/>
                  <a:pt x="1692021" y="1253109"/>
                </a:cubicBezTo>
                <a:cubicBezTo>
                  <a:pt x="1705483" y="1228471"/>
                  <a:pt x="1712214" y="1214755"/>
                  <a:pt x="1712214" y="1211961"/>
                </a:cubicBezTo>
                <a:cubicBezTo>
                  <a:pt x="1712214" y="1209167"/>
                  <a:pt x="1710182" y="1207516"/>
                  <a:pt x="1706118" y="1207008"/>
                </a:cubicBezTo>
                <a:cubicBezTo>
                  <a:pt x="1685290" y="1203960"/>
                  <a:pt x="1669923" y="1194689"/>
                  <a:pt x="1660017" y="1179195"/>
                </a:cubicBezTo>
                <a:cubicBezTo>
                  <a:pt x="1650111" y="1163701"/>
                  <a:pt x="1645158" y="1141603"/>
                  <a:pt x="1645158" y="1112901"/>
                </a:cubicBezTo>
                <a:cubicBezTo>
                  <a:pt x="1645158" y="1084199"/>
                  <a:pt x="1651635" y="1062355"/>
                  <a:pt x="1664589" y="1047369"/>
                </a:cubicBezTo>
                <a:cubicBezTo>
                  <a:pt x="1677543" y="1032383"/>
                  <a:pt x="1694942" y="1024890"/>
                  <a:pt x="1716786" y="1024890"/>
                </a:cubicBezTo>
                <a:cubicBezTo>
                  <a:pt x="1722882" y="1024890"/>
                  <a:pt x="1725930" y="1022858"/>
                  <a:pt x="1725930" y="1018794"/>
                </a:cubicBezTo>
                <a:lnTo>
                  <a:pt x="1725930" y="984504"/>
                </a:lnTo>
                <a:cubicBezTo>
                  <a:pt x="1725930" y="958596"/>
                  <a:pt x="1733169" y="940562"/>
                  <a:pt x="1747647" y="930402"/>
                </a:cubicBezTo>
                <a:cubicBezTo>
                  <a:pt x="1762125" y="920242"/>
                  <a:pt x="1785112" y="915162"/>
                  <a:pt x="1816608" y="915162"/>
                </a:cubicBezTo>
                <a:cubicBezTo>
                  <a:pt x="1866392" y="915162"/>
                  <a:pt x="1895348" y="929640"/>
                  <a:pt x="1903476" y="958596"/>
                </a:cubicBezTo>
                <a:cubicBezTo>
                  <a:pt x="1905508" y="965708"/>
                  <a:pt x="1907286" y="969264"/>
                  <a:pt x="1908810" y="969264"/>
                </a:cubicBezTo>
                <a:cubicBezTo>
                  <a:pt x="1910334" y="969264"/>
                  <a:pt x="1911604" y="969010"/>
                  <a:pt x="1912620" y="968502"/>
                </a:cubicBezTo>
                <a:cubicBezTo>
                  <a:pt x="1919224" y="964946"/>
                  <a:pt x="1926463" y="963168"/>
                  <a:pt x="1934337" y="963168"/>
                </a:cubicBezTo>
                <a:cubicBezTo>
                  <a:pt x="1942211" y="963168"/>
                  <a:pt x="1946910" y="960628"/>
                  <a:pt x="1948434" y="955548"/>
                </a:cubicBezTo>
                <a:cubicBezTo>
                  <a:pt x="1958594" y="928116"/>
                  <a:pt x="1988058" y="914400"/>
                  <a:pt x="2036826" y="914400"/>
                </a:cubicBezTo>
                <a:close/>
                <a:moveTo>
                  <a:pt x="2641854" y="913638"/>
                </a:moveTo>
                <a:cubicBezTo>
                  <a:pt x="2700782" y="913638"/>
                  <a:pt x="2733040" y="933704"/>
                  <a:pt x="2738628" y="973836"/>
                </a:cubicBezTo>
                <a:cubicBezTo>
                  <a:pt x="2739136" y="977392"/>
                  <a:pt x="2740025" y="979170"/>
                  <a:pt x="2741295" y="979170"/>
                </a:cubicBezTo>
                <a:cubicBezTo>
                  <a:pt x="2742565" y="979170"/>
                  <a:pt x="2744470" y="977646"/>
                  <a:pt x="2747010" y="974598"/>
                </a:cubicBezTo>
                <a:cubicBezTo>
                  <a:pt x="2759202" y="959358"/>
                  <a:pt x="2773680" y="948690"/>
                  <a:pt x="2790444" y="942594"/>
                </a:cubicBezTo>
                <a:cubicBezTo>
                  <a:pt x="2807208" y="936498"/>
                  <a:pt x="2827528" y="933450"/>
                  <a:pt x="2851404" y="933450"/>
                </a:cubicBezTo>
                <a:cubicBezTo>
                  <a:pt x="2931668" y="933450"/>
                  <a:pt x="3003804" y="928624"/>
                  <a:pt x="3067812" y="918972"/>
                </a:cubicBezTo>
                <a:cubicBezTo>
                  <a:pt x="3081528" y="916940"/>
                  <a:pt x="3093466" y="915924"/>
                  <a:pt x="3103626" y="915924"/>
                </a:cubicBezTo>
                <a:cubicBezTo>
                  <a:pt x="3139186" y="915924"/>
                  <a:pt x="3161919" y="929259"/>
                  <a:pt x="3171825" y="955929"/>
                </a:cubicBezTo>
                <a:cubicBezTo>
                  <a:pt x="3181731" y="982599"/>
                  <a:pt x="3186684" y="1007491"/>
                  <a:pt x="3186684" y="1030605"/>
                </a:cubicBezTo>
                <a:cubicBezTo>
                  <a:pt x="3186684" y="1053719"/>
                  <a:pt x="3181350" y="1071245"/>
                  <a:pt x="3170682" y="1083183"/>
                </a:cubicBezTo>
                <a:cubicBezTo>
                  <a:pt x="3160014" y="1095121"/>
                  <a:pt x="3142996" y="1104392"/>
                  <a:pt x="3119628" y="1110996"/>
                </a:cubicBezTo>
                <a:cubicBezTo>
                  <a:pt x="3114548" y="1112520"/>
                  <a:pt x="3112008" y="1114044"/>
                  <a:pt x="3112008" y="1115568"/>
                </a:cubicBezTo>
                <a:cubicBezTo>
                  <a:pt x="3112008" y="1117092"/>
                  <a:pt x="3113786" y="1118870"/>
                  <a:pt x="3117342" y="1120902"/>
                </a:cubicBezTo>
                <a:cubicBezTo>
                  <a:pt x="3146806" y="1138174"/>
                  <a:pt x="3161538" y="1168908"/>
                  <a:pt x="3161538" y="1213104"/>
                </a:cubicBezTo>
                <a:cubicBezTo>
                  <a:pt x="3161538" y="1235456"/>
                  <a:pt x="3157855" y="1266825"/>
                  <a:pt x="3150489" y="1307211"/>
                </a:cubicBezTo>
                <a:cubicBezTo>
                  <a:pt x="3143123" y="1347597"/>
                  <a:pt x="3132582" y="1383284"/>
                  <a:pt x="3118866" y="1414272"/>
                </a:cubicBezTo>
                <a:cubicBezTo>
                  <a:pt x="3117342" y="1417320"/>
                  <a:pt x="3116580" y="1419606"/>
                  <a:pt x="3116580" y="1421130"/>
                </a:cubicBezTo>
                <a:cubicBezTo>
                  <a:pt x="3116580" y="1422654"/>
                  <a:pt x="3119755" y="1426083"/>
                  <a:pt x="3126105" y="1431417"/>
                </a:cubicBezTo>
                <a:cubicBezTo>
                  <a:pt x="3132455" y="1436751"/>
                  <a:pt x="3139440" y="1441704"/>
                  <a:pt x="3147060" y="1446276"/>
                </a:cubicBezTo>
                <a:cubicBezTo>
                  <a:pt x="3175508" y="1463548"/>
                  <a:pt x="3189732" y="1487424"/>
                  <a:pt x="3189732" y="1517904"/>
                </a:cubicBezTo>
                <a:cubicBezTo>
                  <a:pt x="3189732" y="1541780"/>
                  <a:pt x="3180080" y="1566545"/>
                  <a:pt x="3160776" y="1592199"/>
                </a:cubicBezTo>
                <a:cubicBezTo>
                  <a:pt x="3141472" y="1617853"/>
                  <a:pt x="3118866" y="1630680"/>
                  <a:pt x="3092958" y="1630680"/>
                </a:cubicBezTo>
                <a:cubicBezTo>
                  <a:pt x="3067050" y="1630680"/>
                  <a:pt x="3036316" y="1616456"/>
                  <a:pt x="3000756" y="1588008"/>
                </a:cubicBezTo>
                <a:cubicBezTo>
                  <a:pt x="2997708" y="1585976"/>
                  <a:pt x="2995041" y="1584960"/>
                  <a:pt x="2992755" y="1584960"/>
                </a:cubicBezTo>
                <a:cubicBezTo>
                  <a:pt x="2990469" y="1584960"/>
                  <a:pt x="2988056" y="1586230"/>
                  <a:pt x="2985516" y="1588770"/>
                </a:cubicBezTo>
                <a:cubicBezTo>
                  <a:pt x="2946908" y="1624330"/>
                  <a:pt x="2914396" y="1642110"/>
                  <a:pt x="2887980" y="1642110"/>
                </a:cubicBezTo>
                <a:cubicBezTo>
                  <a:pt x="2875788" y="1642110"/>
                  <a:pt x="2863596" y="1638808"/>
                  <a:pt x="2851404" y="1632204"/>
                </a:cubicBezTo>
                <a:cubicBezTo>
                  <a:pt x="2848864" y="1630680"/>
                  <a:pt x="2846578" y="1629918"/>
                  <a:pt x="2844546" y="1629918"/>
                </a:cubicBezTo>
                <a:cubicBezTo>
                  <a:pt x="2842514" y="1629918"/>
                  <a:pt x="2839720" y="1630680"/>
                  <a:pt x="2836164" y="1632204"/>
                </a:cubicBezTo>
                <a:cubicBezTo>
                  <a:pt x="2825496" y="1636268"/>
                  <a:pt x="2808224" y="1638300"/>
                  <a:pt x="2784348" y="1638300"/>
                </a:cubicBezTo>
                <a:cubicBezTo>
                  <a:pt x="2760472" y="1638300"/>
                  <a:pt x="2740660" y="1633220"/>
                  <a:pt x="2724912" y="1623060"/>
                </a:cubicBezTo>
                <a:cubicBezTo>
                  <a:pt x="2722880" y="1622044"/>
                  <a:pt x="2720975" y="1621536"/>
                  <a:pt x="2719197" y="1621536"/>
                </a:cubicBezTo>
                <a:cubicBezTo>
                  <a:pt x="2717419" y="1621536"/>
                  <a:pt x="2715260" y="1622552"/>
                  <a:pt x="2712720" y="1624584"/>
                </a:cubicBezTo>
                <a:cubicBezTo>
                  <a:pt x="2697480" y="1637284"/>
                  <a:pt x="2672842" y="1643634"/>
                  <a:pt x="2638806" y="1643634"/>
                </a:cubicBezTo>
                <a:cubicBezTo>
                  <a:pt x="2604770" y="1643634"/>
                  <a:pt x="2580386" y="1637030"/>
                  <a:pt x="2565654" y="1623822"/>
                </a:cubicBezTo>
                <a:cubicBezTo>
                  <a:pt x="2550922" y="1610614"/>
                  <a:pt x="2543556" y="1588262"/>
                  <a:pt x="2543556" y="1556766"/>
                </a:cubicBezTo>
                <a:lnTo>
                  <a:pt x="2543556" y="1486662"/>
                </a:lnTo>
                <a:cubicBezTo>
                  <a:pt x="2543556" y="1481074"/>
                  <a:pt x="2540508" y="1477518"/>
                  <a:pt x="2534412" y="1475994"/>
                </a:cubicBezTo>
                <a:cubicBezTo>
                  <a:pt x="2512568" y="1471422"/>
                  <a:pt x="2494407" y="1460119"/>
                  <a:pt x="2479929" y="1442085"/>
                </a:cubicBezTo>
                <a:cubicBezTo>
                  <a:pt x="2465451" y="1424051"/>
                  <a:pt x="2458212" y="1404366"/>
                  <a:pt x="2458212" y="1383030"/>
                </a:cubicBezTo>
                <a:cubicBezTo>
                  <a:pt x="2458212" y="1361694"/>
                  <a:pt x="2464435" y="1341247"/>
                  <a:pt x="2476881" y="1321689"/>
                </a:cubicBezTo>
                <a:cubicBezTo>
                  <a:pt x="2489327" y="1302131"/>
                  <a:pt x="2501011" y="1282319"/>
                  <a:pt x="2511933" y="1262253"/>
                </a:cubicBezTo>
                <a:cubicBezTo>
                  <a:pt x="2522855" y="1242187"/>
                  <a:pt x="2528316" y="1230630"/>
                  <a:pt x="2528316" y="1227582"/>
                </a:cubicBezTo>
                <a:cubicBezTo>
                  <a:pt x="2528316" y="1224534"/>
                  <a:pt x="2526284" y="1222756"/>
                  <a:pt x="2522220" y="1222248"/>
                </a:cubicBezTo>
                <a:cubicBezTo>
                  <a:pt x="2500884" y="1219200"/>
                  <a:pt x="2485771" y="1211326"/>
                  <a:pt x="2476881" y="1198626"/>
                </a:cubicBezTo>
                <a:cubicBezTo>
                  <a:pt x="2467991" y="1185926"/>
                  <a:pt x="2463546" y="1162812"/>
                  <a:pt x="2463546" y="1129284"/>
                </a:cubicBezTo>
                <a:cubicBezTo>
                  <a:pt x="2463546" y="1095756"/>
                  <a:pt x="2468753" y="1073023"/>
                  <a:pt x="2479167" y="1061085"/>
                </a:cubicBezTo>
                <a:cubicBezTo>
                  <a:pt x="2489581" y="1049147"/>
                  <a:pt x="2507742" y="1041908"/>
                  <a:pt x="2533650" y="1039368"/>
                </a:cubicBezTo>
                <a:cubicBezTo>
                  <a:pt x="2540254" y="1038860"/>
                  <a:pt x="2543556" y="1035558"/>
                  <a:pt x="2543556" y="1029462"/>
                </a:cubicBezTo>
                <a:lnTo>
                  <a:pt x="2543556" y="989838"/>
                </a:lnTo>
                <a:cubicBezTo>
                  <a:pt x="2543556" y="939038"/>
                  <a:pt x="2576322" y="913638"/>
                  <a:pt x="2641854" y="913638"/>
                </a:cubicBezTo>
                <a:close/>
                <a:moveTo>
                  <a:pt x="2020824" y="515112"/>
                </a:moveTo>
                <a:cubicBezTo>
                  <a:pt x="2018284" y="515112"/>
                  <a:pt x="2016379" y="516763"/>
                  <a:pt x="2015109" y="520065"/>
                </a:cubicBezTo>
                <a:cubicBezTo>
                  <a:pt x="2013839" y="523367"/>
                  <a:pt x="2012696" y="525653"/>
                  <a:pt x="2011680" y="526923"/>
                </a:cubicBezTo>
                <a:cubicBezTo>
                  <a:pt x="2010664" y="528193"/>
                  <a:pt x="2010156" y="529463"/>
                  <a:pt x="2010156" y="530733"/>
                </a:cubicBezTo>
                <a:cubicBezTo>
                  <a:pt x="2010156" y="532003"/>
                  <a:pt x="2011934" y="532638"/>
                  <a:pt x="2015490" y="532638"/>
                </a:cubicBezTo>
                <a:lnTo>
                  <a:pt x="2046732" y="532638"/>
                </a:lnTo>
                <a:cubicBezTo>
                  <a:pt x="2051812" y="532638"/>
                  <a:pt x="2054352" y="530860"/>
                  <a:pt x="2054352" y="527304"/>
                </a:cubicBezTo>
                <a:lnTo>
                  <a:pt x="2054352" y="521970"/>
                </a:lnTo>
                <a:cubicBezTo>
                  <a:pt x="2054352" y="518922"/>
                  <a:pt x="2052828" y="517398"/>
                  <a:pt x="2049780" y="517398"/>
                </a:cubicBezTo>
                <a:close/>
                <a:moveTo>
                  <a:pt x="365379" y="465963"/>
                </a:moveTo>
                <a:cubicBezTo>
                  <a:pt x="361061" y="466725"/>
                  <a:pt x="353822" y="467106"/>
                  <a:pt x="343662" y="467106"/>
                </a:cubicBezTo>
                <a:cubicBezTo>
                  <a:pt x="342138" y="467106"/>
                  <a:pt x="341376" y="467868"/>
                  <a:pt x="341376" y="469392"/>
                </a:cubicBezTo>
                <a:cubicBezTo>
                  <a:pt x="341376" y="470916"/>
                  <a:pt x="342138" y="472186"/>
                  <a:pt x="343662" y="473202"/>
                </a:cubicBezTo>
                <a:cubicBezTo>
                  <a:pt x="350774" y="479298"/>
                  <a:pt x="356743" y="485140"/>
                  <a:pt x="361569" y="490728"/>
                </a:cubicBezTo>
                <a:cubicBezTo>
                  <a:pt x="366395" y="496316"/>
                  <a:pt x="369316" y="499110"/>
                  <a:pt x="370332" y="499110"/>
                </a:cubicBezTo>
                <a:cubicBezTo>
                  <a:pt x="371348" y="499110"/>
                  <a:pt x="371856" y="498094"/>
                  <a:pt x="371856" y="496062"/>
                </a:cubicBezTo>
                <a:lnTo>
                  <a:pt x="371856" y="470916"/>
                </a:lnTo>
                <a:cubicBezTo>
                  <a:pt x="371856" y="466852"/>
                  <a:pt x="369697" y="465201"/>
                  <a:pt x="365379" y="465963"/>
                </a:cubicBezTo>
                <a:close/>
                <a:moveTo>
                  <a:pt x="2054352" y="367284"/>
                </a:moveTo>
                <a:cubicBezTo>
                  <a:pt x="2031492" y="367284"/>
                  <a:pt x="2015871" y="371602"/>
                  <a:pt x="2007489" y="380238"/>
                </a:cubicBezTo>
                <a:cubicBezTo>
                  <a:pt x="1999107" y="388874"/>
                  <a:pt x="1994916" y="405384"/>
                  <a:pt x="1994916" y="429768"/>
                </a:cubicBezTo>
                <a:cubicBezTo>
                  <a:pt x="1994916" y="454152"/>
                  <a:pt x="1998980" y="470535"/>
                  <a:pt x="2007108" y="478917"/>
                </a:cubicBezTo>
                <a:cubicBezTo>
                  <a:pt x="2015236" y="487299"/>
                  <a:pt x="2030984" y="491490"/>
                  <a:pt x="2054352" y="491490"/>
                </a:cubicBezTo>
                <a:lnTo>
                  <a:pt x="2074164" y="491490"/>
                </a:lnTo>
                <a:cubicBezTo>
                  <a:pt x="2078228" y="491490"/>
                  <a:pt x="2080260" y="493522"/>
                  <a:pt x="2080260" y="497586"/>
                </a:cubicBezTo>
                <a:lnTo>
                  <a:pt x="2080260" y="551688"/>
                </a:lnTo>
                <a:cubicBezTo>
                  <a:pt x="2080260" y="556260"/>
                  <a:pt x="2077974" y="558546"/>
                  <a:pt x="2073402" y="558546"/>
                </a:cubicBezTo>
                <a:lnTo>
                  <a:pt x="1997964" y="558546"/>
                </a:lnTo>
                <a:cubicBezTo>
                  <a:pt x="1975104" y="558546"/>
                  <a:pt x="1959229" y="563118"/>
                  <a:pt x="1950339" y="572262"/>
                </a:cubicBezTo>
                <a:cubicBezTo>
                  <a:pt x="1941449" y="581406"/>
                  <a:pt x="1937004" y="598551"/>
                  <a:pt x="1937004" y="623697"/>
                </a:cubicBezTo>
                <a:cubicBezTo>
                  <a:pt x="1937004" y="648843"/>
                  <a:pt x="1941576" y="666115"/>
                  <a:pt x="1950720" y="675513"/>
                </a:cubicBezTo>
                <a:cubicBezTo>
                  <a:pt x="1959864" y="684911"/>
                  <a:pt x="1975612" y="689610"/>
                  <a:pt x="1997964" y="689610"/>
                </a:cubicBezTo>
                <a:lnTo>
                  <a:pt x="2278380" y="689610"/>
                </a:lnTo>
                <a:cubicBezTo>
                  <a:pt x="2297684" y="689610"/>
                  <a:pt x="2311781" y="685673"/>
                  <a:pt x="2320671" y="677799"/>
                </a:cubicBezTo>
                <a:cubicBezTo>
                  <a:pt x="2329561" y="669925"/>
                  <a:pt x="2334006" y="651764"/>
                  <a:pt x="2334006" y="623316"/>
                </a:cubicBezTo>
                <a:cubicBezTo>
                  <a:pt x="2334006" y="594868"/>
                  <a:pt x="2329815" y="576961"/>
                  <a:pt x="2321433" y="569595"/>
                </a:cubicBezTo>
                <a:cubicBezTo>
                  <a:pt x="2313051" y="562229"/>
                  <a:pt x="2298700" y="558546"/>
                  <a:pt x="2278380" y="558546"/>
                </a:cubicBezTo>
                <a:lnTo>
                  <a:pt x="2216658" y="558546"/>
                </a:lnTo>
                <a:cubicBezTo>
                  <a:pt x="2213102" y="558546"/>
                  <a:pt x="2211324" y="556260"/>
                  <a:pt x="2211324" y="551688"/>
                </a:cubicBezTo>
                <a:lnTo>
                  <a:pt x="2211324" y="497586"/>
                </a:lnTo>
                <a:cubicBezTo>
                  <a:pt x="2211324" y="493522"/>
                  <a:pt x="2213356" y="491490"/>
                  <a:pt x="2217420" y="491490"/>
                </a:cubicBezTo>
                <a:lnTo>
                  <a:pt x="2237994" y="491490"/>
                </a:lnTo>
                <a:cubicBezTo>
                  <a:pt x="2261870" y="491490"/>
                  <a:pt x="2277745" y="487299"/>
                  <a:pt x="2285619" y="478917"/>
                </a:cubicBezTo>
                <a:cubicBezTo>
                  <a:pt x="2293493" y="470535"/>
                  <a:pt x="2297430" y="454152"/>
                  <a:pt x="2297430" y="429768"/>
                </a:cubicBezTo>
                <a:cubicBezTo>
                  <a:pt x="2297430" y="405384"/>
                  <a:pt x="2293239" y="388874"/>
                  <a:pt x="2284857" y="380238"/>
                </a:cubicBezTo>
                <a:cubicBezTo>
                  <a:pt x="2276475" y="371602"/>
                  <a:pt x="2260854" y="367284"/>
                  <a:pt x="2237994" y="367284"/>
                </a:cubicBezTo>
                <a:close/>
                <a:moveTo>
                  <a:pt x="5120640" y="297180"/>
                </a:moveTo>
                <a:cubicBezTo>
                  <a:pt x="5095749" y="297180"/>
                  <a:pt x="5083302" y="317500"/>
                  <a:pt x="5083302" y="358140"/>
                </a:cubicBezTo>
                <a:cubicBezTo>
                  <a:pt x="5083302" y="378460"/>
                  <a:pt x="5086223" y="392557"/>
                  <a:pt x="5092065" y="400431"/>
                </a:cubicBezTo>
                <a:cubicBezTo>
                  <a:pt x="5097907" y="408305"/>
                  <a:pt x="5107432" y="412242"/>
                  <a:pt x="5120640" y="412242"/>
                </a:cubicBezTo>
                <a:lnTo>
                  <a:pt x="5250180" y="412242"/>
                </a:lnTo>
                <a:cubicBezTo>
                  <a:pt x="5260848" y="412242"/>
                  <a:pt x="5269230" y="407924"/>
                  <a:pt x="5275327" y="399288"/>
                </a:cubicBezTo>
                <a:cubicBezTo>
                  <a:pt x="5287010" y="382524"/>
                  <a:pt x="5296281" y="374142"/>
                  <a:pt x="5303139" y="374142"/>
                </a:cubicBezTo>
                <a:cubicBezTo>
                  <a:pt x="5309997" y="374142"/>
                  <a:pt x="5313427" y="377190"/>
                  <a:pt x="5313427" y="383286"/>
                </a:cubicBezTo>
                <a:cubicBezTo>
                  <a:pt x="5313427" y="389382"/>
                  <a:pt x="5308727" y="397383"/>
                  <a:pt x="5299329" y="407289"/>
                </a:cubicBezTo>
                <a:cubicBezTo>
                  <a:pt x="5289931" y="417195"/>
                  <a:pt x="5285232" y="426974"/>
                  <a:pt x="5285232" y="436626"/>
                </a:cubicBezTo>
                <a:cubicBezTo>
                  <a:pt x="5285232" y="446278"/>
                  <a:pt x="5291835" y="455676"/>
                  <a:pt x="5305044" y="464820"/>
                </a:cubicBezTo>
                <a:cubicBezTo>
                  <a:pt x="5318252" y="473964"/>
                  <a:pt x="5331714" y="478536"/>
                  <a:pt x="5345430" y="478536"/>
                </a:cubicBezTo>
                <a:cubicBezTo>
                  <a:pt x="5369814" y="478536"/>
                  <a:pt x="5395215" y="464058"/>
                  <a:pt x="5421630" y="435102"/>
                </a:cubicBezTo>
                <a:cubicBezTo>
                  <a:pt x="5448046" y="406146"/>
                  <a:pt x="5461254" y="377952"/>
                  <a:pt x="5461254" y="350520"/>
                </a:cubicBezTo>
                <a:cubicBezTo>
                  <a:pt x="5461254" y="334772"/>
                  <a:pt x="5457190" y="321945"/>
                  <a:pt x="5449062" y="312039"/>
                </a:cubicBezTo>
                <a:cubicBezTo>
                  <a:pt x="5440934" y="302133"/>
                  <a:pt x="5430012" y="297180"/>
                  <a:pt x="5416296" y="297180"/>
                </a:cubicBezTo>
                <a:close/>
                <a:moveTo>
                  <a:pt x="375666" y="279654"/>
                </a:moveTo>
                <a:cubicBezTo>
                  <a:pt x="373634" y="279654"/>
                  <a:pt x="370840" y="280543"/>
                  <a:pt x="367284" y="282321"/>
                </a:cubicBezTo>
                <a:cubicBezTo>
                  <a:pt x="363728" y="284099"/>
                  <a:pt x="361950" y="285750"/>
                  <a:pt x="361950" y="287274"/>
                </a:cubicBezTo>
                <a:cubicBezTo>
                  <a:pt x="361950" y="288798"/>
                  <a:pt x="363855" y="290957"/>
                  <a:pt x="367665" y="293751"/>
                </a:cubicBezTo>
                <a:cubicBezTo>
                  <a:pt x="371475" y="296545"/>
                  <a:pt x="374142" y="297942"/>
                  <a:pt x="375666" y="297942"/>
                </a:cubicBezTo>
                <a:cubicBezTo>
                  <a:pt x="377698" y="297942"/>
                  <a:pt x="378714" y="294894"/>
                  <a:pt x="378714" y="288798"/>
                </a:cubicBezTo>
                <a:cubicBezTo>
                  <a:pt x="378714" y="282702"/>
                  <a:pt x="377698" y="279654"/>
                  <a:pt x="375666" y="279654"/>
                </a:cubicBezTo>
                <a:close/>
                <a:moveTo>
                  <a:pt x="1993392" y="208788"/>
                </a:moveTo>
                <a:cubicBezTo>
                  <a:pt x="1991868" y="208788"/>
                  <a:pt x="1989836" y="210566"/>
                  <a:pt x="1987296" y="214122"/>
                </a:cubicBezTo>
                <a:cubicBezTo>
                  <a:pt x="1979168" y="228854"/>
                  <a:pt x="1957578" y="236220"/>
                  <a:pt x="1922526" y="236220"/>
                </a:cubicBezTo>
                <a:lnTo>
                  <a:pt x="1908048" y="236220"/>
                </a:lnTo>
                <a:cubicBezTo>
                  <a:pt x="1906524" y="236220"/>
                  <a:pt x="1905762" y="236855"/>
                  <a:pt x="1905762" y="238125"/>
                </a:cubicBezTo>
                <a:cubicBezTo>
                  <a:pt x="1905762" y="239395"/>
                  <a:pt x="1906270" y="240538"/>
                  <a:pt x="1907286" y="241554"/>
                </a:cubicBezTo>
                <a:cubicBezTo>
                  <a:pt x="1912366" y="247142"/>
                  <a:pt x="1915922" y="254000"/>
                  <a:pt x="1917954" y="262128"/>
                </a:cubicBezTo>
                <a:cubicBezTo>
                  <a:pt x="1918462" y="265176"/>
                  <a:pt x="1921256" y="267208"/>
                  <a:pt x="1926336" y="268224"/>
                </a:cubicBezTo>
                <a:lnTo>
                  <a:pt x="1942338" y="270510"/>
                </a:lnTo>
                <a:cubicBezTo>
                  <a:pt x="1945386" y="270510"/>
                  <a:pt x="1949196" y="268478"/>
                  <a:pt x="1953768" y="264414"/>
                </a:cubicBezTo>
                <a:cubicBezTo>
                  <a:pt x="1958340" y="260350"/>
                  <a:pt x="1970024" y="252603"/>
                  <a:pt x="1988820" y="241173"/>
                </a:cubicBezTo>
                <a:cubicBezTo>
                  <a:pt x="2007616" y="229743"/>
                  <a:pt x="2019046" y="222631"/>
                  <a:pt x="2023110" y="219837"/>
                </a:cubicBezTo>
                <a:cubicBezTo>
                  <a:pt x="2027174" y="217043"/>
                  <a:pt x="2029206" y="215011"/>
                  <a:pt x="2029206" y="213741"/>
                </a:cubicBezTo>
                <a:cubicBezTo>
                  <a:pt x="2029206" y="212471"/>
                  <a:pt x="2026158" y="211836"/>
                  <a:pt x="2020062" y="211836"/>
                </a:cubicBezTo>
                <a:cubicBezTo>
                  <a:pt x="2013966" y="211836"/>
                  <a:pt x="2008378" y="211328"/>
                  <a:pt x="2003298" y="210312"/>
                </a:cubicBezTo>
                <a:cubicBezTo>
                  <a:pt x="1998218" y="209296"/>
                  <a:pt x="1994916" y="208788"/>
                  <a:pt x="1993392" y="208788"/>
                </a:cubicBezTo>
                <a:close/>
                <a:moveTo>
                  <a:pt x="3898392" y="198882"/>
                </a:moveTo>
                <a:cubicBezTo>
                  <a:pt x="3874008" y="198882"/>
                  <a:pt x="3855974" y="215392"/>
                  <a:pt x="3844290" y="248412"/>
                </a:cubicBezTo>
                <a:cubicBezTo>
                  <a:pt x="3824986" y="295656"/>
                  <a:pt x="3802380" y="339852"/>
                  <a:pt x="3776472" y="381000"/>
                </a:cubicBezTo>
                <a:cubicBezTo>
                  <a:pt x="3764788" y="399796"/>
                  <a:pt x="3758946" y="418592"/>
                  <a:pt x="3758946" y="437388"/>
                </a:cubicBezTo>
                <a:cubicBezTo>
                  <a:pt x="3758946" y="460756"/>
                  <a:pt x="3766820" y="477520"/>
                  <a:pt x="3782568" y="487680"/>
                </a:cubicBezTo>
                <a:cubicBezTo>
                  <a:pt x="3798316" y="497840"/>
                  <a:pt x="3814572" y="502920"/>
                  <a:pt x="3831336" y="502920"/>
                </a:cubicBezTo>
                <a:cubicBezTo>
                  <a:pt x="3843020" y="502920"/>
                  <a:pt x="3854069" y="499110"/>
                  <a:pt x="3864483" y="491490"/>
                </a:cubicBezTo>
                <a:cubicBezTo>
                  <a:pt x="3874897" y="483870"/>
                  <a:pt x="3890645" y="459994"/>
                  <a:pt x="3911727" y="419862"/>
                </a:cubicBezTo>
                <a:cubicBezTo>
                  <a:pt x="3932809" y="379730"/>
                  <a:pt x="3947795" y="346202"/>
                  <a:pt x="3956685" y="319278"/>
                </a:cubicBezTo>
                <a:cubicBezTo>
                  <a:pt x="3965575" y="292354"/>
                  <a:pt x="3970020" y="271780"/>
                  <a:pt x="3970020" y="257556"/>
                </a:cubicBezTo>
                <a:cubicBezTo>
                  <a:pt x="3970020" y="236728"/>
                  <a:pt x="3961765" y="221742"/>
                  <a:pt x="3945255" y="212598"/>
                </a:cubicBezTo>
                <a:cubicBezTo>
                  <a:pt x="3928745" y="203454"/>
                  <a:pt x="3913124" y="198882"/>
                  <a:pt x="3898392" y="198882"/>
                </a:cubicBezTo>
                <a:close/>
                <a:moveTo>
                  <a:pt x="3388614" y="192024"/>
                </a:moveTo>
                <a:cubicBezTo>
                  <a:pt x="3372358" y="192024"/>
                  <a:pt x="3356229" y="197612"/>
                  <a:pt x="3340227" y="208788"/>
                </a:cubicBezTo>
                <a:cubicBezTo>
                  <a:pt x="3324225" y="219964"/>
                  <a:pt x="3316224" y="236982"/>
                  <a:pt x="3316224" y="259842"/>
                </a:cubicBezTo>
                <a:cubicBezTo>
                  <a:pt x="3316224" y="270510"/>
                  <a:pt x="3318256" y="281178"/>
                  <a:pt x="3322320" y="291846"/>
                </a:cubicBezTo>
                <a:cubicBezTo>
                  <a:pt x="3348228" y="352298"/>
                  <a:pt x="3366262" y="401447"/>
                  <a:pt x="3376422" y="439293"/>
                </a:cubicBezTo>
                <a:cubicBezTo>
                  <a:pt x="3386582" y="477139"/>
                  <a:pt x="3406140" y="496062"/>
                  <a:pt x="3435096" y="496062"/>
                </a:cubicBezTo>
                <a:cubicBezTo>
                  <a:pt x="3449320" y="496062"/>
                  <a:pt x="3464941" y="490855"/>
                  <a:pt x="3481959" y="480441"/>
                </a:cubicBezTo>
                <a:cubicBezTo>
                  <a:pt x="3498977" y="470027"/>
                  <a:pt x="3507486" y="453898"/>
                  <a:pt x="3507486" y="432054"/>
                </a:cubicBezTo>
                <a:cubicBezTo>
                  <a:pt x="3507486" y="409194"/>
                  <a:pt x="3496945" y="368808"/>
                  <a:pt x="3475863" y="310896"/>
                </a:cubicBezTo>
                <a:cubicBezTo>
                  <a:pt x="3454781" y="252984"/>
                  <a:pt x="3439033" y="218694"/>
                  <a:pt x="3428619" y="208026"/>
                </a:cubicBezTo>
                <a:cubicBezTo>
                  <a:pt x="3418205" y="197358"/>
                  <a:pt x="3404870" y="192024"/>
                  <a:pt x="3388614" y="192024"/>
                </a:cubicBezTo>
                <a:close/>
                <a:moveTo>
                  <a:pt x="950214" y="179832"/>
                </a:moveTo>
                <a:cubicBezTo>
                  <a:pt x="926338" y="179832"/>
                  <a:pt x="909320" y="185420"/>
                  <a:pt x="899160" y="196596"/>
                </a:cubicBezTo>
                <a:cubicBezTo>
                  <a:pt x="889000" y="207772"/>
                  <a:pt x="883158" y="226060"/>
                  <a:pt x="881634" y="251460"/>
                </a:cubicBezTo>
                <a:cubicBezTo>
                  <a:pt x="879602" y="289052"/>
                  <a:pt x="872744" y="332994"/>
                  <a:pt x="861060" y="383286"/>
                </a:cubicBezTo>
                <a:cubicBezTo>
                  <a:pt x="858520" y="393954"/>
                  <a:pt x="857250" y="403352"/>
                  <a:pt x="857250" y="411480"/>
                </a:cubicBezTo>
                <a:cubicBezTo>
                  <a:pt x="857250" y="432816"/>
                  <a:pt x="866013" y="447675"/>
                  <a:pt x="883539" y="456057"/>
                </a:cubicBezTo>
                <a:cubicBezTo>
                  <a:pt x="901065" y="464439"/>
                  <a:pt x="918972" y="468630"/>
                  <a:pt x="937260" y="468630"/>
                </a:cubicBezTo>
                <a:cubicBezTo>
                  <a:pt x="959104" y="468630"/>
                  <a:pt x="976122" y="460502"/>
                  <a:pt x="988314" y="444246"/>
                </a:cubicBezTo>
                <a:cubicBezTo>
                  <a:pt x="1000506" y="427990"/>
                  <a:pt x="1009015" y="395859"/>
                  <a:pt x="1013841" y="347853"/>
                </a:cubicBezTo>
                <a:cubicBezTo>
                  <a:pt x="1018667" y="299847"/>
                  <a:pt x="1021080" y="265176"/>
                  <a:pt x="1021080" y="243840"/>
                </a:cubicBezTo>
                <a:cubicBezTo>
                  <a:pt x="1021080" y="222504"/>
                  <a:pt x="1015238" y="206502"/>
                  <a:pt x="1003554" y="195834"/>
                </a:cubicBezTo>
                <a:cubicBezTo>
                  <a:pt x="991870" y="185166"/>
                  <a:pt x="974090" y="179832"/>
                  <a:pt x="950214" y="179832"/>
                </a:cubicBezTo>
                <a:close/>
                <a:moveTo>
                  <a:pt x="2615946" y="70866"/>
                </a:moveTo>
                <a:cubicBezTo>
                  <a:pt x="2581910" y="70866"/>
                  <a:pt x="2559304" y="76073"/>
                  <a:pt x="2548128" y="86487"/>
                </a:cubicBezTo>
                <a:cubicBezTo>
                  <a:pt x="2536952" y="96901"/>
                  <a:pt x="2531364" y="118618"/>
                  <a:pt x="2531364" y="151638"/>
                </a:cubicBezTo>
                <a:cubicBezTo>
                  <a:pt x="2531364" y="184658"/>
                  <a:pt x="2537079" y="206375"/>
                  <a:pt x="2548509" y="216789"/>
                </a:cubicBezTo>
                <a:cubicBezTo>
                  <a:pt x="2559939" y="227203"/>
                  <a:pt x="2582418" y="232410"/>
                  <a:pt x="2615946" y="232410"/>
                </a:cubicBezTo>
                <a:lnTo>
                  <a:pt x="2716530" y="232410"/>
                </a:lnTo>
                <a:cubicBezTo>
                  <a:pt x="2721610" y="232410"/>
                  <a:pt x="2724912" y="233045"/>
                  <a:pt x="2726436" y="234315"/>
                </a:cubicBezTo>
                <a:cubicBezTo>
                  <a:pt x="2727960" y="235585"/>
                  <a:pt x="2728722" y="238252"/>
                  <a:pt x="2728722" y="242316"/>
                </a:cubicBezTo>
                <a:lnTo>
                  <a:pt x="2728722" y="505968"/>
                </a:lnTo>
                <a:cubicBezTo>
                  <a:pt x="2728722" y="510032"/>
                  <a:pt x="2728341" y="512953"/>
                  <a:pt x="2727579" y="514731"/>
                </a:cubicBezTo>
                <a:cubicBezTo>
                  <a:pt x="2726817" y="516509"/>
                  <a:pt x="2724404" y="517398"/>
                  <a:pt x="2720340" y="517398"/>
                </a:cubicBezTo>
                <a:lnTo>
                  <a:pt x="2574036" y="517398"/>
                </a:lnTo>
                <a:cubicBezTo>
                  <a:pt x="2541016" y="517398"/>
                  <a:pt x="2518791" y="522478"/>
                  <a:pt x="2507361" y="532638"/>
                </a:cubicBezTo>
                <a:cubicBezTo>
                  <a:pt x="2495931" y="542798"/>
                  <a:pt x="2490216" y="564896"/>
                  <a:pt x="2490216" y="598932"/>
                </a:cubicBezTo>
                <a:cubicBezTo>
                  <a:pt x="2490216" y="632968"/>
                  <a:pt x="2495804" y="655066"/>
                  <a:pt x="2506980" y="665226"/>
                </a:cubicBezTo>
                <a:cubicBezTo>
                  <a:pt x="2518156" y="675386"/>
                  <a:pt x="2540508" y="680466"/>
                  <a:pt x="2574036" y="680466"/>
                </a:cubicBezTo>
                <a:lnTo>
                  <a:pt x="3063240" y="680466"/>
                </a:lnTo>
                <a:cubicBezTo>
                  <a:pt x="3096768" y="680466"/>
                  <a:pt x="3119247" y="675386"/>
                  <a:pt x="3130677" y="665226"/>
                </a:cubicBezTo>
                <a:cubicBezTo>
                  <a:pt x="3142107" y="655066"/>
                  <a:pt x="3147822" y="632968"/>
                  <a:pt x="3147822" y="598932"/>
                </a:cubicBezTo>
                <a:cubicBezTo>
                  <a:pt x="3147822" y="564896"/>
                  <a:pt x="3141980" y="542798"/>
                  <a:pt x="3130296" y="532638"/>
                </a:cubicBezTo>
                <a:cubicBezTo>
                  <a:pt x="3118612" y="522478"/>
                  <a:pt x="3096260" y="517398"/>
                  <a:pt x="3063240" y="517398"/>
                </a:cubicBezTo>
                <a:lnTo>
                  <a:pt x="2917698" y="517398"/>
                </a:lnTo>
                <a:cubicBezTo>
                  <a:pt x="2913634" y="517398"/>
                  <a:pt x="2911221" y="516509"/>
                  <a:pt x="2910459" y="514731"/>
                </a:cubicBezTo>
                <a:cubicBezTo>
                  <a:pt x="2909697" y="512953"/>
                  <a:pt x="2909316" y="510032"/>
                  <a:pt x="2909316" y="505968"/>
                </a:cubicBezTo>
                <a:lnTo>
                  <a:pt x="2909316" y="242316"/>
                </a:lnTo>
                <a:cubicBezTo>
                  <a:pt x="2909316" y="238252"/>
                  <a:pt x="2910205" y="235585"/>
                  <a:pt x="2911983" y="234315"/>
                </a:cubicBezTo>
                <a:cubicBezTo>
                  <a:pt x="2913761" y="233045"/>
                  <a:pt x="2916936" y="232410"/>
                  <a:pt x="2921508" y="232410"/>
                </a:cubicBezTo>
                <a:lnTo>
                  <a:pt x="3022092" y="232410"/>
                </a:lnTo>
                <a:cubicBezTo>
                  <a:pt x="3055620" y="232410"/>
                  <a:pt x="3078099" y="227203"/>
                  <a:pt x="3089529" y="216789"/>
                </a:cubicBezTo>
                <a:cubicBezTo>
                  <a:pt x="3100959" y="206375"/>
                  <a:pt x="3106674" y="184658"/>
                  <a:pt x="3106674" y="151638"/>
                </a:cubicBezTo>
                <a:cubicBezTo>
                  <a:pt x="3106674" y="118618"/>
                  <a:pt x="3101086" y="96901"/>
                  <a:pt x="3089910" y="86487"/>
                </a:cubicBezTo>
                <a:cubicBezTo>
                  <a:pt x="3078734" y="76073"/>
                  <a:pt x="3056128" y="70866"/>
                  <a:pt x="3022092" y="70866"/>
                </a:cubicBezTo>
                <a:close/>
                <a:moveTo>
                  <a:pt x="2030730" y="54102"/>
                </a:moveTo>
                <a:cubicBezTo>
                  <a:pt x="2005330" y="54102"/>
                  <a:pt x="1988693" y="58801"/>
                  <a:pt x="1980819" y="68199"/>
                </a:cubicBezTo>
                <a:cubicBezTo>
                  <a:pt x="1972945" y="77597"/>
                  <a:pt x="1969008" y="94996"/>
                  <a:pt x="1969008" y="120396"/>
                </a:cubicBezTo>
                <a:cubicBezTo>
                  <a:pt x="1969008" y="145796"/>
                  <a:pt x="1973199" y="163068"/>
                  <a:pt x="1981581" y="172212"/>
                </a:cubicBezTo>
                <a:cubicBezTo>
                  <a:pt x="1989963" y="181356"/>
                  <a:pt x="2006346" y="185928"/>
                  <a:pt x="2030730" y="185928"/>
                </a:cubicBezTo>
                <a:lnTo>
                  <a:pt x="2090928" y="185928"/>
                </a:lnTo>
                <a:cubicBezTo>
                  <a:pt x="2099564" y="185928"/>
                  <a:pt x="2103882" y="186944"/>
                  <a:pt x="2103882" y="188976"/>
                </a:cubicBezTo>
                <a:cubicBezTo>
                  <a:pt x="2103882" y="191008"/>
                  <a:pt x="2095881" y="198374"/>
                  <a:pt x="2079879" y="211074"/>
                </a:cubicBezTo>
                <a:cubicBezTo>
                  <a:pt x="2063877" y="223774"/>
                  <a:pt x="2032508" y="244602"/>
                  <a:pt x="1985772" y="273558"/>
                </a:cubicBezTo>
                <a:cubicBezTo>
                  <a:pt x="1955292" y="292862"/>
                  <a:pt x="1940052" y="316992"/>
                  <a:pt x="1940052" y="345948"/>
                </a:cubicBezTo>
                <a:cubicBezTo>
                  <a:pt x="1940052" y="356616"/>
                  <a:pt x="1941957" y="367792"/>
                  <a:pt x="1945767" y="379476"/>
                </a:cubicBezTo>
                <a:cubicBezTo>
                  <a:pt x="1949577" y="391160"/>
                  <a:pt x="1954911" y="397002"/>
                  <a:pt x="1961769" y="397002"/>
                </a:cubicBezTo>
                <a:cubicBezTo>
                  <a:pt x="1968627" y="397002"/>
                  <a:pt x="1973707" y="391033"/>
                  <a:pt x="1977009" y="379095"/>
                </a:cubicBezTo>
                <a:cubicBezTo>
                  <a:pt x="1980311" y="367157"/>
                  <a:pt x="1988058" y="358140"/>
                  <a:pt x="2000250" y="352044"/>
                </a:cubicBezTo>
                <a:cubicBezTo>
                  <a:pt x="2012442" y="345948"/>
                  <a:pt x="2031238" y="342900"/>
                  <a:pt x="2056638" y="342900"/>
                </a:cubicBezTo>
                <a:lnTo>
                  <a:pt x="2093976" y="342900"/>
                </a:lnTo>
                <a:cubicBezTo>
                  <a:pt x="2103628" y="342900"/>
                  <a:pt x="2111629" y="341630"/>
                  <a:pt x="2117979" y="339090"/>
                </a:cubicBezTo>
                <a:cubicBezTo>
                  <a:pt x="2124329" y="336550"/>
                  <a:pt x="2131949" y="331851"/>
                  <a:pt x="2140839" y="324993"/>
                </a:cubicBezTo>
                <a:cubicBezTo>
                  <a:pt x="2149729" y="318135"/>
                  <a:pt x="2155317" y="314706"/>
                  <a:pt x="2157603" y="314706"/>
                </a:cubicBezTo>
                <a:cubicBezTo>
                  <a:pt x="2159889" y="314706"/>
                  <a:pt x="2168144" y="322580"/>
                  <a:pt x="2182368" y="338328"/>
                </a:cubicBezTo>
                <a:cubicBezTo>
                  <a:pt x="2184400" y="341376"/>
                  <a:pt x="2189988" y="342900"/>
                  <a:pt x="2199132" y="342900"/>
                </a:cubicBezTo>
                <a:lnTo>
                  <a:pt x="2241042" y="342900"/>
                </a:lnTo>
                <a:cubicBezTo>
                  <a:pt x="2260346" y="342900"/>
                  <a:pt x="2275078" y="345186"/>
                  <a:pt x="2285238" y="349758"/>
                </a:cubicBezTo>
                <a:cubicBezTo>
                  <a:pt x="2295398" y="354330"/>
                  <a:pt x="2303018" y="361696"/>
                  <a:pt x="2308098" y="371856"/>
                </a:cubicBezTo>
                <a:cubicBezTo>
                  <a:pt x="2309622" y="375920"/>
                  <a:pt x="2312289" y="377952"/>
                  <a:pt x="2316099" y="377952"/>
                </a:cubicBezTo>
                <a:cubicBezTo>
                  <a:pt x="2319909" y="377952"/>
                  <a:pt x="2323973" y="372491"/>
                  <a:pt x="2328291" y="361569"/>
                </a:cubicBezTo>
                <a:cubicBezTo>
                  <a:pt x="2332609" y="350647"/>
                  <a:pt x="2334768" y="338836"/>
                  <a:pt x="2334768" y="326136"/>
                </a:cubicBezTo>
                <a:cubicBezTo>
                  <a:pt x="2334768" y="313436"/>
                  <a:pt x="2328291" y="299212"/>
                  <a:pt x="2315337" y="283464"/>
                </a:cubicBezTo>
                <a:cubicBezTo>
                  <a:pt x="2302383" y="267716"/>
                  <a:pt x="2282190" y="250190"/>
                  <a:pt x="2254758" y="230886"/>
                </a:cubicBezTo>
                <a:cubicBezTo>
                  <a:pt x="2251202" y="228854"/>
                  <a:pt x="2249424" y="226822"/>
                  <a:pt x="2249424" y="224790"/>
                </a:cubicBezTo>
                <a:cubicBezTo>
                  <a:pt x="2249424" y="222758"/>
                  <a:pt x="2249932" y="221234"/>
                  <a:pt x="2250948" y="220218"/>
                </a:cubicBezTo>
                <a:cubicBezTo>
                  <a:pt x="2259076" y="210566"/>
                  <a:pt x="2270252" y="193929"/>
                  <a:pt x="2284476" y="170307"/>
                </a:cubicBezTo>
                <a:cubicBezTo>
                  <a:pt x="2298700" y="146685"/>
                  <a:pt x="2305812" y="125984"/>
                  <a:pt x="2305812" y="108204"/>
                </a:cubicBezTo>
                <a:cubicBezTo>
                  <a:pt x="2305812" y="90424"/>
                  <a:pt x="2299716" y="76962"/>
                  <a:pt x="2287524" y="67818"/>
                </a:cubicBezTo>
                <a:cubicBezTo>
                  <a:pt x="2275332" y="58674"/>
                  <a:pt x="2257552" y="54102"/>
                  <a:pt x="2234184" y="54102"/>
                </a:cubicBezTo>
                <a:close/>
                <a:moveTo>
                  <a:pt x="2615946" y="42672"/>
                </a:moveTo>
                <a:lnTo>
                  <a:pt x="3022092" y="42672"/>
                </a:lnTo>
                <a:cubicBezTo>
                  <a:pt x="3066796" y="42672"/>
                  <a:pt x="3096768" y="49530"/>
                  <a:pt x="3112008" y="63246"/>
                </a:cubicBezTo>
                <a:cubicBezTo>
                  <a:pt x="3127248" y="76962"/>
                  <a:pt x="3134868" y="106426"/>
                  <a:pt x="3134868" y="151638"/>
                </a:cubicBezTo>
                <a:cubicBezTo>
                  <a:pt x="3134868" y="196850"/>
                  <a:pt x="3127248" y="226314"/>
                  <a:pt x="3112008" y="240030"/>
                </a:cubicBezTo>
                <a:cubicBezTo>
                  <a:pt x="3096768" y="253746"/>
                  <a:pt x="3066796" y="260604"/>
                  <a:pt x="3022092" y="260604"/>
                </a:cubicBezTo>
                <a:lnTo>
                  <a:pt x="2948178" y="260604"/>
                </a:lnTo>
                <a:cubicBezTo>
                  <a:pt x="2943606" y="260604"/>
                  <a:pt x="2940685" y="260985"/>
                  <a:pt x="2939415" y="261747"/>
                </a:cubicBezTo>
                <a:cubicBezTo>
                  <a:pt x="2938145" y="262509"/>
                  <a:pt x="2937510" y="264160"/>
                  <a:pt x="2937510" y="266700"/>
                </a:cubicBezTo>
                <a:lnTo>
                  <a:pt x="2937510" y="478536"/>
                </a:lnTo>
                <a:cubicBezTo>
                  <a:pt x="2937510" y="485648"/>
                  <a:pt x="2940050" y="489204"/>
                  <a:pt x="2945130" y="489204"/>
                </a:cubicBezTo>
                <a:lnTo>
                  <a:pt x="3063240" y="489204"/>
                </a:lnTo>
                <a:cubicBezTo>
                  <a:pt x="3107436" y="489204"/>
                  <a:pt x="3137281" y="495935"/>
                  <a:pt x="3152775" y="509397"/>
                </a:cubicBezTo>
                <a:cubicBezTo>
                  <a:pt x="3168269" y="522859"/>
                  <a:pt x="3176016" y="552704"/>
                  <a:pt x="3176016" y="598932"/>
                </a:cubicBezTo>
                <a:cubicBezTo>
                  <a:pt x="3176016" y="645160"/>
                  <a:pt x="3168396" y="675005"/>
                  <a:pt x="3153156" y="688467"/>
                </a:cubicBezTo>
                <a:cubicBezTo>
                  <a:pt x="3137916" y="701929"/>
                  <a:pt x="3107944" y="708660"/>
                  <a:pt x="3063240" y="708660"/>
                </a:cubicBezTo>
                <a:lnTo>
                  <a:pt x="2574036" y="708660"/>
                </a:lnTo>
                <a:cubicBezTo>
                  <a:pt x="2529840" y="708660"/>
                  <a:pt x="2500122" y="701929"/>
                  <a:pt x="2484882" y="688467"/>
                </a:cubicBezTo>
                <a:cubicBezTo>
                  <a:pt x="2469642" y="675005"/>
                  <a:pt x="2462022" y="645160"/>
                  <a:pt x="2462022" y="598932"/>
                </a:cubicBezTo>
                <a:cubicBezTo>
                  <a:pt x="2462022" y="552704"/>
                  <a:pt x="2469769" y="522859"/>
                  <a:pt x="2485263" y="509397"/>
                </a:cubicBezTo>
                <a:cubicBezTo>
                  <a:pt x="2500757" y="495935"/>
                  <a:pt x="2530348" y="489204"/>
                  <a:pt x="2574036" y="489204"/>
                </a:cubicBezTo>
                <a:lnTo>
                  <a:pt x="2689098" y="489204"/>
                </a:lnTo>
                <a:cubicBezTo>
                  <a:pt x="2694178" y="489204"/>
                  <a:pt x="2697353" y="488569"/>
                  <a:pt x="2698623" y="487299"/>
                </a:cubicBezTo>
                <a:cubicBezTo>
                  <a:pt x="2699893" y="486029"/>
                  <a:pt x="2700528" y="483616"/>
                  <a:pt x="2700528" y="480060"/>
                </a:cubicBezTo>
                <a:lnTo>
                  <a:pt x="2700528" y="267462"/>
                </a:lnTo>
                <a:cubicBezTo>
                  <a:pt x="2700528" y="262890"/>
                  <a:pt x="2697988" y="260604"/>
                  <a:pt x="2692908" y="260604"/>
                </a:cubicBezTo>
                <a:lnTo>
                  <a:pt x="2615946" y="260604"/>
                </a:lnTo>
                <a:cubicBezTo>
                  <a:pt x="2571242" y="260604"/>
                  <a:pt x="2541270" y="253746"/>
                  <a:pt x="2526030" y="240030"/>
                </a:cubicBezTo>
                <a:cubicBezTo>
                  <a:pt x="2510790" y="226314"/>
                  <a:pt x="2503170" y="196850"/>
                  <a:pt x="2503170" y="151638"/>
                </a:cubicBezTo>
                <a:cubicBezTo>
                  <a:pt x="2503170" y="106426"/>
                  <a:pt x="2510790" y="76962"/>
                  <a:pt x="2526030" y="63246"/>
                </a:cubicBezTo>
                <a:cubicBezTo>
                  <a:pt x="2541270" y="49530"/>
                  <a:pt x="2571242" y="42672"/>
                  <a:pt x="2615946" y="42672"/>
                </a:cubicBezTo>
                <a:close/>
                <a:moveTo>
                  <a:pt x="464058" y="34290"/>
                </a:moveTo>
                <a:cubicBezTo>
                  <a:pt x="443738" y="34290"/>
                  <a:pt x="427609" y="41021"/>
                  <a:pt x="415671" y="54483"/>
                </a:cubicBezTo>
                <a:cubicBezTo>
                  <a:pt x="403733" y="67945"/>
                  <a:pt x="397764" y="86106"/>
                  <a:pt x="397764" y="108966"/>
                </a:cubicBezTo>
                <a:lnTo>
                  <a:pt x="397764" y="123444"/>
                </a:lnTo>
                <a:cubicBezTo>
                  <a:pt x="397764" y="130048"/>
                  <a:pt x="400050" y="137160"/>
                  <a:pt x="404622" y="144780"/>
                </a:cubicBezTo>
                <a:cubicBezTo>
                  <a:pt x="413766" y="157480"/>
                  <a:pt x="418338" y="176403"/>
                  <a:pt x="418338" y="201549"/>
                </a:cubicBezTo>
                <a:cubicBezTo>
                  <a:pt x="418338" y="226695"/>
                  <a:pt x="413512" y="246888"/>
                  <a:pt x="403860" y="262128"/>
                </a:cubicBezTo>
                <a:cubicBezTo>
                  <a:pt x="399796" y="268732"/>
                  <a:pt x="397764" y="273812"/>
                  <a:pt x="397764" y="277368"/>
                </a:cubicBezTo>
                <a:lnTo>
                  <a:pt x="397764" y="290322"/>
                </a:lnTo>
                <a:cubicBezTo>
                  <a:pt x="397764" y="295402"/>
                  <a:pt x="400304" y="301752"/>
                  <a:pt x="405384" y="309372"/>
                </a:cubicBezTo>
                <a:cubicBezTo>
                  <a:pt x="417068" y="326644"/>
                  <a:pt x="422910" y="348996"/>
                  <a:pt x="422910" y="376428"/>
                </a:cubicBezTo>
                <a:cubicBezTo>
                  <a:pt x="422910" y="410972"/>
                  <a:pt x="416560" y="434086"/>
                  <a:pt x="403860" y="445770"/>
                </a:cubicBezTo>
                <a:cubicBezTo>
                  <a:pt x="399796" y="449834"/>
                  <a:pt x="397764" y="454914"/>
                  <a:pt x="397764" y="461010"/>
                </a:cubicBezTo>
                <a:lnTo>
                  <a:pt x="397764" y="516636"/>
                </a:lnTo>
                <a:cubicBezTo>
                  <a:pt x="397764" y="530352"/>
                  <a:pt x="401066" y="543306"/>
                  <a:pt x="407670" y="555498"/>
                </a:cubicBezTo>
                <a:cubicBezTo>
                  <a:pt x="417322" y="571754"/>
                  <a:pt x="422148" y="587756"/>
                  <a:pt x="422148" y="603504"/>
                </a:cubicBezTo>
                <a:cubicBezTo>
                  <a:pt x="422148" y="619252"/>
                  <a:pt x="417068" y="635000"/>
                  <a:pt x="406908" y="650748"/>
                </a:cubicBezTo>
                <a:cubicBezTo>
                  <a:pt x="404876" y="654304"/>
                  <a:pt x="403860" y="657987"/>
                  <a:pt x="403860" y="661797"/>
                </a:cubicBezTo>
                <a:cubicBezTo>
                  <a:pt x="403860" y="665607"/>
                  <a:pt x="407035" y="671449"/>
                  <a:pt x="413385" y="679323"/>
                </a:cubicBezTo>
                <a:cubicBezTo>
                  <a:pt x="419735" y="687197"/>
                  <a:pt x="427990" y="692404"/>
                  <a:pt x="438150" y="694944"/>
                </a:cubicBezTo>
                <a:cubicBezTo>
                  <a:pt x="448310" y="697484"/>
                  <a:pt x="465328" y="698754"/>
                  <a:pt x="489204" y="698754"/>
                </a:cubicBezTo>
                <a:cubicBezTo>
                  <a:pt x="513080" y="698754"/>
                  <a:pt x="531876" y="695960"/>
                  <a:pt x="545592" y="690372"/>
                </a:cubicBezTo>
                <a:cubicBezTo>
                  <a:pt x="559308" y="684784"/>
                  <a:pt x="566166" y="670306"/>
                  <a:pt x="566166" y="646938"/>
                </a:cubicBezTo>
                <a:cubicBezTo>
                  <a:pt x="566166" y="640334"/>
                  <a:pt x="564896" y="635635"/>
                  <a:pt x="562356" y="632841"/>
                </a:cubicBezTo>
                <a:cubicBezTo>
                  <a:pt x="559816" y="630047"/>
                  <a:pt x="554990" y="628142"/>
                  <a:pt x="547878" y="627126"/>
                </a:cubicBezTo>
                <a:cubicBezTo>
                  <a:pt x="519938" y="623062"/>
                  <a:pt x="499364" y="614553"/>
                  <a:pt x="486156" y="601599"/>
                </a:cubicBezTo>
                <a:cubicBezTo>
                  <a:pt x="472948" y="588645"/>
                  <a:pt x="466344" y="569468"/>
                  <a:pt x="466344" y="544068"/>
                </a:cubicBezTo>
                <a:cubicBezTo>
                  <a:pt x="466344" y="518668"/>
                  <a:pt x="472694" y="499745"/>
                  <a:pt x="485394" y="487299"/>
                </a:cubicBezTo>
                <a:cubicBezTo>
                  <a:pt x="498094" y="474853"/>
                  <a:pt x="518922" y="468630"/>
                  <a:pt x="547878" y="468630"/>
                </a:cubicBezTo>
                <a:cubicBezTo>
                  <a:pt x="562102" y="468630"/>
                  <a:pt x="569214" y="464947"/>
                  <a:pt x="569214" y="457581"/>
                </a:cubicBezTo>
                <a:cubicBezTo>
                  <a:pt x="569214" y="450215"/>
                  <a:pt x="564769" y="436499"/>
                  <a:pt x="555879" y="416433"/>
                </a:cubicBezTo>
                <a:cubicBezTo>
                  <a:pt x="546989" y="396367"/>
                  <a:pt x="537718" y="379095"/>
                  <a:pt x="528066" y="364617"/>
                </a:cubicBezTo>
                <a:cubicBezTo>
                  <a:pt x="518414" y="350139"/>
                  <a:pt x="511429" y="336931"/>
                  <a:pt x="507111" y="324993"/>
                </a:cubicBezTo>
                <a:cubicBezTo>
                  <a:pt x="502793" y="313055"/>
                  <a:pt x="500634" y="299593"/>
                  <a:pt x="500634" y="284607"/>
                </a:cubicBezTo>
                <a:cubicBezTo>
                  <a:pt x="500634" y="269621"/>
                  <a:pt x="503936" y="251714"/>
                  <a:pt x="510540" y="230886"/>
                </a:cubicBezTo>
                <a:cubicBezTo>
                  <a:pt x="517144" y="210058"/>
                  <a:pt x="521335" y="194056"/>
                  <a:pt x="523113" y="182880"/>
                </a:cubicBezTo>
                <a:cubicBezTo>
                  <a:pt x="524891" y="171704"/>
                  <a:pt x="526542" y="164973"/>
                  <a:pt x="528066" y="162687"/>
                </a:cubicBezTo>
                <a:cubicBezTo>
                  <a:pt x="529590" y="160401"/>
                  <a:pt x="532638" y="159258"/>
                  <a:pt x="537210" y="159258"/>
                </a:cubicBezTo>
                <a:cubicBezTo>
                  <a:pt x="544322" y="159258"/>
                  <a:pt x="547878" y="162560"/>
                  <a:pt x="547878" y="169164"/>
                </a:cubicBezTo>
                <a:cubicBezTo>
                  <a:pt x="547878" y="171196"/>
                  <a:pt x="546862" y="178054"/>
                  <a:pt x="544830" y="189738"/>
                </a:cubicBezTo>
                <a:cubicBezTo>
                  <a:pt x="542798" y="201422"/>
                  <a:pt x="540512" y="211074"/>
                  <a:pt x="537972" y="218694"/>
                </a:cubicBezTo>
                <a:cubicBezTo>
                  <a:pt x="529336" y="247650"/>
                  <a:pt x="525018" y="268605"/>
                  <a:pt x="525018" y="281559"/>
                </a:cubicBezTo>
                <a:cubicBezTo>
                  <a:pt x="525018" y="294513"/>
                  <a:pt x="526796" y="306197"/>
                  <a:pt x="530352" y="316611"/>
                </a:cubicBezTo>
                <a:cubicBezTo>
                  <a:pt x="533908" y="327025"/>
                  <a:pt x="541782" y="342138"/>
                  <a:pt x="553974" y="361950"/>
                </a:cubicBezTo>
                <a:cubicBezTo>
                  <a:pt x="566166" y="381762"/>
                  <a:pt x="575691" y="400812"/>
                  <a:pt x="582549" y="419100"/>
                </a:cubicBezTo>
                <a:cubicBezTo>
                  <a:pt x="589407" y="437388"/>
                  <a:pt x="592836" y="451612"/>
                  <a:pt x="592836" y="461772"/>
                </a:cubicBezTo>
                <a:cubicBezTo>
                  <a:pt x="592836" y="482092"/>
                  <a:pt x="577850" y="492252"/>
                  <a:pt x="547878" y="492252"/>
                </a:cubicBezTo>
                <a:cubicBezTo>
                  <a:pt x="528066" y="492252"/>
                  <a:pt x="513461" y="496316"/>
                  <a:pt x="504063" y="504444"/>
                </a:cubicBezTo>
                <a:cubicBezTo>
                  <a:pt x="494665" y="512572"/>
                  <a:pt x="489966" y="526669"/>
                  <a:pt x="489966" y="546735"/>
                </a:cubicBezTo>
                <a:cubicBezTo>
                  <a:pt x="489966" y="566801"/>
                  <a:pt x="496824" y="581533"/>
                  <a:pt x="510540" y="590931"/>
                </a:cubicBezTo>
                <a:cubicBezTo>
                  <a:pt x="524256" y="600329"/>
                  <a:pt x="546100" y="605028"/>
                  <a:pt x="576072" y="605028"/>
                </a:cubicBezTo>
                <a:cubicBezTo>
                  <a:pt x="615188" y="605028"/>
                  <a:pt x="645414" y="595376"/>
                  <a:pt x="666750" y="576072"/>
                </a:cubicBezTo>
                <a:cubicBezTo>
                  <a:pt x="688086" y="556768"/>
                  <a:pt x="698754" y="529717"/>
                  <a:pt x="698754" y="494919"/>
                </a:cubicBezTo>
                <a:cubicBezTo>
                  <a:pt x="698754" y="460121"/>
                  <a:pt x="695325" y="428244"/>
                  <a:pt x="688467" y="399288"/>
                </a:cubicBezTo>
                <a:cubicBezTo>
                  <a:pt x="681609" y="370332"/>
                  <a:pt x="671576" y="345567"/>
                  <a:pt x="658368" y="324993"/>
                </a:cubicBezTo>
                <a:cubicBezTo>
                  <a:pt x="645160" y="304419"/>
                  <a:pt x="638556" y="289052"/>
                  <a:pt x="638556" y="278892"/>
                </a:cubicBezTo>
                <a:cubicBezTo>
                  <a:pt x="638556" y="271780"/>
                  <a:pt x="643001" y="254127"/>
                  <a:pt x="651891" y="225933"/>
                </a:cubicBezTo>
                <a:cubicBezTo>
                  <a:pt x="660781" y="197739"/>
                  <a:pt x="670052" y="170815"/>
                  <a:pt x="679704" y="145161"/>
                </a:cubicBezTo>
                <a:cubicBezTo>
                  <a:pt x="689356" y="119507"/>
                  <a:pt x="694182" y="99568"/>
                  <a:pt x="694182" y="85344"/>
                </a:cubicBezTo>
                <a:cubicBezTo>
                  <a:pt x="694182" y="51308"/>
                  <a:pt x="669544" y="34290"/>
                  <a:pt x="620268" y="34290"/>
                </a:cubicBezTo>
                <a:close/>
                <a:moveTo>
                  <a:pt x="1825752" y="30480"/>
                </a:moveTo>
                <a:cubicBezTo>
                  <a:pt x="1810512" y="30480"/>
                  <a:pt x="1798066" y="34036"/>
                  <a:pt x="1788414" y="41148"/>
                </a:cubicBezTo>
                <a:cubicBezTo>
                  <a:pt x="1778762" y="48260"/>
                  <a:pt x="1771015" y="58547"/>
                  <a:pt x="1765173" y="72009"/>
                </a:cubicBezTo>
                <a:cubicBezTo>
                  <a:pt x="1759331" y="85471"/>
                  <a:pt x="1755394" y="92964"/>
                  <a:pt x="1753362" y="94488"/>
                </a:cubicBezTo>
                <a:cubicBezTo>
                  <a:pt x="1751330" y="96012"/>
                  <a:pt x="1747774" y="96774"/>
                  <a:pt x="1742694" y="96774"/>
                </a:cubicBezTo>
                <a:lnTo>
                  <a:pt x="1715262" y="96774"/>
                </a:lnTo>
                <a:cubicBezTo>
                  <a:pt x="1699514" y="96774"/>
                  <a:pt x="1687449" y="99822"/>
                  <a:pt x="1679067" y="105918"/>
                </a:cubicBezTo>
                <a:cubicBezTo>
                  <a:pt x="1670685" y="112014"/>
                  <a:pt x="1666494" y="127127"/>
                  <a:pt x="1666494" y="151257"/>
                </a:cubicBezTo>
                <a:cubicBezTo>
                  <a:pt x="1666494" y="175387"/>
                  <a:pt x="1669288" y="190754"/>
                  <a:pt x="1674876" y="197358"/>
                </a:cubicBezTo>
                <a:cubicBezTo>
                  <a:pt x="1680464" y="203962"/>
                  <a:pt x="1689100" y="208026"/>
                  <a:pt x="1700784" y="209550"/>
                </a:cubicBezTo>
                <a:cubicBezTo>
                  <a:pt x="1705864" y="210058"/>
                  <a:pt x="1707642" y="213106"/>
                  <a:pt x="1706118" y="218694"/>
                </a:cubicBezTo>
                <a:cubicBezTo>
                  <a:pt x="1679194" y="279654"/>
                  <a:pt x="1665732" y="323342"/>
                  <a:pt x="1665732" y="349758"/>
                </a:cubicBezTo>
                <a:cubicBezTo>
                  <a:pt x="1665732" y="366014"/>
                  <a:pt x="1669288" y="378714"/>
                  <a:pt x="1676400" y="387858"/>
                </a:cubicBezTo>
                <a:cubicBezTo>
                  <a:pt x="1683512" y="397002"/>
                  <a:pt x="1693164" y="401574"/>
                  <a:pt x="1705356" y="401574"/>
                </a:cubicBezTo>
                <a:lnTo>
                  <a:pt x="1760220" y="401574"/>
                </a:lnTo>
                <a:cubicBezTo>
                  <a:pt x="1764792" y="401574"/>
                  <a:pt x="1767078" y="403352"/>
                  <a:pt x="1767078" y="406908"/>
                </a:cubicBezTo>
                <a:lnTo>
                  <a:pt x="1767078" y="443484"/>
                </a:lnTo>
                <a:cubicBezTo>
                  <a:pt x="1767078" y="445516"/>
                  <a:pt x="1766697" y="447294"/>
                  <a:pt x="1765935" y="448818"/>
                </a:cubicBezTo>
                <a:cubicBezTo>
                  <a:pt x="1765173" y="450342"/>
                  <a:pt x="1760347" y="451612"/>
                  <a:pt x="1751457" y="452628"/>
                </a:cubicBezTo>
                <a:cubicBezTo>
                  <a:pt x="1742567" y="453644"/>
                  <a:pt x="1735582" y="454152"/>
                  <a:pt x="1730502" y="454152"/>
                </a:cubicBezTo>
                <a:cubicBezTo>
                  <a:pt x="1711198" y="455676"/>
                  <a:pt x="1697228" y="458724"/>
                  <a:pt x="1688592" y="463296"/>
                </a:cubicBezTo>
                <a:cubicBezTo>
                  <a:pt x="1679956" y="467868"/>
                  <a:pt x="1674368" y="473964"/>
                  <a:pt x="1671828" y="481584"/>
                </a:cubicBezTo>
                <a:cubicBezTo>
                  <a:pt x="1669288" y="489204"/>
                  <a:pt x="1668018" y="503174"/>
                  <a:pt x="1668018" y="523494"/>
                </a:cubicBezTo>
                <a:cubicBezTo>
                  <a:pt x="1668018" y="543814"/>
                  <a:pt x="1671955" y="557657"/>
                  <a:pt x="1679829" y="565023"/>
                </a:cubicBezTo>
                <a:cubicBezTo>
                  <a:pt x="1687703" y="572389"/>
                  <a:pt x="1700530" y="576072"/>
                  <a:pt x="1718310" y="576072"/>
                </a:cubicBezTo>
                <a:lnTo>
                  <a:pt x="1757934" y="573786"/>
                </a:lnTo>
                <a:cubicBezTo>
                  <a:pt x="1764030" y="573786"/>
                  <a:pt x="1767078" y="575818"/>
                  <a:pt x="1767078" y="579882"/>
                </a:cubicBezTo>
                <a:lnTo>
                  <a:pt x="1767078" y="636270"/>
                </a:lnTo>
                <a:cubicBezTo>
                  <a:pt x="1767078" y="660654"/>
                  <a:pt x="1771904" y="676656"/>
                  <a:pt x="1781556" y="684276"/>
                </a:cubicBezTo>
                <a:cubicBezTo>
                  <a:pt x="1791208" y="691896"/>
                  <a:pt x="1808607" y="695706"/>
                  <a:pt x="1833753" y="695706"/>
                </a:cubicBezTo>
                <a:cubicBezTo>
                  <a:pt x="1858899" y="695706"/>
                  <a:pt x="1876933" y="691261"/>
                  <a:pt x="1887855" y="682371"/>
                </a:cubicBezTo>
                <a:cubicBezTo>
                  <a:pt x="1898777" y="673481"/>
                  <a:pt x="1904238" y="658114"/>
                  <a:pt x="1904238" y="636270"/>
                </a:cubicBezTo>
                <a:lnTo>
                  <a:pt x="1904238" y="557784"/>
                </a:lnTo>
                <a:cubicBezTo>
                  <a:pt x="1904238" y="552196"/>
                  <a:pt x="1905254" y="549148"/>
                  <a:pt x="1907286" y="548640"/>
                </a:cubicBezTo>
                <a:cubicBezTo>
                  <a:pt x="1937766" y="543052"/>
                  <a:pt x="1958086" y="537718"/>
                  <a:pt x="1968246" y="532638"/>
                </a:cubicBezTo>
                <a:cubicBezTo>
                  <a:pt x="1978406" y="527558"/>
                  <a:pt x="1986534" y="519176"/>
                  <a:pt x="1992630" y="507492"/>
                </a:cubicBezTo>
                <a:cubicBezTo>
                  <a:pt x="1993646" y="504444"/>
                  <a:pt x="1993138" y="501904"/>
                  <a:pt x="1991106" y="499872"/>
                </a:cubicBezTo>
                <a:cubicBezTo>
                  <a:pt x="1977390" y="487680"/>
                  <a:pt x="1970532" y="465074"/>
                  <a:pt x="1970532" y="432054"/>
                </a:cubicBezTo>
                <a:cubicBezTo>
                  <a:pt x="1970532" y="426974"/>
                  <a:pt x="1968500" y="423672"/>
                  <a:pt x="1964436" y="422148"/>
                </a:cubicBezTo>
                <a:cubicBezTo>
                  <a:pt x="1960372" y="420624"/>
                  <a:pt x="1954022" y="419862"/>
                  <a:pt x="1945386" y="419862"/>
                </a:cubicBezTo>
                <a:cubicBezTo>
                  <a:pt x="1936750" y="419862"/>
                  <a:pt x="1927733" y="421132"/>
                  <a:pt x="1918335" y="423672"/>
                </a:cubicBezTo>
                <a:cubicBezTo>
                  <a:pt x="1908937" y="426212"/>
                  <a:pt x="1903222" y="427482"/>
                  <a:pt x="1901190" y="427482"/>
                </a:cubicBezTo>
                <a:cubicBezTo>
                  <a:pt x="1899158" y="427482"/>
                  <a:pt x="1898142" y="425958"/>
                  <a:pt x="1898142" y="422910"/>
                </a:cubicBezTo>
                <a:lnTo>
                  <a:pt x="1898142" y="408432"/>
                </a:lnTo>
                <a:cubicBezTo>
                  <a:pt x="1898142" y="403860"/>
                  <a:pt x="1900174" y="401574"/>
                  <a:pt x="1904238" y="401574"/>
                </a:cubicBezTo>
                <a:cubicBezTo>
                  <a:pt x="1916938" y="401574"/>
                  <a:pt x="1923288" y="398272"/>
                  <a:pt x="1923288" y="391668"/>
                </a:cubicBezTo>
                <a:cubicBezTo>
                  <a:pt x="1923288" y="390144"/>
                  <a:pt x="1923034" y="388366"/>
                  <a:pt x="1922526" y="386334"/>
                </a:cubicBezTo>
                <a:cubicBezTo>
                  <a:pt x="1917446" y="372618"/>
                  <a:pt x="1914906" y="358775"/>
                  <a:pt x="1914906" y="344805"/>
                </a:cubicBezTo>
                <a:cubicBezTo>
                  <a:pt x="1914906" y="330835"/>
                  <a:pt x="1917446" y="318770"/>
                  <a:pt x="1922526" y="308610"/>
                </a:cubicBezTo>
                <a:cubicBezTo>
                  <a:pt x="1924558" y="304546"/>
                  <a:pt x="1925574" y="300990"/>
                  <a:pt x="1925574" y="297942"/>
                </a:cubicBezTo>
                <a:cubicBezTo>
                  <a:pt x="1925574" y="294894"/>
                  <a:pt x="1918462" y="293370"/>
                  <a:pt x="1904238" y="293370"/>
                </a:cubicBezTo>
                <a:cubicBezTo>
                  <a:pt x="1900174" y="293370"/>
                  <a:pt x="1897888" y="290830"/>
                  <a:pt x="1897380" y="285750"/>
                </a:cubicBezTo>
                <a:cubicBezTo>
                  <a:pt x="1894840" y="270002"/>
                  <a:pt x="1888490" y="258953"/>
                  <a:pt x="1878330" y="252603"/>
                </a:cubicBezTo>
                <a:cubicBezTo>
                  <a:pt x="1868170" y="246253"/>
                  <a:pt x="1852676" y="243078"/>
                  <a:pt x="1831848" y="243078"/>
                </a:cubicBezTo>
                <a:cubicBezTo>
                  <a:pt x="1811020" y="243078"/>
                  <a:pt x="1795653" y="246380"/>
                  <a:pt x="1785747" y="252984"/>
                </a:cubicBezTo>
                <a:cubicBezTo>
                  <a:pt x="1775841" y="259588"/>
                  <a:pt x="1769618" y="271018"/>
                  <a:pt x="1767078" y="287274"/>
                </a:cubicBezTo>
                <a:cubicBezTo>
                  <a:pt x="1767078" y="291338"/>
                  <a:pt x="1763141" y="293370"/>
                  <a:pt x="1755267" y="293370"/>
                </a:cubicBezTo>
                <a:cubicBezTo>
                  <a:pt x="1747393" y="293370"/>
                  <a:pt x="1743456" y="290322"/>
                  <a:pt x="1743456" y="284226"/>
                </a:cubicBezTo>
                <a:cubicBezTo>
                  <a:pt x="1743456" y="269494"/>
                  <a:pt x="1749171" y="255016"/>
                  <a:pt x="1760601" y="240792"/>
                </a:cubicBezTo>
                <a:cubicBezTo>
                  <a:pt x="1772031" y="226568"/>
                  <a:pt x="1795780" y="219456"/>
                  <a:pt x="1831848" y="219456"/>
                </a:cubicBezTo>
                <a:cubicBezTo>
                  <a:pt x="1845564" y="219456"/>
                  <a:pt x="1854073" y="217932"/>
                  <a:pt x="1857375" y="214884"/>
                </a:cubicBezTo>
                <a:cubicBezTo>
                  <a:pt x="1860677" y="211836"/>
                  <a:pt x="1863598" y="210312"/>
                  <a:pt x="1866138" y="210312"/>
                </a:cubicBezTo>
                <a:lnTo>
                  <a:pt x="1922526" y="210312"/>
                </a:lnTo>
                <a:cubicBezTo>
                  <a:pt x="1949450" y="210312"/>
                  <a:pt x="1962912" y="205486"/>
                  <a:pt x="1962912" y="195834"/>
                </a:cubicBezTo>
                <a:cubicBezTo>
                  <a:pt x="1962912" y="192786"/>
                  <a:pt x="1961388" y="189738"/>
                  <a:pt x="1958340" y="186690"/>
                </a:cubicBezTo>
                <a:cubicBezTo>
                  <a:pt x="1949196" y="175514"/>
                  <a:pt x="1944624" y="154940"/>
                  <a:pt x="1944624" y="124968"/>
                </a:cubicBezTo>
                <a:cubicBezTo>
                  <a:pt x="1944624" y="113284"/>
                  <a:pt x="1943354" y="105664"/>
                  <a:pt x="1940814" y="102108"/>
                </a:cubicBezTo>
                <a:cubicBezTo>
                  <a:pt x="1938274" y="98552"/>
                  <a:pt x="1931670" y="96774"/>
                  <a:pt x="1921002" y="96774"/>
                </a:cubicBezTo>
                <a:lnTo>
                  <a:pt x="1911858" y="96774"/>
                </a:lnTo>
                <a:cubicBezTo>
                  <a:pt x="1909826" y="96774"/>
                  <a:pt x="1908429" y="96393"/>
                  <a:pt x="1907667" y="95631"/>
                </a:cubicBezTo>
                <a:cubicBezTo>
                  <a:pt x="1906905" y="94869"/>
                  <a:pt x="1906524" y="91948"/>
                  <a:pt x="1906524" y="86868"/>
                </a:cubicBezTo>
                <a:cubicBezTo>
                  <a:pt x="1906524" y="66040"/>
                  <a:pt x="1898777" y="51435"/>
                  <a:pt x="1883283" y="43053"/>
                </a:cubicBezTo>
                <a:cubicBezTo>
                  <a:pt x="1867789" y="34671"/>
                  <a:pt x="1848612" y="30480"/>
                  <a:pt x="1825752" y="30480"/>
                </a:cubicBezTo>
                <a:close/>
                <a:moveTo>
                  <a:pt x="1417701" y="29718"/>
                </a:moveTo>
                <a:cubicBezTo>
                  <a:pt x="1388491" y="29718"/>
                  <a:pt x="1366901" y="34671"/>
                  <a:pt x="1352931" y="44577"/>
                </a:cubicBezTo>
                <a:cubicBezTo>
                  <a:pt x="1338961" y="54483"/>
                  <a:pt x="1331976" y="71374"/>
                  <a:pt x="1331976" y="95250"/>
                </a:cubicBezTo>
                <a:lnTo>
                  <a:pt x="1331976" y="140970"/>
                </a:lnTo>
                <a:cubicBezTo>
                  <a:pt x="1331976" y="147066"/>
                  <a:pt x="1333246" y="151765"/>
                  <a:pt x="1335786" y="155067"/>
                </a:cubicBezTo>
                <a:cubicBezTo>
                  <a:pt x="1338326" y="158369"/>
                  <a:pt x="1344168" y="163068"/>
                  <a:pt x="1353312" y="169164"/>
                </a:cubicBezTo>
                <a:cubicBezTo>
                  <a:pt x="1362456" y="175260"/>
                  <a:pt x="1370584" y="186817"/>
                  <a:pt x="1377696" y="203835"/>
                </a:cubicBezTo>
                <a:cubicBezTo>
                  <a:pt x="1384808" y="220853"/>
                  <a:pt x="1393825" y="248031"/>
                  <a:pt x="1404747" y="285369"/>
                </a:cubicBezTo>
                <a:cubicBezTo>
                  <a:pt x="1415669" y="322707"/>
                  <a:pt x="1421130" y="350901"/>
                  <a:pt x="1421130" y="369951"/>
                </a:cubicBezTo>
                <a:cubicBezTo>
                  <a:pt x="1421130" y="389001"/>
                  <a:pt x="1416050" y="406654"/>
                  <a:pt x="1405890" y="422910"/>
                </a:cubicBezTo>
                <a:cubicBezTo>
                  <a:pt x="1395730" y="439166"/>
                  <a:pt x="1382395" y="450596"/>
                  <a:pt x="1365885" y="457200"/>
                </a:cubicBezTo>
                <a:cubicBezTo>
                  <a:pt x="1349375" y="463804"/>
                  <a:pt x="1339596" y="469392"/>
                  <a:pt x="1336548" y="473964"/>
                </a:cubicBezTo>
                <a:cubicBezTo>
                  <a:pt x="1333500" y="478536"/>
                  <a:pt x="1331976" y="484378"/>
                  <a:pt x="1331976" y="491490"/>
                </a:cubicBezTo>
                <a:lnTo>
                  <a:pt x="1331976" y="630936"/>
                </a:lnTo>
                <a:cubicBezTo>
                  <a:pt x="1331976" y="655320"/>
                  <a:pt x="1338580" y="672592"/>
                  <a:pt x="1351788" y="682752"/>
                </a:cubicBezTo>
                <a:cubicBezTo>
                  <a:pt x="1364996" y="692912"/>
                  <a:pt x="1386332" y="697992"/>
                  <a:pt x="1415796" y="697992"/>
                </a:cubicBezTo>
                <a:cubicBezTo>
                  <a:pt x="1445260" y="697992"/>
                  <a:pt x="1466215" y="693674"/>
                  <a:pt x="1478661" y="685038"/>
                </a:cubicBezTo>
                <a:cubicBezTo>
                  <a:pt x="1491107" y="676402"/>
                  <a:pt x="1497330" y="658368"/>
                  <a:pt x="1497330" y="630936"/>
                </a:cubicBezTo>
                <a:lnTo>
                  <a:pt x="1497330" y="95250"/>
                </a:lnTo>
                <a:cubicBezTo>
                  <a:pt x="1497330" y="69342"/>
                  <a:pt x="1491361" y="51943"/>
                  <a:pt x="1479423" y="43053"/>
                </a:cubicBezTo>
                <a:cubicBezTo>
                  <a:pt x="1467485" y="34163"/>
                  <a:pt x="1446911" y="29718"/>
                  <a:pt x="1417701" y="29718"/>
                </a:cubicBezTo>
                <a:close/>
                <a:moveTo>
                  <a:pt x="1021080" y="29718"/>
                </a:moveTo>
                <a:cubicBezTo>
                  <a:pt x="989076" y="29718"/>
                  <a:pt x="967486" y="33655"/>
                  <a:pt x="956310" y="41529"/>
                </a:cubicBezTo>
                <a:cubicBezTo>
                  <a:pt x="945134" y="49403"/>
                  <a:pt x="939546" y="65024"/>
                  <a:pt x="939546" y="88392"/>
                </a:cubicBezTo>
                <a:lnTo>
                  <a:pt x="939546" y="127254"/>
                </a:lnTo>
                <a:cubicBezTo>
                  <a:pt x="939546" y="138938"/>
                  <a:pt x="940943" y="146431"/>
                  <a:pt x="943737" y="149733"/>
                </a:cubicBezTo>
                <a:cubicBezTo>
                  <a:pt x="946531" y="153035"/>
                  <a:pt x="951230" y="154940"/>
                  <a:pt x="957834" y="155448"/>
                </a:cubicBezTo>
                <a:cubicBezTo>
                  <a:pt x="989330" y="157480"/>
                  <a:pt x="1012063" y="165608"/>
                  <a:pt x="1026033" y="179832"/>
                </a:cubicBezTo>
                <a:cubicBezTo>
                  <a:pt x="1040003" y="194056"/>
                  <a:pt x="1046988" y="215392"/>
                  <a:pt x="1046988" y="243840"/>
                </a:cubicBezTo>
                <a:cubicBezTo>
                  <a:pt x="1046988" y="272288"/>
                  <a:pt x="1043559" y="312547"/>
                  <a:pt x="1036701" y="364617"/>
                </a:cubicBezTo>
                <a:cubicBezTo>
                  <a:pt x="1029843" y="416687"/>
                  <a:pt x="1018667" y="450850"/>
                  <a:pt x="1003173" y="467106"/>
                </a:cubicBezTo>
                <a:cubicBezTo>
                  <a:pt x="987679" y="483362"/>
                  <a:pt x="969518" y="491998"/>
                  <a:pt x="948690" y="493014"/>
                </a:cubicBezTo>
                <a:cubicBezTo>
                  <a:pt x="939546" y="493522"/>
                  <a:pt x="933196" y="495173"/>
                  <a:pt x="929640" y="497967"/>
                </a:cubicBezTo>
                <a:cubicBezTo>
                  <a:pt x="926084" y="500761"/>
                  <a:pt x="920496" y="512318"/>
                  <a:pt x="912876" y="532638"/>
                </a:cubicBezTo>
                <a:cubicBezTo>
                  <a:pt x="905256" y="552958"/>
                  <a:pt x="894334" y="573532"/>
                  <a:pt x="880110" y="594360"/>
                </a:cubicBezTo>
                <a:cubicBezTo>
                  <a:pt x="872490" y="606044"/>
                  <a:pt x="868680" y="617982"/>
                  <a:pt x="868680" y="630174"/>
                </a:cubicBezTo>
                <a:cubicBezTo>
                  <a:pt x="868680" y="651002"/>
                  <a:pt x="878332" y="667512"/>
                  <a:pt x="897636" y="679704"/>
                </a:cubicBezTo>
                <a:cubicBezTo>
                  <a:pt x="916940" y="691896"/>
                  <a:pt x="936498" y="697992"/>
                  <a:pt x="956310" y="697992"/>
                </a:cubicBezTo>
                <a:cubicBezTo>
                  <a:pt x="976122" y="697992"/>
                  <a:pt x="993775" y="691007"/>
                  <a:pt x="1009269" y="677037"/>
                </a:cubicBezTo>
                <a:cubicBezTo>
                  <a:pt x="1024763" y="663067"/>
                  <a:pt x="1041019" y="634111"/>
                  <a:pt x="1058037" y="590169"/>
                </a:cubicBezTo>
                <a:cubicBezTo>
                  <a:pt x="1075055" y="546227"/>
                  <a:pt x="1085850" y="509270"/>
                  <a:pt x="1090422" y="479298"/>
                </a:cubicBezTo>
                <a:cubicBezTo>
                  <a:pt x="1092454" y="468122"/>
                  <a:pt x="1094613" y="461010"/>
                  <a:pt x="1096899" y="457962"/>
                </a:cubicBezTo>
                <a:cubicBezTo>
                  <a:pt x="1099185" y="454914"/>
                  <a:pt x="1103122" y="453390"/>
                  <a:pt x="1108710" y="453390"/>
                </a:cubicBezTo>
                <a:cubicBezTo>
                  <a:pt x="1136650" y="453390"/>
                  <a:pt x="1158367" y="447167"/>
                  <a:pt x="1173861" y="434721"/>
                </a:cubicBezTo>
                <a:cubicBezTo>
                  <a:pt x="1189355" y="422275"/>
                  <a:pt x="1197102" y="405892"/>
                  <a:pt x="1197102" y="385572"/>
                </a:cubicBezTo>
                <a:cubicBezTo>
                  <a:pt x="1197102" y="375920"/>
                  <a:pt x="1191641" y="343408"/>
                  <a:pt x="1180719" y="288036"/>
                </a:cubicBezTo>
                <a:cubicBezTo>
                  <a:pt x="1169797" y="232664"/>
                  <a:pt x="1159129" y="201295"/>
                  <a:pt x="1148715" y="193929"/>
                </a:cubicBezTo>
                <a:cubicBezTo>
                  <a:pt x="1138301" y="186563"/>
                  <a:pt x="1129030" y="182880"/>
                  <a:pt x="1120902" y="182880"/>
                </a:cubicBezTo>
                <a:lnTo>
                  <a:pt x="1092708" y="182880"/>
                </a:lnTo>
                <a:cubicBezTo>
                  <a:pt x="1085596" y="182880"/>
                  <a:pt x="1082040" y="178816"/>
                  <a:pt x="1082040" y="170688"/>
                </a:cubicBezTo>
                <a:cubicBezTo>
                  <a:pt x="1082040" y="165608"/>
                  <a:pt x="1084834" y="161798"/>
                  <a:pt x="1090422" y="159258"/>
                </a:cubicBezTo>
                <a:cubicBezTo>
                  <a:pt x="1096010" y="156718"/>
                  <a:pt x="1099566" y="153670"/>
                  <a:pt x="1101090" y="150114"/>
                </a:cubicBezTo>
                <a:cubicBezTo>
                  <a:pt x="1102614" y="146558"/>
                  <a:pt x="1103376" y="140462"/>
                  <a:pt x="1103376" y="131826"/>
                </a:cubicBezTo>
                <a:lnTo>
                  <a:pt x="1103376" y="88392"/>
                </a:lnTo>
                <a:cubicBezTo>
                  <a:pt x="1103376" y="65024"/>
                  <a:pt x="1097661" y="49403"/>
                  <a:pt x="1086231" y="41529"/>
                </a:cubicBezTo>
                <a:cubicBezTo>
                  <a:pt x="1074801" y="33655"/>
                  <a:pt x="1053084" y="29718"/>
                  <a:pt x="1021080" y="29718"/>
                </a:cubicBezTo>
                <a:close/>
                <a:moveTo>
                  <a:pt x="4472559" y="28956"/>
                </a:moveTo>
                <a:cubicBezTo>
                  <a:pt x="4443349" y="28956"/>
                  <a:pt x="4422267" y="34163"/>
                  <a:pt x="4409313" y="44577"/>
                </a:cubicBezTo>
                <a:cubicBezTo>
                  <a:pt x="4396359" y="54991"/>
                  <a:pt x="4389882" y="72644"/>
                  <a:pt x="4389882" y="97536"/>
                </a:cubicBezTo>
                <a:lnTo>
                  <a:pt x="4389882" y="147828"/>
                </a:lnTo>
                <a:cubicBezTo>
                  <a:pt x="4389882" y="153416"/>
                  <a:pt x="4388866" y="156718"/>
                  <a:pt x="4386834" y="157734"/>
                </a:cubicBezTo>
                <a:cubicBezTo>
                  <a:pt x="4384802" y="158750"/>
                  <a:pt x="4381246" y="159258"/>
                  <a:pt x="4376166" y="159258"/>
                </a:cubicBezTo>
                <a:lnTo>
                  <a:pt x="4214622" y="159258"/>
                </a:lnTo>
                <a:cubicBezTo>
                  <a:pt x="4192270" y="159258"/>
                  <a:pt x="4176014" y="165100"/>
                  <a:pt x="4165854" y="176784"/>
                </a:cubicBezTo>
                <a:cubicBezTo>
                  <a:pt x="4155694" y="188468"/>
                  <a:pt x="4150614" y="207899"/>
                  <a:pt x="4150614" y="235077"/>
                </a:cubicBezTo>
                <a:cubicBezTo>
                  <a:pt x="4150614" y="262255"/>
                  <a:pt x="4155694" y="281686"/>
                  <a:pt x="4165854" y="293370"/>
                </a:cubicBezTo>
                <a:cubicBezTo>
                  <a:pt x="4176014" y="305054"/>
                  <a:pt x="4192270" y="310896"/>
                  <a:pt x="4214622" y="310896"/>
                </a:cubicBezTo>
                <a:lnTo>
                  <a:pt x="4360164" y="310896"/>
                </a:lnTo>
                <a:cubicBezTo>
                  <a:pt x="4368800" y="310896"/>
                  <a:pt x="4373118" y="313944"/>
                  <a:pt x="4373118" y="320040"/>
                </a:cubicBezTo>
                <a:cubicBezTo>
                  <a:pt x="4373118" y="331216"/>
                  <a:pt x="4366514" y="350647"/>
                  <a:pt x="4353306" y="378333"/>
                </a:cubicBezTo>
                <a:cubicBezTo>
                  <a:pt x="4340098" y="406019"/>
                  <a:pt x="4320286" y="433705"/>
                  <a:pt x="4293870" y="461391"/>
                </a:cubicBezTo>
                <a:cubicBezTo>
                  <a:pt x="4267454" y="489077"/>
                  <a:pt x="4234688" y="515620"/>
                  <a:pt x="4195572" y="541020"/>
                </a:cubicBezTo>
                <a:cubicBezTo>
                  <a:pt x="4158996" y="565404"/>
                  <a:pt x="4140708" y="590042"/>
                  <a:pt x="4140708" y="614934"/>
                </a:cubicBezTo>
                <a:cubicBezTo>
                  <a:pt x="4140708" y="631698"/>
                  <a:pt x="4147693" y="649986"/>
                  <a:pt x="4161663" y="669798"/>
                </a:cubicBezTo>
                <a:cubicBezTo>
                  <a:pt x="4175633" y="689610"/>
                  <a:pt x="4194810" y="699516"/>
                  <a:pt x="4219194" y="699516"/>
                </a:cubicBezTo>
                <a:cubicBezTo>
                  <a:pt x="4259326" y="699516"/>
                  <a:pt x="4307205" y="672338"/>
                  <a:pt x="4362831" y="617982"/>
                </a:cubicBezTo>
                <a:cubicBezTo>
                  <a:pt x="4418457" y="563626"/>
                  <a:pt x="4458208" y="505714"/>
                  <a:pt x="4482084" y="444246"/>
                </a:cubicBezTo>
                <a:cubicBezTo>
                  <a:pt x="4484116" y="439166"/>
                  <a:pt x="4486275" y="436626"/>
                  <a:pt x="4488561" y="436626"/>
                </a:cubicBezTo>
                <a:cubicBezTo>
                  <a:pt x="4490847" y="436626"/>
                  <a:pt x="4494022" y="437515"/>
                  <a:pt x="4498086" y="439293"/>
                </a:cubicBezTo>
                <a:cubicBezTo>
                  <a:pt x="4502150" y="441071"/>
                  <a:pt x="4504182" y="444627"/>
                  <a:pt x="4504182" y="449961"/>
                </a:cubicBezTo>
                <a:cubicBezTo>
                  <a:pt x="4504182" y="455295"/>
                  <a:pt x="4502150" y="462026"/>
                  <a:pt x="4498086" y="470154"/>
                </a:cubicBezTo>
                <a:cubicBezTo>
                  <a:pt x="4490974" y="482854"/>
                  <a:pt x="4487418" y="493395"/>
                  <a:pt x="4487418" y="501777"/>
                </a:cubicBezTo>
                <a:cubicBezTo>
                  <a:pt x="4487418" y="510159"/>
                  <a:pt x="4489577" y="518414"/>
                  <a:pt x="4493895" y="526542"/>
                </a:cubicBezTo>
                <a:cubicBezTo>
                  <a:pt x="4498213" y="534670"/>
                  <a:pt x="4513453" y="552196"/>
                  <a:pt x="4539615" y="579120"/>
                </a:cubicBezTo>
                <a:cubicBezTo>
                  <a:pt x="4565777" y="606044"/>
                  <a:pt x="4591812" y="629031"/>
                  <a:pt x="4617720" y="648081"/>
                </a:cubicBezTo>
                <a:cubicBezTo>
                  <a:pt x="4643628" y="667131"/>
                  <a:pt x="4664202" y="680339"/>
                  <a:pt x="4679442" y="687705"/>
                </a:cubicBezTo>
                <a:cubicBezTo>
                  <a:pt x="4694682" y="695071"/>
                  <a:pt x="4707891" y="698754"/>
                  <a:pt x="4719066" y="698754"/>
                </a:cubicBezTo>
                <a:cubicBezTo>
                  <a:pt x="4739386" y="698754"/>
                  <a:pt x="4757420" y="688340"/>
                  <a:pt x="4773168" y="667512"/>
                </a:cubicBezTo>
                <a:cubicBezTo>
                  <a:pt x="4788916" y="646684"/>
                  <a:pt x="4796790" y="627634"/>
                  <a:pt x="4796790" y="610362"/>
                </a:cubicBezTo>
                <a:cubicBezTo>
                  <a:pt x="4796790" y="585978"/>
                  <a:pt x="4777740" y="560578"/>
                  <a:pt x="4739640" y="534162"/>
                </a:cubicBezTo>
                <a:cubicBezTo>
                  <a:pt x="4672076" y="486918"/>
                  <a:pt x="4624959" y="441452"/>
                  <a:pt x="4598289" y="397764"/>
                </a:cubicBezTo>
                <a:cubicBezTo>
                  <a:pt x="4571619" y="354076"/>
                  <a:pt x="4558284" y="328676"/>
                  <a:pt x="4558284" y="321564"/>
                </a:cubicBezTo>
                <a:cubicBezTo>
                  <a:pt x="4558284" y="314452"/>
                  <a:pt x="4568444" y="310896"/>
                  <a:pt x="4588764" y="310896"/>
                </a:cubicBezTo>
                <a:lnTo>
                  <a:pt x="4733544" y="310896"/>
                </a:lnTo>
                <a:cubicBezTo>
                  <a:pt x="4756912" y="310896"/>
                  <a:pt x="4773422" y="304800"/>
                  <a:pt x="4783074" y="292608"/>
                </a:cubicBezTo>
                <a:cubicBezTo>
                  <a:pt x="4792726" y="280416"/>
                  <a:pt x="4797552" y="261239"/>
                  <a:pt x="4797552" y="235077"/>
                </a:cubicBezTo>
                <a:cubicBezTo>
                  <a:pt x="4797552" y="208915"/>
                  <a:pt x="4792726" y="189738"/>
                  <a:pt x="4783074" y="177546"/>
                </a:cubicBezTo>
                <a:cubicBezTo>
                  <a:pt x="4773422" y="165354"/>
                  <a:pt x="4756912" y="159258"/>
                  <a:pt x="4733544" y="159258"/>
                </a:cubicBezTo>
                <a:lnTo>
                  <a:pt x="4572000" y="159258"/>
                </a:lnTo>
                <a:cubicBezTo>
                  <a:pt x="4564888" y="159258"/>
                  <a:pt x="4560316" y="158369"/>
                  <a:pt x="4558284" y="156591"/>
                </a:cubicBezTo>
                <a:cubicBezTo>
                  <a:pt x="4556252" y="154813"/>
                  <a:pt x="4555236" y="151384"/>
                  <a:pt x="4555236" y="146304"/>
                </a:cubicBezTo>
                <a:lnTo>
                  <a:pt x="4555236" y="97536"/>
                </a:lnTo>
                <a:cubicBezTo>
                  <a:pt x="4555236" y="72644"/>
                  <a:pt x="4548759" y="54991"/>
                  <a:pt x="4535805" y="44577"/>
                </a:cubicBezTo>
                <a:cubicBezTo>
                  <a:pt x="4522851" y="34163"/>
                  <a:pt x="4501769" y="28956"/>
                  <a:pt x="4472559" y="28956"/>
                </a:cubicBezTo>
                <a:close/>
                <a:moveTo>
                  <a:pt x="3737610" y="28956"/>
                </a:moveTo>
                <a:cubicBezTo>
                  <a:pt x="3686810" y="28956"/>
                  <a:pt x="3661410" y="48514"/>
                  <a:pt x="3661410" y="87630"/>
                </a:cubicBezTo>
                <a:lnTo>
                  <a:pt x="3661410" y="541782"/>
                </a:lnTo>
                <a:cubicBezTo>
                  <a:pt x="3661410" y="546862"/>
                  <a:pt x="3660140" y="549783"/>
                  <a:pt x="3657600" y="550545"/>
                </a:cubicBezTo>
                <a:cubicBezTo>
                  <a:pt x="3655060" y="551307"/>
                  <a:pt x="3650742" y="551688"/>
                  <a:pt x="3644646" y="551688"/>
                </a:cubicBezTo>
                <a:cubicBezTo>
                  <a:pt x="3638550" y="551688"/>
                  <a:pt x="3634359" y="551180"/>
                  <a:pt x="3632073" y="550164"/>
                </a:cubicBezTo>
                <a:cubicBezTo>
                  <a:pt x="3629787" y="549148"/>
                  <a:pt x="3628644" y="546354"/>
                  <a:pt x="3628644" y="541782"/>
                </a:cubicBezTo>
                <a:lnTo>
                  <a:pt x="3628644" y="95250"/>
                </a:lnTo>
                <a:cubicBezTo>
                  <a:pt x="3628644" y="56134"/>
                  <a:pt x="3603625" y="36576"/>
                  <a:pt x="3553587" y="36576"/>
                </a:cubicBezTo>
                <a:cubicBezTo>
                  <a:pt x="3503549" y="36576"/>
                  <a:pt x="3478530" y="56134"/>
                  <a:pt x="3478530" y="95250"/>
                </a:cubicBezTo>
                <a:lnTo>
                  <a:pt x="3478530" y="242316"/>
                </a:lnTo>
                <a:cubicBezTo>
                  <a:pt x="3478530" y="250952"/>
                  <a:pt x="3479800" y="257556"/>
                  <a:pt x="3482340" y="262128"/>
                </a:cubicBezTo>
                <a:cubicBezTo>
                  <a:pt x="3515360" y="342392"/>
                  <a:pt x="3531870" y="400812"/>
                  <a:pt x="3531870" y="437388"/>
                </a:cubicBezTo>
                <a:cubicBezTo>
                  <a:pt x="3531870" y="453136"/>
                  <a:pt x="3528441" y="466344"/>
                  <a:pt x="3521583" y="477012"/>
                </a:cubicBezTo>
                <a:cubicBezTo>
                  <a:pt x="3514725" y="487680"/>
                  <a:pt x="3506343" y="495808"/>
                  <a:pt x="3496437" y="501396"/>
                </a:cubicBezTo>
                <a:cubicBezTo>
                  <a:pt x="3486531" y="506984"/>
                  <a:pt x="3481070" y="510794"/>
                  <a:pt x="3480054" y="512826"/>
                </a:cubicBezTo>
                <a:cubicBezTo>
                  <a:pt x="3479038" y="514858"/>
                  <a:pt x="3478530" y="518922"/>
                  <a:pt x="3478530" y="525018"/>
                </a:cubicBezTo>
                <a:lnTo>
                  <a:pt x="3478530" y="544068"/>
                </a:lnTo>
                <a:cubicBezTo>
                  <a:pt x="3478530" y="549148"/>
                  <a:pt x="3475990" y="551688"/>
                  <a:pt x="3470910" y="551688"/>
                </a:cubicBezTo>
                <a:lnTo>
                  <a:pt x="3368802" y="551688"/>
                </a:lnTo>
                <a:cubicBezTo>
                  <a:pt x="3347466" y="551688"/>
                  <a:pt x="3332353" y="557276"/>
                  <a:pt x="3323463" y="568452"/>
                </a:cubicBezTo>
                <a:cubicBezTo>
                  <a:pt x="3314573" y="579628"/>
                  <a:pt x="3310128" y="597916"/>
                  <a:pt x="3310128" y="623316"/>
                </a:cubicBezTo>
                <a:cubicBezTo>
                  <a:pt x="3310128" y="648716"/>
                  <a:pt x="3314573" y="667004"/>
                  <a:pt x="3323463" y="678180"/>
                </a:cubicBezTo>
                <a:cubicBezTo>
                  <a:pt x="3332353" y="689356"/>
                  <a:pt x="3347466" y="694944"/>
                  <a:pt x="3368802" y="694944"/>
                </a:cubicBezTo>
                <a:lnTo>
                  <a:pt x="3907536" y="694944"/>
                </a:lnTo>
                <a:cubicBezTo>
                  <a:pt x="3929380" y="694944"/>
                  <a:pt x="3944620" y="689229"/>
                  <a:pt x="3953256" y="677799"/>
                </a:cubicBezTo>
                <a:cubicBezTo>
                  <a:pt x="3961892" y="666369"/>
                  <a:pt x="3966210" y="647954"/>
                  <a:pt x="3966210" y="622554"/>
                </a:cubicBezTo>
                <a:cubicBezTo>
                  <a:pt x="3966210" y="597154"/>
                  <a:pt x="3961765" y="578993"/>
                  <a:pt x="3952875" y="568071"/>
                </a:cubicBezTo>
                <a:cubicBezTo>
                  <a:pt x="3943985" y="557149"/>
                  <a:pt x="3928872" y="551688"/>
                  <a:pt x="3907536" y="551688"/>
                </a:cubicBezTo>
                <a:lnTo>
                  <a:pt x="3818382" y="551688"/>
                </a:lnTo>
                <a:cubicBezTo>
                  <a:pt x="3812286" y="551688"/>
                  <a:pt x="3809238" y="549402"/>
                  <a:pt x="3809238" y="544830"/>
                </a:cubicBezTo>
                <a:cubicBezTo>
                  <a:pt x="3809238" y="537210"/>
                  <a:pt x="3807333" y="531622"/>
                  <a:pt x="3803523" y="528066"/>
                </a:cubicBezTo>
                <a:cubicBezTo>
                  <a:pt x="3799713" y="524510"/>
                  <a:pt x="3791458" y="519938"/>
                  <a:pt x="3778758" y="514350"/>
                </a:cubicBezTo>
                <a:cubicBezTo>
                  <a:pt x="3766058" y="508762"/>
                  <a:pt x="3755771" y="498983"/>
                  <a:pt x="3747897" y="485013"/>
                </a:cubicBezTo>
                <a:cubicBezTo>
                  <a:pt x="3740023" y="471043"/>
                  <a:pt x="3736086" y="453644"/>
                  <a:pt x="3736086" y="432816"/>
                </a:cubicBezTo>
                <a:cubicBezTo>
                  <a:pt x="3736086" y="411988"/>
                  <a:pt x="3742944" y="390652"/>
                  <a:pt x="3756660" y="368808"/>
                </a:cubicBezTo>
                <a:cubicBezTo>
                  <a:pt x="3762248" y="359664"/>
                  <a:pt x="3768725" y="348488"/>
                  <a:pt x="3776091" y="335280"/>
                </a:cubicBezTo>
                <a:cubicBezTo>
                  <a:pt x="3783457" y="322072"/>
                  <a:pt x="3790696" y="308356"/>
                  <a:pt x="3797808" y="294132"/>
                </a:cubicBezTo>
                <a:cubicBezTo>
                  <a:pt x="3804920" y="279908"/>
                  <a:pt x="3808603" y="271907"/>
                  <a:pt x="3808857" y="270129"/>
                </a:cubicBezTo>
                <a:cubicBezTo>
                  <a:pt x="3809111" y="268351"/>
                  <a:pt x="3809238" y="265430"/>
                  <a:pt x="3809238" y="261366"/>
                </a:cubicBezTo>
                <a:lnTo>
                  <a:pt x="3809238" y="87630"/>
                </a:lnTo>
                <a:cubicBezTo>
                  <a:pt x="3809238" y="67310"/>
                  <a:pt x="3803396" y="52451"/>
                  <a:pt x="3791712" y="43053"/>
                </a:cubicBezTo>
                <a:cubicBezTo>
                  <a:pt x="3780028" y="33655"/>
                  <a:pt x="3761994" y="28956"/>
                  <a:pt x="3737610" y="28956"/>
                </a:cubicBezTo>
                <a:close/>
                <a:moveTo>
                  <a:pt x="1216533" y="28956"/>
                </a:moveTo>
                <a:cubicBezTo>
                  <a:pt x="1187831" y="28956"/>
                  <a:pt x="1167003" y="34290"/>
                  <a:pt x="1154049" y="44958"/>
                </a:cubicBezTo>
                <a:cubicBezTo>
                  <a:pt x="1141095" y="55626"/>
                  <a:pt x="1134618" y="72644"/>
                  <a:pt x="1134618" y="96012"/>
                </a:cubicBezTo>
                <a:lnTo>
                  <a:pt x="1134618" y="137160"/>
                </a:lnTo>
                <a:cubicBezTo>
                  <a:pt x="1134618" y="145288"/>
                  <a:pt x="1135761" y="151257"/>
                  <a:pt x="1138047" y="155067"/>
                </a:cubicBezTo>
                <a:cubicBezTo>
                  <a:pt x="1140333" y="158877"/>
                  <a:pt x="1145540" y="163068"/>
                  <a:pt x="1153668" y="167640"/>
                </a:cubicBezTo>
                <a:cubicBezTo>
                  <a:pt x="1169924" y="177800"/>
                  <a:pt x="1180592" y="189992"/>
                  <a:pt x="1185672" y="204216"/>
                </a:cubicBezTo>
                <a:cubicBezTo>
                  <a:pt x="1190752" y="218440"/>
                  <a:pt x="1197991" y="247904"/>
                  <a:pt x="1207389" y="292608"/>
                </a:cubicBezTo>
                <a:cubicBezTo>
                  <a:pt x="1216787" y="337312"/>
                  <a:pt x="1221486" y="369316"/>
                  <a:pt x="1221486" y="388620"/>
                </a:cubicBezTo>
                <a:cubicBezTo>
                  <a:pt x="1221486" y="430784"/>
                  <a:pt x="1197610" y="459232"/>
                  <a:pt x="1149858" y="473964"/>
                </a:cubicBezTo>
                <a:cubicBezTo>
                  <a:pt x="1143762" y="475996"/>
                  <a:pt x="1139698" y="478536"/>
                  <a:pt x="1137666" y="481584"/>
                </a:cubicBezTo>
                <a:cubicBezTo>
                  <a:pt x="1135634" y="484632"/>
                  <a:pt x="1134618" y="489966"/>
                  <a:pt x="1134618" y="497586"/>
                </a:cubicBezTo>
                <a:lnTo>
                  <a:pt x="1134618" y="624078"/>
                </a:lnTo>
                <a:cubicBezTo>
                  <a:pt x="1134618" y="669290"/>
                  <a:pt x="1161034" y="691896"/>
                  <a:pt x="1213866" y="691896"/>
                </a:cubicBezTo>
                <a:cubicBezTo>
                  <a:pt x="1244346" y="691896"/>
                  <a:pt x="1266444" y="686435"/>
                  <a:pt x="1280160" y="675513"/>
                </a:cubicBezTo>
                <a:cubicBezTo>
                  <a:pt x="1293876" y="664591"/>
                  <a:pt x="1300734" y="647446"/>
                  <a:pt x="1300734" y="624078"/>
                </a:cubicBezTo>
                <a:lnTo>
                  <a:pt x="1300734" y="454914"/>
                </a:lnTo>
                <a:cubicBezTo>
                  <a:pt x="1300734" y="450342"/>
                  <a:pt x="1301242" y="447167"/>
                  <a:pt x="1302258" y="445389"/>
                </a:cubicBezTo>
                <a:cubicBezTo>
                  <a:pt x="1303274" y="443611"/>
                  <a:pt x="1306068" y="442722"/>
                  <a:pt x="1310640" y="442722"/>
                </a:cubicBezTo>
                <a:cubicBezTo>
                  <a:pt x="1336548" y="442722"/>
                  <a:pt x="1357122" y="435864"/>
                  <a:pt x="1372362" y="422148"/>
                </a:cubicBezTo>
                <a:cubicBezTo>
                  <a:pt x="1387602" y="408432"/>
                  <a:pt x="1395222" y="391668"/>
                  <a:pt x="1395222" y="371856"/>
                </a:cubicBezTo>
                <a:cubicBezTo>
                  <a:pt x="1395222" y="352044"/>
                  <a:pt x="1389507" y="321691"/>
                  <a:pt x="1378077" y="280797"/>
                </a:cubicBezTo>
                <a:cubicBezTo>
                  <a:pt x="1366647" y="239903"/>
                  <a:pt x="1356741" y="213106"/>
                  <a:pt x="1348359" y="200406"/>
                </a:cubicBezTo>
                <a:cubicBezTo>
                  <a:pt x="1339977" y="187706"/>
                  <a:pt x="1327404" y="181356"/>
                  <a:pt x="1310640" y="181356"/>
                </a:cubicBezTo>
                <a:cubicBezTo>
                  <a:pt x="1304544" y="181356"/>
                  <a:pt x="1297813" y="182372"/>
                  <a:pt x="1290447" y="184404"/>
                </a:cubicBezTo>
                <a:cubicBezTo>
                  <a:pt x="1283081" y="186436"/>
                  <a:pt x="1277493" y="187452"/>
                  <a:pt x="1273683" y="187452"/>
                </a:cubicBezTo>
                <a:cubicBezTo>
                  <a:pt x="1269873" y="187452"/>
                  <a:pt x="1267079" y="185547"/>
                  <a:pt x="1265301" y="181737"/>
                </a:cubicBezTo>
                <a:cubicBezTo>
                  <a:pt x="1263523" y="177927"/>
                  <a:pt x="1262634" y="174498"/>
                  <a:pt x="1262634" y="171450"/>
                </a:cubicBezTo>
                <a:cubicBezTo>
                  <a:pt x="1262634" y="168402"/>
                  <a:pt x="1264920" y="166116"/>
                  <a:pt x="1269492" y="164592"/>
                </a:cubicBezTo>
                <a:cubicBezTo>
                  <a:pt x="1283208" y="159512"/>
                  <a:pt x="1291844" y="155575"/>
                  <a:pt x="1295400" y="152781"/>
                </a:cubicBezTo>
                <a:cubicBezTo>
                  <a:pt x="1298956" y="149987"/>
                  <a:pt x="1300734" y="145288"/>
                  <a:pt x="1300734" y="138684"/>
                </a:cubicBezTo>
                <a:lnTo>
                  <a:pt x="1300734" y="96012"/>
                </a:lnTo>
                <a:cubicBezTo>
                  <a:pt x="1300734" y="72136"/>
                  <a:pt x="1293876" y="54991"/>
                  <a:pt x="1280160" y="44577"/>
                </a:cubicBezTo>
                <a:cubicBezTo>
                  <a:pt x="1266444" y="34163"/>
                  <a:pt x="1245235" y="28956"/>
                  <a:pt x="1216533" y="28956"/>
                </a:cubicBezTo>
                <a:close/>
                <a:moveTo>
                  <a:pt x="148209" y="28194"/>
                </a:moveTo>
                <a:cubicBezTo>
                  <a:pt x="131191" y="28194"/>
                  <a:pt x="115951" y="32893"/>
                  <a:pt x="102489" y="42291"/>
                </a:cubicBezTo>
                <a:cubicBezTo>
                  <a:pt x="89027" y="51689"/>
                  <a:pt x="82296" y="64262"/>
                  <a:pt x="82296" y="80010"/>
                </a:cubicBezTo>
                <a:cubicBezTo>
                  <a:pt x="82296" y="89154"/>
                  <a:pt x="83820" y="96520"/>
                  <a:pt x="86868" y="102108"/>
                </a:cubicBezTo>
                <a:cubicBezTo>
                  <a:pt x="89916" y="107696"/>
                  <a:pt x="92964" y="114808"/>
                  <a:pt x="96012" y="123444"/>
                </a:cubicBezTo>
                <a:cubicBezTo>
                  <a:pt x="99060" y="132080"/>
                  <a:pt x="100584" y="137160"/>
                  <a:pt x="100584" y="138684"/>
                </a:cubicBezTo>
                <a:cubicBezTo>
                  <a:pt x="100584" y="140208"/>
                  <a:pt x="98806" y="140970"/>
                  <a:pt x="95250" y="140970"/>
                </a:cubicBezTo>
                <a:cubicBezTo>
                  <a:pt x="77470" y="142494"/>
                  <a:pt x="64516" y="148082"/>
                  <a:pt x="56388" y="157734"/>
                </a:cubicBezTo>
                <a:cubicBezTo>
                  <a:pt x="48260" y="167386"/>
                  <a:pt x="44196" y="182372"/>
                  <a:pt x="44196" y="202692"/>
                </a:cubicBezTo>
                <a:cubicBezTo>
                  <a:pt x="44196" y="248920"/>
                  <a:pt x="64262" y="272034"/>
                  <a:pt x="104394" y="272034"/>
                </a:cubicBezTo>
                <a:lnTo>
                  <a:pt x="141732" y="272034"/>
                </a:lnTo>
                <a:cubicBezTo>
                  <a:pt x="146812" y="272034"/>
                  <a:pt x="149352" y="274574"/>
                  <a:pt x="149352" y="279654"/>
                </a:cubicBezTo>
                <a:cubicBezTo>
                  <a:pt x="149352" y="287782"/>
                  <a:pt x="148844" y="293624"/>
                  <a:pt x="147828" y="297180"/>
                </a:cubicBezTo>
                <a:cubicBezTo>
                  <a:pt x="146812" y="300736"/>
                  <a:pt x="144018" y="302514"/>
                  <a:pt x="139446" y="302514"/>
                </a:cubicBezTo>
                <a:lnTo>
                  <a:pt x="88392" y="302514"/>
                </a:lnTo>
                <a:cubicBezTo>
                  <a:pt x="70104" y="302514"/>
                  <a:pt x="55880" y="308864"/>
                  <a:pt x="45720" y="321564"/>
                </a:cubicBezTo>
                <a:cubicBezTo>
                  <a:pt x="35560" y="334264"/>
                  <a:pt x="30480" y="352298"/>
                  <a:pt x="30480" y="375666"/>
                </a:cubicBezTo>
                <a:cubicBezTo>
                  <a:pt x="30480" y="419354"/>
                  <a:pt x="49784" y="441198"/>
                  <a:pt x="88392" y="441198"/>
                </a:cubicBezTo>
                <a:lnTo>
                  <a:pt x="118872" y="441198"/>
                </a:lnTo>
                <a:cubicBezTo>
                  <a:pt x="122936" y="441198"/>
                  <a:pt x="124968" y="442722"/>
                  <a:pt x="124968" y="445770"/>
                </a:cubicBezTo>
                <a:cubicBezTo>
                  <a:pt x="124968" y="450342"/>
                  <a:pt x="120015" y="464439"/>
                  <a:pt x="110109" y="488061"/>
                </a:cubicBezTo>
                <a:cubicBezTo>
                  <a:pt x="100203" y="511683"/>
                  <a:pt x="86106" y="535178"/>
                  <a:pt x="67818" y="558546"/>
                </a:cubicBezTo>
                <a:cubicBezTo>
                  <a:pt x="42926" y="589534"/>
                  <a:pt x="30480" y="613918"/>
                  <a:pt x="30480" y="631698"/>
                </a:cubicBezTo>
                <a:cubicBezTo>
                  <a:pt x="30480" y="649478"/>
                  <a:pt x="36957" y="664972"/>
                  <a:pt x="49911" y="678180"/>
                </a:cubicBezTo>
                <a:cubicBezTo>
                  <a:pt x="62865" y="691388"/>
                  <a:pt x="77470" y="697992"/>
                  <a:pt x="93726" y="697992"/>
                </a:cubicBezTo>
                <a:cubicBezTo>
                  <a:pt x="115570" y="697992"/>
                  <a:pt x="137033" y="687578"/>
                  <a:pt x="158115" y="666750"/>
                </a:cubicBezTo>
                <a:cubicBezTo>
                  <a:pt x="179197" y="645922"/>
                  <a:pt x="197612" y="620268"/>
                  <a:pt x="213360" y="589788"/>
                </a:cubicBezTo>
                <a:cubicBezTo>
                  <a:pt x="215392" y="585724"/>
                  <a:pt x="217805" y="583692"/>
                  <a:pt x="220599" y="583692"/>
                </a:cubicBezTo>
                <a:cubicBezTo>
                  <a:pt x="223393" y="583692"/>
                  <a:pt x="231013" y="590423"/>
                  <a:pt x="243459" y="603885"/>
                </a:cubicBezTo>
                <a:cubicBezTo>
                  <a:pt x="255905" y="617347"/>
                  <a:pt x="265049" y="629285"/>
                  <a:pt x="270891" y="639699"/>
                </a:cubicBezTo>
                <a:cubicBezTo>
                  <a:pt x="276733" y="650113"/>
                  <a:pt x="284988" y="658876"/>
                  <a:pt x="295656" y="665988"/>
                </a:cubicBezTo>
                <a:cubicBezTo>
                  <a:pt x="306324" y="673100"/>
                  <a:pt x="317754" y="676656"/>
                  <a:pt x="329946" y="676656"/>
                </a:cubicBezTo>
                <a:cubicBezTo>
                  <a:pt x="348234" y="676656"/>
                  <a:pt x="363982" y="668401"/>
                  <a:pt x="377190" y="651891"/>
                </a:cubicBezTo>
                <a:cubicBezTo>
                  <a:pt x="390398" y="635381"/>
                  <a:pt x="397002" y="617855"/>
                  <a:pt x="397002" y="599313"/>
                </a:cubicBezTo>
                <a:cubicBezTo>
                  <a:pt x="397002" y="580771"/>
                  <a:pt x="383286" y="555879"/>
                  <a:pt x="355854" y="524637"/>
                </a:cubicBezTo>
                <a:cubicBezTo>
                  <a:pt x="328422" y="493395"/>
                  <a:pt x="301244" y="467360"/>
                  <a:pt x="274320" y="446532"/>
                </a:cubicBezTo>
                <a:cubicBezTo>
                  <a:pt x="271780" y="445008"/>
                  <a:pt x="270510" y="443738"/>
                  <a:pt x="270510" y="442722"/>
                </a:cubicBezTo>
                <a:cubicBezTo>
                  <a:pt x="270510" y="441706"/>
                  <a:pt x="272034" y="441198"/>
                  <a:pt x="275082" y="441198"/>
                </a:cubicBezTo>
                <a:lnTo>
                  <a:pt x="341376" y="441198"/>
                </a:lnTo>
                <a:cubicBezTo>
                  <a:pt x="363728" y="441198"/>
                  <a:pt x="378968" y="436245"/>
                  <a:pt x="387096" y="426339"/>
                </a:cubicBezTo>
                <a:cubicBezTo>
                  <a:pt x="395224" y="416433"/>
                  <a:pt x="399288" y="399796"/>
                  <a:pt x="399288" y="376428"/>
                </a:cubicBezTo>
                <a:cubicBezTo>
                  <a:pt x="399288" y="353060"/>
                  <a:pt x="394208" y="334899"/>
                  <a:pt x="384048" y="321945"/>
                </a:cubicBezTo>
                <a:cubicBezTo>
                  <a:pt x="373888" y="308991"/>
                  <a:pt x="359664" y="302514"/>
                  <a:pt x="341376" y="302514"/>
                </a:cubicBezTo>
                <a:lnTo>
                  <a:pt x="288798" y="302514"/>
                </a:lnTo>
                <a:cubicBezTo>
                  <a:pt x="283210" y="302514"/>
                  <a:pt x="280924" y="300482"/>
                  <a:pt x="281940" y="296418"/>
                </a:cubicBezTo>
                <a:cubicBezTo>
                  <a:pt x="282956" y="292354"/>
                  <a:pt x="283464" y="286766"/>
                  <a:pt x="283464" y="279654"/>
                </a:cubicBezTo>
                <a:cubicBezTo>
                  <a:pt x="283464" y="274574"/>
                  <a:pt x="286004" y="272034"/>
                  <a:pt x="291084" y="272034"/>
                </a:cubicBezTo>
                <a:lnTo>
                  <a:pt x="334518" y="272034"/>
                </a:lnTo>
                <a:cubicBezTo>
                  <a:pt x="374650" y="272034"/>
                  <a:pt x="394716" y="248920"/>
                  <a:pt x="394716" y="202692"/>
                </a:cubicBezTo>
                <a:cubicBezTo>
                  <a:pt x="394716" y="184912"/>
                  <a:pt x="392049" y="171704"/>
                  <a:pt x="386715" y="163068"/>
                </a:cubicBezTo>
                <a:cubicBezTo>
                  <a:pt x="381381" y="154432"/>
                  <a:pt x="372110" y="148082"/>
                  <a:pt x="358902" y="144018"/>
                </a:cubicBezTo>
                <a:cubicBezTo>
                  <a:pt x="355854" y="143002"/>
                  <a:pt x="355092" y="139954"/>
                  <a:pt x="356616" y="134874"/>
                </a:cubicBezTo>
                <a:cubicBezTo>
                  <a:pt x="363728" y="114554"/>
                  <a:pt x="367284" y="98044"/>
                  <a:pt x="367284" y="85344"/>
                </a:cubicBezTo>
                <a:cubicBezTo>
                  <a:pt x="367284" y="65024"/>
                  <a:pt x="358013" y="50673"/>
                  <a:pt x="339471" y="42291"/>
                </a:cubicBezTo>
                <a:cubicBezTo>
                  <a:pt x="320929" y="33909"/>
                  <a:pt x="305054" y="29718"/>
                  <a:pt x="291846" y="29718"/>
                </a:cubicBezTo>
                <a:cubicBezTo>
                  <a:pt x="270002" y="29718"/>
                  <a:pt x="255778" y="40894"/>
                  <a:pt x="249174" y="63246"/>
                </a:cubicBezTo>
                <a:cubicBezTo>
                  <a:pt x="245618" y="76454"/>
                  <a:pt x="241554" y="89662"/>
                  <a:pt x="236982" y="102870"/>
                </a:cubicBezTo>
                <a:cubicBezTo>
                  <a:pt x="232410" y="116078"/>
                  <a:pt x="229870" y="123063"/>
                  <a:pt x="229362" y="123825"/>
                </a:cubicBezTo>
                <a:cubicBezTo>
                  <a:pt x="228854" y="124587"/>
                  <a:pt x="228092" y="124968"/>
                  <a:pt x="227076" y="124968"/>
                </a:cubicBezTo>
                <a:cubicBezTo>
                  <a:pt x="226060" y="124968"/>
                  <a:pt x="225298" y="123952"/>
                  <a:pt x="224790" y="121920"/>
                </a:cubicBezTo>
                <a:cubicBezTo>
                  <a:pt x="215138" y="90932"/>
                  <a:pt x="204216" y="67564"/>
                  <a:pt x="192024" y="51816"/>
                </a:cubicBezTo>
                <a:cubicBezTo>
                  <a:pt x="179832" y="36068"/>
                  <a:pt x="165227" y="28194"/>
                  <a:pt x="148209" y="28194"/>
                </a:cubicBezTo>
                <a:close/>
                <a:moveTo>
                  <a:pt x="1822704" y="1524"/>
                </a:moveTo>
                <a:cubicBezTo>
                  <a:pt x="1843532" y="1524"/>
                  <a:pt x="1865630" y="5715"/>
                  <a:pt x="1888998" y="14097"/>
                </a:cubicBezTo>
                <a:cubicBezTo>
                  <a:pt x="1912366" y="22479"/>
                  <a:pt x="1926590" y="38100"/>
                  <a:pt x="1931670" y="60960"/>
                </a:cubicBezTo>
                <a:cubicBezTo>
                  <a:pt x="1933194" y="66548"/>
                  <a:pt x="1935861" y="69342"/>
                  <a:pt x="1939671" y="69342"/>
                </a:cubicBezTo>
                <a:cubicBezTo>
                  <a:pt x="1943481" y="69342"/>
                  <a:pt x="1946402" y="67310"/>
                  <a:pt x="1948434" y="63246"/>
                </a:cubicBezTo>
                <a:cubicBezTo>
                  <a:pt x="1953514" y="50038"/>
                  <a:pt x="1962404" y="40513"/>
                  <a:pt x="1975104" y="34671"/>
                </a:cubicBezTo>
                <a:cubicBezTo>
                  <a:pt x="1987804" y="28829"/>
                  <a:pt x="2006346" y="25908"/>
                  <a:pt x="2030730" y="25908"/>
                </a:cubicBezTo>
                <a:lnTo>
                  <a:pt x="2234184" y="25908"/>
                </a:lnTo>
                <a:cubicBezTo>
                  <a:pt x="2267204" y="25908"/>
                  <a:pt x="2292604" y="32385"/>
                  <a:pt x="2310384" y="45339"/>
                </a:cubicBezTo>
                <a:cubicBezTo>
                  <a:pt x="2328164" y="58293"/>
                  <a:pt x="2337054" y="76454"/>
                  <a:pt x="2337054" y="99822"/>
                </a:cubicBezTo>
                <a:cubicBezTo>
                  <a:pt x="2337054" y="131318"/>
                  <a:pt x="2321814" y="168656"/>
                  <a:pt x="2291334" y="211836"/>
                </a:cubicBezTo>
                <a:cubicBezTo>
                  <a:pt x="2290826" y="212344"/>
                  <a:pt x="2290572" y="213995"/>
                  <a:pt x="2290572" y="216789"/>
                </a:cubicBezTo>
                <a:cubicBezTo>
                  <a:pt x="2290572" y="219583"/>
                  <a:pt x="2290826" y="221488"/>
                  <a:pt x="2291334" y="222504"/>
                </a:cubicBezTo>
                <a:cubicBezTo>
                  <a:pt x="2339086" y="260096"/>
                  <a:pt x="2362962" y="295910"/>
                  <a:pt x="2362962" y="329946"/>
                </a:cubicBezTo>
                <a:cubicBezTo>
                  <a:pt x="2362962" y="343662"/>
                  <a:pt x="2359914" y="358521"/>
                  <a:pt x="2353818" y="374523"/>
                </a:cubicBezTo>
                <a:cubicBezTo>
                  <a:pt x="2347722" y="390525"/>
                  <a:pt x="2340102" y="401066"/>
                  <a:pt x="2330958" y="406146"/>
                </a:cubicBezTo>
                <a:cubicBezTo>
                  <a:pt x="2328418" y="407162"/>
                  <a:pt x="2326894" y="408686"/>
                  <a:pt x="2326386" y="410718"/>
                </a:cubicBezTo>
                <a:cubicBezTo>
                  <a:pt x="2325878" y="412750"/>
                  <a:pt x="2325624" y="418846"/>
                  <a:pt x="2325624" y="429006"/>
                </a:cubicBezTo>
                <a:cubicBezTo>
                  <a:pt x="2325624" y="463550"/>
                  <a:pt x="2320163" y="487172"/>
                  <a:pt x="2309241" y="499872"/>
                </a:cubicBezTo>
                <a:cubicBezTo>
                  <a:pt x="2298319" y="512572"/>
                  <a:pt x="2276856" y="519176"/>
                  <a:pt x="2244852" y="519684"/>
                </a:cubicBezTo>
                <a:cubicBezTo>
                  <a:pt x="2241296" y="519684"/>
                  <a:pt x="2239518" y="520700"/>
                  <a:pt x="2239518" y="522732"/>
                </a:cubicBezTo>
                <a:lnTo>
                  <a:pt x="2239518" y="527304"/>
                </a:lnTo>
                <a:cubicBezTo>
                  <a:pt x="2239518" y="529336"/>
                  <a:pt x="2241296" y="530352"/>
                  <a:pt x="2244852" y="530352"/>
                </a:cubicBezTo>
                <a:lnTo>
                  <a:pt x="2278380" y="530352"/>
                </a:lnTo>
                <a:cubicBezTo>
                  <a:pt x="2309876" y="530352"/>
                  <a:pt x="2331720" y="536067"/>
                  <a:pt x="2343912" y="547497"/>
                </a:cubicBezTo>
                <a:cubicBezTo>
                  <a:pt x="2356104" y="558927"/>
                  <a:pt x="2362200" y="584327"/>
                  <a:pt x="2362200" y="623697"/>
                </a:cubicBezTo>
                <a:cubicBezTo>
                  <a:pt x="2362200" y="663067"/>
                  <a:pt x="2355723" y="688594"/>
                  <a:pt x="2342769" y="700278"/>
                </a:cubicBezTo>
                <a:cubicBezTo>
                  <a:pt x="2329815" y="711962"/>
                  <a:pt x="2308352" y="717804"/>
                  <a:pt x="2278380" y="717804"/>
                </a:cubicBezTo>
                <a:lnTo>
                  <a:pt x="2003298" y="717804"/>
                </a:lnTo>
                <a:cubicBezTo>
                  <a:pt x="1982470" y="717804"/>
                  <a:pt x="1966087" y="715899"/>
                  <a:pt x="1954149" y="712089"/>
                </a:cubicBezTo>
                <a:cubicBezTo>
                  <a:pt x="1942211" y="708279"/>
                  <a:pt x="1934210" y="703834"/>
                  <a:pt x="1930146" y="698754"/>
                </a:cubicBezTo>
                <a:cubicBezTo>
                  <a:pt x="1926082" y="693674"/>
                  <a:pt x="1923415" y="691134"/>
                  <a:pt x="1922145" y="691134"/>
                </a:cubicBezTo>
                <a:cubicBezTo>
                  <a:pt x="1920875" y="691134"/>
                  <a:pt x="1919478" y="692150"/>
                  <a:pt x="1917954" y="694182"/>
                </a:cubicBezTo>
                <a:cubicBezTo>
                  <a:pt x="1904238" y="713994"/>
                  <a:pt x="1877949" y="723900"/>
                  <a:pt x="1839087" y="723900"/>
                </a:cubicBezTo>
                <a:cubicBezTo>
                  <a:pt x="1800225" y="723900"/>
                  <a:pt x="1773809" y="718312"/>
                  <a:pt x="1759839" y="707136"/>
                </a:cubicBezTo>
                <a:cubicBezTo>
                  <a:pt x="1745869" y="695960"/>
                  <a:pt x="1738884" y="672338"/>
                  <a:pt x="1738884" y="636270"/>
                </a:cubicBezTo>
                <a:lnTo>
                  <a:pt x="1738884" y="609600"/>
                </a:lnTo>
                <a:cubicBezTo>
                  <a:pt x="1738884" y="606044"/>
                  <a:pt x="1736344" y="604266"/>
                  <a:pt x="1731264" y="604266"/>
                </a:cubicBezTo>
                <a:lnTo>
                  <a:pt x="1709928" y="605028"/>
                </a:lnTo>
                <a:cubicBezTo>
                  <a:pt x="1686560" y="605028"/>
                  <a:pt x="1669034" y="600202"/>
                  <a:pt x="1657350" y="590550"/>
                </a:cubicBezTo>
                <a:cubicBezTo>
                  <a:pt x="1645666" y="580898"/>
                  <a:pt x="1639824" y="556006"/>
                  <a:pt x="1639824" y="515874"/>
                </a:cubicBezTo>
                <a:cubicBezTo>
                  <a:pt x="1639824" y="490474"/>
                  <a:pt x="1642364" y="471805"/>
                  <a:pt x="1647444" y="459867"/>
                </a:cubicBezTo>
                <a:cubicBezTo>
                  <a:pt x="1652524" y="447929"/>
                  <a:pt x="1664462" y="439166"/>
                  <a:pt x="1683258" y="433578"/>
                </a:cubicBezTo>
                <a:cubicBezTo>
                  <a:pt x="1687322" y="432562"/>
                  <a:pt x="1689354" y="431419"/>
                  <a:pt x="1689354" y="430149"/>
                </a:cubicBezTo>
                <a:cubicBezTo>
                  <a:pt x="1689354" y="428879"/>
                  <a:pt x="1686814" y="427228"/>
                  <a:pt x="1681734" y="425196"/>
                </a:cubicBezTo>
                <a:cubicBezTo>
                  <a:pt x="1668018" y="420116"/>
                  <a:pt x="1657223" y="410718"/>
                  <a:pt x="1649349" y="397002"/>
                </a:cubicBezTo>
                <a:cubicBezTo>
                  <a:pt x="1641475" y="383286"/>
                  <a:pt x="1637538" y="366141"/>
                  <a:pt x="1637538" y="345567"/>
                </a:cubicBezTo>
                <a:cubicBezTo>
                  <a:pt x="1637538" y="324993"/>
                  <a:pt x="1642745" y="301752"/>
                  <a:pt x="1653159" y="275844"/>
                </a:cubicBezTo>
                <a:cubicBezTo>
                  <a:pt x="1663573" y="249936"/>
                  <a:pt x="1668780" y="235712"/>
                  <a:pt x="1668780" y="233172"/>
                </a:cubicBezTo>
                <a:cubicBezTo>
                  <a:pt x="1668780" y="230632"/>
                  <a:pt x="1667256" y="228346"/>
                  <a:pt x="1664208" y="226314"/>
                </a:cubicBezTo>
                <a:cubicBezTo>
                  <a:pt x="1655064" y="220726"/>
                  <a:pt x="1648460" y="212598"/>
                  <a:pt x="1644396" y="201930"/>
                </a:cubicBezTo>
                <a:cubicBezTo>
                  <a:pt x="1640332" y="191262"/>
                  <a:pt x="1638300" y="175514"/>
                  <a:pt x="1638300" y="154686"/>
                </a:cubicBezTo>
                <a:cubicBezTo>
                  <a:pt x="1638300" y="117602"/>
                  <a:pt x="1644269" y="93980"/>
                  <a:pt x="1656207" y="83820"/>
                </a:cubicBezTo>
                <a:cubicBezTo>
                  <a:pt x="1668145" y="73660"/>
                  <a:pt x="1687830" y="68580"/>
                  <a:pt x="1715262" y="68580"/>
                </a:cubicBezTo>
                <a:lnTo>
                  <a:pt x="1732788" y="68580"/>
                </a:lnTo>
                <a:cubicBezTo>
                  <a:pt x="1734820" y="68580"/>
                  <a:pt x="1736598" y="67056"/>
                  <a:pt x="1738122" y="64008"/>
                </a:cubicBezTo>
                <a:cubicBezTo>
                  <a:pt x="1747266" y="42164"/>
                  <a:pt x="1758442" y="26289"/>
                  <a:pt x="1771650" y="16383"/>
                </a:cubicBezTo>
                <a:cubicBezTo>
                  <a:pt x="1784858" y="6477"/>
                  <a:pt x="1801876" y="1524"/>
                  <a:pt x="1822704" y="1524"/>
                </a:cubicBezTo>
                <a:close/>
                <a:moveTo>
                  <a:pt x="4472940" y="762"/>
                </a:moveTo>
                <a:cubicBezTo>
                  <a:pt x="4511548" y="762"/>
                  <a:pt x="4539615" y="8001"/>
                  <a:pt x="4557141" y="22479"/>
                </a:cubicBezTo>
                <a:cubicBezTo>
                  <a:pt x="4574667" y="36957"/>
                  <a:pt x="4583430" y="61976"/>
                  <a:pt x="4583430" y="97536"/>
                </a:cubicBezTo>
                <a:lnTo>
                  <a:pt x="4583430" y="124968"/>
                </a:lnTo>
                <a:cubicBezTo>
                  <a:pt x="4583430" y="129032"/>
                  <a:pt x="4586224" y="131064"/>
                  <a:pt x="4591812" y="131064"/>
                </a:cubicBezTo>
                <a:lnTo>
                  <a:pt x="4733544" y="131064"/>
                </a:lnTo>
                <a:cubicBezTo>
                  <a:pt x="4767580" y="131064"/>
                  <a:pt x="4791456" y="139446"/>
                  <a:pt x="4805172" y="156210"/>
                </a:cubicBezTo>
                <a:cubicBezTo>
                  <a:pt x="4818888" y="172974"/>
                  <a:pt x="4825746" y="199263"/>
                  <a:pt x="4825746" y="235077"/>
                </a:cubicBezTo>
                <a:cubicBezTo>
                  <a:pt x="4825746" y="270891"/>
                  <a:pt x="4818761" y="297180"/>
                  <a:pt x="4804791" y="313944"/>
                </a:cubicBezTo>
                <a:cubicBezTo>
                  <a:pt x="4790821" y="330708"/>
                  <a:pt x="4767072" y="339090"/>
                  <a:pt x="4733544" y="339090"/>
                </a:cubicBezTo>
                <a:lnTo>
                  <a:pt x="4607814" y="339090"/>
                </a:lnTo>
                <a:cubicBezTo>
                  <a:pt x="4602226" y="339090"/>
                  <a:pt x="4599432" y="340106"/>
                  <a:pt x="4599432" y="342138"/>
                </a:cubicBezTo>
                <a:cubicBezTo>
                  <a:pt x="4599432" y="346710"/>
                  <a:pt x="4611370" y="366268"/>
                  <a:pt x="4635246" y="400812"/>
                </a:cubicBezTo>
                <a:cubicBezTo>
                  <a:pt x="4659122" y="435356"/>
                  <a:pt x="4699254" y="472186"/>
                  <a:pt x="4755642" y="511302"/>
                </a:cubicBezTo>
                <a:cubicBezTo>
                  <a:pt x="4802886" y="543814"/>
                  <a:pt x="4826508" y="576326"/>
                  <a:pt x="4826508" y="608838"/>
                </a:cubicBezTo>
                <a:cubicBezTo>
                  <a:pt x="4826508" y="631698"/>
                  <a:pt x="4815840" y="657352"/>
                  <a:pt x="4794504" y="685800"/>
                </a:cubicBezTo>
                <a:cubicBezTo>
                  <a:pt x="4773168" y="714248"/>
                  <a:pt x="4748784" y="728472"/>
                  <a:pt x="4721352" y="728472"/>
                </a:cubicBezTo>
                <a:cubicBezTo>
                  <a:pt x="4709160" y="728472"/>
                  <a:pt x="4695952" y="725551"/>
                  <a:pt x="4681728" y="719709"/>
                </a:cubicBezTo>
                <a:cubicBezTo>
                  <a:pt x="4667504" y="713867"/>
                  <a:pt x="4646295" y="701548"/>
                  <a:pt x="4618101" y="682752"/>
                </a:cubicBezTo>
                <a:cubicBezTo>
                  <a:pt x="4589907" y="663956"/>
                  <a:pt x="4564634" y="643763"/>
                  <a:pt x="4542282" y="622173"/>
                </a:cubicBezTo>
                <a:cubicBezTo>
                  <a:pt x="4519930" y="600583"/>
                  <a:pt x="4501896" y="581279"/>
                  <a:pt x="4488180" y="564261"/>
                </a:cubicBezTo>
                <a:cubicBezTo>
                  <a:pt x="4474464" y="547243"/>
                  <a:pt x="4466844" y="538734"/>
                  <a:pt x="4465320" y="538734"/>
                </a:cubicBezTo>
                <a:cubicBezTo>
                  <a:pt x="4463796" y="538734"/>
                  <a:pt x="4462526" y="539750"/>
                  <a:pt x="4461510" y="541782"/>
                </a:cubicBezTo>
                <a:cubicBezTo>
                  <a:pt x="4425950" y="594614"/>
                  <a:pt x="4385818" y="638937"/>
                  <a:pt x="4341114" y="674751"/>
                </a:cubicBezTo>
                <a:cubicBezTo>
                  <a:pt x="4296410" y="710565"/>
                  <a:pt x="4256532" y="728472"/>
                  <a:pt x="4221480" y="728472"/>
                </a:cubicBezTo>
                <a:cubicBezTo>
                  <a:pt x="4186428" y="728472"/>
                  <a:pt x="4159123" y="714883"/>
                  <a:pt x="4139565" y="687705"/>
                </a:cubicBezTo>
                <a:cubicBezTo>
                  <a:pt x="4120007" y="660527"/>
                  <a:pt x="4110228" y="635254"/>
                  <a:pt x="4110228" y="611886"/>
                </a:cubicBezTo>
                <a:cubicBezTo>
                  <a:pt x="4110228" y="579374"/>
                  <a:pt x="4131564" y="549148"/>
                  <a:pt x="4174236" y="521208"/>
                </a:cubicBezTo>
                <a:cubicBezTo>
                  <a:pt x="4216908" y="493268"/>
                  <a:pt x="4250055" y="466598"/>
                  <a:pt x="4273677" y="441198"/>
                </a:cubicBezTo>
                <a:cubicBezTo>
                  <a:pt x="4297299" y="415798"/>
                  <a:pt x="4313809" y="393573"/>
                  <a:pt x="4323207" y="374523"/>
                </a:cubicBezTo>
                <a:cubicBezTo>
                  <a:pt x="4332605" y="355473"/>
                  <a:pt x="4337304" y="344805"/>
                  <a:pt x="4337304" y="342519"/>
                </a:cubicBezTo>
                <a:cubicBezTo>
                  <a:pt x="4337304" y="340233"/>
                  <a:pt x="4334764" y="339090"/>
                  <a:pt x="4329684" y="339090"/>
                </a:cubicBezTo>
                <a:lnTo>
                  <a:pt x="4214622" y="339090"/>
                </a:lnTo>
                <a:cubicBezTo>
                  <a:pt x="4182618" y="339090"/>
                  <a:pt x="4159250" y="331089"/>
                  <a:pt x="4144518" y="315087"/>
                </a:cubicBezTo>
                <a:cubicBezTo>
                  <a:pt x="4129786" y="299085"/>
                  <a:pt x="4122420" y="272542"/>
                  <a:pt x="4122420" y="235458"/>
                </a:cubicBezTo>
                <a:cubicBezTo>
                  <a:pt x="4122420" y="198374"/>
                  <a:pt x="4129786" y="171704"/>
                  <a:pt x="4144518" y="155448"/>
                </a:cubicBezTo>
                <a:cubicBezTo>
                  <a:pt x="4159250" y="139192"/>
                  <a:pt x="4182618" y="131064"/>
                  <a:pt x="4214622" y="131064"/>
                </a:cubicBezTo>
                <a:lnTo>
                  <a:pt x="4354830" y="131064"/>
                </a:lnTo>
                <a:cubicBezTo>
                  <a:pt x="4359402" y="131064"/>
                  <a:pt x="4361688" y="128524"/>
                  <a:pt x="4361688" y="123444"/>
                </a:cubicBezTo>
                <a:lnTo>
                  <a:pt x="4361688" y="97536"/>
                </a:lnTo>
                <a:cubicBezTo>
                  <a:pt x="4361688" y="61976"/>
                  <a:pt x="4370578" y="36957"/>
                  <a:pt x="4388358" y="22479"/>
                </a:cubicBezTo>
                <a:cubicBezTo>
                  <a:pt x="4406138" y="8001"/>
                  <a:pt x="4434332" y="762"/>
                  <a:pt x="4472940" y="762"/>
                </a:cubicBezTo>
                <a:close/>
                <a:moveTo>
                  <a:pt x="3737610" y="762"/>
                </a:moveTo>
                <a:cubicBezTo>
                  <a:pt x="3771646" y="762"/>
                  <a:pt x="3796792" y="7874"/>
                  <a:pt x="3813048" y="22098"/>
                </a:cubicBezTo>
                <a:cubicBezTo>
                  <a:pt x="3829304" y="36322"/>
                  <a:pt x="3837432" y="58166"/>
                  <a:pt x="3837432" y="87630"/>
                </a:cubicBezTo>
                <a:lnTo>
                  <a:pt x="3837432" y="190500"/>
                </a:lnTo>
                <a:cubicBezTo>
                  <a:pt x="3837432" y="193040"/>
                  <a:pt x="3838067" y="194310"/>
                  <a:pt x="3839337" y="194310"/>
                </a:cubicBezTo>
                <a:cubicBezTo>
                  <a:pt x="3840607" y="194310"/>
                  <a:pt x="3842258" y="193294"/>
                  <a:pt x="3844290" y="191262"/>
                </a:cubicBezTo>
                <a:cubicBezTo>
                  <a:pt x="3858006" y="177038"/>
                  <a:pt x="3874897" y="169926"/>
                  <a:pt x="3894963" y="169926"/>
                </a:cubicBezTo>
                <a:cubicBezTo>
                  <a:pt x="3915029" y="169926"/>
                  <a:pt x="3937254" y="176530"/>
                  <a:pt x="3961638" y="189738"/>
                </a:cubicBezTo>
                <a:cubicBezTo>
                  <a:pt x="3986022" y="202946"/>
                  <a:pt x="3998214" y="224536"/>
                  <a:pt x="3998214" y="254508"/>
                </a:cubicBezTo>
                <a:cubicBezTo>
                  <a:pt x="3998214" y="289560"/>
                  <a:pt x="3982847" y="338582"/>
                  <a:pt x="3952113" y="401574"/>
                </a:cubicBezTo>
                <a:cubicBezTo>
                  <a:pt x="3921379" y="464566"/>
                  <a:pt x="3897122" y="503174"/>
                  <a:pt x="3879342" y="517398"/>
                </a:cubicBezTo>
                <a:cubicBezTo>
                  <a:pt x="3876802" y="519430"/>
                  <a:pt x="3875532" y="520954"/>
                  <a:pt x="3875532" y="521970"/>
                </a:cubicBezTo>
                <a:cubicBezTo>
                  <a:pt x="3875532" y="522986"/>
                  <a:pt x="3877564" y="523494"/>
                  <a:pt x="3881628" y="523494"/>
                </a:cubicBezTo>
                <a:lnTo>
                  <a:pt x="3907536" y="523494"/>
                </a:lnTo>
                <a:cubicBezTo>
                  <a:pt x="3939540" y="523494"/>
                  <a:pt x="3962019" y="531241"/>
                  <a:pt x="3974973" y="546735"/>
                </a:cubicBezTo>
                <a:cubicBezTo>
                  <a:pt x="3987927" y="562229"/>
                  <a:pt x="3994404" y="587502"/>
                  <a:pt x="3994404" y="622554"/>
                </a:cubicBezTo>
                <a:cubicBezTo>
                  <a:pt x="3994404" y="657606"/>
                  <a:pt x="3987927" y="683133"/>
                  <a:pt x="3974973" y="699135"/>
                </a:cubicBezTo>
                <a:cubicBezTo>
                  <a:pt x="3962019" y="715137"/>
                  <a:pt x="3939540" y="723138"/>
                  <a:pt x="3907536" y="723138"/>
                </a:cubicBezTo>
                <a:lnTo>
                  <a:pt x="3368802" y="723138"/>
                </a:lnTo>
                <a:cubicBezTo>
                  <a:pt x="3337814" y="723138"/>
                  <a:pt x="3315589" y="715264"/>
                  <a:pt x="3302127" y="699516"/>
                </a:cubicBezTo>
                <a:cubicBezTo>
                  <a:pt x="3288665" y="683768"/>
                  <a:pt x="3281934" y="658368"/>
                  <a:pt x="3281934" y="623316"/>
                </a:cubicBezTo>
                <a:cubicBezTo>
                  <a:pt x="3281934" y="588264"/>
                  <a:pt x="3288665" y="562864"/>
                  <a:pt x="3302127" y="547116"/>
                </a:cubicBezTo>
                <a:cubicBezTo>
                  <a:pt x="3315589" y="531368"/>
                  <a:pt x="3337814" y="523494"/>
                  <a:pt x="3368802" y="523494"/>
                </a:cubicBezTo>
                <a:lnTo>
                  <a:pt x="3396996" y="523494"/>
                </a:lnTo>
                <a:cubicBezTo>
                  <a:pt x="3400552" y="523494"/>
                  <a:pt x="3402330" y="522859"/>
                  <a:pt x="3402330" y="521589"/>
                </a:cubicBezTo>
                <a:cubicBezTo>
                  <a:pt x="3402330" y="520319"/>
                  <a:pt x="3400806" y="518922"/>
                  <a:pt x="3397758" y="517398"/>
                </a:cubicBezTo>
                <a:cubicBezTo>
                  <a:pt x="3375406" y="507238"/>
                  <a:pt x="3359531" y="484378"/>
                  <a:pt x="3350133" y="448818"/>
                </a:cubicBezTo>
                <a:cubicBezTo>
                  <a:pt x="3340735" y="413258"/>
                  <a:pt x="3322828" y="364490"/>
                  <a:pt x="3296412" y="302514"/>
                </a:cubicBezTo>
                <a:cubicBezTo>
                  <a:pt x="3290824" y="288290"/>
                  <a:pt x="3288030" y="273812"/>
                  <a:pt x="3288030" y="259080"/>
                </a:cubicBezTo>
                <a:cubicBezTo>
                  <a:pt x="3288030" y="227584"/>
                  <a:pt x="3299206" y="203708"/>
                  <a:pt x="3321558" y="187452"/>
                </a:cubicBezTo>
                <a:cubicBezTo>
                  <a:pt x="3343910" y="171196"/>
                  <a:pt x="3367532" y="163068"/>
                  <a:pt x="3392424" y="163068"/>
                </a:cubicBezTo>
                <a:cubicBezTo>
                  <a:pt x="3413252" y="163068"/>
                  <a:pt x="3430778" y="169926"/>
                  <a:pt x="3445002" y="183642"/>
                </a:cubicBezTo>
                <a:cubicBezTo>
                  <a:pt x="3446526" y="185166"/>
                  <a:pt x="3447796" y="185928"/>
                  <a:pt x="3448812" y="185928"/>
                </a:cubicBezTo>
                <a:cubicBezTo>
                  <a:pt x="3449828" y="185928"/>
                  <a:pt x="3450336" y="184404"/>
                  <a:pt x="3450336" y="181356"/>
                </a:cubicBezTo>
                <a:lnTo>
                  <a:pt x="3450336" y="95250"/>
                </a:lnTo>
                <a:cubicBezTo>
                  <a:pt x="3450336" y="37338"/>
                  <a:pt x="3484118" y="8382"/>
                  <a:pt x="3551682" y="8382"/>
                </a:cubicBezTo>
                <a:cubicBezTo>
                  <a:pt x="3591306" y="8382"/>
                  <a:pt x="3620008" y="18034"/>
                  <a:pt x="3637788" y="37338"/>
                </a:cubicBezTo>
                <a:cubicBezTo>
                  <a:pt x="3639820" y="39370"/>
                  <a:pt x="3641344" y="40386"/>
                  <a:pt x="3642360" y="40386"/>
                </a:cubicBezTo>
                <a:cubicBezTo>
                  <a:pt x="3643376" y="40386"/>
                  <a:pt x="3644900" y="38862"/>
                  <a:pt x="3646932" y="35814"/>
                </a:cubicBezTo>
                <a:cubicBezTo>
                  <a:pt x="3663696" y="12446"/>
                  <a:pt x="3693922" y="762"/>
                  <a:pt x="3737610" y="762"/>
                </a:cubicBezTo>
                <a:close/>
                <a:moveTo>
                  <a:pt x="1219581" y="762"/>
                </a:moveTo>
                <a:cubicBezTo>
                  <a:pt x="1264031" y="762"/>
                  <a:pt x="1294638" y="12192"/>
                  <a:pt x="1311402" y="35052"/>
                </a:cubicBezTo>
                <a:cubicBezTo>
                  <a:pt x="1312926" y="37592"/>
                  <a:pt x="1314450" y="38862"/>
                  <a:pt x="1315974" y="38862"/>
                </a:cubicBezTo>
                <a:cubicBezTo>
                  <a:pt x="1317498" y="38862"/>
                  <a:pt x="1319276" y="37338"/>
                  <a:pt x="1321308" y="34290"/>
                </a:cubicBezTo>
                <a:cubicBezTo>
                  <a:pt x="1338072" y="12446"/>
                  <a:pt x="1368044" y="1524"/>
                  <a:pt x="1411224" y="1524"/>
                </a:cubicBezTo>
                <a:cubicBezTo>
                  <a:pt x="1454404" y="1524"/>
                  <a:pt x="1484249" y="7874"/>
                  <a:pt x="1500759" y="20574"/>
                </a:cubicBezTo>
                <a:cubicBezTo>
                  <a:pt x="1517269" y="33274"/>
                  <a:pt x="1525524" y="58166"/>
                  <a:pt x="1525524" y="95250"/>
                </a:cubicBezTo>
                <a:lnTo>
                  <a:pt x="1525524" y="630936"/>
                </a:lnTo>
                <a:cubicBezTo>
                  <a:pt x="1525524" y="670560"/>
                  <a:pt x="1517015" y="696341"/>
                  <a:pt x="1499997" y="708279"/>
                </a:cubicBezTo>
                <a:cubicBezTo>
                  <a:pt x="1482979" y="720217"/>
                  <a:pt x="1455674" y="726186"/>
                  <a:pt x="1418082" y="726186"/>
                </a:cubicBezTo>
                <a:cubicBezTo>
                  <a:pt x="1367282" y="726186"/>
                  <a:pt x="1334008" y="714248"/>
                  <a:pt x="1318260" y="690372"/>
                </a:cubicBezTo>
                <a:cubicBezTo>
                  <a:pt x="1316736" y="687832"/>
                  <a:pt x="1315339" y="686562"/>
                  <a:pt x="1314069" y="686562"/>
                </a:cubicBezTo>
                <a:cubicBezTo>
                  <a:pt x="1312799" y="686562"/>
                  <a:pt x="1311148" y="687578"/>
                  <a:pt x="1309116" y="689610"/>
                </a:cubicBezTo>
                <a:cubicBezTo>
                  <a:pt x="1297432" y="701294"/>
                  <a:pt x="1284097" y="709295"/>
                  <a:pt x="1269111" y="713613"/>
                </a:cubicBezTo>
                <a:cubicBezTo>
                  <a:pt x="1254125" y="717931"/>
                  <a:pt x="1235710" y="720090"/>
                  <a:pt x="1213866" y="720090"/>
                </a:cubicBezTo>
                <a:cubicBezTo>
                  <a:pt x="1177290" y="720090"/>
                  <a:pt x="1150239" y="712343"/>
                  <a:pt x="1132713" y="696849"/>
                </a:cubicBezTo>
                <a:cubicBezTo>
                  <a:pt x="1115187" y="681355"/>
                  <a:pt x="1106424" y="657098"/>
                  <a:pt x="1106424" y="624078"/>
                </a:cubicBezTo>
                <a:lnTo>
                  <a:pt x="1106424" y="551688"/>
                </a:lnTo>
                <a:cubicBezTo>
                  <a:pt x="1106424" y="547624"/>
                  <a:pt x="1105789" y="545592"/>
                  <a:pt x="1104519" y="545592"/>
                </a:cubicBezTo>
                <a:cubicBezTo>
                  <a:pt x="1103249" y="545592"/>
                  <a:pt x="1102106" y="547370"/>
                  <a:pt x="1101090" y="550926"/>
                </a:cubicBezTo>
                <a:cubicBezTo>
                  <a:pt x="1082802" y="610362"/>
                  <a:pt x="1062990" y="654685"/>
                  <a:pt x="1041654" y="683895"/>
                </a:cubicBezTo>
                <a:cubicBezTo>
                  <a:pt x="1020318" y="713105"/>
                  <a:pt x="993394" y="727710"/>
                  <a:pt x="960882" y="727710"/>
                </a:cubicBezTo>
                <a:cubicBezTo>
                  <a:pt x="933450" y="727710"/>
                  <a:pt x="906399" y="718947"/>
                  <a:pt x="879729" y="701421"/>
                </a:cubicBezTo>
                <a:cubicBezTo>
                  <a:pt x="853059" y="683895"/>
                  <a:pt x="839724" y="660400"/>
                  <a:pt x="839724" y="630936"/>
                </a:cubicBezTo>
                <a:cubicBezTo>
                  <a:pt x="839724" y="613156"/>
                  <a:pt x="845566" y="595630"/>
                  <a:pt x="857250" y="578358"/>
                </a:cubicBezTo>
                <a:cubicBezTo>
                  <a:pt x="868934" y="561086"/>
                  <a:pt x="878459" y="542925"/>
                  <a:pt x="885825" y="523875"/>
                </a:cubicBezTo>
                <a:cubicBezTo>
                  <a:pt x="893191" y="504825"/>
                  <a:pt x="896874" y="495046"/>
                  <a:pt x="896874" y="494538"/>
                </a:cubicBezTo>
                <a:cubicBezTo>
                  <a:pt x="896874" y="491998"/>
                  <a:pt x="895350" y="490220"/>
                  <a:pt x="892302" y="489204"/>
                </a:cubicBezTo>
                <a:cubicBezTo>
                  <a:pt x="869950" y="483616"/>
                  <a:pt x="853694" y="474980"/>
                  <a:pt x="843534" y="463296"/>
                </a:cubicBezTo>
                <a:cubicBezTo>
                  <a:pt x="833374" y="451612"/>
                  <a:pt x="828294" y="438150"/>
                  <a:pt x="828294" y="422910"/>
                </a:cubicBezTo>
                <a:cubicBezTo>
                  <a:pt x="828294" y="407670"/>
                  <a:pt x="830072" y="392430"/>
                  <a:pt x="833628" y="377190"/>
                </a:cubicBezTo>
                <a:cubicBezTo>
                  <a:pt x="844804" y="326898"/>
                  <a:pt x="851281" y="286131"/>
                  <a:pt x="853059" y="254889"/>
                </a:cubicBezTo>
                <a:cubicBezTo>
                  <a:pt x="854837" y="223647"/>
                  <a:pt x="860171" y="200660"/>
                  <a:pt x="869061" y="185928"/>
                </a:cubicBezTo>
                <a:cubicBezTo>
                  <a:pt x="877951" y="171196"/>
                  <a:pt x="891540" y="161036"/>
                  <a:pt x="909828" y="155448"/>
                </a:cubicBezTo>
                <a:cubicBezTo>
                  <a:pt x="911860" y="154940"/>
                  <a:pt x="912876" y="153162"/>
                  <a:pt x="912876" y="150114"/>
                </a:cubicBezTo>
                <a:lnTo>
                  <a:pt x="911352" y="127254"/>
                </a:lnTo>
                <a:lnTo>
                  <a:pt x="911352" y="88392"/>
                </a:lnTo>
                <a:cubicBezTo>
                  <a:pt x="911352" y="52832"/>
                  <a:pt x="919353" y="29464"/>
                  <a:pt x="935355" y="18288"/>
                </a:cubicBezTo>
                <a:cubicBezTo>
                  <a:pt x="951357" y="7112"/>
                  <a:pt x="976503" y="1524"/>
                  <a:pt x="1010793" y="1524"/>
                </a:cubicBezTo>
                <a:cubicBezTo>
                  <a:pt x="1045083" y="1524"/>
                  <a:pt x="1069721" y="3683"/>
                  <a:pt x="1084707" y="8001"/>
                </a:cubicBezTo>
                <a:cubicBezTo>
                  <a:pt x="1099693" y="12319"/>
                  <a:pt x="1110742" y="19558"/>
                  <a:pt x="1117854" y="29718"/>
                </a:cubicBezTo>
                <a:cubicBezTo>
                  <a:pt x="1119378" y="31242"/>
                  <a:pt x="1120902" y="32004"/>
                  <a:pt x="1122426" y="32004"/>
                </a:cubicBezTo>
                <a:cubicBezTo>
                  <a:pt x="1123950" y="32004"/>
                  <a:pt x="1125728" y="30734"/>
                  <a:pt x="1127760" y="28194"/>
                </a:cubicBezTo>
                <a:cubicBezTo>
                  <a:pt x="1144524" y="9906"/>
                  <a:pt x="1175131" y="762"/>
                  <a:pt x="1219581" y="762"/>
                </a:cubicBezTo>
                <a:close/>
                <a:moveTo>
                  <a:pt x="5260848" y="0"/>
                </a:moveTo>
                <a:cubicBezTo>
                  <a:pt x="5283707" y="0"/>
                  <a:pt x="5302503" y="7874"/>
                  <a:pt x="5317236" y="23622"/>
                </a:cubicBezTo>
                <a:cubicBezTo>
                  <a:pt x="5331968" y="39370"/>
                  <a:pt x="5347716" y="63500"/>
                  <a:pt x="5364480" y="96012"/>
                </a:cubicBezTo>
                <a:cubicBezTo>
                  <a:pt x="5367528" y="102108"/>
                  <a:pt x="5369687" y="105156"/>
                  <a:pt x="5370957" y="105156"/>
                </a:cubicBezTo>
                <a:cubicBezTo>
                  <a:pt x="5372227" y="105156"/>
                  <a:pt x="5373369" y="103632"/>
                  <a:pt x="5374386" y="100584"/>
                </a:cubicBezTo>
                <a:cubicBezTo>
                  <a:pt x="5384037" y="73660"/>
                  <a:pt x="5390261" y="57150"/>
                  <a:pt x="5393055" y="51054"/>
                </a:cubicBezTo>
                <a:cubicBezTo>
                  <a:pt x="5395849" y="44958"/>
                  <a:pt x="5400294" y="38735"/>
                  <a:pt x="5406390" y="32385"/>
                </a:cubicBezTo>
                <a:cubicBezTo>
                  <a:pt x="5412486" y="26035"/>
                  <a:pt x="5419344" y="21209"/>
                  <a:pt x="5426964" y="17907"/>
                </a:cubicBezTo>
                <a:cubicBezTo>
                  <a:pt x="5434584" y="14605"/>
                  <a:pt x="5442966" y="12954"/>
                  <a:pt x="5452110" y="12954"/>
                </a:cubicBezTo>
                <a:lnTo>
                  <a:pt x="5466655" y="15262"/>
                </a:lnTo>
                <a:lnTo>
                  <a:pt x="5466655" y="45752"/>
                </a:lnTo>
                <a:lnTo>
                  <a:pt x="5455920" y="42672"/>
                </a:lnTo>
                <a:cubicBezTo>
                  <a:pt x="5435600" y="42672"/>
                  <a:pt x="5421249" y="54356"/>
                  <a:pt x="5412867" y="77724"/>
                </a:cubicBezTo>
                <a:cubicBezTo>
                  <a:pt x="5404485" y="101092"/>
                  <a:pt x="5397500" y="118872"/>
                  <a:pt x="5391912" y="131064"/>
                </a:cubicBezTo>
                <a:cubicBezTo>
                  <a:pt x="5386324" y="143256"/>
                  <a:pt x="5382768" y="150495"/>
                  <a:pt x="5381244" y="152781"/>
                </a:cubicBezTo>
                <a:cubicBezTo>
                  <a:pt x="5379720" y="155067"/>
                  <a:pt x="5376672" y="156210"/>
                  <a:pt x="5372100" y="156210"/>
                </a:cubicBezTo>
                <a:lnTo>
                  <a:pt x="5353812" y="156210"/>
                </a:lnTo>
                <a:cubicBezTo>
                  <a:pt x="5351271" y="156210"/>
                  <a:pt x="5349495" y="155448"/>
                  <a:pt x="5348478" y="153924"/>
                </a:cubicBezTo>
                <a:cubicBezTo>
                  <a:pt x="5347462" y="152400"/>
                  <a:pt x="5346954" y="149352"/>
                  <a:pt x="5346954" y="144780"/>
                </a:cubicBezTo>
                <a:cubicBezTo>
                  <a:pt x="5346954" y="127508"/>
                  <a:pt x="5340985" y="108966"/>
                  <a:pt x="5329047" y="89154"/>
                </a:cubicBezTo>
                <a:cubicBezTo>
                  <a:pt x="5317109" y="69342"/>
                  <a:pt x="5306568" y="54356"/>
                  <a:pt x="5297423" y="44196"/>
                </a:cubicBezTo>
                <a:cubicBezTo>
                  <a:pt x="5288280" y="34036"/>
                  <a:pt x="5276215" y="28956"/>
                  <a:pt x="5261229" y="28956"/>
                </a:cubicBezTo>
                <a:cubicBezTo>
                  <a:pt x="5246243" y="28956"/>
                  <a:pt x="5231130" y="34417"/>
                  <a:pt x="5215890" y="45339"/>
                </a:cubicBezTo>
                <a:cubicBezTo>
                  <a:pt x="5200650" y="56261"/>
                  <a:pt x="5193030" y="68580"/>
                  <a:pt x="5193030" y="82296"/>
                </a:cubicBezTo>
                <a:cubicBezTo>
                  <a:pt x="5193030" y="91948"/>
                  <a:pt x="5197729" y="105410"/>
                  <a:pt x="5207127" y="122682"/>
                </a:cubicBezTo>
                <a:cubicBezTo>
                  <a:pt x="5216525" y="139954"/>
                  <a:pt x="5221223" y="149860"/>
                  <a:pt x="5221223" y="152400"/>
                </a:cubicBezTo>
                <a:cubicBezTo>
                  <a:pt x="5221223" y="154940"/>
                  <a:pt x="5218938" y="156210"/>
                  <a:pt x="5214366" y="156210"/>
                </a:cubicBezTo>
                <a:lnTo>
                  <a:pt x="5198364" y="156210"/>
                </a:lnTo>
                <a:cubicBezTo>
                  <a:pt x="5193793" y="156210"/>
                  <a:pt x="5190999" y="154178"/>
                  <a:pt x="5189982" y="150114"/>
                </a:cubicBezTo>
                <a:cubicBezTo>
                  <a:pt x="5186426" y="135890"/>
                  <a:pt x="5177409" y="117983"/>
                  <a:pt x="5162931" y="96393"/>
                </a:cubicBezTo>
                <a:cubicBezTo>
                  <a:pt x="5148453" y="74803"/>
                  <a:pt x="5137404" y="61214"/>
                  <a:pt x="5129784" y="55626"/>
                </a:cubicBezTo>
                <a:cubicBezTo>
                  <a:pt x="5122164" y="50038"/>
                  <a:pt x="5112385" y="47244"/>
                  <a:pt x="5100447" y="47244"/>
                </a:cubicBezTo>
                <a:cubicBezTo>
                  <a:pt x="5088509" y="47244"/>
                  <a:pt x="5074539" y="53340"/>
                  <a:pt x="5058537" y="65532"/>
                </a:cubicBezTo>
                <a:cubicBezTo>
                  <a:pt x="5042535" y="77724"/>
                  <a:pt x="5034534" y="91948"/>
                  <a:pt x="5034534" y="108204"/>
                </a:cubicBezTo>
                <a:cubicBezTo>
                  <a:pt x="5034534" y="119380"/>
                  <a:pt x="5037074" y="129159"/>
                  <a:pt x="5042154" y="137541"/>
                </a:cubicBezTo>
                <a:cubicBezTo>
                  <a:pt x="5047234" y="145923"/>
                  <a:pt x="5049773" y="151130"/>
                  <a:pt x="5049773" y="153162"/>
                </a:cubicBezTo>
                <a:cubicBezTo>
                  <a:pt x="5049773" y="155194"/>
                  <a:pt x="5048250" y="156210"/>
                  <a:pt x="5045202" y="156210"/>
                </a:cubicBezTo>
                <a:lnTo>
                  <a:pt x="5031486" y="156210"/>
                </a:lnTo>
                <a:cubicBezTo>
                  <a:pt x="5005070" y="156210"/>
                  <a:pt x="4986401" y="161544"/>
                  <a:pt x="4975479" y="172212"/>
                </a:cubicBezTo>
                <a:cubicBezTo>
                  <a:pt x="4964557" y="182880"/>
                  <a:pt x="4959096" y="200914"/>
                  <a:pt x="4959096" y="226314"/>
                </a:cubicBezTo>
                <a:lnTo>
                  <a:pt x="4959096" y="297180"/>
                </a:lnTo>
                <a:cubicBezTo>
                  <a:pt x="4959096" y="312420"/>
                  <a:pt x="4963033" y="323342"/>
                  <a:pt x="4970907" y="329946"/>
                </a:cubicBezTo>
                <a:cubicBezTo>
                  <a:pt x="4978781" y="336550"/>
                  <a:pt x="4991862" y="339852"/>
                  <a:pt x="5010150" y="339852"/>
                </a:cubicBezTo>
                <a:cubicBezTo>
                  <a:pt x="5028438" y="339852"/>
                  <a:pt x="5041137" y="337439"/>
                  <a:pt x="5048250" y="332613"/>
                </a:cubicBezTo>
                <a:cubicBezTo>
                  <a:pt x="5055363" y="327787"/>
                  <a:pt x="5060187" y="319786"/>
                  <a:pt x="5062728" y="308610"/>
                </a:cubicBezTo>
                <a:cubicBezTo>
                  <a:pt x="5066792" y="284734"/>
                  <a:pt x="5086096" y="272796"/>
                  <a:pt x="5120640" y="272796"/>
                </a:cubicBezTo>
                <a:lnTo>
                  <a:pt x="5416296" y="272796"/>
                </a:lnTo>
                <a:cubicBezTo>
                  <a:pt x="5431282" y="272796"/>
                  <a:pt x="5443918" y="275781"/>
                  <a:pt x="5454205" y="281750"/>
                </a:cubicBezTo>
                <a:lnTo>
                  <a:pt x="5466655" y="295793"/>
                </a:lnTo>
                <a:lnTo>
                  <a:pt x="5466655" y="438150"/>
                </a:lnTo>
                <a:lnTo>
                  <a:pt x="5461254" y="438150"/>
                </a:lnTo>
                <a:cubicBezTo>
                  <a:pt x="5454142" y="438150"/>
                  <a:pt x="5447792" y="441706"/>
                  <a:pt x="5442204" y="448818"/>
                </a:cubicBezTo>
                <a:cubicBezTo>
                  <a:pt x="5412740" y="484378"/>
                  <a:pt x="5379466" y="502158"/>
                  <a:pt x="5342382" y="502158"/>
                </a:cubicBezTo>
                <a:cubicBezTo>
                  <a:pt x="5323078" y="502158"/>
                  <a:pt x="5305806" y="496697"/>
                  <a:pt x="5290566" y="485775"/>
                </a:cubicBezTo>
                <a:cubicBezTo>
                  <a:pt x="5275327" y="474853"/>
                  <a:pt x="5265166" y="462153"/>
                  <a:pt x="5260086" y="447675"/>
                </a:cubicBezTo>
                <a:cubicBezTo>
                  <a:pt x="5255006" y="433197"/>
                  <a:pt x="5248910" y="425958"/>
                  <a:pt x="5241798" y="425958"/>
                </a:cubicBezTo>
                <a:cubicBezTo>
                  <a:pt x="5237734" y="425958"/>
                  <a:pt x="5234940" y="427990"/>
                  <a:pt x="5233416" y="432054"/>
                </a:cubicBezTo>
                <a:cubicBezTo>
                  <a:pt x="5231893" y="436118"/>
                  <a:pt x="5228590" y="438150"/>
                  <a:pt x="5223510" y="438150"/>
                </a:cubicBezTo>
                <a:lnTo>
                  <a:pt x="5017007" y="438150"/>
                </a:lnTo>
                <a:cubicBezTo>
                  <a:pt x="4998213" y="438150"/>
                  <a:pt x="4984750" y="442595"/>
                  <a:pt x="4976622" y="451485"/>
                </a:cubicBezTo>
                <a:cubicBezTo>
                  <a:pt x="4968495" y="460375"/>
                  <a:pt x="4964430" y="476377"/>
                  <a:pt x="4964430" y="499491"/>
                </a:cubicBezTo>
                <a:cubicBezTo>
                  <a:pt x="4964430" y="522605"/>
                  <a:pt x="4968367" y="538099"/>
                  <a:pt x="4976241" y="545973"/>
                </a:cubicBezTo>
                <a:cubicBezTo>
                  <a:pt x="4984115" y="553847"/>
                  <a:pt x="4997703" y="557784"/>
                  <a:pt x="5017007" y="557784"/>
                </a:cubicBezTo>
                <a:lnTo>
                  <a:pt x="5223510" y="557784"/>
                </a:lnTo>
                <a:cubicBezTo>
                  <a:pt x="5228082" y="557784"/>
                  <a:pt x="5230368" y="559562"/>
                  <a:pt x="5230368" y="563118"/>
                </a:cubicBezTo>
                <a:lnTo>
                  <a:pt x="5230368" y="578358"/>
                </a:lnTo>
                <a:cubicBezTo>
                  <a:pt x="5230368" y="582422"/>
                  <a:pt x="5229479" y="585216"/>
                  <a:pt x="5227701" y="586740"/>
                </a:cubicBezTo>
                <a:cubicBezTo>
                  <a:pt x="5225923" y="588264"/>
                  <a:pt x="5221986" y="589026"/>
                  <a:pt x="5215890" y="589026"/>
                </a:cubicBezTo>
                <a:cubicBezTo>
                  <a:pt x="5209794" y="589026"/>
                  <a:pt x="5202682" y="588518"/>
                  <a:pt x="5194554" y="587502"/>
                </a:cubicBezTo>
                <a:cubicBezTo>
                  <a:pt x="5186426" y="586486"/>
                  <a:pt x="5180331" y="585978"/>
                  <a:pt x="5176266" y="585978"/>
                </a:cubicBezTo>
                <a:cubicBezTo>
                  <a:pt x="5161534" y="585978"/>
                  <a:pt x="5151120" y="590296"/>
                  <a:pt x="5145023" y="598932"/>
                </a:cubicBezTo>
                <a:cubicBezTo>
                  <a:pt x="5138928" y="607568"/>
                  <a:pt x="5135880" y="621919"/>
                  <a:pt x="5135880" y="641985"/>
                </a:cubicBezTo>
                <a:cubicBezTo>
                  <a:pt x="5135880" y="662051"/>
                  <a:pt x="5140325" y="676656"/>
                  <a:pt x="5149215" y="685800"/>
                </a:cubicBezTo>
                <a:cubicBezTo>
                  <a:pt x="5158105" y="694944"/>
                  <a:pt x="5174743" y="699516"/>
                  <a:pt x="5199127" y="699516"/>
                </a:cubicBezTo>
                <a:lnTo>
                  <a:pt x="5302757" y="699516"/>
                </a:lnTo>
                <a:cubicBezTo>
                  <a:pt x="5320030" y="699516"/>
                  <a:pt x="5332603" y="694817"/>
                  <a:pt x="5340477" y="685419"/>
                </a:cubicBezTo>
                <a:cubicBezTo>
                  <a:pt x="5348351" y="676021"/>
                  <a:pt x="5352288" y="660400"/>
                  <a:pt x="5352288" y="638556"/>
                </a:cubicBezTo>
                <a:lnTo>
                  <a:pt x="5352288" y="563880"/>
                </a:lnTo>
                <a:cubicBezTo>
                  <a:pt x="5352288" y="560832"/>
                  <a:pt x="5352796" y="559054"/>
                  <a:pt x="5353812" y="558546"/>
                </a:cubicBezTo>
                <a:cubicBezTo>
                  <a:pt x="5354829" y="558038"/>
                  <a:pt x="5356605" y="557784"/>
                  <a:pt x="5359146" y="557784"/>
                </a:cubicBezTo>
                <a:lnTo>
                  <a:pt x="5466655" y="557784"/>
                </a:lnTo>
                <a:lnTo>
                  <a:pt x="5466655" y="585978"/>
                </a:lnTo>
                <a:lnTo>
                  <a:pt x="5388102" y="585978"/>
                </a:lnTo>
                <a:cubicBezTo>
                  <a:pt x="5383022" y="585978"/>
                  <a:pt x="5380482" y="588264"/>
                  <a:pt x="5380482" y="592836"/>
                </a:cubicBezTo>
                <a:lnTo>
                  <a:pt x="5380482" y="638556"/>
                </a:lnTo>
                <a:cubicBezTo>
                  <a:pt x="5380482" y="669544"/>
                  <a:pt x="5374386" y="692150"/>
                  <a:pt x="5362194" y="706374"/>
                </a:cubicBezTo>
                <a:cubicBezTo>
                  <a:pt x="5350002" y="720598"/>
                  <a:pt x="5330190" y="727710"/>
                  <a:pt x="5302757" y="727710"/>
                </a:cubicBezTo>
                <a:lnTo>
                  <a:pt x="5199127" y="727710"/>
                </a:lnTo>
                <a:cubicBezTo>
                  <a:pt x="5164073" y="727710"/>
                  <a:pt x="5140071" y="720852"/>
                  <a:pt x="5127117" y="707136"/>
                </a:cubicBezTo>
                <a:cubicBezTo>
                  <a:pt x="5114163" y="693420"/>
                  <a:pt x="5107686" y="673989"/>
                  <a:pt x="5107686" y="648843"/>
                </a:cubicBezTo>
                <a:cubicBezTo>
                  <a:pt x="5107686" y="623697"/>
                  <a:pt x="5108702" y="607949"/>
                  <a:pt x="5110734" y="601599"/>
                </a:cubicBezTo>
                <a:cubicBezTo>
                  <a:pt x="5112766" y="595249"/>
                  <a:pt x="5113782" y="591058"/>
                  <a:pt x="5113782" y="589026"/>
                </a:cubicBezTo>
                <a:cubicBezTo>
                  <a:pt x="5113782" y="586994"/>
                  <a:pt x="5111242" y="585978"/>
                  <a:pt x="5106162" y="585978"/>
                </a:cubicBezTo>
                <a:lnTo>
                  <a:pt x="5017007" y="585978"/>
                </a:lnTo>
                <a:cubicBezTo>
                  <a:pt x="4987035" y="585978"/>
                  <a:pt x="4966081" y="580009"/>
                  <a:pt x="4954143" y="568071"/>
                </a:cubicBezTo>
                <a:cubicBezTo>
                  <a:pt x="4942205" y="556133"/>
                  <a:pt x="4936236" y="533400"/>
                  <a:pt x="4936236" y="499872"/>
                </a:cubicBezTo>
                <a:cubicBezTo>
                  <a:pt x="4936236" y="466344"/>
                  <a:pt x="4942459" y="442976"/>
                  <a:pt x="4954905" y="429768"/>
                </a:cubicBezTo>
                <a:cubicBezTo>
                  <a:pt x="4967351" y="416560"/>
                  <a:pt x="4988052" y="409956"/>
                  <a:pt x="5017007" y="409956"/>
                </a:cubicBezTo>
                <a:lnTo>
                  <a:pt x="5055870" y="409956"/>
                </a:lnTo>
                <a:cubicBezTo>
                  <a:pt x="5060950" y="409956"/>
                  <a:pt x="5062728" y="407924"/>
                  <a:pt x="5061204" y="403860"/>
                </a:cubicBezTo>
                <a:cubicBezTo>
                  <a:pt x="5057649" y="393192"/>
                  <a:pt x="5055870" y="382016"/>
                  <a:pt x="5055870" y="370332"/>
                </a:cubicBezTo>
                <a:cubicBezTo>
                  <a:pt x="5055870" y="365760"/>
                  <a:pt x="5054727" y="363474"/>
                  <a:pt x="5052441" y="363474"/>
                </a:cubicBezTo>
                <a:cubicBezTo>
                  <a:pt x="5050155" y="363474"/>
                  <a:pt x="5046091" y="364236"/>
                  <a:pt x="5040249" y="365760"/>
                </a:cubicBezTo>
                <a:cubicBezTo>
                  <a:pt x="5034407" y="367284"/>
                  <a:pt x="5024882" y="368046"/>
                  <a:pt x="5011673" y="368046"/>
                </a:cubicBezTo>
                <a:cubicBezTo>
                  <a:pt x="4982210" y="368046"/>
                  <a:pt x="4961382" y="362585"/>
                  <a:pt x="4949190" y="351663"/>
                </a:cubicBezTo>
                <a:cubicBezTo>
                  <a:pt x="4936998" y="340741"/>
                  <a:pt x="4930902" y="322580"/>
                  <a:pt x="4930902" y="297180"/>
                </a:cubicBezTo>
                <a:lnTo>
                  <a:pt x="4930902" y="226314"/>
                </a:lnTo>
                <a:cubicBezTo>
                  <a:pt x="4930902" y="195326"/>
                  <a:pt x="4936363" y="172466"/>
                  <a:pt x="4947285" y="157734"/>
                </a:cubicBezTo>
                <a:cubicBezTo>
                  <a:pt x="4958207" y="143002"/>
                  <a:pt x="4976115" y="133858"/>
                  <a:pt x="5001006" y="130302"/>
                </a:cubicBezTo>
                <a:cubicBezTo>
                  <a:pt x="5006085" y="129794"/>
                  <a:pt x="5008118" y="126873"/>
                  <a:pt x="5007102" y="121539"/>
                </a:cubicBezTo>
                <a:cubicBezTo>
                  <a:pt x="5006085" y="116205"/>
                  <a:pt x="5005578" y="111506"/>
                  <a:pt x="5005578" y="107442"/>
                </a:cubicBezTo>
                <a:cubicBezTo>
                  <a:pt x="5005578" y="83566"/>
                  <a:pt x="5016753" y="62865"/>
                  <a:pt x="5039106" y="45339"/>
                </a:cubicBezTo>
                <a:cubicBezTo>
                  <a:pt x="5061458" y="27813"/>
                  <a:pt x="5083556" y="19050"/>
                  <a:pt x="5105400" y="19050"/>
                </a:cubicBezTo>
                <a:cubicBezTo>
                  <a:pt x="5127244" y="19050"/>
                  <a:pt x="5145786" y="28194"/>
                  <a:pt x="5161027" y="46482"/>
                </a:cubicBezTo>
                <a:cubicBezTo>
                  <a:pt x="5164073" y="50038"/>
                  <a:pt x="5166360" y="51816"/>
                  <a:pt x="5167884" y="51816"/>
                </a:cubicBezTo>
                <a:cubicBezTo>
                  <a:pt x="5169407" y="51816"/>
                  <a:pt x="5171694" y="49530"/>
                  <a:pt x="5174743" y="44958"/>
                </a:cubicBezTo>
                <a:cubicBezTo>
                  <a:pt x="5183886" y="33274"/>
                  <a:pt x="5196332" y="22860"/>
                  <a:pt x="5212080" y="13716"/>
                </a:cubicBezTo>
                <a:cubicBezTo>
                  <a:pt x="5227828" y="4572"/>
                  <a:pt x="5244084" y="0"/>
                  <a:pt x="5260848" y="0"/>
                </a:cubicBezTo>
                <a:close/>
                <a:moveTo>
                  <a:pt x="144780" y="0"/>
                </a:moveTo>
                <a:cubicBezTo>
                  <a:pt x="176276" y="0"/>
                  <a:pt x="201676" y="14478"/>
                  <a:pt x="220980" y="43434"/>
                </a:cubicBezTo>
                <a:cubicBezTo>
                  <a:pt x="221488" y="44450"/>
                  <a:pt x="222377" y="44958"/>
                  <a:pt x="223647" y="44958"/>
                </a:cubicBezTo>
                <a:cubicBezTo>
                  <a:pt x="224917" y="44958"/>
                  <a:pt x="225806" y="44196"/>
                  <a:pt x="226314" y="42672"/>
                </a:cubicBezTo>
                <a:cubicBezTo>
                  <a:pt x="238506" y="14732"/>
                  <a:pt x="259334" y="762"/>
                  <a:pt x="288798" y="762"/>
                </a:cubicBezTo>
                <a:cubicBezTo>
                  <a:pt x="302514" y="762"/>
                  <a:pt x="319405" y="4318"/>
                  <a:pt x="339471" y="11430"/>
                </a:cubicBezTo>
                <a:cubicBezTo>
                  <a:pt x="359537" y="18542"/>
                  <a:pt x="374142" y="27178"/>
                  <a:pt x="383286" y="37338"/>
                </a:cubicBezTo>
                <a:cubicBezTo>
                  <a:pt x="384302" y="38862"/>
                  <a:pt x="385572" y="39624"/>
                  <a:pt x="387096" y="39624"/>
                </a:cubicBezTo>
                <a:cubicBezTo>
                  <a:pt x="388620" y="39624"/>
                  <a:pt x="390144" y="38862"/>
                  <a:pt x="391668" y="37338"/>
                </a:cubicBezTo>
                <a:cubicBezTo>
                  <a:pt x="409448" y="16510"/>
                  <a:pt x="433578" y="6096"/>
                  <a:pt x="464058" y="6096"/>
                </a:cubicBezTo>
                <a:lnTo>
                  <a:pt x="620268" y="6096"/>
                </a:lnTo>
                <a:cubicBezTo>
                  <a:pt x="655828" y="6096"/>
                  <a:pt x="682117" y="11938"/>
                  <a:pt x="699135" y="23622"/>
                </a:cubicBezTo>
                <a:cubicBezTo>
                  <a:pt x="716153" y="35306"/>
                  <a:pt x="724662" y="52070"/>
                  <a:pt x="724662" y="73914"/>
                </a:cubicBezTo>
                <a:cubicBezTo>
                  <a:pt x="724662" y="95758"/>
                  <a:pt x="719328" y="120777"/>
                  <a:pt x="708660" y="148971"/>
                </a:cubicBezTo>
                <a:cubicBezTo>
                  <a:pt x="697992" y="177165"/>
                  <a:pt x="688467" y="204343"/>
                  <a:pt x="680085" y="230505"/>
                </a:cubicBezTo>
                <a:cubicBezTo>
                  <a:pt x="671703" y="256667"/>
                  <a:pt x="667512" y="272542"/>
                  <a:pt x="667512" y="278130"/>
                </a:cubicBezTo>
                <a:cubicBezTo>
                  <a:pt x="667512" y="283718"/>
                  <a:pt x="672592" y="294640"/>
                  <a:pt x="682752" y="310896"/>
                </a:cubicBezTo>
                <a:cubicBezTo>
                  <a:pt x="696976" y="332232"/>
                  <a:pt x="707898" y="358902"/>
                  <a:pt x="715518" y="390906"/>
                </a:cubicBezTo>
                <a:cubicBezTo>
                  <a:pt x="723138" y="422910"/>
                  <a:pt x="726948" y="458089"/>
                  <a:pt x="726948" y="496443"/>
                </a:cubicBezTo>
                <a:cubicBezTo>
                  <a:pt x="726948" y="534797"/>
                  <a:pt x="716153" y="565912"/>
                  <a:pt x="694563" y="589788"/>
                </a:cubicBezTo>
                <a:cubicBezTo>
                  <a:pt x="672973" y="613664"/>
                  <a:pt x="641858" y="627634"/>
                  <a:pt x="601218" y="631698"/>
                </a:cubicBezTo>
                <a:cubicBezTo>
                  <a:pt x="597662" y="632206"/>
                  <a:pt x="595630" y="633095"/>
                  <a:pt x="595122" y="634365"/>
                </a:cubicBezTo>
                <a:cubicBezTo>
                  <a:pt x="594614" y="635635"/>
                  <a:pt x="594360" y="642620"/>
                  <a:pt x="594360" y="655320"/>
                </a:cubicBezTo>
                <a:cubicBezTo>
                  <a:pt x="594360" y="668020"/>
                  <a:pt x="591820" y="679958"/>
                  <a:pt x="586740" y="691134"/>
                </a:cubicBezTo>
                <a:cubicBezTo>
                  <a:pt x="581660" y="702310"/>
                  <a:pt x="570992" y="711073"/>
                  <a:pt x="554736" y="717423"/>
                </a:cubicBezTo>
                <a:cubicBezTo>
                  <a:pt x="538480" y="723773"/>
                  <a:pt x="515493" y="726948"/>
                  <a:pt x="485775" y="726948"/>
                </a:cubicBezTo>
                <a:cubicBezTo>
                  <a:pt x="456057" y="726948"/>
                  <a:pt x="434340" y="724281"/>
                  <a:pt x="420624" y="718947"/>
                </a:cubicBezTo>
                <a:cubicBezTo>
                  <a:pt x="406908" y="713613"/>
                  <a:pt x="395478" y="704342"/>
                  <a:pt x="386334" y="691134"/>
                </a:cubicBezTo>
                <a:cubicBezTo>
                  <a:pt x="384810" y="689102"/>
                  <a:pt x="383159" y="688086"/>
                  <a:pt x="381381" y="688086"/>
                </a:cubicBezTo>
                <a:cubicBezTo>
                  <a:pt x="379603" y="688086"/>
                  <a:pt x="378206" y="688594"/>
                  <a:pt x="377190" y="689610"/>
                </a:cubicBezTo>
                <a:cubicBezTo>
                  <a:pt x="362458" y="699770"/>
                  <a:pt x="346456" y="704850"/>
                  <a:pt x="329184" y="704850"/>
                </a:cubicBezTo>
                <a:cubicBezTo>
                  <a:pt x="311912" y="704850"/>
                  <a:pt x="295910" y="700151"/>
                  <a:pt x="281178" y="690753"/>
                </a:cubicBezTo>
                <a:cubicBezTo>
                  <a:pt x="266446" y="681355"/>
                  <a:pt x="254254" y="667766"/>
                  <a:pt x="244602" y="649986"/>
                </a:cubicBezTo>
                <a:cubicBezTo>
                  <a:pt x="235458" y="635254"/>
                  <a:pt x="229616" y="627888"/>
                  <a:pt x="227076" y="627888"/>
                </a:cubicBezTo>
                <a:cubicBezTo>
                  <a:pt x="224536" y="627888"/>
                  <a:pt x="222504" y="629158"/>
                  <a:pt x="220980" y="631698"/>
                </a:cubicBezTo>
                <a:cubicBezTo>
                  <a:pt x="196596" y="668274"/>
                  <a:pt x="174244" y="693293"/>
                  <a:pt x="153924" y="706755"/>
                </a:cubicBezTo>
                <a:cubicBezTo>
                  <a:pt x="133604" y="720217"/>
                  <a:pt x="112649" y="726948"/>
                  <a:pt x="91059" y="726948"/>
                </a:cubicBezTo>
                <a:cubicBezTo>
                  <a:pt x="69469" y="726948"/>
                  <a:pt x="48895" y="717550"/>
                  <a:pt x="29337" y="698754"/>
                </a:cubicBezTo>
                <a:cubicBezTo>
                  <a:pt x="9779" y="679958"/>
                  <a:pt x="0" y="659892"/>
                  <a:pt x="0" y="638556"/>
                </a:cubicBezTo>
                <a:cubicBezTo>
                  <a:pt x="0" y="611632"/>
                  <a:pt x="15240" y="579120"/>
                  <a:pt x="45720" y="541020"/>
                </a:cubicBezTo>
                <a:cubicBezTo>
                  <a:pt x="57404" y="526288"/>
                  <a:pt x="66929" y="511810"/>
                  <a:pt x="74295" y="497586"/>
                </a:cubicBezTo>
                <a:cubicBezTo>
                  <a:pt x="81661" y="483362"/>
                  <a:pt x="85344" y="475107"/>
                  <a:pt x="85344" y="472821"/>
                </a:cubicBezTo>
                <a:cubicBezTo>
                  <a:pt x="85344" y="470535"/>
                  <a:pt x="83566" y="469392"/>
                  <a:pt x="80010" y="469392"/>
                </a:cubicBezTo>
                <a:cubicBezTo>
                  <a:pt x="28194" y="466344"/>
                  <a:pt x="2286" y="435102"/>
                  <a:pt x="2286" y="375666"/>
                </a:cubicBezTo>
                <a:cubicBezTo>
                  <a:pt x="2286" y="328422"/>
                  <a:pt x="18288" y="299212"/>
                  <a:pt x="50292" y="288036"/>
                </a:cubicBezTo>
                <a:cubicBezTo>
                  <a:pt x="52324" y="287020"/>
                  <a:pt x="53340" y="286004"/>
                  <a:pt x="53340" y="284988"/>
                </a:cubicBezTo>
                <a:cubicBezTo>
                  <a:pt x="53340" y="283972"/>
                  <a:pt x="52578" y="282956"/>
                  <a:pt x="51054" y="281940"/>
                </a:cubicBezTo>
                <a:cubicBezTo>
                  <a:pt x="27686" y="268732"/>
                  <a:pt x="16002" y="241808"/>
                  <a:pt x="16002" y="201168"/>
                </a:cubicBezTo>
                <a:cubicBezTo>
                  <a:pt x="16002" y="160528"/>
                  <a:pt x="29718" y="133858"/>
                  <a:pt x="57150" y="121158"/>
                </a:cubicBezTo>
                <a:cubicBezTo>
                  <a:pt x="60198" y="119634"/>
                  <a:pt x="61722" y="117983"/>
                  <a:pt x="61722" y="116205"/>
                </a:cubicBezTo>
                <a:cubicBezTo>
                  <a:pt x="61722" y="114427"/>
                  <a:pt x="61468" y="113030"/>
                  <a:pt x="60960" y="112014"/>
                </a:cubicBezTo>
                <a:cubicBezTo>
                  <a:pt x="55880" y="100330"/>
                  <a:pt x="53340" y="88900"/>
                  <a:pt x="53340" y="77724"/>
                </a:cubicBezTo>
                <a:cubicBezTo>
                  <a:pt x="53340" y="54864"/>
                  <a:pt x="62992" y="36195"/>
                  <a:pt x="82296" y="21717"/>
                </a:cubicBezTo>
                <a:cubicBezTo>
                  <a:pt x="101600" y="7239"/>
                  <a:pt x="122428" y="0"/>
                  <a:pt x="144780" y="0"/>
                </a:cubicBezTo>
                <a:close/>
              </a:path>
            </a:pathLst>
          </a:cu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48389">
            <a:off x="4591300" y="398593"/>
            <a:ext cx="3259621" cy="1831907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905970" y="1815674"/>
            <a:ext cx="1109067" cy="1108014"/>
            <a:chOff x="9447" y="5638"/>
            <a:chExt cx="2106" cy="2104"/>
          </a:xfrm>
          <a:solidFill>
            <a:srgbClr val="006EA0"/>
          </a:solidFill>
        </p:grpSpPr>
        <p:sp>
          <p:nvSpPr>
            <p:cNvPr id="18" name="椭圆 4"/>
            <p:cNvSpPr>
              <a:spLocks noChangeArrowheads="1"/>
            </p:cNvSpPr>
            <p:nvPr/>
          </p:nvSpPr>
          <p:spPr bwMode="auto">
            <a:xfrm>
              <a:off x="9447" y="5638"/>
              <a:ext cx="2107" cy="210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42"/>
            <p:cNvSpPr>
              <a:spLocks noEditPoints="1"/>
            </p:cNvSpPr>
            <p:nvPr/>
          </p:nvSpPr>
          <p:spPr bwMode="auto">
            <a:xfrm>
              <a:off x="10118" y="6251"/>
              <a:ext cx="766" cy="751"/>
            </a:xfrm>
            <a:custGeom>
              <a:avLst/>
              <a:gdLst>
                <a:gd name="T0" fmla="*/ 25 w 596"/>
                <a:gd name="T1" fmla="*/ 345 h 583"/>
                <a:gd name="T2" fmla="*/ 25 w 596"/>
                <a:gd name="T3" fmla="*/ 62 h 583"/>
                <a:gd name="T4" fmla="*/ 61 w 596"/>
                <a:gd name="T5" fmla="*/ 26 h 583"/>
                <a:gd name="T6" fmla="*/ 534 w 596"/>
                <a:gd name="T7" fmla="*/ 26 h 583"/>
                <a:gd name="T8" fmla="*/ 570 w 596"/>
                <a:gd name="T9" fmla="*/ 62 h 583"/>
                <a:gd name="T10" fmla="*/ 570 w 596"/>
                <a:gd name="T11" fmla="*/ 345 h 583"/>
                <a:gd name="T12" fmla="*/ 534 w 596"/>
                <a:gd name="T13" fmla="*/ 381 h 583"/>
                <a:gd name="T14" fmla="*/ 61 w 596"/>
                <a:gd name="T15" fmla="*/ 381 h 583"/>
                <a:gd name="T16" fmla="*/ 25 w 596"/>
                <a:gd name="T17" fmla="*/ 345 h 583"/>
                <a:gd name="T18" fmla="*/ 534 w 596"/>
                <a:gd name="T19" fmla="*/ 406 h 583"/>
                <a:gd name="T20" fmla="*/ 596 w 596"/>
                <a:gd name="T21" fmla="*/ 345 h 583"/>
                <a:gd name="T22" fmla="*/ 596 w 596"/>
                <a:gd name="T23" fmla="*/ 62 h 583"/>
                <a:gd name="T24" fmla="*/ 534 w 596"/>
                <a:gd name="T25" fmla="*/ 0 h 583"/>
                <a:gd name="T26" fmla="*/ 61 w 596"/>
                <a:gd name="T27" fmla="*/ 0 h 583"/>
                <a:gd name="T28" fmla="*/ 0 w 596"/>
                <a:gd name="T29" fmla="*/ 62 h 583"/>
                <a:gd name="T30" fmla="*/ 0 w 596"/>
                <a:gd name="T31" fmla="*/ 345 h 583"/>
                <a:gd name="T32" fmla="*/ 61 w 596"/>
                <a:gd name="T33" fmla="*/ 406 h 583"/>
                <a:gd name="T34" fmla="*/ 245 w 596"/>
                <a:gd name="T35" fmla="*/ 406 h 583"/>
                <a:gd name="T36" fmla="*/ 245 w 596"/>
                <a:gd name="T37" fmla="*/ 462 h 583"/>
                <a:gd name="T38" fmla="*/ 61 w 596"/>
                <a:gd name="T39" fmla="*/ 462 h 583"/>
                <a:gd name="T40" fmla="*/ 0 w 596"/>
                <a:gd name="T41" fmla="*/ 524 h 583"/>
                <a:gd name="T42" fmla="*/ 0 w 596"/>
                <a:gd name="T43" fmla="*/ 570 h 583"/>
                <a:gd name="T44" fmla="*/ 12 w 596"/>
                <a:gd name="T45" fmla="*/ 583 h 583"/>
                <a:gd name="T46" fmla="*/ 583 w 596"/>
                <a:gd name="T47" fmla="*/ 583 h 583"/>
                <a:gd name="T48" fmla="*/ 596 w 596"/>
                <a:gd name="T49" fmla="*/ 570 h 583"/>
                <a:gd name="T50" fmla="*/ 596 w 596"/>
                <a:gd name="T51" fmla="*/ 524 h 583"/>
                <a:gd name="T52" fmla="*/ 534 w 596"/>
                <a:gd name="T53" fmla="*/ 462 h 583"/>
                <a:gd name="T54" fmla="*/ 351 w 596"/>
                <a:gd name="T55" fmla="*/ 462 h 583"/>
                <a:gd name="T56" fmla="*/ 351 w 596"/>
                <a:gd name="T57" fmla="*/ 406 h 583"/>
                <a:gd name="T58" fmla="*/ 534 w 596"/>
                <a:gd name="T59" fmla="*/ 406 h 583"/>
                <a:gd name="T60" fmla="*/ 544 w 596"/>
                <a:gd name="T61" fmla="*/ 345 h 583"/>
                <a:gd name="T62" fmla="*/ 544 w 596"/>
                <a:gd name="T63" fmla="*/ 62 h 583"/>
                <a:gd name="T64" fmla="*/ 534 w 596"/>
                <a:gd name="T65" fmla="*/ 52 h 583"/>
                <a:gd name="T66" fmla="*/ 61 w 596"/>
                <a:gd name="T67" fmla="*/ 52 h 583"/>
                <a:gd name="T68" fmla="*/ 51 w 596"/>
                <a:gd name="T69" fmla="*/ 62 h 583"/>
                <a:gd name="T70" fmla="*/ 51 w 596"/>
                <a:gd name="T71" fmla="*/ 345 h 583"/>
                <a:gd name="T72" fmla="*/ 61 w 596"/>
                <a:gd name="T73" fmla="*/ 355 h 583"/>
                <a:gd name="T74" fmla="*/ 534 w 596"/>
                <a:gd name="T75" fmla="*/ 355 h 583"/>
                <a:gd name="T76" fmla="*/ 544 w 596"/>
                <a:gd name="T77" fmla="*/ 345 h 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6" h="583">
                  <a:moveTo>
                    <a:pt x="25" y="345"/>
                  </a:moveTo>
                  <a:lnTo>
                    <a:pt x="25" y="62"/>
                  </a:lnTo>
                  <a:cubicBezTo>
                    <a:pt x="25" y="42"/>
                    <a:pt x="41" y="26"/>
                    <a:pt x="61" y="26"/>
                  </a:cubicBezTo>
                  <a:lnTo>
                    <a:pt x="534" y="26"/>
                  </a:lnTo>
                  <a:cubicBezTo>
                    <a:pt x="554" y="26"/>
                    <a:pt x="570" y="42"/>
                    <a:pt x="570" y="62"/>
                  </a:cubicBezTo>
                  <a:lnTo>
                    <a:pt x="570" y="345"/>
                  </a:lnTo>
                  <a:cubicBezTo>
                    <a:pt x="570" y="365"/>
                    <a:pt x="554" y="381"/>
                    <a:pt x="534" y="381"/>
                  </a:cubicBezTo>
                  <a:lnTo>
                    <a:pt x="61" y="381"/>
                  </a:lnTo>
                  <a:cubicBezTo>
                    <a:pt x="41" y="381"/>
                    <a:pt x="25" y="365"/>
                    <a:pt x="25" y="345"/>
                  </a:cubicBezTo>
                  <a:close/>
                  <a:moveTo>
                    <a:pt x="534" y="406"/>
                  </a:moveTo>
                  <a:cubicBezTo>
                    <a:pt x="568" y="406"/>
                    <a:pt x="596" y="379"/>
                    <a:pt x="596" y="345"/>
                  </a:cubicBezTo>
                  <a:lnTo>
                    <a:pt x="596" y="62"/>
                  </a:lnTo>
                  <a:cubicBezTo>
                    <a:pt x="596" y="28"/>
                    <a:pt x="568" y="0"/>
                    <a:pt x="534" y="0"/>
                  </a:cubicBezTo>
                  <a:lnTo>
                    <a:pt x="61" y="0"/>
                  </a:lnTo>
                  <a:cubicBezTo>
                    <a:pt x="27" y="0"/>
                    <a:pt x="0" y="28"/>
                    <a:pt x="0" y="62"/>
                  </a:cubicBezTo>
                  <a:lnTo>
                    <a:pt x="0" y="345"/>
                  </a:lnTo>
                  <a:cubicBezTo>
                    <a:pt x="0" y="379"/>
                    <a:pt x="27" y="406"/>
                    <a:pt x="61" y="406"/>
                  </a:cubicBezTo>
                  <a:lnTo>
                    <a:pt x="245" y="406"/>
                  </a:lnTo>
                  <a:lnTo>
                    <a:pt x="245" y="462"/>
                  </a:lnTo>
                  <a:lnTo>
                    <a:pt x="61" y="462"/>
                  </a:lnTo>
                  <a:cubicBezTo>
                    <a:pt x="27" y="462"/>
                    <a:pt x="0" y="490"/>
                    <a:pt x="0" y="524"/>
                  </a:cubicBezTo>
                  <a:lnTo>
                    <a:pt x="0" y="570"/>
                  </a:lnTo>
                  <a:cubicBezTo>
                    <a:pt x="0" y="577"/>
                    <a:pt x="5" y="583"/>
                    <a:pt x="12" y="583"/>
                  </a:cubicBezTo>
                  <a:lnTo>
                    <a:pt x="583" y="583"/>
                  </a:lnTo>
                  <a:cubicBezTo>
                    <a:pt x="590" y="583"/>
                    <a:pt x="596" y="577"/>
                    <a:pt x="596" y="570"/>
                  </a:cubicBezTo>
                  <a:lnTo>
                    <a:pt x="596" y="524"/>
                  </a:lnTo>
                  <a:cubicBezTo>
                    <a:pt x="596" y="490"/>
                    <a:pt x="568" y="462"/>
                    <a:pt x="534" y="462"/>
                  </a:cubicBezTo>
                  <a:lnTo>
                    <a:pt x="351" y="462"/>
                  </a:lnTo>
                  <a:lnTo>
                    <a:pt x="351" y="406"/>
                  </a:lnTo>
                  <a:lnTo>
                    <a:pt x="534" y="406"/>
                  </a:lnTo>
                  <a:close/>
                  <a:moveTo>
                    <a:pt x="544" y="345"/>
                  </a:moveTo>
                  <a:lnTo>
                    <a:pt x="544" y="62"/>
                  </a:lnTo>
                  <a:cubicBezTo>
                    <a:pt x="544" y="56"/>
                    <a:pt x="540" y="52"/>
                    <a:pt x="534" y="52"/>
                  </a:cubicBezTo>
                  <a:lnTo>
                    <a:pt x="61" y="52"/>
                  </a:lnTo>
                  <a:cubicBezTo>
                    <a:pt x="56" y="52"/>
                    <a:pt x="51" y="56"/>
                    <a:pt x="51" y="62"/>
                  </a:cubicBezTo>
                  <a:lnTo>
                    <a:pt x="51" y="345"/>
                  </a:lnTo>
                  <a:cubicBezTo>
                    <a:pt x="51" y="350"/>
                    <a:pt x="56" y="355"/>
                    <a:pt x="61" y="355"/>
                  </a:cubicBezTo>
                  <a:lnTo>
                    <a:pt x="534" y="355"/>
                  </a:lnTo>
                  <a:cubicBezTo>
                    <a:pt x="540" y="355"/>
                    <a:pt x="544" y="350"/>
                    <a:pt x="544" y="3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04344" y="1743150"/>
            <a:ext cx="1109067" cy="1108014"/>
            <a:chOff x="3932" y="97"/>
            <a:chExt cx="2106" cy="2104"/>
          </a:xfrm>
          <a:solidFill>
            <a:schemeClr val="tx1"/>
          </a:solidFill>
        </p:grpSpPr>
        <p:sp>
          <p:nvSpPr>
            <p:cNvPr id="21" name="椭圆 2"/>
            <p:cNvSpPr>
              <a:spLocks noChangeArrowheads="1"/>
            </p:cNvSpPr>
            <p:nvPr/>
          </p:nvSpPr>
          <p:spPr bwMode="auto">
            <a:xfrm>
              <a:off x="3932" y="97"/>
              <a:ext cx="2107" cy="2105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40"/>
            <p:cNvSpPr/>
            <p:nvPr/>
          </p:nvSpPr>
          <p:spPr bwMode="auto">
            <a:xfrm>
              <a:off x="4524" y="796"/>
              <a:ext cx="832" cy="767"/>
            </a:xfrm>
            <a:custGeom>
              <a:avLst/>
              <a:gdLst>
                <a:gd name="T0" fmla="*/ 646 w 646"/>
                <a:gd name="T1" fmla="*/ 149 h 595"/>
                <a:gd name="T2" fmla="*/ 601 w 646"/>
                <a:gd name="T3" fmla="*/ 98 h 595"/>
                <a:gd name="T4" fmla="*/ 282 w 646"/>
                <a:gd name="T5" fmla="*/ 54 h 595"/>
                <a:gd name="T6" fmla="*/ 282 w 646"/>
                <a:gd name="T7" fmla="*/ 42 h 595"/>
                <a:gd name="T8" fmla="*/ 259 w 646"/>
                <a:gd name="T9" fmla="*/ 11 h 595"/>
                <a:gd name="T10" fmla="*/ 173 w 646"/>
                <a:gd name="T11" fmla="*/ 0 h 595"/>
                <a:gd name="T12" fmla="*/ 150 w 646"/>
                <a:gd name="T13" fmla="*/ 12 h 595"/>
                <a:gd name="T14" fmla="*/ 204 w 646"/>
                <a:gd name="T15" fmla="*/ 18 h 595"/>
                <a:gd name="T16" fmla="*/ 240 w 646"/>
                <a:gd name="T17" fmla="*/ 47 h 595"/>
                <a:gd name="T18" fmla="*/ 248 w 646"/>
                <a:gd name="T19" fmla="*/ 74 h 595"/>
                <a:gd name="T20" fmla="*/ 569 w 646"/>
                <a:gd name="T21" fmla="*/ 115 h 595"/>
                <a:gd name="T22" fmla="*/ 617 w 646"/>
                <a:gd name="T23" fmla="*/ 164 h 595"/>
                <a:gd name="T24" fmla="*/ 609 w 646"/>
                <a:gd name="T25" fmla="*/ 530 h 595"/>
                <a:gd name="T26" fmla="*/ 575 w 646"/>
                <a:gd name="T27" fmla="*/ 206 h 595"/>
                <a:gd name="T28" fmla="*/ 534 w 646"/>
                <a:gd name="T29" fmla="*/ 159 h 595"/>
                <a:gd name="T30" fmla="*/ 226 w 646"/>
                <a:gd name="T31" fmla="*/ 118 h 595"/>
                <a:gd name="T32" fmla="*/ 184 w 646"/>
                <a:gd name="T33" fmla="*/ 59 h 595"/>
                <a:gd name="T34" fmla="*/ 76 w 646"/>
                <a:gd name="T35" fmla="*/ 45 h 595"/>
                <a:gd name="T36" fmla="*/ 68 w 646"/>
                <a:gd name="T37" fmla="*/ 105 h 595"/>
                <a:gd name="T38" fmla="*/ 0 w 646"/>
                <a:gd name="T39" fmla="*/ 99 h 595"/>
                <a:gd name="T40" fmla="*/ 60 w 646"/>
                <a:gd name="T41" fmla="*/ 508 h 595"/>
                <a:gd name="T42" fmla="*/ 622 w 646"/>
                <a:gd name="T43" fmla="*/ 595 h 595"/>
                <a:gd name="T44" fmla="*/ 646 w 646"/>
                <a:gd name="T45" fmla="*/ 14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6" h="595">
                  <a:moveTo>
                    <a:pt x="646" y="149"/>
                  </a:moveTo>
                  <a:cubicBezTo>
                    <a:pt x="646" y="149"/>
                    <a:pt x="643" y="106"/>
                    <a:pt x="601" y="98"/>
                  </a:cubicBezTo>
                  <a:cubicBezTo>
                    <a:pt x="571" y="92"/>
                    <a:pt x="282" y="54"/>
                    <a:pt x="282" y="54"/>
                  </a:cubicBezTo>
                  <a:lnTo>
                    <a:pt x="282" y="42"/>
                  </a:lnTo>
                  <a:cubicBezTo>
                    <a:pt x="282" y="42"/>
                    <a:pt x="283" y="17"/>
                    <a:pt x="259" y="11"/>
                  </a:cubicBezTo>
                  <a:cubicBezTo>
                    <a:pt x="234" y="6"/>
                    <a:pt x="173" y="0"/>
                    <a:pt x="173" y="0"/>
                  </a:cubicBezTo>
                  <a:lnTo>
                    <a:pt x="150" y="12"/>
                  </a:lnTo>
                  <a:lnTo>
                    <a:pt x="204" y="18"/>
                  </a:lnTo>
                  <a:cubicBezTo>
                    <a:pt x="204" y="18"/>
                    <a:pt x="232" y="20"/>
                    <a:pt x="240" y="47"/>
                  </a:cubicBezTo>
                  <a:cubicBezTo>
                    <a:pt x="248" y="74"/>
                    <a:pt x="248" y="74"/>
                    <a:pt x="248" y="74"/>
                  </a:cubicBezTo>
                  <a:lnTo>
                    <a:pt x="569" y="115"/>
                  </a:lnTo>
                  <a:cubicBezTo>
                    <a:pt x="569" y="115"/>
                    <a:pt x="608" y="115"/>
                    <a:pt x="617" y="164"/>
                  </a:cubicBezTo>
                  <a:cubicBezTo>
                    <a:pt x="621" y="189"/>
                    <a:pt x="605" y="432"/>
                    <a:pt x="609" y="530"/>
                  </a:cubicBezTo>
                  <a:lnTo>
                    <a:pt x="575" y="206"/>
                  </a:lnTo>
                  <a:cubicBezTo>
                    <a:pt x="575" y="206"/>
                    <a:pt x="574" y="164"/>
                    <a:pt x="534" y="159"/>
                  </a:cubicBezTo>
                  <a:cubicBezTo>
                    <a:pt x="493" y="154"/>
                    <a:pt x="226" y="118"/>
                    <a:pt x="226" y="118"/>
                  </a:cubicBezTo>
                  <a:cubicBezTo>
                    <a:pt x="226" y="118"/>
                    <a:pt x="217" y="62"/>
                    <a:pt x="184" y="59"/>
                  </a:cubicBezTo>
                  <a:cubicBezTo>
                    <a:pt x="151" y="56"/>
                    <a:pt x="76" y="45"/>
                    <a:pt x="76" y="45"/>
                  </a:cubicBezTo>
                  <a:cubicBezTo>
                    <a:pt x="76" y="45"/>
                    <a:pt x="49" y="42"/>
                    <a:pt x="68" y="105"/>
                  </a:cubicBezTo>
                  <a:lnTo>
                    <a:pt x="0" y="99"/>
                  </a:lnTo>
                  <a:lnTo>
                    <a:pt x="60" y="508"/>
                  </a:lnTo>
                  <a:lnTo>
                    <a:pt x="622" y="595"/>
                  </a:lnTo>
                  <a:lnTo>
                    <a:pt x="646" y="149"/>
                  </a:lnTo>
                  <a:close/>
                </a:path>
              </a:pathLst>
            </a:custGeom>
            <a:solidFill>
              <a:srgbClr val="006EA0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877483" y="3664700"/>
            <a:ext cx="1110120" cy="1108014"/>
            <a:chOff x="15349" y="6916"/>
            <a:chExt cx="2108" cy="2104"/>
          </a:xfrm>
          <a:solidFill>
            <a:schemeClr val="tx1"/>
          </a:solidFill>
        </p:grpSpPr>
        <p:sp>
          <p:nvSpPr>
            <p:cNvPr id="24" name="椭圆 5"/>
            <p:cNvSpPr>
              <a:spLocks noChangeArrowheads="1"/>
            </p:cNvSpPr>
            <p:nvPr/>
          </p:nvSpPr>
          <p:spPr bwMode="auto">
            <a:xfrm>
              <a:off x="15349" y="6916"/>
              <a:ext cx="2108" cy="2105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txBody>
            <a:bodyPr anchor="ctr"/>
            <a:lstStyle>
              <a:lvl1pPr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3"/>
            <p:cNvSpPr>
              <a:spLocks noEditPoints="1"/>
            </p:cNvSpPr>
            <p:nvPr/>
          </p:nvSpPr>
          <p:spPr bwMode="auto">
            <a:xfrm>
              <a:off x="15909" y="7581"/>
              <a:ext cx="987" cy="776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solidFill>
              <a:srgbClr val="006EA0"/>
            </a:solidFill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6" name="椭圆 3"/>
          <p:cNvSpPr>
            <a:spLocks noChangeArrowheads="1"/>
          </p:cNvSpPr>
          <p:nvPr/>
        </p:nvSpPr>
        <p:spPr bwMode="auto">
          <a:xfrm>
            <a:off x="403554" y="3531055"/>
            <a:ext cx="1110121" cy="1108541"/>
          </a:xfrm>
          <a:prstGeom prst="ellipse">
            <a:avLst/>
          </a:prstGeom>
          <a:solidFill>
            <a:srgbClr val="006EA0"/>
          </a:solidFill>
          <a:ln>
            <a:noFill/>
          </a:ln>
        </p:spPr>
        <p:txBody>
          <a:bodyPr anchor="ctr"/>
          <a:lstStyle>
            <a:lvl1pPr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39140" y="1953523"/>
            <a:ext cx="2727379" cy="931595"/>
            <a:chOff x="5147" y="2811"/>
            <a:chExt cx="5179" cy="1769"/>
          </a:xfrm>
        </p:grpSpPr>
        <p:sp>
          <p:nvSpPr>
            <p:cNvPr id="28" name="TextBox 76"/>
            <p:cNvSpPr txBox="1"/>
            <p:nvPr/>
          </p:nvSpPr>
          <p:spPr>
            <a:xfrm>
              <a:off x="5147" y="2811"/>
              <a:ext cx="173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147" y="3393"/>
              <a:ext cx="5179" cy="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sz="1400" dirty="0">
                  <a:solidFill>
                    <a:schemeClr val="tx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27358" y="1915468"/>
            <a:ext cx="2727379" cy="931595"/>
            <a:chOff x="5147" y="2811"/>
            <a:chExt cx="5179" cy="1769"/>
          </a:xfrm>
        </p:grpSpPr>
        <p:sp>
          <p:nvSpPr>
            <p:cNvPr id="31" name="TextBox 76"/>
            <p:cNvSpPr txBox="1"/>
            <p:nvPr/>
          </p:nvSpPr>
          <p:spPr>
            <a:xfrm>
              <a:off x="5147" y="2811"/>
              <a:ext cx="173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47" y="3393"/>
              <a:ext cx="5179" cy="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sz="1400" dirty="0">
                  <a:solidFill>
                    <a:schemeClr val="tx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535265" y="3798052"/>
            <a:ext cx="2727379" cy="931595"/>
            <a:chOff x="5147" y="2811"/>
            <a:chExt cx="5179" cy="1769"/>
          </a:xfrm>
        </p:grpSpPr>
        <p:sp>
          <p:nvSpPr>
            <p:cNvPr id="43" name="TextBox 76"/>
            <p:cNvSpPr txBox="1"/>
            <p:nvPr/>
          </p:nvSpPr>
          <p:spPr>
            <a:xfrm>
              <a:off x="5147" y="2811"/>
              <a:ext cx="173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147" y="3393"/>
              <a:ext cx="5179" cy="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sz="1400" dirty="0">
                  <a:solidFill>
                    <a:schemeClr val="tx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110282" y="3817633"/>
            <a:ext cx="2727379" cy="931595"/>
            <a:chOff x="5147" y="2811"/>
            <a:chExt cx="5179" cy="1769"/>
          </a:xfrm>
        </p:grpSpPr>
        <p:sp>
          <p:nvSpPr>
            <p:cNvPr id="46" name="TextBox 76"/>
            <p:cNvSpPr txBox="1"/>
            <p:nvPr/>
          </p:nvSpPr>
          <p:spPr>
            <a:xfrm>
              <a:off x="5147" y="2811"/>
              <a:ext cx="1730" cy="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5147" y="3393"/>
              <a:ext cx="5179" cy="1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sz="1400" dirty="0">
                  <a:solidFill>
                    <a:schemeClr val="tx1"/>
                  </a:solidFill>
                  <a:cs typeface="+mn-ea"/>
                  <a:sym typeface="+mn-lt"/>
                </a:rPr>
                <a:t>请在此添加您的文字内容，请在此添加您的文字内容。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15842" y="3862486"/>
            <a:ext cx="496570" cy="494665"/>
            <a:chOff x="2022" y="5289"/>
            <a:chExt cx="782" cy="779"/>
          </a:xfrm>
          <a:solidFill>
            <a:schemeClr val="bg1"/>
          </a:solidFill>
        </p:grpSpPr>
        <p:sp>
          <p:nvSpPr>
            <p:cNvPr id="50" name="Freeform 29"/>
            <p:cNvSpPr/>
            <p:nvPr/>
          </p:nvSpPr>
          <p:spPr bwMode="auto">
            <a:xfrm>
              <a:off x="2430" y="5289"/>
              <a:ext cx="371" cy="371"/>
            </a:xfrm>
            <a:custGeom>
              <a:avLst/>
              <a:gdLst>
                <a:gd name="T0" fmla="*/ 97 w 290"/>
                <a:gd name="T1" fmla="*/ 287 h 288"/>
                <a:gd name="T2" fmla="*/ 101 w 290"/>
                <a:gd name="T3" fmla="*/ 288 h 288"/>
                <a:gd name="T4" fmla="*/ 104 w 290"/>
                <a:gd name="T5" fmla="*/ 287 h 288"/>
                <a:gd name="T6" fmla="*/ 170 w 290"/>
                <a:gd name="T7" fmla="*/ 221 h 288"/>
                <a:gd name="T8" fmla="*/ 213 w 290"/>
                <a:gd name="T9" fmla="*/ 265 h 288"/>
                <a:gd name="T10" fmla="*/ 217 w 290"/>
                <a:gd name="T11" fmla="*/ 266 h 288"/>
                <a:gd name="T12" fmla="*/ 218 w 290"/>
                <a:gd name="T13" fmla="*/ 266 h 288"/>
                <a:gd name="T14" fmla="*/ 221 w 290"/>
                <a:gd name="T15" fmla="*/ 263 h 288"/>
                <a:gd name="T16" fmla="*/ 290 w 290"/>
                <a:gd name="T17" fmla="*/ 6 h 288"/>
                <a:gd name="T18" fmla="*/ 290 w 290"/>
                <a:gd name="T19" fmla="*/ 4 h 288"/>
                <a:gd name="T20" fmla="*/ 286 w 290"/>
                <a:gd name="T21" fmla="*/ 0 h 288"/>
                <a:gd name="T22" fmla="*/ 285 w 290"/>
                <a:gd name="T23" fmla="*/ 0 h 288"/>
                <a:gd name="T24" fmla="*/ 284 w 290"/>
                <a:gd name="T25" fmla="*/ 0 h 288"/>
                <a:gd name="T26" fmla="*/ 27 w 290"/>
                <a:gd name="T27" fmla="*/ 69 h 288"/>
                <a:gd name="T28" fmla="*/ 23 w 290"/>
                <a:gd name="T29" fmla="*/ 72 h 288"/>
                <a:gd name="T30" fmla="*/ 25 w 290"/>
                <a:gd name="T31" fmla="*/ 77 h 288"/>
                <a:gd name="T32" fmla="*/ 67 w 290"/>
                <a:gd name="T33" fmla="*/ 119 h 288"/>
                <a:gd name="T34" fmla="*/ 2 w 290"/>
                <a:gd name="T35" fmla="*/ 185 h 288"/>
                <a:gd name="T36" fmla="*/ 2 w 290"/>
                <a:gd name="T37" fmla="*/ 191 h 288"/>
                <a:gd name="T38" fmla="*/ 97 w 290"/>
                <a:gd name="T39" fmla="*/ 287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0" h="288">
                  <a:moveTo>
                    <a:pt x="97" y="287"/>
                  </a:moveTo>
                  <a:cubicBezTo>
                    <a:pt x="98" y="288"/>
                    <a:pt x="99" y="288"/>
                    <a:pt x="101" y="288"/>
                  </a:cubicBezTo>
                  <a:cubicBezTo>
                    <a:pt x="102" y="288"/>
                    <a:pt x="103" y="288"/>
                    <a:pt x="104" y="287"/>
                  </a:cubicBezTo>
                  <a:lnTo>
                    <a:pt x="170" y="221"/>
                  </a:lnTo>
                  <a:lnTo>
                    <a:pt x="213" y="265"/>
                  </a:lnTo>
                  <a:cubicBezTo>
                    <a:pt x="214" y="266"/>
                    <a:pt x="215" y="266"/>
                    <a:pt x="217" y="266"/>
                  </a:cubicBezTo>
                  <a:cubicBezTo>
                    <a:pt x="217" y="266"/>
                    <a:pt x="217" y="266"/>
                    <a:pt x="218" y="266"/>
                  </a:cubicBezTo>
                  <a:cubicBezTo>
                    <a:pt x="220" y="266"/>
                    <a:pt x="221" y="265"/>
                    <a:pt x="221" y="263"/>
                  </a:cubicBezTo>
                  <a:lnTo>
                    <a:pt x="290" y="6"/>
                  </a:lnTo>
                  <a:cubicBezTo>
                    <a:pt x="290" y="5"/>
                    <a:pt x="290" y="5"/>
                    <a:pt x="290" y="4"/>
                  </a:cubicBezTo>
                  <a:cubicBezTo>
                    <a:pt x="290" y="2"/>
                    <a:pt x="288" y="0"/>
                    <a:pt x="286" y="0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285" y="0"/>
                    <a:pt x="284" y="0"/>
                    <a:pt x="284" y="0"/>
                  </a:cubicBezTo>
                  <a:lnTo>
                    <a:pt x="27" y="69"/>
                  </a:lnTo>
                  <a:cubicBezTo>
                    <a:pt x="25" y="69"/>
                    <a:pt x="24" y="70"/>
                    <a:pt x="23" y="72"/>
                  </a:cubicBezTo>
                  <a:cubicBezTo>
                    <a:pt x="23" y="74"/>
                    <a:pt x="24" y="75"/>
                    <a:pt x="25" y="77"/>
                  </a:cubicBezTo>
                  <a:lnTo>
                    <a:pt x="67" y="119"/>
                  </a:lnTo>
                  <a:lnTo>
                    <a:pt x="2" y="185"/>
                  </a:lnTo>
                  <a:cubicBezTo>
                    <a:pt x="0" y="187"/>
                    <a:pt x="0" y="190"/>
                    <a:pt x="2" y="191"/>
                  </a:cubicBezTo>
                  <a:lnTo>
                    <a:pt x="97" y="28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30"/>
            <p:cNvSpPr/>
            <p:nvPr/>
          </p:nvSpPr>
          <p:spPr bwMode="auto">
            <a:xfrm>
              <a:off x="2022" y="5289"/>
              <a:ext cx="374" cy="371"/>
            </a:xfrm>
            <a:custGeom>
              <a:avLst/>
              <a:gdLst>
                <a:gd name="T0" fmla="*/ 69 w 290"/>
                <a:gd name="T1" fmla="*/ 263 h 288"/>
                <a:gd name="T2" fmla="*/ 72 w 290"/>
                <a:gd name="T3" fmla="*/ 266 h 288"/>
                <a:gd name="T4" fmla="*/ 74 w 290"/>
                <a:gd name="T5" fmla="*/ 266 h 288"/>
                <a:gd name="T6" fmla="*/ 77 w 290"/>
                <a:gd name="T7" fmla="*/ 265 h 288"/>
                <a:gd name="T8" fmla="*/ 121 w 290"/>
                <a:gd name="T9" fmla="*/ 221 h 288"/>
                <a:gd name="T10" fmla="*/ 186 w 290"/>
                <a:gd name="T11" fmla="*/ 287 h 288"/>
                <a:gd name="T12" fmla="*/ 189 w 290"/>
                <a:gd name="T13" fmla="*/ 288 h 288"/>
                <a:gd name="T14" fmla="*/ 193 w 290"/>
                <a:gd name="T15" fmla="*/ 287 h 288"/>
                <a:gd name="T16" fmla="*/ 288 w 290"/>
                <a:gd name="T17" fmla="*/ 191 h 288"/>
                <a:gd name="T18" fmla="*/ 288 w 290"/>
                <a:gd name="T19" fmla="*/ 185 h 288"/>
                <a:gd name="T20" fmla="*/ 223 w 290"/>
                <a:gd name="T21" fmla="*/ 119 h 288"/>
                <a:gd name="T22" fmla="*/ 265 w 290"/>
                <a:gd name="T23" fmla="*/ 77 h 288"/>
                <a:gd name="T24" fmla="*/ 267 w 290"/>
                <a:gd name="T25" fmla="*/ 72 h 288"/>
                <a:gd name="T26" fmla="*/ 263 w 290"/>
                <a:gd name="T27" fmla="*/ 69 h 288"/>
                <a:gd name="T28" fmla="*/ 6 w 290"/>
                <a:gd name="T29" fmla="*/ 0 h 288"/>
                <a:gd name="T30" fmla="*/ 4 w 290"/>
                <a:gd name="T31" fmla="*/ 0 h 288"/>
                <a:gd name="T32" fmla="*/ 1 w 290"/>
                <a:gd name="T33" fmla="*/ 1 h 288"/>
                <a:gd name="T34" fmla="*/ 0 w 290"/>
                <a:gd name="T35" fmla="*/ 5 h 288"/>
                <a:gd name="T36" fmla="*/ 69 w 290"/>
                <a:gd name="T37" fmla="*/ 263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8">
                  <a:moveTo>
                    <a:pt x="69" y="263"/>
                  </a:moveTo>
                  <a:cubicBezTo>
                    <a:pt x="69" y="265"/>
                    <a:pt x="71" y="266"/>
                    <a:pt x="72" y="266"/>
                  </a:cubicBezTo>
                  <a:cubicBezTo>
                    <a:pt x="73" y="266"/>
                    <a:pt x="73" y="266"/>
                    <a:pt x="74" y="266"/>
                  </a:cubicBezTo>
                  <a:cubicBezTo>
                    <a:pt x="75" y="266"/>
                    <a:pt x="76" y="266"/>
                    <a:pt x="77" y="265"/>
                  </a:cubicBezTo>
                  <a:lnTo>
                    <a:pt x="121" y="221"/>
                  </a:lnTo>
                  <a:lnTo>
                    <a:pt x="186" y="287"/>
                  </a:lnTo>
                  <a:cubicBezTo>
                    <a:pt x="187" y="288"/>
                    <a:pt x="188" y="288"/>
                    <a:pt x="189" y="288"/>
                  </a:cubicBezTo>
                  <a:cubicBezTo>
                    <a:pt x="191" y="288"/>
                    <a:pt x="192" y="288"/>
                    <a:pt x="193" y="287"/>
                  </a:cubicBezTo>
                  <a:lnTo>
                    <a:pt x="288" y="191"/>
                  </a:lnTo>
                  <a:cubicBezTo>
                    <a:pt x="290" y="190"/>
                    <a:pt x="290" y="187"/>
                    <a:pt x="288" y="185"/>
                  </a:cubicBezTo>
                  <a:lnTo>
                    <a:pt x="223" y="119"/>
                  </a:lnTo>
                  <a:lnTo>
                    <a:pt x="265" y="77"/>
                  </a:lnTo>
                  <a:cubicBezTo>
                    <a:pt x="267" y="75"/>
                    <a:pt x="267" y="74"/>
                    <a:pt x="267" y="72"/>
                  </a:cubicBezTo>
                  <a:cubicBezTo>
                    <a:pt x="266" y="70"/>
                    <a:pt x="265" y="69"/>
                    <a:pt x="263" y="69"/>
                  </a:cubicBezTo>
                  <a:lnTo>
                    <a:pt x="6" y="0"/>
                  </a:lnTo>
                  <a:cubicBezTo>
                    <a:pt x="5" y="0"/>
                    <a:pt x="5" y="0"/>
                    <a:pt x="4" y="0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0" y="2"/>
                    <a:pt x="0" y="4"/>
                    <a:pt x="0" y="5"/>
                  </a:cubicBezTo>
                  <a:lnTo>
                    <a:pt x="69" y="26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31"/>
            <p:cNvSpPr/>
            <p:nvPr/>
          </p:nvSpPr>
          <p:spPr bwMode="auto">
            <a:xfrm>
              <a:off x="2430" y="5694"/>
              <a:ext cx="374" cy="374"/>
            </a:xfrm>
            <a:custGeom>
              <a:avLst/>
              <a:gdLst>
                <a:gd name="T0" fmla="*/ 221 w 291"/>
                <a:gd name="T1" fmla="*/ 25 h 289"/>
                <a:gd name="T2" fmla="*/ 218 w 291"/>
                <a:gd name="T3" fmla="*/ 22 h 289"/>
                <a:gd name="T4" fmla="*/ 217 w 291"/>
                <a:gd name="T5" fmla="*/ 22 h 289"/>
                <a:gd name="T6" fmla="*/ 213 w 291"/>
                <a:gd name="T7" fmla="*/ 23 h 289"/>
                <a:gd name="T8" fmla="*/ 170 w 291"/>
                <a:gd name="T9" fmla="*/ 67 h 289"/>
                <a:gd name="T10" fmla="*/ 104 w 291"/>
                <a:gd name="T11" fmla="*/ 2 h 289"/>
                <a:gd name="T12" fmla="*/ 101 w 291"/>
                <a:gd name="T13" fmla="*/ 0 h 289"/>
                <a:gd name="T14" fmla="*/ 97 w 291"/>
                <a:gd name="T15" fmla="*/ 2 h 289"/>
                <a:gd name="T16" fmla="*/ 2 w 291"/>
                <a:gd name="T17" fmla="*/ 97 h 289"/>
                <a:gd name="T18" fmla="*/ 2 w 291"/>
                <a:gd name="T19" fmla="*/ 104 h 289"/>
                <a:gd name="T20" fmla="*/ 67 w 291"/>
                <a:gd name="T21" fmla="*/ 169 h 289"/>
                <a:gd name="T22" fmla="*/ 25 w 291"/>
                <a:gd name="T23" fmla="*/ 212 h 289"/>
                <a:gd name="T24" fmla="*/ 23 w 291"/>
                <a:gd name="T25" fmla="*/ 216 h 289"/>
                <a:gd name="T26" fmla="*/ 27 w 291"/>
                <a:gd name="T27" fmla="*/ 220 h 289"/>
                <a:gd name="T28" fmla="*/ 284 w 291"/>
                <a:gd name="T29" fmla="*/ 289 h 289"/>
                <a:gd name="T30" fmla="*/ 286 w 291"/>
                <a:gd name="T31" fmla="*/ 289 h 289"/>
                <a:gd name="T32" fmla="*/ 289 w 291"/>
                <a:gd name="T33" fmla="*/ 288 h 289"/>
                <a:gd name="T34" fmla="*/ 290 w 291"/>
                <a:gd name="T35" fmla="*/ 283 h 289"/>
                <a:gd name="T36" fmla="*/ 221 w 291"/>
                <a:gd name="T3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1" h="289">
                  <a:moveTo>
                    <a:pt x="221" y="25"/>
                  </a:moveTo>
                  <a:cubicBezTo>
                    <a:pt x="221" y="24"/>
                    <a:pt x="219" y="22"/>
                    <a:pt x="218" y="22"/>
                  </a:cubicBezTo>
                  <a:cubicBezTo>
                    <a:pt x="217" y="22"/>
                    <a:pt x="217" y="22"/>
                    <a:pt x="217" y="22"/>
                  </a:cubicBezTo>
                  <a:cubicBezTo>
                    <a:pt x="215" y="22"/>
                    <a:pt x="214" y="22"/>
                    <a:pt x="213" y="23"/>
                  </a:cubicBezTo>
                  <a:lnTo>
                    <a:pt x="170" y="67"/>
                  </a:lnTo>
                  <a:lnTo>
                    <a:pt x="104" y="2"/>
                  </a:lnTo>
                  <a:cubicBezTo>
                    <a:pt x="103" y="1"/>
                    <a:pt x="102" y="0"/>
                    <a:pt x="101" y="0"/>
                  </a:cubicBezTo>
                  <a:cubicBezTo>
                    <a:pt x="99" y="0"/>
                    <a:pt x="98" y="1"/>
                    <a:pt x="97" y="2"/>
                  </a:cubicBezTo>
                  <a:lnTo>
                    <a:pt x="2" y="97"/>
                  </a:lnTo>
                  <a:cubicBezTo>
                    <a:pt x="0" y="99"/>
                    <a:pt x="0" y="102"/>
                    <a:pt x="2" y="104"/>
                  </a:cubicBezTo>
                  <a:lnTo>
                    <a:pt x="67" y="169"/>
                  </a:lnTo>
                  <a:lnTo>
                    <a:pt x="25" y="212"/>
                  </a:lnTo>
                  <a:cubicBezTo>
                    <a:pt x="24" y="213"/>
                    <a:pt x="23" y="215"/>
                    <a:pt x="23" y="216"/>
                  </a:cubicBezTo>
                  <a:cubicBezTo>
                    <a:pt x="24" y="218"/>
                    <a:pt x="25" y="219"/>
                    <a:pt x="27" y="220"/>
                  </a:cubicBezTo>
                  <a:lnTo>
                    <a:pt x="284" y="289"/>
                  </a:lnTo>
                  <a:cubicBezTo>
                    <a:pt x="285" y="289"/>
                    <a:pt x="285" y="289"/>
                    <a:pt x="286" y="289"/>
                  </a:cubicBezTo>
                  <a:cubicBezTo>
                    <a:pt x="287" y="289"/>
                    <a:pt x="288" y="288"/>
                    <a:pt x="289" y="288"/>
                  </a:cubicBezTo>
                  <a:cubicBezTo>
                    <a:pt x="290" y="286"/>
                    <a:pt x="291" y="285"/>
                    <a:pt x="290" y="283"/>
                  </a:cubicBezTo>
                  <a:lnTo>
                    <a:pt x="221" y="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32"/>
            <p:cNvSpPr/>
            <p:nvPr/>
          </p:nvSpPr>
          <p:spPr bwMode="auto">
            <a:xfrm>
              <a:off x="2022" y="5694"/>
              <a:ext cx="374" cy="374"/>
            </a:xfrm>
            <a:custGeom>
              <a:avLst/>
              <a:gdLst>
                <a:gd name="T0" fmla="*/ 193 w 290"/>
                <a:gd name="T1" fmla="*/ 2 h 289"/>
                <a:gd name="T2" fmla="*/ 189 w 290"/>
                <a:gd name="T3" fmla="*/ 0 h 289"/>
                <a:gd name="T4" fmla="*/ 186 w 290"/>
                <a:gd name="T5" fmla="*/ 2 h 289"/>
                <a:gd name="T6" fmla="*/ 121 w 290"/>
                <a:gd name="T7" fmla="*/ 67 h 289"/>
                <a:gd name="T8" fmla="*/ 77 w 290"/>
                <a:gd name="T9" fmla="*/ 23 h 289"/>
                <a:gd name="T10" fmla="*/ 74 w 290"/>
                <a:gd name="T11" fmla="*/ 22 h 289"/>
                <a:gd name="T12" fmla="*/ 72 w 290"/>
                <a:gd name="T13" fmla="*/ 22 h 289"/>
                <a:gd name="T14" fmla="*/ 69 w 290"/>
                <a:gd name="T15" fmla="*/ 25 h 289"/>
                <a:gd name="T16" fmla="*/ 0 w 290"/>
                <a:gd name="T17" fmla="*/ 283 h 289"/>
                <a:gd name="T18" fmla="*/ 1 w 290"/>
                <a:gd name="T19" fmla="*/ 288 h 289"/>
                <a:gd name="T20" fmla="*/ 5 w 290"/>
                <a:gd name="T21" fmla="*/ 289 h 289"/>
                <a:gd name="T22" fmla="*/ 6 w 290"/>
                <a:gd name="T23" fmla="*/ 289 h 289"/>
                <a:gd name="T24" fmla="*/ 263 w 290"/>
                <a:gd name="T25" fmla="*/ 220 h 289"/>
                <a:gd name="T26" fmla="*/ 267 w 290"/>
                <a:gd name="T27" fmla="*/ 216 h 289"/>
                <a:gd name="T28" fmla="*/ 265 w 290"/>
                <a:gd name="T29" fmla="*/ 212 h 289"/>
                <a:gd name="T30" fmla="*/ 223 w 290"/>
                <a:gd name="T31" fmla="*/ 169 h 289"/>
                <a:gd name="T32" fmla="*/ 288 w 290"/>
                <a:gd name="T33" fmla="*/ 104 h 289"/>
                <a:gd name="T34" fmla="*/ 288 w 290"/>
                <a:gd name="T35" fmla="*/ 97 h 289"/>
                <a:gd name="T36" fmla="*/ 193 w 290"/>
                <a:gd name="T37" fmla="*/ 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289">
                  <a:moveTo>
                    <a:pt x="193" y="2"/>
                  </a:moveTo>
                  <a:cubicBezTo>
                    <a:pt x="192" y="1"/>
                    <a:pt x="191" y="0"/>
                    <a:pt x="189" y="0"/>
                  </a:cubicBezTo>
                  <a:cubicBezTo>
                    <a:pt x="188" y="0"/>
                    <a:pt x="187" y="1"/>
                    <a:pt x="186" y="2"/>
                  </a:cubicBezTo>
                  <a:lnTo>
                    <a:pt x="121" y="67"/>
                  </a:lnTo>
                  <a:lnTo>
                    <a:pt x="77" y="23"/>
                  </a:lnTo>
                  <a:cubicBezTo>
                    <a:pt x="76" y="22"/>
                    <a:pt x="75" y="22"/>
                    <a:pt x="74" y="22"/>
                  </a:cubicBezTo>
                  <a:cubicBezTo>
                    <a:pt x="73" y="22"/>
                    <a:pt x="73" y="22"/>
                    <a:pt x="72" y="22"/>
                  </a:cubicBezTo>
                  <a:cubicBezTo>
                    <a:pt x="71" y="22"/>
                    <a:pt x="69" y="24"/>
                    <a:pt x="69" y="25"/>
                  </a:cubicBezTo>
                  <a:lnTo>
                    <a:pt x="0" y="283"/>
                  </a:lnTo>
                  <a:cubicBezTo>
                    <a:pt x="0" y="285"/>
                    <a:pt x="0" y="286"/>
                    <a:pt x="1" y="288"/>
                  </a:cubicBezTo>
                  <a:cubicBezTo>
                    <a:pt x="2" y="288"/>
                    <a:pt x="3" y="289"/>
                    <a:pt x="5" y="289"/>
                  </a:cubicBezTo>
                  <a:cubicBezTo>
                    <a:pt x="5" y="289"/>
                    <a:pt x="5" y="289"/>
                    <a:pt x="6" y="289"/>
                  </a:cubicBezTo>
                  <a:lnTo>
                    <a:pt x="263" y="220"/>
                  </a:lnTo>
                  <a:cubicBezTo>
                    <a:pt x="265" y="219"/>
                    <a:pt x="266" y="218"/>
                    <a:pt x="267" y="216"/>
                  </a:cubicBezTo>
                  <a:cubicBezTo>
                    <a:pt x="267" y="215"/>
                    <a:pt x="267" y="213"/>
                    <a:pt x="265" y="212"/>
                  </a:cubicBezTo>
                  <a:lnTo>
                    <a:pt x="223" y="169"/>
                  </a:lnTo>
                  <a:lnTo>
                    <a:pt x="288" y="104"/>
                  </a:lnTo>
                  <a:cubicBezTo>
                    <a:pt x="290" y="102"/>
                    <a:pt x="290" y="99"/>
                    <a:pt x="288" y="97"/>
                  </a:cubicBezTo>
                  <a:lnTo>
                    <a:pt x="193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71" tIns="34285" rIns="68571" bIns="34285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0393" y="2281158"/>
            <a:ext cx="7959642" cy="1289752"/>
            <a:chOff x="787171" y="2988535"/>
            <a:chExt cx="10612880" cy="1719669"/>
          </a:xfrm>
        </p:grpSpPr>
        <p:sp>
          <p:nvSpPr>
            <p:cNvPr id="7" name="椭圆 6"/>
            <p:cNvSpPr/>
            <p:nvPr/>
          </p:nvSpPr>
          <p:spPr>
            <a:xfrm>
              <a:off x="787171" y="3378470"/>
              <a:ext cx="939802" cy="9398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cs typeface="+mn-ea"/>
                  <a:sym typeface="+mn-lt"/>
                </a:rPr>
                <a:t>数据</a:t>
              </a:r>
            </a:p>
          </p:txBody>
        </p:sp>
        <p:sp>
          <p:nvSpPr>
            <p:cNvPr id="8" name="虚尾箭头 7"/>
            <p:cNvSpPr/>
            <p:nvPr/>
          </p:nvSpPr>
          <p:spPr>
            <a:xfrm>
              <a:off x="197557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664243" y="3378470"/>
              <a:ext cx="939800" cy="9398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cs typeface="+mn-ea"/>
                  <a:sym typeface="+mn-lt"/>
                </a:rPr>
                <a:t>整理</a:t>
              </a:r>
            </a:p>
          </p:txBody>
        </p:sp>
        <p:sp>
          <p:nvSpPr>
            <p:cNvPr id="10" name="虚尾箭头 9"/>
            <p:cNvSpPr/>
            <p:nvPr/>
          </p:nvSpPr>
          <p:spPr>
            <a:xfrm>
              <a:off x="3736008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4445879" y="3378470"/>
              <a:ext cx="939800" cy="9398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cs typeface="+mn-ea"/>
                  <a:sym typeface="+mn-lt"/>
                </a:rPr>
                <a:t>参考</a:t>
              </a:r>
            </a:p>
          </p:txBody>
        </p:sp>
        <p:sp>
          <p:nvSpPr>
            <p:cNvPr id="12" name="虚尾箭头 11"/>
            <p:cNvSpPr/>
            <p:nvPr/>
          </p:nvSpPr>
          <p:spPr>
            <a:xfrm>
              <a:off x="5496443" y="3670570"/>
              <a:ext cx="546101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6163909" y="2988535"/>
              <a:ext cx="1719669" cy="1719669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000" b="1" dirty="0">
                  <a:cs typeface="+mn-ea"/>
                  <a:sym typeface="+mn-lt"/>
                </a:rPr>
                <a:t>分析</a:t>
              </a:r>
            </a:p>
          </p:txBody>
        </p:sp>
        <p:sp>
          <p:nvSpPr>
            <p:cNvPr id="14" name="椭圆 13"/>
            <p:cNvSpPr/>
            <p:nvPr/>
          </p:nvSpPr>
          <p:spPr>
            <a:xfrm>
              <a:off x="8619402" y="3378470"/>
              <a:ext cx="939800" cy="9398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cs typeface="+mn-ea"/>
                  <a:sym typeface="+mn-lt"/>
                </a:rPr>
                <a:t>结论</a:t>
              </a:r>
            </a:p>
          </p:txBody>
        </p:sp>
        <p:sp>
          <p:nvSpPr>
            <p:cNvPr id="15" name="虚尾箭头 14"/>
            <p:cNvSpPr/>
            <p:nvPr/>
          </p:nvSpPr>
          <p:spPr>
            <a:xfrm>
              <a:off x="7983741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6" name="虚尾箭头 15"/>
            <p:cNvSpPr/>
            <p:nvPr/>
          </p:nvSpPr>
          <p:spPr>
            <a:xfrm>
              <a:off x="9659366" y="3670570"/>
              <a:ext cx="546100" cy="355600"/>
            </a:xfrm>
            <a:prstGeom prst="striped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316234" y="3306462"/>
              <a:ext cx="1083817" cy="1083816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500" b="1" dirty="0">
                  <a:cs typeface="+mn-ea"/>
                  <a:sym typeface="+mn-lt"/>
                </a:rPr>
                <a:t>建议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0835" y="1081984"/>
            <a:ext cx="2011159" cy="1389290"/>
            <a:chOff x="895845" y="1030514"/>
            <a:chExt cx="2681544" cy="1852386"/>
          </a:xfrm>
        </p:grpSpPr>
        <p:sp>
          <p:nvSpPr>
            <p:cNvPr id="31" name="椭圆 30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2" name="直接连接符 31"/>
            <p:cNvCxnSpPr>
              <a:stCxn id="31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"/>
            <p:cNvSpPr txBox="1"/>
            <p:nvPr/>
          </p:nvSpPr>
          <p:spPr>
            <a:xfrm>
              <a:off x="1022845" y="1054578"/>
              <a:ext cx="2554544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33233" y="3361278"/>
            <a:ext cx="1777556" cy="1182740"/>
            <a:chOff x="2283385" y="4214343"/>
            <a:chExt cx="2370074" cy="1576985"/>
          </a:xfrm>
        </p:grpSpPr>
        <p:sp>
          <p:nvSpPr>
            <p:cNvPr id="28" name="椭圆 27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文本框 3"/>
            <p:cNvSpPr txBox="1"/>
            <p:nvPr/>
          </p:nvSpPr>
          <p:spPr>
            <a:xfrm>
              <a:off x="2283385" y="4437112"/>
              <a:ext cx="2298066" cy="1354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相关文献资料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42203" y="1110738"/>
            <a:ext cx="1053643" cy="1371242"/>
            <a:chOff x="4831624" y="1054578"/>
            <a:chExt cx="1404858" cy="1828322"/>
          </a:xfrm>
        </p:grpSpPr>
        <p:sp>
          <p:nvSpPr>
            <p:cNvPr id="25" name="椭圆 24"/>
            <p:cNvSpPr/>
            <p:nvPr/>
          </p:nvSpPr>
          <p:spPr>
            <a:xfrm>
              <a:off x="4831624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 flipV="1">
              <a:off x="4885010" y="1054578"/>
              <a:ext cx="0" cy="1701322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3"/>
            <p:cNvSpPr txBox="1"/>
            <p:nvPr/>
          </p:nvSpPr>
          <p:spPr>
            <a:xfrm>
              <a:off x="4964339" y="1054578"/>
              <a:ext cx="1272143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四项维度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产品形象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文化传承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区位环境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产业形象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616708" y="1081984"/>
            <a:ext cx="2011159" cy="1389290"/>
            <a:chOff x="895845" y="1030514"/>
            <a:chExt cx="2681544" cy="1852386"/>
          </a:xfrm>
        </p:grpSpPr>
        <p:sp>
          <p:nvSpPr>
            <p:cNvPr id="35" name="椭圆 34"/>
            <p:cNvSpPr/>
            <p:nvPr/>
          </p:nvSpPr>
          <p:spPr>
            <a:xfrm>
              <a:off x="895845" y="2755900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6" name="直接连接符 35"/>
            <p:cNvCxnSpPr>
              <a:stCxn id="35" idx="0"/>
            </p:cNvCxnSpPr>
            <p:nvPr/>
          </p:nvCxnSpPr>
          <p:spPr>
            <a:xfrm flipV="1">
              <a:off x="959345" y="1030514"/>
              <a:ext cx="0" cy="1725386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"/>
            <p:cNvSpPr txBox="1"/>
            <p:nvPr/>
          </p:nvSpPr>
          <p:spPr>
            <a:xfrm>
              <a:off x="1022845" y="1054578"/>
              <a:ext cx="2554544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数据来源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上海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杭州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宁波等地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山核桃产业相关机构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434087" y="3361278"/>
            <a:ext cx="1777556" cy="1182740"/>
            <a:chOff x="2283385" y="4214343"/>
            <a:chExt cx="2370074" cy="1576985"/>
          </a:xfrm>
        </p:grpSpPr>
        <p:sp>
          <p:nvSpPr>
            <p:cNvPr id="39" name="椭圆 38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文本框 3"/>
            <p:cNvSpPr txBox="1"/>
            <p:nvPr/>
          </p:nvSpPr>
          <p:spPr>
            <a:xfrm>
              <a:off x="2283385" y="4437112"/>
              <a:ext cx="2298066" cy="1354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相关文献资料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71805" y="3642655"/>
            <a:ext cx="1777556" cy="1182740"/>
            <a:chOff x="2283385" y="4214343"/>
            <a:chExt cx="2370074" cy="1576985"/>
          </a:xfrm>
        </p:grpSpPr>
        <p:sp>
          <p:nvSpPr>
            <p:cNvPr id="43" name="椭圆 42"/>
            <p:cNvSpPr/>
            <p:nvPr/>
          </p:nvSpPr>
          <p:spPr>
            <a:xfrm>
              <a:off x="4526459" y="4214343"/>
              <a:ext cx="127000" cy="12700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4586152" y="4338634"/>
              <a:ext cx="0" cy="1322614"/>
            </a:xfrm>
            <a:prstGeom prst="line">
              <a:avLst/>
            </a:pr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3"/>
            <p:cNvSpPr txBox="1"/>
            <p:nvPr/>
          </p:nvSpPr>
          <p:spPr>
            <a:xfrm>
              <a:off x="2283385" y="4437112"/>
              <a:ext cx="2298066" cy="1354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理论基础</a:t>
              </a:r>
              <a:endParaRPr lang="en-US" altLang="zh-CN" sz="1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贝尔模型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集群品牌形象特点</a:t>
              </a:r>
              <a:endPara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r"/>
              <a:r>
                <a:rPr lang="zh-CN" altLang="en-US" sz="15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相关文献资料</a:t>
              </a: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3343027" y="1289910"/>
            <a:ext cx="2460709" cy="2655688"/>
            <a:chOff x="3761090" y="2476501"/>
            <a:chExt cx="1787040" cy="1928640"/>
          </a:xfrm>
        </p:grpSpPr>
        <p:cxnSp>
          <p:nvCxnSpPr>
            <p:cNvPr id="67" name="直接连接符 66"/>
            <p:cNvCxnSpPr/>
            <p:nvPr/>
          </p:nvCxnSpPr>
          <p:spPr>
            <a:xfrm flipH="1">
              <a:off x="3905250" y="2633101"/>
              <a:ext cx="745807" cy="24924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flipH="1">
              <a:off x="4712971" y="3886200"/>
              <a:ext cx="598169" cy="28392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flipH="1">
              <a:off x="3985260" y="3596640"/>
              <a:ext cx="670560" cy="23622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>
              <a:off x="4652011" y="2918460"/>
              <a:ext cx="666749" cy="291541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H="1" flipV="1">
              <a:off x="4015740" y="3893820"/>
              <a:ext cx="579120" cy="25908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641585" y="35898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flipH="1" flipV="1">
              <a:off x="4672065" y="2637302"/>
              <a:ext cx="707655" cy="250678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 flipV="1">
              <a:off x="3970020" y="2903220"/>
              <a:ext cx="640080" cy="28956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39274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>
              <a:off x="5400676" y="2917825"/>
              <a:ext cx="3174" cy="955675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660901" y="2705100"/>
              <a:ext cx="0" cy="1473200"/>
            </a:xfrm>
            <a:prstGeom prst="line">
              <a:avLst/>
            </a:prstGeom>
            <a:ln w="635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>
              <a:spLocks noChangeAspect="1"/>
            </p:cNvSpPr>
            <p:nvPr/>
          </p:nvSpPr>
          <p:spPr>
            <a:xfrm>
              <a:off x="5224130" y="3749041"/>
              <a:ext cx="324000" cy="3240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>
              <a:spLocks noChangeAspect="1"/>
            </p:cNvSpPr>
            <p:nvPr/>
          </p:nvSpPr>
          <p:spPr>
            <a:xfrm>
              <a:off x="5224130" y="2720341"/>
              <a:ext cx="324000" cy="3240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>
              <a:spLocks noChangeAspect="1"/>
            </p:cNvSpPr>
            <p:nvPr/>
          </p:nvSpPr>
          <p:spPr>
            <a:xfrm>
              <a:off x="3761090" y="3749041"/>
              <a:ext cx="324000" cy="3240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>
              <a:spLocks noChangeAspect="1"/>
            </p:cNvSpPr>
            <p:nvPr/>
          </p:nvSpPr>
          <p:spPr>
            <a:xfrm>
              <a:off x="3761090" y="2720341"/>
              <a:ext cx="324000" cy="3240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>
              <a:spLocks noChangeAspect="1"/>
            </p:cNvSpPr>
            <p:nvPr/>
          </p:nvSpPr>
          <p:spPr>
            <a:xfrm>
              <a:off x="4494456" y="247650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>
              <a:spLocks noChangeAspect="1"/>
            </p:cNvSpPr>
            <p:nvPr/>
          </p:nvSpPr>
          <p:spPr>
            <a:xfrm>
              <a:off x="4494456" y="307086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84" name="椭圆 83"/>
            <p:cNvSpPr>
              <a:spLocks noChangeAspect="1"/>
            </p:cNvSpPr>
            <p:nvPr/>
          </p:nvSpPr>
          <p:spPr>
            <a:xfrm>
              <a:off x="4494456" y="4091941"/>
              <a:ext cx="313200" cy="3132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083717" y="1217021"/>
            <a:ext cx="2010317" cy="1298428"/>
            <a:chOff x="390154" y="1526097"/>
            <a:chExt cx="2680423" cy="1731236"/>
          </a:xfrm>
        </p:grpSpPr>
        <p:sp>
          <p:nvSpPr>
            <p:cNvPr id="86" name="文本框 105"/>
            <p:cNvSpPr txBox="1"/>
            <p:nvPr/>
          </p:nvSpPr>
          <p:spPr>
            <a:xfrm>
              <a:off x="390155" y="1526097"/>
              <a:ext cx="2680422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01 </a:t>
              </a:r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87" name="文本框 106"/>
            <p:cNvSpPr txBox="1"/>
            <p:nvPr/>
          </p:nvSpPr>
          <p:spPr>
            <a:xfrm>
              <a:off x="390154" y="1885506"/>
              <a:ext cx="2680423" cy="1371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9718" y="1201949"/>
            <a:ext cx="2010317" cy="1313500"/>
            <a:chOff x="6093451" y="1506001"/>
            <a:chExt cx="2680423" cy="1751332"/>
          </a:xfrm>
        </p:grpSpPr>
        <p:sp>
          <p:nvSpPr>
            <p:cNvPr id="89" name="文本框 107"/>
            <p:cNvSpPr txBox="1"/>
            <p:nvPr/>
          </p:nvSpPr>
          <p:spPr>
            <a:xfrm>
              <a:off x="6093452" y="1506001"/>
              <a:ext cx="2680422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02 </a:t>
              </a:r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90" name="文本框 108"/>
            <p:cNvSpPr txBox="1"/>
            <p:nvPr/>
          </p:nvSpPr>
          <p:spPr>
            <a:xfrm>
              <a:off x="6093451" y="1885506"/>
              <a:ext cx="2680423" cy="1371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1083717" y="3027238"/>
            <a:ext cx="2109769" cy="1283356"/>
            <a:chOff x="390154" y="1556241"/>
            <a:chExt cx="2813025" cy="1711140"/>
          </a:xfrm>
        </p:grpSpPr>
        <p:sp>
          <p:nvSpPr>
            <p:cNvPr id="92" name="文本框 112"/>
            <p:cNvSpPr txBox="1"/>
            <p:nvPr/>
          </p:nvSpPr>
          <p:spPr>
            <a:xfrm>
              <a:off x="390154" y="1556241"/>
              <a:ext cx="2813025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03 </a:t>
              </a:r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93" name="文本框 113"/>
            <p:cNvSpPr txBox="1"/>
            <p:nvPr/>
          </p:nvSpPr>
          <p:spPr>
            <a:xfrm>
              <a:off x="390154" y="1895554"/>
              <a:ext cx="2680422" cy="1371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099718" y="3019702"/>
            <a:ext cx="2124791" cy="1290892"/>
            <a:chOff x="6093451" y="1546193"/>
            <a:chExt cx="2833055" cy="1721188"/>
          </a:xfrm>
        </p:grpSpPr>
        <p:sp>
          <p:nvSpPr>
            <p:cNvPr id="95" name="文本框 115"/>
            <p:cNvSpPr txBox="1"/>
            <p:nvPr/>
          </p:nvSpPr>
          <p:spPr>
            <a:xfrm>
              <a:off x="6093452" y="1546193"/>
              <a:ext cx="2833054" cy="4924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04 </a:t>
              </a:r>
              <a:r>
                <a:rPr lang="zh-CN" altLang="en-US" sz="18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</a:p>
          </p:txBody>
        </p:sp>
        <p:sp>
          <p:nvSpPr>
            <p:cNvPr id="96" name="文本框 116"/>
            <p:cNvSpPr txBox="1"/>
            <p:nvPr/>
          </p:nvSpPr>
          <p:spPr>
            <a:xfrm>
              <a:off x="6093451" y="1895554"/>
              <a:ext cx="2680423" cy="1371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>
          <a:xfrm>
            <a:off x="1743076" y="2309687"/>
            <a:ext cx="1159453" cy="115945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800" b="1" dirty="0">
                <a:cs typeface="+mn-ea"/>
                <a:sym typeface="+mn-lt"/>
              </a:rPr>
              <a:t>添加</a:t>
            </a:r>
            <a:endParaRPr lang="en-US" altLang="zh-CN" sz="1800" b="1" dirty="0">
              <a:cs typeface="+mn-ea"/>
              <a:sym typeface="+mn-lt"/>
            </a:endParaRPr>
          </a:p>
          <a:p>
            <a:pPr algn="ctr"/>
            <a:r>
              <a:rPr lang="zh-CN" altLang="en-US" sz="1800" b="1" dirty="0">
                <a:cs typeface="+mn-ea"/>
                <a:sym typeface="+mn-lt"/>
              </a:rPr>
              <a:t>标题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687223" y="1253834"/>
            <a:ext cx="3271157" cy="3271157"/>
            <a:chOff x="3526104" y="876860"/>
            <a:chExt cx="5124410" cy="5124410"/>
          </a:xfrm>
        </p:grpSpPr>
        <p:sp>
          <p:nvSpPr>
            <p:cNvPr id="8" name="空心弧 7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空心弧 10"/>
            <p:cNvSpPr/>
            <p:nvPr/>
          </p:nvSpPr>
          <p:spPr>
            <a:xfrm>
              <a:off x="4116050" y="1466806"/>
              <a:ext cx="3944518" cy="394451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rgbClr val="7F7F7F"/>
            </a:solidFill>
            <a:ln>
              <a:solidFill>
                <a:schemeClr val="accent2"/>
              </a:solidFill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452593" y="4729836"/>
              <a:ext cx="1271434" cy="1271434"/>
              <a:chOff x="5147792" y="4934845"/>
              <a:chExt cx="1007417" cy="1007417"/>
            </a:xfrm>
          </p:grpSpPr>
          <p:sp>
            <p:nvSpPr>
              <p:cNvPr id="37" name="任意多边形 36"/>
              <p:cNvSpPr/>
              <p:nvPr/>
            </p:nvSpPr>
            <p:spPr>
              <a:xfrm>
                <a:off x="5147792" y="4934845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rgbClr val="006E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cs typeface="+mn-ea"/>
                  <a:sym typeface="+mn-lt"/>
                </a:endParaRPr>
              </a:p>
            </p:txBody>
          </p: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>
                <a:off x="5418313" y="5176357"/>
                <a:ext cx="466374" cy="524392"/>
                <a:chOff x="3313" y="3205"/>
                <a:chExt cx="418" cy="470"/>
              </a:xfrm>
              <a:solidFill>
                <a:schemeClr val="bg1"/>
              </a:solidFill>
            </p:grpSpPr>
            <p:sp>
              <p:nvSpPr>
                <p:cNvPr id="39" name="Freeform 5"/>
                <p:cNvSpPr/>
                <p:nvPr/>
              </p:nvSpPr>
              <p:spPr bwMode="auto">
                <a:xfrm>
                  <a:off x="3392" y="3507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3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3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 6"/>
                <p:cNvSpPr/>
                <p:nvPr/>
              </p:nvSpPr>
              <p:spPr bwMode="auto">
                <a:xfrm>
                  <a:off x="3392" y="3442"/>
                  <a:ext cx="206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Freeform 7"/>
                <p:cNvSpPr/>
                <p:nvPr/>
              </p:nvSpPr>
              <p:spPr bwMode="auto">
                <a:xfrm>
                  <a:off x="3392" y="3375"/>
                  <a:ext cx="206" cy="14"/>
                </a:xfrm>
                <a:custGeom>
                  <a:avLst/>
                  <a:gdLst>
                    <a:gd name="T0" fmla="*/ 84 w 86"/>
                    <a:gd name="T1" fmla="*/ 0 h 6"/>
                    <a:gd name="T2" fmla="*/ 3 w 86"/>
                    <a:gd name="T3" fmla="*/ 0 h 6"/>
                    <a:gd name="T4" fmla="*/ 0 w 86"/>
                    <a:gd name="T5" fmla="*/ 3 h 6"/>
                    <a:gd name="T6" fmla="*/ 3 w 86"/>
                    <a:gd name="T7" fmla="*/ 6 h 6"/>
                    <a:gd name="T8" fmla="*/ 84 w 86"/>
                    <a:gd name="T9" fmla="*/ 6 h 6"/>
                    <a:gd name="T10" fmla="*/ 86 w 86"/>
                    <a:gd name="T11" fmla="*/ 3 h 6"/>
                    <a:gd name="T12" fmla="*/ 84 w 86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6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4" y="6"/>
                        <a:pt x="84" y="6"/>
                        <a:pt x="84" y="6"/>
                      </a:cubicBezTo>
                      <a:cubicBezTo>
                        <a:pt x="85" y="6"/>
                        <a:pt x="86" y="5"/>
                        <a:pt x="86" y="3"/>
                      </a:cubicBezTo>
                      <a:cubicBezTo>
                        <a:pt x="86" y="2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Freeform 8"/>
                <p:cNvSpPr>
                  <a:spLocks noEditPoints="1"/>
                </p:cNvSpPr>
                <p:nvPr/>
              </p:nvSpPr>
              <p:spPr bwMode="auto">
                <a:xfrm>
                  <a:off x="3313" y="3205"/>
                  <a:ext cx="418" cy="470"/>
                </a:xfrm>
                <a:custGeom>
                  <a:avLst/>
                  <a:gdLst>
                    <a:gd name="T0" fmla="*/ 174 w 174"/>
                    <a:gd name="T1" fmla="*/ 25 h 196"/>
                    <a:gd name="T2" fmla="*/ 149 w 174"/>
                    <a:gd name="T3" fmla="*/ 0 h 196"/>
                    <a:gd name="T4" fmla="*/ 25 w 174"/>
                    <a:gd name="T5" fmla="*/ 0 h 196"/>
                    <a:gd name="T6" fmla="*/ 25 w 174"/>
                    <a:gd name="T7" fmla="*/ 0 h 196"/>
                    <a:gd name="T8" fmla="*/ 25 w 174"/>
                    <a:gd name="T9" fmla="*/ 0 h 196"/>
                    <a:gd name="T10" fmla="*/ 0 w 174"/>
                    <a:gd name="T11" fmla="*/ 25 h 196"/>
                    <a:gd name="T12" fmla="*/ 0 w 174"/>
                    <a:gd name="T13" fmla="*/ 169 h 196"/>
                    <a:gd name="T14" fmla="*/ 2 w 174"/>
                    <a:gd name="T15" fmla="*/ 174 h 196"/>
                    <a:gd name="T16" fmla="*/ 22 w 174"/>
                    <a:gd name="T17" fmla="*/ 193 h 196"/>
                    <a:gd name="T18" fmla="*/ 31 w 174"/>
                    <a:gd name="T19" fmla="*/ 193 h 196"/>
                    <a:gd name="T20" fmla="*/ 52 w 174"/>
                    <a:gd name="T21" fmla="*/ 173 h 196"/>
                    <a:gd name="T22" fmla="*/ 73 w 174"/>
                    <a:gd name="T23" fmla="*/ 194 h 196"/>
                    <a:gd name="T24" fmla="*/ 82 w 174"/>
                    <a:gd name="T25" fmla="*/ 194 h 196"/>
                    <a:gd name="T26" fmla="*/ 104 w 174"/>
                    <a:gd name="T27" fmla="*/ 173 h 196"/>
                    <a:gd name="T28" fmla="*/ 125 w 174"/>
                    <a:gd name="T29" fmla="*/ 194 h 196"/>
                    <a:gd name="T30" fmla="*/ 130 w 174"/>
                    <a:gd name="T31" fmla="*/ 196 h 196"/>
                    <a:gd name="T32" fmla="*/ 134 w 174"/>
                    <a:gd name="T33" fmla="*/ 194 h 196"/>
                    <a:gd name="T34" fmla="*/ 153 w 174"/>
                    <a:gd name="T35" fmla="*/ 175 h 196"/>
                    <a:gd name="T36" fmla="*/ 155 w 174"/>
                    <a:gd name="T37" fmla="*/ 170 h 196"/>
                    <a:gd name="T38" fmla="*/ 155 w 174"/>
                    <a:gd name="T39" fmla="*/ 49 h 196"/>
                    <a:gd name="T40" fmla="*/ 174 w 174"/>
                    <a:gd name="T41" fmla="*/ 25 h 196"/>
                    <a:gd name="T42" fmla="*/ 130 w 174"/>
                    <a:gd name="T43" fmla="*/ 180 h 196"/>
                    <a:gd name="T44" fmla="*/ 108 w 174"/>
                    <a:gd name="T45" fmla="*/ 159 h 196"/>
                    <a:gd name="T46" fmla="*/ 99 w 174"/>
                    <a:gd name="T47" fmla="*/ 159 h 196"/>
                    <a:gd name="T48" fmla="*/ 78 w 174"/>
                    <a:gd name="T49" fmla="*/ 180 h 196"/>
                    <a:gd name="T50" fmla="*/ 57 w 174"/>
                    <a:gd name="T51" fmla="*/ 159 h 196"/>
                    <a:gd name="T52" fmla="*/ 47 w 174"/>
                    <a:gd name="T53" fmla="*/ 159 h 196"/>
                    <a:gd name="T54" fmla="*/ 27 w 174"/>
                    <a:gd name="T55" fmla="*/ 179 h 196"/>
                    <a:gd name="T56" fmla="*/ 13 w 174"/>
                    <a:gd name="T57" fmla="*/ 166 h 196"/>
                    <a:gd name="T58" fmla="*/ 13 w 174"/>
                    <a:gd name="T59" fmla="*/ 25 h 196"/>
                    <a:gd name="T60" fmla="*/ 25 w 174"/>
                    <a:gd name="T61" fmla="*/ 14 h 196"/>
                    <a:gd name="T62" fmla="*/ 25 w 174"/>
                    <a:gd name="T63" fmla="*/ 14 h 196"/>
                    <a:gd name="T64" fmla="*/ 25 w 174"/>
                    <a:gd name="T65" fmla="*/ 14 h 196"/>
                    <a:gd name="T66" fmla="*/ 25 w 174"/>
                    <a:gd name="T67" fmla="*/ 14 h 196"/>
                    <a:gd name="T68" fmla="*/ 37 w 174"/>
                    <a:gd name="T69" fmla="*/ 25 h 196"/>
                    <a:gd name="T70" fmla="*/ 25 w 174"/>
                    <a:gd name="T71" fmla="*/ 36 h 196"/>
                    <a:gd name="T72" fmla="*/ 18 w 174"/>
                    <a:gd name="T73" fmla="*/ 43 h 196"/>
                    <a:gd name="T74" fmla="*/ 25 w 174"/>
                    <a:gd name="T75" fmla="*/ 50 h 196"/>
                    <a:gd name="T76" fmla="*/ 142 w 174"/>
                    <a:gd name="T77" fmla="*/ 50 h 196"/>
                    <a:gd name="T78" fmla="*/ 142 w 174"/>
                    <a:gd name="T79" fmla="*/ 168 h 196"/>
                    <a:gd name="T80" fmla="*/ 130 w 174"/>
                    <a:gd name="T81" fmla="*/ 180 h 196"/>
                    <a:gd name="T82" fmla="*/ 149 w 174"/>
                    <a:gd name="T83" fmla="*/ 36 h 196"/>
                    <a:gd name="T84" fmla="*/ 47 w 174"/>
                    <a:gd name="T85" fmla="*/ 36 h 196"/>
                    <a:gd name="T86" fmla="*/ 50 w 174"/>
                    <a:gd name="T87" fmla="*/ 25 h 196"/>
                    <a:gd name="T88" fmla="*/ 47 w 174"/>
                    <a:gd name="T89" fmla="*/ 14 h 196"/>
                    <a:gd name="T90" fmla="*/ 149 w 174"/>
                    <a:gd name="T91" fmla="*/ 14 h 196"/>
                    <a:gd name="T92" fmla="*/ 161 w 174"/>
                    <a:gd name="T93" fmla="*/ 25 h 196"/>
                    <a:gd name="T94" fmla="*/ 149 w 174"/>
                    <a:gd name="T95" fmla="*/ 3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74" h="196">
                      <a:moveTo>
                        <a:pt x="174" y="25"/>
                      </a:moveTo>
                      <a:cubicBezTo>
                        <a:pt x="174" y="11"/>
                        <a:pt x="163" y="0"/>
                        <a:pt x="149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1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5" y="196"/>
                        <a:pt x="29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6" y="196"/>
                        <a:pt x="80" y="196"/>
                        <a:pt x="82" y="194"/>
                      </a:cubicBezTo>
                      <a:cubicBezTo>
                        <a:pt x="104" y="173"/>
                        <a:pt x="104" y="173"/>
                        <a:pt x="104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30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5" y="174"/>
                        <a:pt x="155" y="172"/>
                        <a:pt x="155" y="170"/>
                      </a:cubicBezTo>
                      <a:cubicBezTo>
                        <a:pt x="155" y="49"/>
                        <a:pt x="155" y="49"/>
                        <a:pt x="155" y="49"/>
                      </a:cubicBezTo>
                      <a:cubicBezTo>
                        <a:pt x="166" y="46"/>
                        <a:pt x="174" y="36"/>
                        <a:pt x="174" y="25"/>
                      </a:cubicBezTo>
                      <a:close/>
                      <a:moveTo>
                        <a:pt x="130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6" y="157"/>
                        <a:pt x="102" y="157"/>
                        <a:pt x="99" y="159"/>
                      </a:cubicBezTo>
                      <a:cubicBezTo>
                        <a:pt x="78" y="180"/>
                        <a:pt x="78" y="180"/>
                        <a:pt x="78" y="180"/>
                      </a:cubicBezTo>
                      <a:cubicBezTo>
                        <a:pt x="57" y="159"/>
                        <a:pt x="57" y="159"/>
                        <a:pt x="57" y="159"/>
                      </a:cubicBezTo>
                      <a:cubicBezTo>
                        <a:pt x="54" y="157"/>
                        <a:pt x="50" y="157"/>
                        <a:pt x="47" y="159"/>
                      </a:cubicBezTo>
                      <a:cubicBezTo>
                        <a:pt x="27" y="179"/>
                        <a:pt x="27" y="179"/>
                        <a:pt x="27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19"/>
                        <a:pt x="18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32" y="14"/>
                        <a:pt x="37" y="19"/>
                        <a:pt x="37" y="25"/>
                      </a:cubicBezTo>
                      <a:cubicBezTo>
                        <a:pt x="37" y="31"/>
                        <a:pt x="32" y="36"/>
                        <a:pt x="25" y="36"/>
                      </a:cubicBezTo>
                      <a:cubicBezTo>
                        <a:pt x="21" y="36"/>
                        <a:pt x="18" y="39"/>
                        <a:pt x="18" y="43"/>
                      </a:cubicBezTo>
                      <a:cubicBezTo>
                        <a:pt x="18" y="47"/>
                        <a:pt x="21" y="50"/>
                        <a:pt x="25" y="50"/>
                      </a:cubicBezTo>
                      <a:cubicBezTo>
                        <a:pt x="142" y="50"/>
                        <a:pt x="142" y="50"/>
                        <a:pt x="142" y="50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30" y="180"/>
                      </a:lnTo>
                      <a:close/>
                      <a:moveTo>
                        <a:pt x="149" y="36"/>
                      </a:moveTo>
                      <a:cubicBezTo>
                        <a:pt x="47" y="36"/>
                        <a:pt x="47" y="36"/>
                        <a:pt x="47" y="36"/>
                      </a:cubicBezTo>
                      <a:cubicBezTo>
                        <a:pt x="49" y="33"/>
                        <a:pt x="50" y="29"/>
                        <a:pt x="50" y="25"/>
                      </a:cubicBezTo>
                      <a:cubicBezTo>
                        <a:pt x="50" y="21"/>
                        <a:pt x="49" y="17"/>
                        <a:pt x="47" y="14"/>
                      </a:cubicBezTo>
                      <a:cubicBezTo>
                        <a:pt x="149" y="14"/>
                        <a:pt x="149" y="14"/>
                        <a:pt x="149" y="14"/>
                      </a:cubicBezTo>
                      <a:cubicBezTo>
                        <a:pt x="155" y="14"/>
                        <a:pt x="161" y="19"/>
                        <a:pt x="161" y="25"/>
                      </a:cubicBezTo>
                      <a:cubicBezTo>
                        <a:pt x="161" y="31"/>
                        <a:pt x="155" y="36"/>
                        <a:pt x="149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3" name="组合 12"/>
            <p:cNvGrpSpPr/>
            <p:nvPr/>
          </p:nvGrpSpPr>
          <p:grpSpPr>
            <a:xfrm>
              <a:off x="3526104" y="2803349"/>
              <a:ext cx="1271434" cy="1271434"/>
              <a:chOff x="3621344" y="3408398"/>
              <a:chExt cx="1007417" cy="1007417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3621344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rgbClr val="006E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cs typeface="+mn-ea"/>
                  <a:sym typeface="+mn-lt"/>
                </a:endParaRPr>
              </a:p>
            </p:txBody>
          </p:sp>
          <p:grpSp>
            <p:nvGrpSpPr>
              <p:cNvPr id="31" name="Group 11"/>
              <p:cNvGrpSpPr>
                <a:grpSpLocks noChangeAspect="1"/>
              </p:cNvGrpSpPr>
              <p:nvPr/>
            </p:nvGrpSpPr>
            <p:grpSpPr bwMode="auto">
              <a:xfrm>
                <a:off x="3916411" y="3654075"/>
                <a:ext cx="417282" cy="524392"/>
                <a:chOff x="2398" y="2256"/>
                <a:chExt cx="374" cy="470"/>
              </a:xfrm>
              <a:solidFill>
                <a:schemeClr val="bg1"/>
              </a:solidFill>
            </p:grpSpPr>
            <p:sp>
              <p:nvSpPr>
                <p:cNvPr id="32" name="Freeform 12"/>
                <p:cNvSpPr/>
                <p:nvPr/>
              </p:nvSpPr>
              <p:spPr bwMode="auto">
                <a:xfrm>
                  <a:off x="2478" y="2558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Freeform 13"/>
                <p:cNvSpPr/>
                <p:nvPr/>
              </p:nvSpPr>
              <p:spPr bwMode="auto">
                <a:xfrm>
                  <a:off x="2478" y="2505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14"/>
                <p:cNvSpPr/>
                <p:nvPr/>
              </p:nvSpPr>
              <p:spPr bwMode="auto">
                <a:xfrm>
                  <a:off x="2478" y="2452"/>
                  <a:ext cx="207" cy="12"/>
                </a:xfrm>
                <a:custGeom>
                  <a:avLst/>
                  <a:gdLst>
                    <a:gd name="T0" fmla="*/ 83 w 86"/>
                    <a:gd name="T1" fmla="*/ 0 h 5"/>
                    <a:gd name="T2" fmla="*/ 2 w 86"/>
                    <a:gd name="T3" fmla="*/ 0 h 5"/>
                    <a:gd name="T4" fmla="*/ 0 w 86"/>
                    <a:gd name="T5" fmla="*/ 3 h 5"/>
                    <a:gd name="T6" fmla="*/ 2 w 86"/>
                    <a:gd name="T7" fmla="*/ 5 h 5"/>
                    <a:gd name="T8" fmla="*/ 83 w 86"/>
                    <a:gd name="T9" fmla="*/ 5 h 5"/>
                    <a:gd name="T10" fmla="*/ 86 w 86"/>
                    <a:gd name="T11" fmla="*/ 3 h 5"/>
                    <a:gd name="T12" fmla="*/ 83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3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2" y="5"/>
                      </a:cubicBezTo>
                      <a:cubicBezTo>
                        <a:pt x="83" y="5"/>
                        <a:pt x="83" y="5"/>
                        <a:pt x="83" y="5"/>
                      </a:cubicBezTo>
                      <a:cubicBezTo>
                        <a:pt x="85" y="5"/>
                        <a:pt x="86" y="4"/>
                        <a:pt x="86" y="3"/>
                      </a:cubicBezTo>
                      <a:cubicBezTo>
                        <a:pt x="86" y="1"/>
                        <a:pt x="85" y="0"/>
                        <a:pt x="8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Freeform 15"/>
                <p:cNvSpPr/>
                <p:nvPr/>
              </p:nvSpPr>
              <p:spPr bwMode="auto">
                <a:xfrm>
                  <a:off x="2478" y="2402"/>
                  <a:ext cx="101" cy="12"/>
                </a:xfrm>
                <a:custGeom>
                  <a:avLst/>
                  <a:gdLst>
                    <a:gd name="T0" fmla="*/ 2 w 42"/>
                    <a:gd name="T1" fmla="*/ 5 h 5"/>
                    <a:gd name="T2" fmla="*/ 39 w 42"/>
                    <a:gd name="T3" fmla="*/ 5 h 5"/>
                    <a:gd name="T4" fmla="*/ 42 w 42"/>
                    <a:gd name="T5" fmla="*/ 2 h 5"/>
                    <a:gd name="T6" fmla="*/ 39 w 42"/>
                    <a:gd name="T7" fmla="*/ 0 h 5"/>
                    <a:gd name="T8" fmla="*/ 2 w 42"/>
                    <a:gd name="T9" fmla="*/ 0 h 5"/>
                    <a:gd name="T10" fmla="*/ 0 w 42"/>
                    <a:gd name="T11" fmla="*/ 2 h 5"/>
                    <a:gd name="T12" fmla="*/ 2 w 42"/>
                    <a:gd name="T13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5">
                      <a:moveTo>
                        <a:pt x="2" y="5"/>
                      </a:moveTo>
                      <a:cubicBezTo>
                        <a:pt x="39" y="5"/>
                        <a:pt x="39" y="5"/>
                        <a:pt x="39" y="5"/>
                      </a:cubicBezTo>
                      <a:cubicBezTo>
                        <a:pt x="41" y="5"/>
                        <a:pt x="42" y="4"/>
                        <a:pt x="42" y="2"/>
                      </a:cubicBezTo>
                      <a:cubicBezTo>
                        <a:pt x="42" y="1"/>
                        <a:pt x="41" y="0"/>
                        <a:pt x="39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2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Freeform 16"/>
                <p:cNvSpPr>
                  <a:spLocks noEditPoints="1"/>
                </p:cNvSpPr>
                <p:nvPr/>
              </p:nvSpPr>
              <p:spPr bwMode="auto">
                <a:xfrm>
                  <a:off x="2398" y="2256"/>
                  <a:ext cx="374" cy="470"/>
                </a:xfrm>
                <a:custGeom>
                  <a:avLst/>
                  <a:gdLst>
                    <a:gd name="T0" fmla="*/ 153 w 155"/>
                    <a:gd name="T1" fmla="*/ 31 h 196"/>
                    <a:gd name="T2" fmla="*/ 125 w 155"/>
                    <a:gd name="T3" fmla="*/ 2 h 196"/>
                    <a:gd name="T4" fmla="*/ 120 w 155"/>
                    <a:gd name="T5" fmla="*/ 0 h 196"/>
                    <a:gd name="T6" fmla="*/ 6 w 155"/>
                    <a:gd name="T7" fmla="*/ 0 h 196"/>
                    <a:gd name="T8" fmla="*/ 0 w 155"/>
                    <a:gd name="T9" fmla="*/ 7 h 196"/>
                    <a:gd name="T10" fmla="*/ 0 w 155"/>
                    <a:gd name="T11" fmla="*/ 169 h 196"/>
                    <a:gd name="T12" fmla="*/ 2 w 155"/>
                    <a:gd name="T13" fmla="*/ 174 h 196"/>
                    <a:gd name="T14" fmla="*/ 22 w 155"/>
                    <a:gd name="T15" fmla="*/ 193 h 196"/>
                    <a:gd name="T16" fmla="*/ 31 w 155"/>
                    <a:gd name="T17" fmla="*/ 193 h 196"/>
                    <a:gd name="T18" fmla="*/ 52 w 155"/>
                    <a:gd name="T19" fmla="*/ 173 h 196"/>
                    <a:gd name="T20" fmla="*/ 73 w 155"/>
                    <a:gd name="T21" fmla="*/ 194 h 196"/>
                    <a:gd name="T22" fmla="*/ 82 w 155"/>
                    <a:gd name="T23" fmla="*/ 194 h 196"/>
                    <a:gd name="T24" fmla="*/ 103 w 155"/>
                    <a:gd name="T25" fmla="*/ 173 h 196"/>
                    <a:gd name="T26" fmla="*/ 125 w 155"/>
                    <a:gd name="T27" fmla="*/ 194 h 196"/>
                    <a:gd name="T28" fmla="*/ 129 w 155"/>
                    <a:gd name="T29" fmla="*/ 196 h 196"/>
                    <a:gd name="T30" fmla="*/ 134 w 155"/>
                    <a:gd name="T31" fmla="*/ 194 h 196"/>
                    <a:gd name="T32" fmla="*/ 153 w 155"/>
                    <a:gd name="T33" fmla="*/ 175 h 196"/>
                    <a:gd name="T34" fmla="*/ 155 w 155"/>
                    <a:gd name="T35" fmla="*/ 170 h 196"/>
                    <a:gd name="T36" fmla="*/ 155 w 155"/>
                    <a:gd name="T37" fmla="*/ 35 h 196"/>
                    <a:gd name="T38" fmla="*/ 153 w 155"/>
                    <a:gd name="T39" fmla="*/ 31 h 196"/>
                    <a:gd name="T40" fmla="*/ 129 w 155"/>
                    <a:gd name="T41" fmla="*/ 180 h 196"/>
                    <a:gd name="T42" fmla="*/ 108 w 155"/>
                    <a:gd name="T43" fmla="*/ 159 h 196"/>
                    <a:gd name="T44" fmla="*/ 99 w 155"/>
                    <a:gd name="T45" fmla="*/ 159 h 196"/>
                    <a:gd name="T46" fmla="*/ 77 w 155"/>
                    <a:gd name="T47" fmla="*/ 180 h 196"/>
                    <a:gd name="T48" fmla="*/ 56 w 155"/>
                    <a:gd name="T49" fmla="*/ 159 h 196"/>
                    <a:gd name="T50" fmla="*/ 52 w 155"/>
                    <a:gd name="T51" fmla="*/ 157 h 196"/>
                    <a:gd name="T52" fmla="*/ 47 w 155"/>
                    <a:gd name="T53" fmla="*/ 159 h 196"/>
                    <a:gd name="T54" fmla="*/ 26 w 155"/>
                    <a:gd name="T55" fmla="*/ 179 h 196"/>
                    <a:gd name="T56" fmla="*/ 13 w 155"/>
                    <a:gd name="T57" fmla="*/ 166 h 196"/>
                    <a:gd name="T58" fmla="*/ 13 w 155"/>
                    <a:gd name="T59" fmla="*/ 14 h 196"/>
                    <a:gd name="T60" fmla="*/ 116 w 155"/>
                    <a:gd name="T61" fmla="*/ 14 h 196"/>
                    <a:gd name="T62" fmla="*/ 116 w 155"/>
                    <a:gd name="T63" fmla="*/ 35 h 196"/>
                    <a:gd name="T64" fmla="*/ 120 w 155"/>
                    <a:gd name="T65" fmla="*/ 39 h 196"/>
                    <a:gd name="T66" fmla="*/ 142 w 155"/>
                    <a:gd name="T67" fmla="*/ 39 h 196"/>
                    <a:gd name="T68" fmla="*/ 142 w 155"/>
                    <a:gd name="T69" fmla="*/ 168 h 196"/>
                    <a:gd name="T70" fmla="*/ 129 w 155"/>
                    <a:gd name="T71" fmla="*/ 18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5" h="196">
                      <a:moveTo>
                        <a:pt x="153" y="31"/>
                      </a:moveTo>
                      <a:cubicBezTo>
                        <a:pt x="125" y="2"/>
                        <a:pt x="125" y="2"/>
                        <a:pt x="125" y="2"/>
                      </a:cubicBezTo>
                      <a:cubicBezTo>
                        <a:pt x="123" y="1"/>
                        <a:pt x="122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71"/>
                        <a:pt x="0" y="172"/>
                        <a:pt x="2" y="174"/>
                      </a:cubicBezTo>
                      <a:cubicBezTo>
                        <a:pt x="22" y="193"/>
                        <a:pt x="22" y="193"/>
                        <a:pt x="22" y="193"/>
                      </a:cubicBezTo>
                      <a:cubicBezTo>
                        <a:pt x="24" y="196"/>
                        <a:pt x="28" y="196"/>
                        <a:pt x="31" y="193"/>
                      </a:cubicBezTo>
                      <a:cubicBezTo>
                        <a:pt x="52" y="173"/>
                        <a:pt x="52" y="173"/>
                        <a:pt x="52" y="173"/>
                      </a:cubicBezTo>
                      <a:cubicBezTo>
                        <a:pt x="73" y="194"/>
                        <a:pt x="73" y="194"/>
                        <a:pt x="73" y="194"/>
                      </a:cubicBezTo>
                      <a:cubicBezTo>
                        <a:pt x="75" y="196"/>
                        <a:pt x="80" y="196"/>
                        <a:pt x="82" y="194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125" y="194"/>
                        <a:pt x="125" y="194"/>
                        <a:pt x="125" y="194"/>
                      </a:cubicBezTo>
                      <a:cubicBezTo>
                        <a:pt x="126" y="195"/>
                        <a:pt x="128" y="196"/>
                        <a:pt x="129" y="196"/>
                      </a:cubicBezTo>
                      <a:cubicBezTo>
                        <a:pt x="131" y="196"/>
                        <a:pt x="133" y="195"/>
                        <a:pt x="134" y="194"/>
                      </a:cubicBezTo>
                      <a:cubicBezTo>
                        <a:pt x="153" y="175"/>
                        <a:pt x="153" y="175"/>
                        <a:pt x="153" y="175"/>
                      </a:cubicBezTo>
                      <a:cubicBezTo>
                        <a:pt x="154" y="174"/>
                        <a:pt x="155" y="172"/>
                        <a:pt x="155" y="17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5" y="32"/>
                        <a:pt x="153" y="31"/>
                      </a:cubicBezTo>
                      <a:close/>
                      <a:moveTo>
                        <a:pt x="129" y="180"/>
                      </a:moveTo>
                      <a:cubicBezTo>
                        <a:pt x="108" y="159"/>
                        <a:pt x="108" y="159"/>
                        <a:pt x="108" y="159"/>
                      </a:cubicBezTo>
                      <a:cubicBezTo>
                        <a:pt x="105" y="157"/>
                        <a:pt x="101" y="157"/>
                        <a:pt x="99" y="159"/>
                      </a:cubicBezTo>
                      <a:cubicBezTo>
                        <a:pt x="77" y="180"/>
                        <a:pt x="77" y="180"/>
                        <a:pt x="77" y="180"/>
                      </a:cubicBezTo>
                      <a:cubicBezTo>
                        <a:pt x="56" y="159"/>
                        <a:pt x="56" y="159"/>
                        <a:pt x="56" y="159"/>
                      </a:cubicBezTo>
                      <a:cubicBezTo>
                        <a:pt x="55" y="158"/>
                        <a:pt x="53" y="157"/>
                        <a:pt x="52" y="157"/>
                      </a:cubicBezTo>
                      <a:cubicBezTo>
                        <a:pt x="50" y="157"/>
                        <a:pt x="48" y="158"/>
                        <a:pt x="47" y="159"/>
                      </a:cubicBezTo>
                      <a:cubicBezTo>
                        <a:pt x="26" y="179"/>
                        <a:pt x="26" y="179"/>
                        <a:pt x="26" y="179"/>
                      </a:cubicBezTo>
                      <a:cubicBezTo>
                        <a:pt x="13" y="166"/>
                        <a:pt x="13" y="166"/>
                        <a:pt x="13" y="166"/>
                      </a:cubicBez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68"/>
                        <a:pt x="142" y="168"/>
                        <a:pt x="142" y="168"/>
                      </a:cubicBezTo>
                      <a:lnTo>
                        <a:pt x="129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4" name="组合 13"/>
            <p:cNvGrpSpPr/>
            <p:nvPr/>
          </p:nvGrpSpPr>
          <p:grpSpPr>
            <a:xfrm>
              <a:off x="5452593" y="876860"/>
              <a:ext cx="1271434" cy="1271434"/>
              <a:chOff x="5147792" y="1881950"/>
              <a:chExt cx="1007417" cy="1007417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5147792" y="1881950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rgbClr val="006E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cs typeface="+mn-ea"/>
                  <a:sym typeface="+mn-lt"/>
                </a:endParaRPr>
              </a:p>
            </p:txBody>
          </p:sp>
          <p:grpSp>
            <p:nvGrpSpPr>
              <p:cNvPr id="23" name="Group 19"/>
              <p:cNvGrpSpPr>
                <a:grpSpLocks noChangeAspect="1"/>
              </p:cNvGrpSpPr>
              <p:nvPr/>
            </p:nvGrpSpPr>
            <p:grpSpPr bwMode="auto">
              <a:xfrm>
                <a:off x="5388004" y="2104695"/>
                <a:ext cx="532201" cy="524391"/>
                <a:chOff x="3869" y="1065"/>
                <a:chExt cx="477" cy="470"/>
              </a:xfrm>
              <a:solidFill>
                <a:schemeClr val="bg1"/>
              </a:solidFill>
            </p:grpSpPr>
            <p:sp>
              <p:nvSpPr>
                <p:cNvPr id="24" name="Freeform 20"/>
                <p:cNvSpPr/>
                <p:nvPr/>
              </p:nvSpPr>
              <p:spPr bwMode="auto">
                <a:xfrm>
                  <a:off x="3936" y="1411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2"/>
                        <a:pt x="0" y="3"/>
                      </a:cubicBezTo>
                      <a:cubicBezTo>
                        <a:pt x="0" y="5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5"/>
                        <a:pt x="88" y="3"/>
                      </a:cubicBezTo>
                      <a:cubicBezTo>
                        <a:pt x="88" y="2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Freeform 21"/>
                <p:cNvSpPr/>
                <p:nvPr/>
              </p:nvSpPr>
              <p:spPr bwMode="auto">
                <a:xfrm>
                  <a:off x="3936" y="1358"/>
                  <a:ext cx="211" cy="12"/>
                </a:xfrm>
                <a:custGeom>
                  <a:avLst/>
                  <a:gdLst>
                    <a:gd name="T0" fmla="*/ 86 w 88"/>
                    <a:gd name="T1" fmla="*/ 0 h 5"/>
                    <a:gd name="T2" fmla="*/ 3 w 88"/>
                    <a:gd name="T3" fmla="*/ 0 h 5"/>
                    <a:gd name="T4" fmla="*/ 0 w 88"/>
                    <a:gd name="T5" fmla="*/ 3 h 5"/>
                    <a:gd name="T6" fmla="*/ 3 w 88"/>
                    <a:gd name="T7" fmla="*/ 5 h 5"/>
                    <a:gd name="T8" fmla="*/ 86 w 88"/>
                    <a:gd name="T9" fmla="*/ 5 h 5"/>
                    <a:gd name="T10" fmla="*/ 88 w 88"/>
                    <a:gd name="T11" fmla="*/ 3 h 5"/>
                    <a:gd name="T12" fmla="*/ 86 w 88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5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6" y="5"/>
                        <a:pt x="86" y="5"/>
                        <a:pt x="86" y="5"/>
                      </a:cubicBezTo>
                      <a:cubicBezTo>
                        <a:pt x="87" y="5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Freeform 22"/>
                <p:cNvSpPr/>
                <p:nvPr/>
              </p:nvSpPr>
              <p:spPr bwMode="auto">
                <a:xfrm>
                  <a:off x="3936" y="1303"/>
                  <a:ext cx="211" cy="14"/>
                </a:xfrm>
                <a:custGeom>
                  <a:avLst/>
                  <a:gdLst>
                    <a:gd name="T0" fmla="*/ 86 w 88"/>
                    <a:gd name="T1" fmla="*/ 0 h 6"/>
                    <a:gd name="T2" fmla="*/ 3 w 88"/>
                    <a:gd name="T3" fmla="*/ 0 h 6"/>
                    <a:gd name="T4" fmla="*/ 0 w 88"/>
                    <a:gd name="T5" fmla="*/ 3 h 6"/>
                    <a:gd name="T6" fmla="*/ 3 w 88"/>
                    <a:gd name="T7" fmla="*/ 6 h 6"/>
                    <a:gd name="T8" fmla="*/ 86 w 88"/>
                    <a:gd name="T9" fmla="*/ 6 h 6"/>
                    <a:gd name="T10" fmla="*/ 88 w 88"/>
                    <a:gd name="T11" fmla="*/ 3 h 6"/>
                    <a:gd name="T12" fmla="*/ 86 w 88"/>
                    <a:gd name="T13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8" h="6">
                      <a:moveTo>
                        <a:pt x="86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ubicBezTo>
                        <a:pt x="86" y="6"/>
                        <a:pt x="86" y="6"/>
                        <a:pt x="86" y="6"/>
                      </a:cubicBezTo>
                      <a:cubicBezTo>
                        <a:pt x="87" y="6"/>
                        <a:pt x="88" y="4"/>
                        <a:pt x="88" y="3"/>
                      </a:cubicBezTo>
                      <a:cubicBezTo>
                        <a:pt x="88" y="1"/>
                        <a:pt x="87" y="0"/>
                        <a:pt x="8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Freeform 23"/>
                <p:cNvSpPr/>
                <p:nvPr/>
              </p:nvSpPr>
              <p:spPr bwMode="auto">
                <a:xfrm>
                  <a:off x="3936" y="1250"/>
                  <a:ext cx="103" cy="14"/>
                </a:xfrm>
                <a:custGeom>
                  <a:avLst/>
                  <a:gdLst>
                    <a:gd name="T0" fmla="*/ 3 w 43"/>
                    <a:gd name="T1" fmla="*/ 6 h 6"/>
                    <a:gd name="T2" fmla="*/ 41 w 43"/>
                    <a:gd name="T3" fmla="*/ 6 h 6"/>
                    <a:gd name="T4" fmla="*/ 43 w 43"/>
                    <a:gd name="T5" fmla="*/ 3 h 6"/>
                    <a:gd name="T6" fmla="*/ 41 w 43"/>
                    <a:gd name="T7" fmla="*/ 0 h 6"/>
                    <a:gd name="T8" fmla="*/ 3 w 43"/>
                    <a:gd name="T9" fmla="*/ 0 h 6"/>
                    <a:gd name="T10" fmla="*/ 0 w 43"/>
                    <a:gd name="T11" fmla="*/ 3 h 6"/>
                    <a:gd name="T12" fmla="*/ 3 w 43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3" h="6">
                      <a:moveTo>
                        <a:pt x="3" y="6"/>
                      </a:moveTo>
                      <a:cubicBezTo>
                        <a:pt x="41" y="6"/>
                        <a:pt x="41" y="6"/>
                        <a:pt x="41" y="6"/>
                      </a:cubicBezTo>
                      <a:cubicBezTo>
                        <a:pt x="42" y="6"/>
                        <a:pt x="43" y="4"/>
                        <a:pt x="43" y="3"/>
                      </a:cubicBezTo>
                      <a:cubicBezTo>
                        <a:pt x="43" y="1"/>
                        <a:pt x="42" y="0"/>
                        <a:pt x="4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3"/>
                      </a:cubicBezTo>
                      <a:cubicBezTo>
                        <a:pt x="0" y="4"/>
                        <a:pt x="1" y="6"/>
                        <a:pt x="3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 24"/>
                <p:cNvSpPr>
                  <a:spLocks noEditPoints="1"/>
                </p:cNvSpPr>
                <p:nvPr/>
              </p:nvSpPr>
              <p:spPr bwMode="auto">
                <a:xfrm>
                  <a:off x="3869" y="1065"/>
                  <a:ext cx="345" cy="470"/>
                </a:xfrm>
                <a:custGeom>
                  <a:avLst/>
                  <a:gdLst>
                    <a:gd name="T0" fmla="*/ 116 w 144"/>
                    <a:gd name="T1" fmla="*/ 2 h 196"/>
                    <a:gd name="T2" fmla="*/ 111 w 144"/>
                    <a:gd name="T3" fmla="*/ 0 h 196"/>
                    <a:gd name="T4" fmla="*/ 7 w 144"/>
                    <a:gd name="T5" fmla="*/ 0 h 196"/>
                    <a:gd name="T6" fmla="*/ 0 w 144"/>
                    <a:gd name="T7" fmla="*/ 7 h 196"/>
                    <a:gd name="T8" fmla="*/ 0 w 144"/>
                    <a:gd name="T9" fmla="*/ 189 h 196"/>
                    <a:gd name="T10" fmla="*/ 7 w 144"/>
                    <a:gd name="T11" fmla="*/ 196 h 196"/>
                    <a:gd name="T12" fmla="*/ 138 w 144"/>
                    <a:gd name="T13" fmla="*/ 196 h 196"/>
                    <a:gd name="T14" fmla="*/ 144 w 144"/>
                    <a:gd name="T15" fmla="*/ 189 h 196"/>
                    <a:gd name="T16" fmla="*/ 144 w 144"/>
                    <a:gd name="T17" fmla="*/ 33 h 196"/>
                    <a:gd name="T18" fmla="*/ 142 w 144"/>
                    <a:gd name="T19" fmla="*/ 28 h 196"/>
                    <a:gd name="T20" fmla="*/ 116 w 144"/>
                    <a:gd name="T21" fmla="*/ 2 h 196"/>
                    <a:gd name="T22" fmla="*/ 13 w 144"/>
                    <a:gd name="T23" fmla="*/ 182 h 196"/>
                    <a:gd name="T24" fmla="*/ 13 w 144"/>
                    <a:gd name="T25" fmla="*/ 13 h 196"/>
                    <a:gd name="T26" fmla="*/ 104 w 144"/>
                    <a:gd name="T27" fmla="*/ 13 h 196"/>
                    <a:gd name="T28" fmla="*/ 104 w 144"/>
                    <a:gd name="T29" fmla="*/ 36 h 196"/>
                    <a:gd name="T30" fmla="*/ 108 w 144"/>
                    <a:gd name="T31" fmla="*/ 40 h 196"/>
                    <a:gd name="T32" fmla="*/ 131 w 144"/>
                    <a:gd name="T33" fmla="*/ 40 h 196"/>
                    <a:gd name="T34" fmla="*/ 131 w 144"/>
                    <a:gd name="T35" fmla="*/ 182 h 196"/>
                    <a:gd name="T36" fmla="*/ 13 w 144"/>
                    <a:gd name="T37" fmla="*/ 182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44" h="196">
                      <a:moveTo>
                        <a:pt x="116" y="2"/>
                      </a:moveTo>
                      <a:cubicBezTo>
                        <a:pt x="115" y="1"/>
                        <a:pt x="113" y="0"/>
                        <a:pt x="111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89"/>
                        <a:pt x="0" y="189"/>
                        <a:pt x="0" y="189"/>
                      </a:cubicBezTo>
                      <a:cubicBezTo>
                        <a:pt x="0" y="193"/>
                        <a:pt x="3" y="196"/>
                        <a:pt x="7" y="196"/>
                      </a:cubicBezTo>
                      <a:cubicBezTo>
                        <a:pt x="138" y="196"/>
                        <a:pt x="138" y="196"/>
                        <a:pt x="138" y="196"/>
                      </a:cubicBezTo>
                      <a:cubicBezTo>
                        <a:pt x="141" y="196"/>
                        <a:pt x="144" y="193"/>
                        <a:pt x="144" y="189"/>
                      </a:cubicBezTo>
                      <a:cubicBezTo>
                        <a:pt x="144" y="33"/>
                        <a:pt x="144" y="33"/>
                        <a:pt x="144" y="33"/>
                      </a:cubicBezTo>
                      <a:cubicBezTo>
                        <a:pt x="144" y="31"/>
                        <a:pt x="144" y="29"/>
                        <a:pt x="142" y="28"/>
                      </a:cubicBezTo>
                      <a:lnTo>
                        <a:pt x="116" y="2"/>
                      </a:lnTo>
                      <a:close/>
                      <a:moveTo>
                        <a:pt x="13" y="182"/>
                      </a:moveTo>
                      <a:cubicBezTo>
                        <a:pt x="13" y="13"/>
                        <a:pt x="13" y="13"/>
                        <a:pt x="13" y="13"/>
                      </a:cubicBezTo>
                      <a:cubicBezTo>
                        <a:pt x="104" y="13"/>
                        <a:pt x="104" y="13"/>
                        <a:pt x="104" y="13"/>
                      </a:cubicBezTo>
                      <a:cubicBezTo>
                        <a:pt x="104" y="36"/>
                        <a:pt x="104" y="36"/>
                        <a:pt x="104" y="36"/>
                      </a:cubicBezTo>
                      <a:cubicBezTo>
                        <a:pt x="104" y="38"/>
                        <a:pt x="106" y="40"/>
                        <a:pt x="108" y="40"/>
                      </a:cubicBezTo>
                      <a:cubicBezTo>
                        <a:pt x="131" y="40"/>
                        <a:pt x="131" y="40"/>
                        <a:pt x="131" y="40"/>
                      </a:cubicBezTo>
                      <a:cubicBezTo>
                        <a:pt x="131" y="182"/>
                        <a:pt x="131" y="182"/>
                        <a:pt x="131" y="182"/>
                      </a:cubicBezTo>
                      <a:lnTo>
                        <a:pt x="13" y="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 25"/>
                <p:cNvSpPr>
                  <a:spLocks noEditPoints="1"/>
                </p:cNvSpPr>
                <p:nvPr/>
              </p:nvSpPr>
              <p:spPr bwMode="auto">
                <a:xfrm>
                  <a:off x="4252" y="1087"/>
                  <a:ext cx="94" cy="444"/>
                </a:xfrm>
                <a:custGeom>
                  <a:avLst/>
                  <a:gdLst>
                    <a:gd name="T0" fmla="*/ 35 w 39"/>
                    <a:gd name="T1" fmla="*/ 0 h 185"/>
                    <a:gd name="T2" fmla="*/ 4 w 39"/>
                    <a:gd name="T3" fmla="*/ 0 h 185"/>
                    <a:gd name="T4" fmla="*/ 0 w 39"/>
                    <a:gd name="T5" fmla="*/ 4 h 185"/>
                    <a:gd name="T6" fmla="*/ 0 w 39"/>
                    <a:gd name="T7" fmla="*/ 144 h 185"/>
                    <a:gd name="T8" fmla="*/ 0 w 39"/>
                    <a:gd name="T9" fmla="*/ 146 h 185"/>
                    <a:gd name="T10" fmla="*/ 16 w 39"/>
                    <a:gd name="T11" fmla="*/ 182 h 185"/>
                    <a:gd name="T12" fmla="*/ 20 w 39"/>
                    <a:gd name="T13" fmla="*/ 185 h 185"/>
                    <a:gd name="T14" fmla="*/ 23 w 39"/>
                    <a:gd name="T15" fmla="*/ 182 h 185"/>
                    <a:gd name="T16" fmla="*/ 39 w 39"/>
                    <a:gd name="T17" fmla="*/ 146 h 185"/>
                    <a:gd name="T18" fmla="*/ 39 w 39"/>
                    <a:gd name="T19" fmla="*/ 144 h 185"/>
                    <a:gd name="T20" fmla="*/ 39 w 39"/>
                    <a:gd name="T21" fmla="*/ 4 h 185"/>
                    <a:gd name="T22" fmla="*/ 35 w 39"/>
                    <a:gd name="T23" fmla="*/ 0 h 185"/>
                    <a:gd name="T24" fmla="*/ 31 w 39"/>
                    <a:gd name="T25" fmla="*/ 143 h 185"/>
                    <a:gd name="T26" fmla="*/ 25 w 39"/>
                    <a:gd name="T27" fmla="*/ 157 h 185"/>
                    <a:gd name="T28" fmla="*/ 14 w 39"/>
                    <a:gd name="T29" fmla="*/ 157 h 185"/>
                    <a:gd name="T30" fmla="*/ 8 w 39"/>
                    <a:gd name="T31" fmla="*/ 143 h 185"/>
                    <a:gd name="T32" fmla="*/ 8 w 39"/>
                    <a:gd name="T33" fmla="*/ 8 h 185"/>
                    <a:gd name="T34" fmla="*/ 18 w 39"/>
                    <a:gd name="T35" fmla="*/ 8 h 185"/>
                    <a:gd name="T36" fmla="*/ 18 w 39"/>
                    <a:gd name="T37" fmla="*/ 8 h 185"/>
                    <a:gd name="T38" fmla="*/ 18 w 39"/>
                    <a:gd name="T39" fmla="*/ 137 h 185"/>
                    <a:gd name="T40" fmla="*/ 21 w 39"/>
                    <a:gd name="T41" fmla="*/ 139 h 185"/>
                    <a:gd name="T42" fmla="*/ 24 w 39"/>
                    <a:gd name="T43" fmla="*/ 137 h 185"/>
                    <a:gd name="T44" fmla="*/ 24 w 39"/>
                    <a:gd name="T45" fmla="*/ 8 h 185"/>
                    <a:gd name="T46" fmla="*/ 24 w 39"/>
                    <a:gd name="T47" fmla="*/ 8 h 185"/>
                    <a:gd name="T48" fmla="*/ 31 w 39"/>
                    <a:gd name="T49" fmla="*/ 8 h 185"/>
                    <a:gd name="T50" fmla="*/ 31 w 39"/>
                    <a:gd name="T51" fmla="*/ 143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9" h="185">
                      <a:moveTo>
                        <a:pt x="35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1"/>
                        <a:pt x="0" y="4"/>
                      </a:cubicBezTo>
                      <a:cubicBezTo>
                        <a:pt x="0" y="144"/>
                        <a:pt x="0" y="144"/>
                        <a:pt x="0" y="144"/>
                      </a:cubicBezTo>
                      <a:cubicBezTo>
                        <a:pt x="0" y="145"/>
                        <a:pt x="0" y="145"/>
                        <a:pt x="0" y="146"/>
                      </a:cubicBezTo>
                      <a:cubicBezTo>
                        <a:pt x="16" y="182"/>
                        <a:pt x="16" y="182"/>
                        <a:pt x="16" y="182"/>
                      </a:cubicBezTo>
                      <a:cubicBezTo>
                        <a:pt x="17" y="184"/>
                        <a:pt x="18" y="185"/>
                        <a:pt x="20" y="185"/>
                      </a:cubicBezTo>
                      <a:cubicBezTo>
                        <a:pt x="21" y="185"/>
                        <a:pt x="23" y="184"/>
                        <a:pt x="23" y="182"/>
                      </a:cubicBezTo>
                      <a:cubicBezTo>
                        <a:pt x="39" y="146"/>
                        <a:pt x="39" y="146"/>
                        <a:pt x="39" y="146"/>
                      </a:cubicBezTo>
                      <a:cubicBezTo>
                        <a:pt x="39" y="145"/>
                        <a:pt x="39" y="145"/>
                        <a:pt x="39" y="144"/>
                      </a:cubicBezTo>
                      <a:cubicBezTo>
                        <a:pt x="39" y="4"/>
                        <a:pt x="39" y="4"/>
                        <a:pt x="39" y="4"/>
                      </a:cubicBezTo>
                      <a:cubicBezTo>
                        <a:pt x="39" y="1"/>
                        <a:pt x="37" y="0"/>
                        <a:pt x="35" y="0"/>
                      </a:cubicBezTo>
                      <a:close/>
                      <a:moveTo>
                        <a:pt x="31" y="143"/>
                      </a:moveTo>
                      <a:cubicBezTo>
                        <a:pt x="25" y="157"/>
                        <a:pt x="25" y="157"/>
                        <a:pt x="25" y="157"/>
                      </a:cubicBezTo>
                      <a:cubicBezTo>
                        <a:pt x="14" y="157"/>
                        <a:pt x="14" y="157"/>
                        <a:pt x="14" y="157"/>
                      </a:cubicBezTo>
                      <a:cubicBezTo>
                        <a:pt x="8" y="143"/>
                        <a:pt x="8" y="143"/>
                        <a:pt x="8" y="143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137"/>
                        <a:pt x="18" y="137"/>
                        <a:pt x="18" y="137"/>
                      </a:cubicBezTo>
                      <a:cubicBezTo>
                        <a:pt x="18" y="138"/>
                        <a:pt x="19" y="139"/>
                        <a:pt x="21" y="139"/>
                      </a:cubicBezTo>
                      <a:cubicBezTo>
                        <a:pt x="22" y="139"/>
                        <a:pt x="24" y="138"/>
                        <a:pt x="24" y="137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lnTo>
                        <a:pt x="31" y="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5" name="组合 14"/>
            <p:cNvGrpSpPr/>
            <p:nvPr/>
          </p:nvGrpSpPr>
          <p:grpSpPr>
            <a:xfrm>
              <a:off x="7379080" y="2803349"/>
              <a:ext cx="1271434" cy="1271434"/>
              <a:chOff x="6674239" y="3408398"/>
              <a:chExt cx="1007417" cy="1007417"/>
            </a:xfrm>
          </p:grpSpPr>
          <p:sp>
            <p:nvSpPr>
              <p:cNvPr id="16" name="任意多边形 15"/>
              <p:cNvSpPr/>
              <p:nvPr/>
            </p:nvSpPr>
            <p:spPr>
              <a:xfrm>
                <a:off x="6674239" y="3408398"/>
                <a:ext cx="1007417" cy="1007417"/>
              </a:xfrm>
              <a:custGeom>
                <a:avLst/>
                <a:gdLst>
                  <a:gd name="connsiteX0" fmla="*/ 0 w 1007417"/>
                  <a:gd name="connsiteY0" fmla="*/ 503709 h 1007417"/>
                  <a:gd name="connsiteX1" fmla="*/ 503709 w 1007417"/>
                  <a:gd name="connsiteY1" fmla="*/ 0 h 1007417"/>
                  <a:gd name="connsiteX2" fmla="*/ 1007418 w 1007417"/>
                  <a:gd name="connsiteY2" fmla="*/ 503709 h 1007417"/>
                  <a:gd name="connsiteX3" fmla="*/ 503709 w 1007417"/>
                  <a:gd name="connsiteY3" fmla="*/ 1007418 h 1007417"/>
                  <a:gd name="connsiteX4" fmla="*/ 0 w 1007417"/>
                  <a:gd name="connsiteY4" fmla="*/ 503709 h 1007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7417" h="1007417">
                    <a:moveTo>
                      <a:pt x="0" y="503709"/>
                    </a:moveTo>
                    <a:cubicBezTo>
                      <a:pt x="0" y="225518"/>
                      <a:pt x="225518" y="0"/>
                      <a:pt x="503709" y="0"/>
                    </a:cubicBezTo>
                    <a:cubicBezTo>
                      <a:pt x="781900" y="0"/>
                      <a:pt x="1007418" y="225518"/>
                      <a:pt x="1007418" y="503709"/>
                    </a:cubicBezTo>
                    <a:cubicBezTo>
                      <a:pt x="1007418" y="781900"/>
                      <a:pt x="781900" y="1007418"/>
                      <a:pt x="503709" y="1007418"/>
                    </a:cubicBezTo>
                    <a:cubicBezTo>
                      <a:pt x="225518" y="1007418"/>
                      <a:pt x="0" y="781900"/>
                      <a:pt x="0" y="503709"/>
                    </a:cubicBezTo>
                    <a:close/>
                  </a:path>
                </a:pathLst>
              </a:custGeom>
              <a:solidFill>
                <a:srgbClr val="006E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="1">
                  <a:cs typeface="+mn-ea"/>
                  <a:sym typeface="+mn-lt"/>
                </a:endParaRPr>
              </a:p>
            </p:txBody>
          </p:sp>
          <p:grpSp>
            <p:nvGrpSpPr>
              <p:cNvPr id="17" name="Group 28"/>
              <p:cNvGrpSpPr>
                <a:grpSpLocks noChangeAspect="1"/>
              </p:cNvGrpSpPr>
              <p:nvPr/>
            </p:nvGrpSpPr>
            <p:grpSpPr bwMode="auto">
              <a:xfrm>
                <a:off x="6969306" y="3649352"/>
                <a:ext cx="417282" cy="525508"/>
                <a:chOff x="4401" y="2266"/>
                <a:chExt cx="374" cy="471"/>
              </a:xfrm>
              <a:solidFill>
                <a:schemeClr val="bg1"/>
              </a:solidFill>
            </p:grpSpPr>
            <p:sp>
              <p:nvSpPr>
                <p:cNvPr id="18" name="Freeform 29"/>
                <p:cNvSpPr/>
                <p:nvPr/>
              </p:nvSpPr>
              <p:spPr bwMode="auto">
                <a:xfrm>
                  <a:off x="4538" y="2390"/>
                  <a:ext cx="85" cy="108"/>
                </a:xfrm>
                <a:custGeom>
                  <a:avLst/>
                  <a:gdLst>
                    <a:gd name="T0" fmla="*/ 0 w 35"/>
                    <a:gd name="T1" fmla="*/ 26 h 45"/>
                    <a:gd name="T2" fmla="*/ 3 w 35"/>
                    <a:gd name="T3" fmla="*/ 29 h 45"/>
                    <a:gd name="T4" fmla="*/ 3 w 35"/>
                    <a:gd name="T5" fmla="*/ 29 h 45"/>
                    <a:gd name="T6" fmla="*/ 17 w 35"/>
                    <a:gd name="T7" fmla="*/ 45 h 45"/>
                    <a:gd name="T8" fmla="*/ 32 w 35"/>
                    <a:gd name="T9" fmla="*/ 29 h 45"/>
                    <a:gd name="T10" fmla="*/ 32 w 35"/>
                    <a:gd name="T11" fmla="*/ 29 h 45"/>
                    <a:gd name="T12" fmla="*/ 35 w 35"/>
                    <a:gd name="T13" fmla="*/ 26 h 45"/>
                    <a:gd name="T14" fmla="*/ 33 w 35"/>
                    <a:gd name="T15" fmla="*/ 23 h 45"/>
                    <a:gd name="T16" fmla="*/ 34 w 35"/>
                    <a:gd name="T17" fmla="*/ 17 h 45"/>
                    <a:gd name="T18" fmla="*/ 17 w 35"/>
                    <a:gd name="T19" fmla="*/ 0 h 45"/>
                    <a:gd name="T20" fmla="*/ 1 w 35"/>
                    <a:gd name="T21" fmla="*/ 17 h 45"/>
                    <a:gd name="T22" fmla="*/ 2 w 35"/>
                    <a:gd name="T23" fmla="*/ 23 h 45"/>
                    <a:gd name="T24" fmla="*/ 0 w 35"/>
                    <a:gd name="T25" fmla="*/ 26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5" h="45">
                      <a:moveTo>
                        <a:pt x="0" y="26"/>
                      </a:moveTo>
                      <a:cubicBezTo>
                        <a:pt x="0" y="28"/>
                        <a:pt x="1" y="29"/>
                        <a:pt x="3" y="29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37"/>
                        <a:pt x="10" y="45"/>
                        <a:pt x="17" y="45"/>
                      </a:cubicBezTo>
                      <a:cubicBezTo>
                        <a:pt x="25" y="45"/>
                        <a:pt x="31" y="37"/>
                        <a:pt x="32" y="29"/>
                      </a:cubicBezTo>
                      <a:cubicBezTo>
                        <a:pt x="32" y="29"/>
                        <a:pt x="32" y="29"/>
                        <a:pt x="32" y="29"/>
                      </a:cubicBezTo>
                      <a:cubicBezTo>
                        <a:pt x="33" y="29"/>
                        <a:pt x="35" y="28"/>
                        <a:pt x="35" y="26"/>
                      </a:cubicBezTo>
                      <a:cubicBezTo>
                        <a:pt x="35" y="25"/>
                        <a:pt x="34" y="24"/>
                        <a:pt x="33" y="23"/>
                      </a:cubicBezTo>
                      <a:cubicBezTo>
                        <a:pt x="34" y="21"/>
                        <a:pt x="34" y="19"/>
                        <a:pt x="34" y="17"/>
                      </a:cubicBezTo>
                      <a:cubicBezTo>
                        <a:pt x="34" y="8"/>
                        <a:pt x="26" y="0"/>
                        <a:pt x="17" y="0"/>
                      </a:cubicBezTo>
                      <a:cubicBezTo>
                        <a:pt x="8" y="0"/>
                        <a:pt x="1" y="8"/>
                        <a:pt x="1" y="17"/>
                      </a:cubicBezTo>
                      <a:cubicBezTo>
                        <a:pt x="1" y="19"/>
                        <a:pt x="1" y="21"/>
                        <a:pt x="2" y="23"/>
                      </a:cubicBezTo>
                      <a:cubicBezTo>
                        <a:pt x="1" y="24"/>
                        <a:pt x="0" y="25"/>
                        <a:pt x="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Freeform 30"/>
                <p:cNvSpPr/>
                <p:nvPr/>
              </p:nvSpPr>
              <p:spPr bwMode="auto">
                <a:xfrm>
                  <a:off x="4490" y="2512"/>
                  <a:ext cx="178" cy="53"/>
                </a:xfrm>
                <a:custGeom>
                  <a:avLst/>
                  <a:gdLst>
                    <a:gd name="T0" fmla="*/ 2 w 74"/>
                    <a:gd name="T1" fmla="*/ 22 h 22"/>
                    <a:gd name="T2" fmla="*/ 73 w 74"/>
                    <a:gd name="T3" fmla="*/ 22 h 22"/>
                    <a:gd name="T4" fmla="*/ 74 w 74"/>
                    <a:gd name="T5" fmla="*/ 21 h 22"/>
                    <a:gd name="T6" fmla="*/ 74 w 74"/>
                    <a:gd name="T7" fmla="*/ 15 h 22"/>
                    <a:gd name="T8" fmla="*/ 74 w 74"/>
                    <a:gd name="T9" fmla="*/ 14 h 22"/>
                    <a:gd name="T10" fmla="*/ 50 w 74"/>
                    <a:gd name="T11" fmla="*/ 0 h 22"/>
                    <a:gd name="T12" fmla="*/ 49 w 74"/>
                    <a:gd name="T13" fmla="*/ 0 h 22"/>
                    <a:gd name="T14" fmla="*/ 48 w 74"/>
                    <a:gd name="T15" fmla="*/ 0 h 22"/>
                    <a:gd name="T16" fmla="*/ 47 w 74"/>
                    <a:gd name="T17" fmla="*/ 0 h 22"/>
                    <a:gd name="T18" fmla="*/ 37 w 74"/>
                    <a:gd name="T19" fmla="*/ 3 h 22"/>
                    <a:gd name="T20" fmla="*/ 27 w 74"/>
                    <a:gd name="T21" fmla="*/ 0 h 22"/>
                    <a:gd name="T22" fmla="*/ 26 w 74"/>
                    <a:gd name="T23" fmla="*/ 0 h 22"/>
                    <a:gd name="T24" fmla="*/ 26 w 74"/>
                    <a:gd name="T25" fmla="*/ 0 h 22"/>
                    <a:gd name="T26" fmla="*/ 25 w 74"/>
                    <a:gd name="T27" fmla="*/ 0 h 22"/>
                    <a:gd name="T28" fmla="*/ 1 w 74"/>
                    <a:gd name="T29" fmla="*/ 14 h 22"/>
                    <a:gd name="T30" fmla="*/ 0 w 74"/>
                    <a:gd name="T31" fmla="*/ 15 h 22"/>
                    <a:gd name="T32" fmla="*/ 0 w 74"/>
                    <a:gd name="T33" fmla="*/ 21 h 22"/>
                    <a:gd name="T34" fmla="*/ 2 w 74"/>
                    <a:gd name="T35" fmla="*/ 22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4" h="22">
                      <a:moveTo>
                        <a:pt x="2" y="22"/>
                      </a:moveTo>
                      <a:cubicBezTo>
                        <a:pt x="73" y="22"/>
                        <a:pt x="73" y="22"/>
                        <a:pt x="73" y="22"/>
                      </a:cubicBezTo>
                      <a:cubicBezTo>
                        <a:pt x="73" y="22"/>
                        <a:pt x="74" y="21"/>
                        <a:pt x="74" y="21"/>
                      </a:cubicBezTo>
                      <a:cubicBezTo>
                        <a:pt x="74" y="15"/>
                        <a:pt x="74" y="15"/>
                        <a:pt x="74" y="15"/>
                      </a:cubicBezTo>
                      <a:cubicBezTo>
                        <a:pt x="74" y="15"/>
                        <a:pt x="74" y="14"/>
                        <a:pt x="74" y="14"/>
                      </a:cubicBezTo>
                      <a:cubicBezTo>
                        <a:pt x="67" y="7"/>
                        <a:pt x="59" y="3"/>
                        <a:pt x="50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8" y="0"/>
                        <a:pt x="47" y="0"/>
                      </a:cubicBezTo>
                      <a:cubicBezTo>
                        <a:pt x="45" y="2"/>
                        <a:pt x="41" y="3"/>
                        <a:pt x="37" y="3"/>
                      </a:cubicBezTo>
                      <a:cubicBezTo>
                        <a:pt x="34" y="3"/>
                        <a:pt x="30" y="2"/>
                        <a:pt x="27" y="0"/>
                      </a:cubicBezTo>
                      <a:cubicBezTo>
                        <a:pt x="27" y="0"/>
                        <a:pt x="27" y="0"/>
                        <a:pt x="26" y="0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6" y="0"/>
                        <a:pt x="26" y="0"/>
                        <a:pt x="25" y="0"/>
                      </a:cubicBezTo>
                      <a:cubicBezTo>
                        <a:pt x="16" y="2"/>
                        <a:pt x="8" y="7"/>
                        <a:pt x="1" y="14"/>
                      </a:cubicBezTo>
                      <a:cubicBezTo>
                        <a:pt x="1" y="14"/>
                        <a:pt x="0" y="15"/>
                        <a:pt x="0" y="15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21"/>
                        <a:pt x="1" y="22"/>
                        <a:pt x="2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Freeform 31"/>
                <p:cNvSpPr/>
                <p:nvPr/>
              </p:nvSpPr>
              <p:spPr bwMode="auto">
                <a:xfrm>
                  <a:off x="4476" y="2613"/>
                  <a:ext cx="207" cy="12"/>
                </a:xfrm>
                <a:custGeom>
                  <a:avLst/>
                  <a:gdLst>
                    <a:gd name="T0" fmla="*/ 84 w 86"/>
                    <a:gd name="T1" fmla="*/ 0 h 5"/>
                    <a:gd name="T2" fmla="*/ 3 w 86"/>
                    <a:gd name="T3" fmla="*/ 0 h 5"/>
                    <a:gd name="T4" fmla="*/ 0 w 86"/>
                    <a:gd name="T5" fmla="*/ 2 h 5"/>
                    <a:gd name="T6" fmla="*/ 3 w 86"/>
                    <a:gd name="T7" fmla="*/ 5 h 5"/>
                    <a:gd name="T8" fmla="*/ 84 w 86"/>
                    <a:gd name="T9" fmla="*/ 5 h 5"/>
                    <a:gd name="T10" fmla="*/ 86 w 86"/>
                    <a:gd name="T11" fmla="*/ 2 h 5"/>
                    <a:gd name="T12" fmla="*/ 84 w 86"/>
                    <a:gd name="T13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6" h="5">
                      <a:moveTo>
                        <a:pt x="84" y="0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4"/>
                        <a:pt x="1" y="5"/>
                        <a:pt x="3" y="5"/>
                      </a:cubicBezTo>
                      <a:cubicBezTo>
                        <a:pt x="84" y="5"/>
                        <a:pt x="84" y="5"/>
                        <a:pt x="84" y="5"/>
                      </a:cubicBezTo>
                      <a:cubicBezTo>
                        <a:pt x="85" y="5"/>
                        <a:pt x="86" y="4"/>
                        <a:pt x="86" y="2"/>
                      </a:cubicBezTo>
                      <a:cubicBezTo>
                        <a:pt x="86" y="1"/>
                        <a:pt x="85" y="0"/>
                        <a:pt x="8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Freeform 32"/>
                <p:cNvSpPr>
                  <a:spLocks noEditPoints="1"/>
                </p:cNvSpPr>
                <p:nvPr/>
              </p:nvSpPr>
              <p:spPr bwMode="auto">
                <a:xfrm>
                  <a:off x="4401" y="2266"/>
                  <a:ext cx="374" cy="471"/>
                </a:xfrm>
                <a:custGeom>
                  <a:avLst/>
                  <a:gdLst>
                    <a:gd name="T0" fmla="*/ 153 w 155"/>
                    <a:gd name="T1" fmla="*/ 31 h 197"/>
                    <a:gd name="T2" fmla="*/ 124 w 155"/>
                    <a:gd name="T3" fmla="*/ 2 h 197"/>
                    <a:gd name="T4" fmla="*/ 120 w 155"/>
                    <a:gd name="T5" fmla="*/ 0 h 197"/>
                    <a:gd name="T6" fmla="*/ 6 w 155"/>
                    <a:gd name="T7" fmla="*/ 0 h 197"/>
                    <a:gd name="T8" fmla="*/ 0 w 155"/>
                    <a:gd name="T9" fmla="*/ 7 h 197"/>
                    <a:gd name="T10" fmla="*/ 0 w 155"/>
                    <a:gd name="T11" fmla="*/ 190 h 197"/>
                    <a:gd name="T12" fmla="*/ 6 w 155"/>
                    <a:gd name="T13" fmla="*/ 197 h 197"/>
                    <a:gd name="T14" fmla="*/ 148 w 155"/>
                    <a:gd name="T15" fmla="*/ 197 h 197"/>
                    <a:gd name="T16" fmla="*/ 155 w 155"/>
                    <a:gd name="T17" fmla="*/ 190 h 197"/>
                    <a:gd name="T18" fmla="*/ 155 w 155"/>
                    <a:gd name="T19" fmla="*/ 35 h 197"/>
                    <a:gd name="T20" fmla="*/ 153 w 155"/>
                    <a:gd name="T21" fmla="*/ 31 h 197"/>
                    <a:gd name="T22" fmla="*/ 13 w 155"/>
                    <a:gd name="T23" fmla="*/ 183 h 197"/>
                    <a:gd name="T24" fmla="*/ 13 w 155"/>
                    <a:gd name="T25" fmla="*/ 14 h 197"/>
                    <a:gd name="T26" fmla="*/ 116 w 155"/>
                    <a:gd name="T27" fmla="*/ 14 h 197"/>
                    <a:gd name="T28" fmla="*/ 116 w 155"/>
                    <a:gd name="T29" fmla="*/ 35 h 197"/>
                    <a:gd name="T30" fmla="*/ 120 w 155"/>
                    <a:gd name="T31" fmla="*/ 39 h 197"/>
                    <a:gd name="T32" fmla="*/ 142 w 155"/>
                    <a:gd name="T33" fmla="*/ 39 h 197"/>
                    <a:gd name="T34" fmla="*/ 142 w 155"/>
                    <a:gd name="T35" fmla="*/ 183 h 197"/>
                    <a:gd name="T36" fmla="*/ 13 w 155"/>
                    <a:gd name="T37" fmla="*/ 183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55" h="197">
                      <a:moveTo>
                        <a:pt x="153" y="31"/>
                      </a:moveTo>
                      <a:cubicBezTo>
                        <a:pt x="124" y="2"/>
                        <a:pt x="124" y="2"/>
                        <a:pt x="124" y="2"/>
                      </a:cubicBezTo>
                      <a:cubicBezTo>
                        <a:pt x="123" y="1"/>
                        <a:pt x="121" y="0"/>
                        <a:pt x="120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3" y="0"/>
                        <a:pt x="0" y="3"/>
                        <a:pt x="0" y="7"/>
                      </a:cubicBezTo>
                      <a:cubicBezTo>
                        <a:pt x="0" y="190"/>
                        <a:pt x="0" y="190"/>
                        <a:pt x="0" y="190"/>
                      </a:cubicBezTo>
                      <a:cubicBezTo>
                        <a:pt x="0" y="194"/>
                        <a:pt x="3" y="197"/>
                        <a:pt x="6" y="197"/>
                      </a:cubicBezTo>
                      <a:cubicBezTo>
                        <a:pt x="148" y="197"/>
                        <a:pt x="148" y="197"/>
                        <a:pt x="148" y="197"/>
                      </a:cubicBezTo>
                      <a:cubicBezTo>
                        <a:pt x="152" y="197"/>
                        <a:pt x="155" y="194"/>
                        <a:pt x="155" y="190"/>
                      </a:cubicBezTo>
                      <a:cubicBezTo>
                        <a:pt x="155" y="35"/>
                        <a:pt x="155" y="35"/>
                        <a:pt x="155" y="35"/>
                      </a:cubicBezTo>
                      <a:cubicBezTo>
                        <a:pt x="155" y="34"/>
                        <a:pt x="154" y="32"/>
                        <a:pt x="153" y="31"/>
                      </a:cubicBezTo>
                      <a:close/>
                      <a:moveTo>
                        <a:pt x="13" y="183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16" y="14"/>
                        <a:pt x="116" y="14"/>
                        <a:pt x="116" y="14"/>
                      </a:cubicBezTo>
                      <a:cubicBezTo>
                        <a:pt x="116" y="35"/>
                        <a:pt x="116" y="35"/>
                        <a:pt x="116" y="35"/>
                      </a:cubicBezTo>
                      <a:cubicBezTo>
                        <a:pt x="116" y="38"/>
                        <a:pt x="118" y="39"/>
                        <a:pt x="120" y="39"/>
                      </a:cubicBezTo>
                      <a:cubicBezTo>
                        <a:pt x="142" y="39"/>
                        <a:pt x="142" y="39"/>
                        <a:pt x="142" y="39"/>
                      </a:cubicBezTo>
                      <a:cubicBezTo>
                        <a:pt x="142" y="183"/>
                        <a:pt x="142" y="183"/>
                        <a:pt x="142" y="183"/>
                      </a:cubicBezTo>
                      <a:lnTo>
                        <a:pt x="13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 sz="1800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4" name="组合 3"/>
          <p:cNvGrpSpPr/>
          <p:nvPr/>
        </p:nvGrpSpPr>
        <p:grpSpPr>
          <a:xfrm>
            <a:off x="4323745" y="1382343"/>
            <a:ext cx="4190162" cy="3037526"/>
            <a:chOff x="5818000" y="1843122"/>
            <a:chExt cx="5586883" cy="4050035"/>
          </a:xfrm>
        </p:grpSpPr>
        <p:sp>
          <p:nvSpPr>
            <p:cNvPr id="2" name="圆角矩形 1"/>
            <p:cNvSpPr/>
            <p:nvPr/>
          </p:nvSpPr>
          <p:spPr>
            <a:xfrm>
              <a:off x="5818000" y="1843122"/>
              <a:ext cx="5586883" cy="4050035"/>
            </a:xfrm>
            <a:prstGeom prst="roundRect">
              <a:avLst>
                <a:gd name="adj" fmla="val 5616"/>
              </a:avLst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46" name="文本框 31"/>
            <p:cNvSpPr txBox="1"/>
            <p:nvPr/>
          </p:nvSpPr>
          <p:spPr>
            <a:xfrm>
              <a:off x="6089669" y="2026983"/>
              <a:ext cx="5053952" cy="358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altLang="zh-CN" sz="15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接连接符 5"/>
          <p:cNvCxnSpPr/>
          <p:nvPr/>
        </p:nvCxnSpPr>
        <p:spPr>
          <a:xfrm>
            <a:off x="2509577" y="1855095"/>
            <a:ext cx="2027069" cy="6263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078182" y="2500539"/>
            <a:ext cx="1467989" cy="73862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480417" y="1478286"/>
            <a:ext cx="1909964" cy="10222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527121" y="2481488"/>
            <a:ext cx="2480804" cy="47464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65"/>
          <p:cNvSpPr txBox="1"/>
          <p:nvPr/>
        </p:nvSpPr>
        <p:spPr>
          <a:xfrm>
            <a:off x="739472" y="3845628"/>
            <a:ext cx="7633252" cy="7660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indent="34290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773230" y="1699777"/>
            <a:ext cx="1580066" cy="1580066"/>
            <a:chOff x="3761296" y="1104900"/>
            <a:chExt cx="1549400" cy="1549400"/>
          </a:xfrm>
        </p:grpSpPr>
        <p:sp>
          <p:nvSpPr>
            <p:cNvPr id="12" name="椭圆 11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3" name="文本框 34"/>
            <p:cNvSpPr txBox="1"/>
            <p:nvPr/>
          </p:nvSpPr>
          <p:spPr>
            <a:xfrm>
              <a:off x="3761296" y="1528754"/>
              <a:ext cx="1549400" cy="724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21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文字内容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930644" y="1002733"/>
            <a:ext cx="1241841" cy="831320"/>
            <a:chOff x="6352096" y="889280"/>
            <a:chExt cx="1549400" cy="1037208"/>
          </a:xfrm>
        </p:grpSpPr>
        <p:sp>
          <p:nvSpPr>
            <p:cNvPr id="15" name="椭圆 14"/>
            <p:cNvSpPr/>
            <p:nvPr/>
          </p:nvSpPr>
          <p:spPr>
            <a:xfrm>
              <a:off x="6608191" y="889280"/>
              <a:ext cx="1037208" cy="1037208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16" name="文本框 40"/>
            <p:cNvSpPr txBox="1"/>
            <p:nvPr/>
          </p:nvSpPr>
          <p:spPr>
            <a:xfrm>
              <a:off x="6352096" y="1094603"/>
              <a:ext cx="1549400" cy="576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  <a:p>
              <a:pPr algn="ctr"/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64275" y="1167299"/>
            <a:ext cx="1632108" cy="1092575"/>
            <a:chOff x="1277256" y="1121088"/>
            <a:chExt cx="1549400" cy="1037208"/>
          </a:xfrm>
        </p:grpSpPr>
        <p:sp>
          <p:nvSpPr>
            <p:cNvPr id="18" name="椭圆 17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19" name="文本框 43"/>
            <p:cNvSpPr txBox="1"/>
            <p:nvPr/>
          </p:nvSpPr>
          <p:spPr>
            <a:xfrm>
              <a:off x="1277256" y="1387687"/>
              <a:ext cx="1549400" cy="525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263395" y="2481489"/>
            <a:ext cx="1493726" cy="999938"/>
            <a:chOff x="7645400" y="1877556"/>
            <a:chExt cx="1549400" cy="1037208"/>
          </a:xfrm>
        </p:grpSpPr>
        <p:sp>
          <p:nvSpPr>
            <p:cNvPr id="21" name="椭圆 20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2" name="文本框 46"/>
            <p:cNvSpPr txBox="1"/>
            <p:nvPr/>
          </p:nvSpPr>
          <p:spPr>
            <a:xfrm>
              <a:off x="7645400" y="2144752"/>
              <a:ext cx="1549400" cy="670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  <a:endParaRPr lang="en-US" altLang="zh-CN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26627" y="2766087"/>
            <a:ext cx="1534919" cy="1027514"/>
            <a:chOff x="5056696" y="2183559"/>
            <a:chExt cx="1549400" cy="1037208"/>
          </a:xfrm>
        </p:grpSpPr>
        <p:sp>
          <p:nvSpPr>
            <p:cNvPr id="24" name="椭圆 23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cs typeface="+mn-ea"/>
                <a:sym typeface="+mn-lt"/>
              </a:endParaRPr>
            </a:p>
          </p:txBody>
        </p:sp>
        <p:sp>
          <p:nvSpPr>
            <p:cNvPr id="25" name="文本框 49"/>
            <p:cNvSpPr txBox="1"/>
            <p:nvPr/>
          </p:nvSpPr>
          <p:spPr>
            <a:xfrm>
              <a:off x="5056696" y="2457502"/>
              <a:ext cx="1549400" cy="652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8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874415" y="988850"/>
            <a:ext cx="1292662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输入内容：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927624" y="1374660"/>
            <a:ext cx="2250658" cy="374309"/>
            <a:chOff x="2645777" y="1428360"/>
            <a:chExt cx="1523389" cy="914033"/>
          </a:xfrm>
          <a:solidFill>
            <a:srgbClr val="006EA0"/>
          </a:solidFill>
        </p:grpSpPr>
        <p:sp>
          <p:nvSpPr>
            <p:cNvPr id="48" name="矩形 47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4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cs typeface="+mn-ea"/>
                <a:sym typeface="+mn-lt"/>
              </a:endParaRPr>
            </a:p>
          </p:txBody>
        </p:sp>
        <p:sp>
          <p:nvSpPr>
            <p:cNvPr id="52" name="文本框 25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cs typeface="+mn-ea"/>
                  <a:sym typeface="+mn-lt"/>
                </a:rPr>
                <a:t>01 </a:t>
              </a: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435444" y="1374660"/>
            <a:ext cx="2250658" cy="374309"/>
            <a:chOff x="2645777" y="1428360"/>
            <a:chExt cx="1523389" cy="914033"/>
          </a:xfrm>
          <a:solidFill>
            <a:srgbClr val="006EA0"/>
          </a:solidFill>
        </p:grpSpPr>
        <p:sp>
          <p:nvSpPr>
            <p:cNvPr id="54" name="矩形 53"/>
            <p:cNvSpPr/>
            <p:nvPr/>
          </p:nvSpPr>
          <p:spPr>
            <a:xfrm>
              <a:off x="2645777" y="1428360"/>
              <a:ext cx="1523389" cy="914033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1073" tIns="131073" rIns="131073" bIns="131073" numCol="1" spcCol="1270" anchor="ctr" anchorCtr="0">
              <a:noAutofit/>
            </a:bodyPr>
            <a:lstStyle/>
            <a:p>
              <a:pPr algn="ctr" defTabSz="96647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cs typeface="+mn-ea"/>
                <a:sym typeface="+mn-lt"/>
              </a:endParaRPr>
            </a:p>
          </p:txBody>
        </p:sp>
        <p:sp>
          <p:nvSpPr>
            <p:cNvPr id="55" name="文本框 28"/>
            <p:cNvSpPr txBox="1"/>
            <p:nvPr/>
          </p:nvSpPr>
          <p:spPr>
            <a:xfrm>
              <a:off x="2645777" y="1575354"/>
              <a:ext cx="1514250" cy="6764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cs typeface="+mn-ea"/>
                  <a:sym typeface="+mn-lt"/>
                </a:rPr>
                <a:t>02 </a:t>
              </a: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添加标题内容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74416" y="1813384"/>
            <a:ext cx="7950550" cy="369332"/>
            <a:chOff x="557975" y="2120918"/>
            <a:chExt cx="9337947" cy="492442"/>
          </a:xfrm>
        </p:grpSpPr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557975" y="2120918"/>
              <a:ext cx="1843571" cy="492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defTabSz="685165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添加小标题：</a:t>
              </a:r>
            </a:p>
          </p:txBody>
        </p:sp>
        <p:sp>
          <p:nvSpPr>
            <p:cNvPr id="58" name="矩形 57"/>
            <p:cNvSpPr/>
            <p:nvPr/>
          </p:nvSpPr>
          <p:spPr>
            <a:xfrm>
              <a:off x="1983773" y="2182473"/>
              <a:ext cx="79121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74415" y="2207965"/>
            <a:ext cx="6789966" cy="369332"/>
            <a:chOff x="557975" y="2647025"/>
            <a:chExt cx="7974838" cy="492441"/>
          </a:xfrm>
        </p:grpSpPr>
        <p:sp>
          <p:nvSpPr>
            <p:cNvPr id="60" name="Rectangle 1"/>
            <p:cNvSpPr>
              <a:spLocks noChangeArrowheads="1"/>
            </p:cNvSpPr>
            <p:nvPr/>
          </p:nvSpPr>
          <p:spPr bwMode="auto">
            <a:xfrm>
              <a:off x="557975" y="2647025"/>
              <a:ext cx="1843571" cy="4924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添加小标题：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1983774" y="2708579"/>
              <a:ext cx="6549039" cy="369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您的内容打在这里，或者通过复制您的文本后，并选择只保留文字。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27623" y="2842312"/>
            <a:ext cx="7264297" cy="1842677"/>
            <a:chOff x="611187" y="3614057"/>
            <a:chExt cx="7921625" cy="2678872"/>
          </a:xfrm>
        </p:grpSpPr>
        <p:sp>
          <p:nvSpPr>
            <p:cNvPr id="66" name="形状 65"/>
            <p:cNvSpPr/>
            <p:nvPr/>
          </p:nvSpPr>
          <p:spPr>
            <a:xfrm>
              <a:off x="611187" y="3614057"/>
              <a:ext cx="7921625" cy="2678872"/>
            </a:xfrm>
            <a:prstGeom prst="leftRightRibbon">
              <a:avLst>
                <a:gd name="adj1" fmla="val 54481"/>
                <a:gd name="adj2" fmla="val 50000"/>
                <a:gd name="adj3" fmla="val 16667"/>
              </a:avLst>
            </a:prstGeom>
            <a:solidFill>
              <a:srgbClr val="006E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1150112" y="4142025"/>
              <a:ext cx="3175145" cy="1147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4571999" y="4638717"/>
              <a:ext cx="3175145" cy="1147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40677" y="604911"/>
            <a:ext cx="8880089" cy="5143501"/>
            <a:chOff x="0" y="-1"/>
            <a:chExt cx="11837617" cy="685655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43470" y="-1"/>
              <a:ext cx="5594147" cy="317462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50" t="15768" r="-1"/>
            <a:stretch>
              <a:fillRect/>
            </a:stretch>
          </p:blipFill>
          <p:spPr>
            <a:xfrm flipH="1">
              <a:off x="0" y="1449"/>
              <a:ext cx="2095500" cy="6855102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1078426" y="1682817"/>
            <a:ext cx="188084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b="1" dirty="0">
                <a:solidFill>
                  <a:schemeClr val="accent1"/>
                </a:solidFill>
                <a:cs typeface="+mn-ea"/>
                <a:sym typeface="+mn-lt"/>
              </a:rPr>
              <a:t>PART 03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8425" y="2248041"/>
            <a:ext cx="467701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tx2"/>
                </a:solidFill>
                <a:latin typeface="+mn-lt"/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8426" y="2883145"/>
            <a:ext cx="3972206" cy="38690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altLang="zh-CN" sz="825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print the presentation and make it into a film to be used in a wider field The user can demonstrate on a projector or computer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588764" y="1509999"/>
            <a:ext cx="0" cy="21235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任意多边形 32"/>
          <p:cNvSpPr/>
          <p:nvPr/>
        </p:nvSpPr>
        <p:spPr>
          <a:xfrm>
            <a:off x="1844597" y="1909405"/>
            <a:ext cx="2016641" cy="1987724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rgbClr val="006EA0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295608" y="2354589"/>
            <a:ext cx="1114619" cy="1097356"/>
          </a:xfrm>
          <a:prstGeom prst="ellipse">
            <a:avLst/>
          </a:prstGeom>
          <a:solidFill>
            <a:srgbClr val="FAFAFA"/>
          </a:solidFill>
          <a:ln w="12065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标题内容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任意多边形 34"/>
          <p:cNvSpPr/>
          <p:nvPr/>
        </p:nvSpPr>
        <p:spPr>
          <a:xfrm rot="453073">
            <a:off x="965827" y="3260763"/>
            <a:ext cx="1475543" cy="1452690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rgbClr val="006EA0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US" sz="31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280658" y="3575571"/>
            <a:ext cx="845878" cy="832777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5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sz="15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任意多边形 36"/>
          <p:cNvSpPr/>
          <p:nvPr/>
        </p:nvSpPr>
        <p:spPr>
          <a:xfrm rot="2431848">
            <a:off x="674308" y="1946149"/>
            <a:ext cx="1309021" cy="1288748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rgbClr val="006EA0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939917" y="2221126"/>
            <a:ext cx="750417" cy="738794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zh-CN" altLang="en-US" sz="18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sz="18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 rot="2431848">
            <a:off x="1647235" y="1065065"/>
            <a:ext cx="1112564" cy="1095333"/>
          </a:xfrm>
          <a:custGeom>
            <a:avLst/>
            <a:gdLst>
              <a:gd name="connsiteX0" fmla="*/ 1586555 w 2235200"/>
              <a:gd name="connsiteY0" fmla="*/ 356377 h 2235200"/>
              <a:gd name="connsiteX1" fmla="*/ 1760418 w 2235200"/>
              <a:gd name="connsiteY1" fmla="*/ 210481 h 2235200"/>
              <a:gd name="connsiteX2" fmla="*/ 1899314 w 2235200"/>
              <a:gd name="connsiteY2" fmla="*/ 327029 h 2235200"/>
              <a:gd name="connsiteX3" fmla="*/ 1785825 w 2235200"/>
              <a:gd name="connsiteY3" fmla="*/ 523585 h 2235200"/>
              <a:gd name="connsiteX4" fmla="*/ 1966144 w 2235200"/>
              <a:gd name="connsiteY4" fmla="*/ 835907 h 2235200"/>
              <a:gd name="connsiteX5" fmla="*/ 2193112 w 2235200"/>
              <a:gd name="connsiteY5" fmla="*/ 835901 h 2235200"/>
              <a:gd name="connsiteX6" fmla="*/ 2224597 w 2235200"/>
              <a:gd name="connsiteY6" fmla="*/ 1014463 h 2235200"/>
              <a:gd name="connsiteX7" fmla="*/ 2011316 w 2235200"/>
              <a:gd name="connsiteY7" fmla="*/ 1092085 h 2235200"/>
              <a:gd name="connsiteX8" fmla="*/ 1948692 w 2235200"/>
              <a:gd name="connsiteY8" fmla="*/ 1447245 h 2235200"/>
              <a:gd name="connsiteX9" fmla="*/ 2122562 w 2235200"/>
              <a:gd name="connsiteY9" fmla="*/ 1593132 h 2235200"/>
              <a:gd name="connsiteX10" fmla="*/ 2031904 w 2235200"/>
              <a:gd name="connsiteY10" fmla="*/ 1750157 h 2235200"/>
              <a:gd name="connsiteX11" fmla="*/ 1818627 w 2235200"/>
              <a:gd name="connsiteY11" fmla="*/ 1672524 h 2235200"/>
              <a:gd name="connsiteX12" fmla="*/ 1542362 w 2235200"/>
              <a:gd name="connsiteY12" fmla="*/ 1904338 h 2235200"/>
              <a:gd name="connsiteX13" fmla="*/ 1581780 w 2235200"/>
              <a:gd name="connsiteY13" fmla="*/ 2127856 h 2235200"/>
              <a:gd name="connsiteX14" fmla="*/ 1411398 w 2235200"/>
              <a:gd name="connsiteY14" fmla="*/ 2189870 h 2235200"/>
              <a:gd name="connsiteX15" fmla="*/ 1297919 w 2235200"/>
              <a:gd name="connsiteY15" fmla="*/ 1993308 h 2235200"/>
              <a:gd name="connsiteX16" fmla="*/ 937280 w 2235200"/>
              <a:gd name="connsiteY16" fmla="*/ 1993308 h 2235200"/>
              <a:gd name="connsiteX17" fmla="*/ 823802 w 2235200"/>
              <a:gd name="connsiteY17" fmla="*/ 2189870 h 2235200"/>
              <a:gd name="connsiteX18" fmla="*/ 653420 w 2235200"/>
              <a:gd name="connsiteY18" fmla="*/ 2127856 h 2235200"/>
              <a:gd name="connsiteX19" fmla="*/ 692839 w 2235200"/>
              <a:gd name="connsiteY19" fmla="*/ 1904338 h 2235200"/>
              <a:gd name="connsiteX20" fmla="*/ 416574 w 2235200"/>
              <a:gd name="connsiteY20" fmla="*/ 1672524 h 2235200"/>
              <a:gd name="connsiteX21" fmla="*/ 203296 w 2235200"/>
              <a:gd name="connsiteY21" fmla="*/ 1750157 h 2235200"/>
              <a:gd name="connsiteX22" fmla="*/ 112638 w 2235200"/>
              <a:gd name="connsiteY22" fmla="*/ 1593132 h 2235200"/>
              <a:gd name="connsiteX23" fmla="*/ 286508 w 2235200"/>
              <a:gd name="connsiteY23" fmla="*/ 1447245 h 2235200"/>
              <a:gd name="connsiteX24" fmla="*/ 223884 w 2235200"/>
              <a:gd name="connsiteY24" fmla="*/ 1092085 h 2235200"/>
              <a:gd name="connsiteX25" fmla="*/ 10603 w 2235200"/>
              <a:gd name="connsiteY25" fmla="*/ 1014463 h 2235200"/>
              <a:gd name="connsiteX26" fmla="*/ 42088 w 2235200"/>
              <a:gd name="connsiteY26" fmla="*/ 835901 h 2235200"/>
              <a:gd name="connsiteX27" fmla="*/ 269055 w 2235200"/>
              <a:gd name="connsiteY27" fmla="*/ 835907 h 2235200"/>
              <a:gd name="connsiteX28" fmla="*/ 449374 w 2235200"/>
              <a:gd name="connsiteY28" fmla="*/ 523585 h 2235200"/>
              <a:gd name="connsiteX29" fmla="*/ 335886 w 2235200"/>
              <a:gd name="connsiteY29" fmla="*/ 327029 h 2235200"/>
              <a:gd name="connsiteX30" fmla="*/ 474782 w 2235200"/>
              <a:gd name="connsiteY30" fmla="*/ 210481 h 2235200"/>
              <a:gd name="connsiteX31" fmla="*/ 648645 w 2235200"/>
              <a:gd name="connsiteY31" fmla="*/ 356377 h 2235200"/>
              <a:gd name="connsiteX32" fmla="*/ 987535 w 2235200"/>
              <a:gd name="connsiteY32" fmla="*/ 233031 h 2235200"/>
              <a:gd name="connsiteX33" fmla="*/ 1026942 w 2235200"/>
              <a:gd name="connsiteY33" fmla="*/ 9511 h 2235200"/>
              <a:gd name="connsiteX34" fmla="*/ 1208258 w 2235200"/>
              <a:gd name="connsiteY34" fmla="*/ 9511 h 2235200"/>
              <a:gd name="connsiteX35" fmla="*/ 1247665 w 2235200"/>
              <a:gd name="connsiteY35" fmla="*/ 233031 h 2235200"/>
              <a:gd name="connsiteX36" fmla="*/ 1586555 w 2235200"/>
              <a:gd name="connsiteY36" fmla="*/ 356377 h 223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35200" h="2235200">
                <a:moveTo>
                  <a:pt x="1586555" y="356377"/>
                </a:moveTo>
                <a:lnTo>
                  <a:pt x="1760418" y="210481"/>
                </a:lnTo>
                <a:lnTo>
                  <a:pt x="1899314" y="327029"/>
                </a:lnTo>
                <a:lnTo>
                  <a:pt x="1785825" y="523585"/>
                </a:lnTo>
                <a:cubicBezTo>
                  <a:pt x="1866522" y="614364"/>
                  <a:pt x="1927876" y="720632"/>
                  <a:pt x="1966144" y="835907"/>
                </a:cubicBezTo>
                <a:lnTo>
                  <a:pt x="2193112" y="835901"/>
                </a:lnTo>
                <a:lnTo>
                  <a:pt x="2224597" y="1014463"/>
                </a:lnTo>
                <a:lnTo>
                  <a:pt x="2011316" y="1092085"/>
                </a:lnTo>
                <a:cubicBezTo>
                  <a:pt x="2014782" y="1213496"/>
                  <a:pt x="1993474" y="1334341"/>
                  <a:pt x="1948692" y="1447245"/>
                </a:cubicBezTo>
                <a:lnTo>
                  <a:pt x="2122562" y="1593132"/>
                </a:lnTo>
                <a:lnTo>
                  <a:pt x="2031904" y="1750157"/>
                </a:lnTo>
                <a:lnTo>
                  <a:pt x="1818627" y="1672524"/>
                </a:lnTo>
                <a:cubicBezTo>
                  <a:pt x="1743241" y="1767759"/>
                  <a:pt x="1649240" y="1846634"/>
                  <a:pt x="1542362" y="1904338"/>
                </a:cubicBezTo>
                <a:lnTo>
                  <a:pt x="1581780" y="2127856"/>
                </a:lnTo>
                <a:lnTo>
                  <a:pt x="1411398" y="2189870"/>
                </a:lnTo>
                <a:lnTo>
                  <a:pt x="1297919" y="1993308"/>
                </a:lnTo>
                <a:cubicBezTo>
                  <a:pt x="1178954" y="2017804"/>
                  <a:pt x="1056245" y="2017804"/>
                  <a:pt x="937280" y="1993308"/>
                </a:cubicBezTo>
                <a:lnTo>
                  <a:pt x="823802" y="2189870"/>
                </a:lnTo>
                <a:lnTo>
                  <a:pt x="653420" y="2127856"/>
                </a:lnTo>
                <a:lnTo>
                  <a:pt x="692839" y="1904338"/>
                </a:lnTo>
                <a:cubicBezTo>
                  <a:pt x="585961" y="1846634"/>
                  <a:pt x="491960" y="1767758"/>
                  <a:pt x="416574" y="1672524"/>
                </a:cubicBezTo>
                <a:lnTo>
                  <a:pt x="203296" y="1750157"/>
                </a:lnTo>
                <a:lnTo>
                  <a:pt x="112638" y="1593132"/>
                </a:lnTo>
                <a:lnTo>
                  <a:pt x="286508" y="1447245"/>
                </a:lnTo>
                <a:cubicBezTo>
                  <a:pt x="241726" y="1334341"/>
                  <a:pt x="220417" y="1213496"/>
                  <a:pt x="223884" y="1092085"/>
                </a:cubicBezTo>
                <a:lnTo>
                  <a:pt x="10603" y="1014463"/>
                </a:lnTo>
                <a:lnTo>
                  <a:pt x="42088" y="835901"/>
                </a:lnTo>
                <a:lnTo>
                  <a:pt x="269055" y="835907"/>
                </a:lnTo>
                <a:cubicBezTo>
                  <a:pt x="307323" y="720632"/>
                  <a:pt x="368677" y="614363"/>
                  <a:pt x="449374" y="523585"/>
                </a:cubicBezTo>
                <a:lnTo>
                  <a:pt x="335886" y="327029"/>
                </a:lnTo>
                <a:lnTo>
                  <a:pt x="474782" y="210481"/>
                </a:lnTo>
                <a:lnTo>
                  <a:pt x="648645" y="356377"/>
                </a:lnTo>
                <a:cubicBezTo>
                  <a:pt x="752057" y="292669"/>
                  <a:pt x="867366" y="250701"/>
                  <a:pt x="987535" y="233031"/>
                </a:cubicBezTo>
                <a:lnTo>
                  <a:pt x="1026942" y="9511"/>
                </a:lnTo>
                <a:lnTo>
                  <a:pt x="1208258" y="9511"/>
                </a:lnTo>
                <a:lnTo>
                  <a:pt x="1247665" y="233031"/>
                </a:lnTo>
                <a:cubicBezTo>
                  <a:pt x="1367834" y="250700"/>
                  <a:pt x="1483142" y="292669"/>
                  <a:pt x="1586555" y="356377"/>
                </a:cubicBezTo>
                <a:close/>
              </a:path>
            </a:pathLst>
          </a:custGeom>
          <a:solidFill>
            <a:srgbClr val="006EA0"/>
          </a:solidFill>
          <a:ln w="381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19050"/>
          </a:sp3d>
        </p:spPr>
        <p:txBody>
          <a:bodyPr spcFirstLastPara="0" vert="horz" wrap="square" lIns="376084" tIns="431741" rIns="376084" bIns="461060" numCol="1" spcCol="953" anchor="ctr" anchorCtr="0">
            <a:noAutofit/>
          </a:bodyPr>
          <a:lstStyle/>
          <a:p>
            <a:pPr algn="ctr" defTabSz="136652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1879815" y="1283919"/>
            <a:ext cx="637794" cy="627916"/>
          </a:xfrm>
          <a:prstGeom prst="ellipse">
            <a:avLst/>
          </a:prstGeom>
          <a:solidFill>
            <a:srgbClr val="FAFAFA"/>
          </a:solidFill>
          <a:ln w="101600" cap="flat" cmpd="sng" algn="ctr">
            <a:solidFill>
              <a:schemeClr val="bg1">
                <a:lumMod val="65000"/>
              </a:schemeClr>
            </a:solidFill>
            <a:prstDash val="soli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noAutofit/>
          </a:bodyPr>
          <a:lstStyle/>
          <a:p>
            <a:pPr algn="ctr">
              <a:defRPr/>
            </a:pPr>
            <a:r>
              <a:rPr lang="zh-CN" altLang="en-US" sz="1800" kern="0" dirty="0">
                <a:ln w="18415" cmpd="sng">
                  <a:noFill/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</a:t>
            </a:r>
            <a:endParaRPr lang="en-US" altLang="zh-CN" sz="1800" kern="0" dirty="0">
              <a:ln w="18415" cmpd="sng">
                <a:noFill/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环形箭头 40"/>
          <p:cNvSpPr/>
          <p:nvPr/>
        </p:nvSpPr>
        <p:spPr>
          <a:xfrm rot="5920462">
            <a:off x="2848033" y="1784076"/>
            <a:ext cx="2220686" cy="2220686"/>
          </a:xfrm>
          <a:prstGeom prst="circularArrow">
            <a:avLst/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297164" y="1266181"/>
            <a:ext cx="3150161" cy="3263650"/>
            <a:chOff x="5818000" y="1927702"/>
            <a:chExt cx="5586883" cy="4351532"/>
          </a:xfrm>
        </p:grpSpPr>
        <p:sp>
          <p:nvSpPr>
            <p:cNvPr id="19" name="圆角矩形 18"/>
            <p:cNvSpPr/>
            <p:nvPr/>
          </p:nvSpPr>
          <p:spPr>
            <a:xfrm>
              <a:off x="5818000" y="2002147"/>
              <a:ext cx="5586883" cy="4197796"/>
            </a:xfrm>
            <a:prstGeom prst="roundRect">
              <a:avLst>
                <a:gd name="adj" fmla="val 7739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20" name="文本框 31"/>
            <p:cNvSpPr txBox="1"/>
            <p:nvPr/>
          </p:nvSpPr>
          <p:spPr>
            <a:xfrm>
              <a:off x="6089670" y="1927702"/>
              <a:ext cx="5053952" cy="43515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>
                <a:lnSpc>
                  <a:spcPct val="200000"/>
                </a:lnSpc>
              </a:pPr>
              <a:r>
                <a:rPr lang="zh-CN" altLang="en-US" sz="18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添加标题内容</a:t>
              </a:r>
              <a:endParaRPr lang="en-US" altLang="zh-CN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indent="342900"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15"/>
          <p:cNvSpPr txBox="1"/>
          <p:nvPr/>
        </p:nvSpPr>
        <p:spPr>
          <a:xfrm>
            <a:off x="2780149" y="1165562"/>
            <a:ext cx="4450718" cy="74065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文本框 18"/>
          <p:cNvSpPr txBox="1"/>
          <p:nvPr/>
        </p:nvSpPr>
        <p:spPr>
          <a:xfrm>
            <a:off x="1874696" y="3226809"/>
            <a:ext cx="4538656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矩形 7"/>
          <p:cNvSpPr/>
          <p:nvPr/>
        </p:nvSpPr>
        <p:spPr>
          <a:xfrm rot="20926619">
            <a:off x="1462976" y="2273984"/>
            <a:ext cx="6182916" cy="29391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447699" y="1100979"/>
            <a:ext cx="1230086" cy="1091735"/>
            <a:chOff x="411429" y="2379138"/>
            <a:chExt cx="1640114" cy="1455646"/>
          </a:xfrm>
        </p:grpSpPr>
        <p:sp>
          <p:nvSpPr>
            <p:cNvPr id="10" name="下箭头 9"/>
            <p:cNvSpPr/>
            <p:nvPr/>
          </p:nvSpPr>
          <p:spPr>
            <a:xfrm>
              <a:off x="411429" y="2379138"/>
              <a:ext cx="1640114" cy="1455646"/>
            </a:xfrm>
            <a:prstGeom prst="downArrow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4"/>
            <p:cNvSpPr txBox="1"/>
            <p:nvPr/>
          </p:nvSpPr>
          <p:spPr>
            <a:xfrm>
              <a:off x="923817" y="2392494"/>
              <a:ext cx="553997" cy="125476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31087" y="2685507"/>
            <a:ext cx="1230086" cy="1091736"/>
            <a:chOff x="7055945" y="4194060"/>
            <a:chExt cx="1640114" cy="1455648"/>
          </a:xfrm>
        </p:grpSpPr>
        <p:sp>
          <p:nvSpPr>
            <p:cNvPr id="13" name="下箭头 12"/>
            <p:cNvSpPr/>
            <p:nvPr/>
          </p:nvSpPr>
          <p:spPr>
            <a:xfrm flipV="1">
              <a:off x="7055945" y="4194060"/>
              <a:ext cx="1640114" cy="1455648"/>
            </a:xfrm>
            <a:prstGeom prst="downArrow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endParaRPr lang="zh-CN" altLang="en-US" sz="15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22"/>
            <p:cNvSpPr txBox="1"/>
            <p:nvPr/>
          </p:nvSpPr>
          <p:spPr>
            <a:xfrm>
              <a:off x="7568323" y="4371789"/>
              <a:ext cx="553997" cy="125476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15" name="等腰三角形 14"/>
          <p:cNvSpPr/>
          <p:nvPr/>
        </p:nvSpPr>
        <p:spPr>
          <a:xfrm>
            <a:off x="4241554" y="2557135"/>
            <a:ext cx="653144" cy="563055"/>
          </a:xfrm>
          <a:prstGeom prst="triangle">
            <a:avLst/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9"/>
          <p:cNvSpPr txBox="1"/>
          <p:nvPr/>
        </p:nvSpPr>
        <p:spPr>
          <a:xfrm>
            <a:off x="798841" y="4171996"/>
            <a:ext cx="7536264" cy="50982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798767" y="1960734"/>
            <a:ext cx="3133537" cy="52565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2842" y="3616559"/>
            <a:ext cx="3199462" cy="100578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41669" y="2045405"/>
            <a:ext cx="3238573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在此框中选择粘贴，并选择只保留文字。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2" name="直接连接符 15"/>
          <p:cNvCxnSpPr/>
          <p:nvPr/>
        </p:nvCxnSpPr>
        <p:spPr>
          <a:xfrm flipH="1">
            <a:off x="4546648" y="1739976"/>
            <a:ext cx="6725" cy="2949944"/>
          </a:xfrm>
          <a:prstGeom prst="line">
            <a:avLst/>
          </a:prstGeom>
          <a:ln w="254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4"/>
          <p:cNvGrpSpPr/>
          <p:nvPr/>
        </p:nvGrpSpPr>
        <p:grpSpPr>
          <a:xfrm>
            <a:off x="798766" y="1016578"/>
            <a:ext cx="7509212" cy="866516"/>
            <a:chOff x="-470146" y="1321180"/>
            <a:chExt cx="10012283" cy="1155354"/>
          </a:xfrm>
        </p:grpSpPr>
        <p:sp>
          <p:nvSpPr>
            <p:cNvPr id="45" name="椭圆 44"/>
            <p:cNvSpPr/>
            <p:nvPr/>
          </p:nvSpPr>
          <p:spPr>
            <a:xfrm>
              <a:off x="3944942" y="1321180"/>
              <a:ext cx="1182108" cy="1155354"/>
            </a:xfrm>
            <a:prstGeom prst="ellipse">
              <a:avLst/>
            </a:prstGeom>
            <a:ln>
              <a:solidFill>
                <a:srgbClr val="006EA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VS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-470146" y="1583071"/>
              <a:ext cx="4178049" cy="646331"/>
            </a:xfrm>
            <a:prstGeom prst="rect">
              <a:avLst/>
            </a:prstGeom>
            <a:solidFill>
              <a:srgbClr val="006EA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cs typeface="+mn-ea"/>
                  <a:sym typeface="+mn-lt"/>
                </a:rPr>
                <a:t>“</a:t>
              </a:r>
              <a:r>
                <a:rPr lang="zh-CN" altLang="en-US" b="1" dirty="0">
                  <a:cs typeface="+mn-ea"/>
                  <a:sym typeface="+mn-lt"/>
                </a:rPr>
                <a:t>点击添加标题内容”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5364088" y="1583071"/>
              <a:ext cx="4178049" cy="667521"/>
            </a:xfrm>
            <a:prstGeom prst="rect">
              <a:avLst/>
            </a:prstGeom>
            <a:solidFill>
              <a:srgbClr val="006EA0"/>
            </a:solidFill>
            <a:ln>
              <a:noFill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>
                  <a:cs typeface="+mn-ea"/>
                  <a:sym typeface="+mn-lt"/>
                </a:rPr>
                <a:t>“</a:t>
              </a:r>
              <a:r>
                <a:rPr lang="zh-CN" altLang="en-US" b="1" dirty="0">
                  <a:cs typeface="+mn-ea"/>
                  <a:sym typeface="+mn-lt"/>
                </a:rPr>
                <a:t>点击添加标题内容”</a:t>
              </a:r>
            </a:p>
          </p:txBody>
        </p:sp>
        <p:sp>
          <p:nvSpPr>
            <p:cNvPr id="51" name="燕尾形 50"/>
            <p:cNvSpPr/>
            <p:nvPr/>
          </p:nvSpPr>
          <p:spPr>
            <a:xfrm>
              <a:off x="3851920" y="1772816"/>
              <a:ext cx="216024" cy="288032"/>
            </a:xfrm>
            <a:prstGeom prst="chevron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2" name="燕尾形 51"/>
            <p:cNvSpPr/>
            <p:nvPr/>
          </p:nvSpPr>
          <p:spPr>
            <a:xfrm flipH="1">
              <a:off x="5004048" y="1772816"/>
              <a:ext cx="216024" cy="288032"/>
            </a:xfrm>
            <a:prstGeom prst="chevron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715756" y="3023047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715755" y="3606213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在此框中选择粘贴，并选择只保留文字。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15755" y="4153248"/>
            <a:ext cx="2832934" cy="4078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lvl="0"/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在此框中选择粘贴，并选择只保留文字。</a:t>
            </a:r>
          </a:p>
        </p:txBody>
      </p:sp>
      <p:sp>
        <p:nvSpPr>
          <p:cNvPr id="40" name="矩形 39"/>
          <p:cNvSpPr/>
          <p:nvPr/>
        </p:nvSpPr>
        <p:spPr>
          <a:xfrm>
            <a:off x="5185509" y="2672988"/>
            <a:ext cx="2160240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点击添加标题内容：</a:t>
            </a:r>
          </a:p>
        </p:txBody>
      </p:sp>
      <p:sp>
        <p:nvSpPr>
          <p:cNvPr id="41" name="矩形 40"/>
          <p:cNvSpPr/>
          <p:nvPr/>
        </p:nvSpPr>
        <p:spPr>
          <a:xfrm>
            <a:off x="798766" y="2678520"/>
            <a:ext cx="1195573" cy="60824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165"/>
            <a:r>
              <a:rPr lang="zh-CN" altLang="en-US" sz="1800" b="1" dirty="0">
                <a:cs typeface="+mn-ea"/>
                <a:sym typeface="+mn-lt"/>
              </a:rPr>
              <a:t>添加内容</a:t>
            </a:r>
          </a:p>
        </p:txBody>
      </p:sp>
      <p:sp>
        <p:nvSpPr>
          <p:cNvPr id="42" name="矩形 41"/>
          <p:cNvSpPr/>
          <p:nvPr/>
        </p:nvSpPr>
        <p:spPr>
          <a:xfrm>
            <a:off x="1697488" y="3339831"/>
            <a:ext cx="1574790" cy="28469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点击添加文字内容</a:t>
            </a:r>
          </a:p>
        </p:txBody>
      </p:sp>
      <p:sp>
        <p:nvSpPr>
          <p:cNvPr id="43" name="矩形 42"/>
          <p:cNvSpPr/>
          <p:nvPr/>
        </p:nvSpPr>
        <p:spPr>
          <a:xfrm>
            <a:off x="2735635" y="2689052"/>
            <a:ext cx="1195572" cy="60824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 anchor="ctr">
            <a:noAutofit/>
          </a:bodyPr>
          <a:lstStyle/>
          <a:p>
            <a:pPr algn="ctr" defTabSz="685165"/>
            <a:r>
              <a:rPr lang="zh-CN" altLang="en-US" sz="1800" b="1" dirty="0">
                <a:cs typeface="+mn-ea"/>
                <a:sym typeface="+mn-lt"/>
              </a:rPr>
              <a:t>添加内容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199878" y="2831606"/>
            <a:ext cx="325188" cy="304787"/>
            <a:chOff x="2933170" y="4148355"/>
            <a:chExt cx="433584" cy="406383"/>
          </a:xfrm>
          <a:solidFill>
            <a:srgbClr val="006EA0"/>
          </a:solidFill>
        </p:grpSpPr>
        <p:sp>
          <p:nvSpPr>
            <p:cNvPr id="5" name="L 形 4"/>
            <p:cNvSpPr/>
            <p:nvPr/>
          </p:nvSpPr>
          <p:spPr>
            <a:xfrm rot="13500000">
              <a:off x="2960371" y="4148355"/>
              <a:ext cx="406383" cy="406383"/>
            </a:xfrm>
            <a:prstGeom prst="corner">
              <a:avLst>
                <a:gd name="adj1" fmla="val 31896"/>
                <a:gd name="adj2" fmla="val 26723"/>
              </a:avLst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933170" y="4291030"/>
              <a:ext cx="147250" cy="147250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222627" y="3010558"/>
            <a:ext cx="408849" cy="553998"/>
            <a:chOff x="6107201" y="4184551"/>
            <a:chExt cx="1566174" cy="2122191"/>
          </a:xfrm>
        </p:grpSpPr>
        <p:sp>
          <p:nvSpPr>
            <p:cNvPr id="53" name="椭圆 52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rgbClr val="006EA0">
                <a:alpha val="80000"/>
              </a:srgb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54" name="TextBox 49"/>
            <p:cNvSpPr txBox="1"/>
            <p:nvPr/>
          </p:nvSpPr>
          <p:spPr>
            <a:xfrm flipH="1">
              <a:off x="6929359" y="4184551"/>
              <a:ext cx="642935" cy="2122191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en-US" sz="3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222627" y="3565911"/>
            <a:ext cx="408849" cy="553998"/>
            <a:chOff x="6107201" y="4184551"/>
            <a:chExt cx="1566174" cy="2122191"/>
          </a:xfrm>
        </p:grpSpPr>
        <p:sp>
          <p:nvSpPr>
            <p:cNvPr id="56" name="椭圆 55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rgbClr val="006EA0">
                <a:alpha val="80000"/>
              </a:srgb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49"/>
            <p:cNvSpPr txBox="1"/>
            <p:nvPr/>
          </p:nvSpPr>
          <p:spPr>
            <a:xfrm flipH="1">
              <a:off x="6929359" y="4184551"/>
              <a:ext cx="642935" cy="2122191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en-US" sz="3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232826" y="4106944"/>
            <a:ext cx="408849" cy="553998"/>
            <a:chOff x="6107201" y="4184551"/>
            <a:chExt cx="1566174" cy="2122191"/>
          </a:xfrm>
        </p:grpSpPr>
        <p:sp>
          <p:nvSpPr>
            <p:cNvPr id="59" name="椭圆 58"/>
            <p:cNvSpPr/>
            <p:nvPr/>
          </p:nvSpPr>
          <p:spPr>
            <a:xfrm>
              <a:off x="6107201" y="4275136"/>
              <a:ext cx="1566174" cy="1566174"/>
            </a:xfrm>
            <a:prstGeom prst="ellipse">
              <a:avLst/>
            </a:prstGeom>
            <a:solidFill>
              <a:srgbClr val="006EA0">
                <a:alpha val="80000"/>
              </a:srgbClr>
            </a:solidFill>
            <a:ln w="63500" cap="flat" cmpd="sng" algn="ctr">
              <a:solidFill>
                <a:sysClr val="window" lastClr="FFFFFF"/>
              </a:solidFill>
              <a:prstDash val="solid"/>
            </a:ln>
            <a:effectLst>
              <a:innerShdw blurRad="101600" dist="76200" dir="13500000">
                <a:prstClr val="black">
                  <a:alpha val="20000"/>
                </a:prstClr>
              </a:innerShdw>
            </a:effectLst>
          </p:spPr>
          <p:txBody>
            <a:bodyPr lIns="0" rIns="360000" anchor="ctr"/>
            <a:lstStyle/>
            <a:p>
              <a:pPr>
                <a:defRPr/>
              </a:pPr>
              <a:endParaRPr lang="en-US" sz="700" kern="0" dirty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0" name="TextBox 49"/>
            <p:cNvSpPr txBox="1"/>
            <p:nvPr/>
          </p:nvSpPr>
          <p:spPr>
            <a:xfrm flipH="1">
              <a:off x="6929359" y="4184551"/>
              <a:ext cx="642935" cy="2122191"/>
            </a:xfrm>
            <a:prstGeom prst="rect">
              <a:avLst/>
            </a:prstGeom>
            <a:noFill/>
            <a:effectLst>
              <a:outerShdw blurRad="50800" dist="38100" dir="10800000" algn="r" rotWithShape="0">
                <a:prstClr val="black">
                  <a:alpha val="20000"/>
                </a:prstClr>
              </a:outerShdw>
            </a:effectLst>
          </p:spPr>
          <p:txBody>
            <a:bodyPr>
              <a:spAutoFit/>
            </a:bodyPr>
            <a:lstStyle>
              <a:defPPr>
                <a:defRPr lang="en-US"/>
              </a:defPPr>
              <a:lvl1pPr lvl="0">
                <a:lnSpc>
                  <a:spcPct val="80000"/>
                </a:lnSpc>
                <a:defRPr sz="4400" b="1" kern="0">
                  <a:ln w="18415" cmpd="sng">
                    <a:noFill/>
                    <a:prstDash val="solid"/>
                  </a:ln>
                  <a:solidFill>
                    <a:srgbClr val="FFC000"/>
                  </a:solidFill>
                  <a:latin typeface="Agency FB" pitchFamily="34" charset="0"/>
                  <a:ea typeface="微软雅黑" panose="020B0503020204020204" pitchFamily="34" charset="-122"/>
                </a:defRPr>
              </a:lvl1pPr>
            </a:lstStyle>
            <a:p>
              <a:pPr algn="ctr">
                <a:lnSpc>
                  <a:spcPct val="100000"/>
                </a:lnSpc>
                <a:defRPr/>
              </a:pPr>
              <a:r>
                <a:rPr lang="en-US" altLang="zh-CN" sz="300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en-US" sz="300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MH_Entry_1">
            <a:hlinkClick r:id="rId14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087724" y="1579441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15" dirty="0">
                <a:solidFill>
                  <a:schemeClr val="tx1"/>
                </a:solidFill>
                <a:cs typeface="+mn-ea"/>
                <a:sym typeface="+mn-lt"/>
              </a:rPr>
              <a:t>01 . </a:t>
            </a:r>
            <a:r>
              <a:rPr lang="zh-CN" altLang="en-US" sz="1015" dirty="0">
                <a:solidFill>
                  <a:schemeClr val="tx1"/>
                </a:solidFill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3" name="PA_MH_Number_1">
            <a:hlinkClick r:id="rId14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4072768" y="1480176"/>
            <a:ext cx="400445" cy="384163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srgbClr val="FFFFFF"/>
                </a:solidFill>
                <a:cs typeface="+mn-ea"/>
                <a:sym typeface="+mn-lt"/>
              </a:rPr>
              <a:t>1</a:t>
            </a:r>
            <a:endParaRPr lang="zh-CN" altLang="en-US" sz="18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PA_MH_Entry_2">
            <a:hlinkClick r:id="rId15" action="ppaction://hlinksldjump"/>
          </p:cNvPr>
          <p:cNvSpPr/>
          <p:nvPr>
            <p:custDataLst>
              <p:tags r:id="rId4"/>
            </p:custDataLst>
          </p:nvPr>
        </p:nvSpPr>
        <p:spPr>
          <a:xfrm>
            <a:off x="2525744" y="2142006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15" dirty="0">
                <a:solidFill>
                  <a:schemeClr val="tx1"/>
                </a:solidFill>
                <a:cs typeface="+mn-ea"/>
                <a:sym typeface="+mn-lt"/>
              </a:rPr>
              <a:t>02.</a:t>
            </a:r>
            <a:r>
              <a:rPr lang="zh-CN" altLang="en-US" sz="1015" dirty="0">
                <a:solidFill>
                  <a:schemeClr val="tx1"/>
                </a:solidFill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7" name="PA_MH_Number_2">
            <a:hlinkClick r:id="rId15" action="ppaction://hlinksldjump"/>
          </p:cNvPr>
          <p:cNvSpPr/>
          <p:nvPr>
            <p:custDataLst>
              <p:tags r:id="rId5"/>
            </p:custDataLst>
          </p:nvPr>
        </p:nvSpPr>
        <p:spPr>
          <a:xfrm>
            <a:off x="4510788" y="2042740"/>
            <a:ext cx="400445" cy="384163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srgbClr val="FFFFFF"/>
                </a:solidFill>
                <a:cs typeface="+mn-ea"/>
                <a:sym typeface="+mn-lt"/>
              </a:rPr>
              <a:t>2</a:t>
            </a:r>
            <a:endParaRPr lang="zh-CN" altLang="en-US" sz="18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9" name="PA_MH_Entry_3">
            <a:hlinkClick r:id="rId16" action="ppaction://hlinksldjump"/>
          </p:cNvPr>
          <p:cNvSpPr/>
          <p:nvPr>
            <p:custDataLst>
              <p:tags r:id="rId6"/>
            </p:custDataLst>
          </p:nvPr>
        </p:nvSpPr>
        <p:spPr>
          <a:xfrm>
            <a:off x="2087724" y="2704570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15" dirty="0">
                <a:solidFill>
                  <a:schemeClr val="tx1"/>
                </a:solidFill>
                <a:cs typeface="+mn-ea"/>
                <a:sym typeface="+mn-lt"/>
              </a:rPr>
              <a:t>03 .</a:t>
            </a:r>
            <a:r>
              <a:rPr lang="zh-CN" altLang="en-US" sz="1015" dirty="0">
                <a:solidFill>
                  <a:schemeClr val="tx1"/>
                </a:solidFill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10" name="PA_MH_Number_3">
            <a:hlinkClick r:id="rId16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4072768" y="2605305"/>
            <a:ext cx="400445" cy="384163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srgbClr val="FFFFFF"/>
                </a:solidFill>
                <a:cs typeface="+mn-ea"/>
                <a:sym typeface="+mn-lt"/>
              </a:rPr>
              <a:t>3</a:t>
            </a:r>
            <a:endParaRPr lang="zh-CN" altLang="en-US" sz="18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" name="PA_MH_Entry_4">
            <a:hlinkClick r:id="rId17" action="ppaction://hlinksldjump"/>
          </p:cNvPr>
          <p:cNvSpPr/>
          <p:nvPr>
            <p:custDataLst>
              <p:tags r:id="rId8"/>
            </p:custDataLst>
          </p:nvPr>
        </p:nvSpPr>
        <p:spPr>
          <a:xfrm>
            <a:off x="2525744" y="3267135"/>
            <a:ext cx="2385489" cy="284897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279400" dist="127000" dir="606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1000" tIns="0" rIns="405000" bIns="0" anchor="ctr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1015">
                <a:solidFill>
                  <a:schemeClr val="tx1"/>
                </a:solidFill>
                <a:cs typeface="+mn-ea"/>
                <a:sym typeface="+mn-lt"/>
              </a:rPr>
              <a:t>04 .</a:t>
            </a:r>
            <a:r>
              <a:rPr lang="zh-CN" altLang="en-US" sz="1015">
                <a:solidFill>
                  <a:schemeClr val="tx1"/>
                </a:solidFill>
                <a:cs typeface="+mn-ea"/>
                <a:sym typeface="+mn-lt"/>
              </a:rPr>
              <a:t>输入你的章节标题</a:t>
            </a:r>
            <a:endParaRPr lang="zh-CN" altLang="en-US" sz="1015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PA_MH_Number_4">
            <a:hlinkClick r:id="rId17" action="ppaction://hlinksldjump"/>
          </p:cNvPr>
          <p:cNvSpPr/>
          <p:nvPr>
            <p:custDataLst>
              <p:tags r:id="rId9"/>
            </p:custDataLst>
          </p:nvPr>
        </p:nvSpPr>
        <p:spPr>
          <a:xfrm>
            <a:off x="4510788" y="3167869"/>
            <a:ext cx="400445" cy="384163"/>
          </a:xfrm>
          <a:custGeom>
            <a:avLst/>
            <a:gdLst>
              <a:gd name="connsiteX0" fmla="*/ 0 w 640080"/>
              <a:gd name="connsiteY0" fmla="*/ 0 h 662940"/>
              <a:gd name="connsiteX1" fmla="*/ 0 w 640080"/>
              <a:gd name="connsiteY1" fmla="*/ 502920 h 662940"/>
              <a:gd name="connsiteX2" fmla="*/ 640080 w 640080"/>
              <a:gd name="connsiteY2" fmla="*/ 662940 h 662940"/>
              <a:gd name="connsiteX3" fmla="*/ 640080 w 640080"/>
              <a:gd name="connsiteY3" fmla="*/ 160020 h 662940"/>
              <a:gd name="connsiteX4" fmla="*/ 0 w 640080"/>
              <a:gd name="connsiteY4" fmla="*/ 0 h 662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662940">
                <a:moveTo>
                  <a:pt x="0" y="0"/>
                </a:moveTo>
                <a:lnTo>
                  <a:pt x="0" y="502920"/>
                </a:lnTo>
                <a:lnTo>
                  <a:pt x="640080" y="662940"/>
                </a:lnTo>
                <a:lnTo>
                  <a:pt x="640080" y="160020"/>
                </a:lnTo>
                <a:lnTo>
                  <a:pt x="0" y="0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b="1" dirty="0">
                <a:solidFill>
                  <a:srgbClr val="FFFFFF"/>
                </a:solidFill>
                <a:cs typeface="+mn-ea"/>
                <a:sym typeface="+mn-lt"/>
              </a:rPr>
              <a:t>4</a:t>
            </a:r>
            <a:endParaRPr lang="zh-CN" altLang="en-US" sz="1800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PA_MH_Others_1"/>
          <p:cNvSpPr/>
          <p:nvPr>
            <p:custDataLst>
              <p:tags r:id="rId10"/>
            </p:custDataLst>
          </p:nvPr>
        </p:nvSpPr>
        <p:spPr>
          <a:xfrm rot="16200000">
            <a:off x="5598749" y="2379975"/>
            <a:ext cx="2595056" cy="450659"/>
          </a:xfrm>
          <a:prstGeom prst="rect">
            <a:avLst/>
          </a:prstGeom>
        </p:spPr>
        <p:txBody>
          <a:bodyPr wrap="none" anchor="ctr" anchorCtr="0">
            <a:noAutofit/>
          </a:bodyPr>
          <a:lstStyle/>
          <a:p>
            <a:pPr algn="ctr">
              <a:defRPr/>
            </a:pPr>
            <a:r>
              <a:rPr lang="en-US" altLang="zh-CN" sz="2400" spc="375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2400" spc="375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PA_MH_Others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125541" y="2110992"/>
            <a:ext cx="417909" cy="90024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0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500" b="1" dirty="0">
                <a:solidFill>
                  <a:srgbClr val="006EA0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5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6" grpId="0" animBg="1"/>
      <p:bldP spid="7" grpId="0" animBg="1"/>
      <p:bldP spid="9" grpId="0" animBg="1"/>
      <p:bldP spid="10" grpId="0" animBg="1" autoUpdateAnimBg="0"/>
      <p:bldP spid="12" grpId="0" animBg="1"/>
      <p:bldP spid="13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9237" y="698839"/>
            <a:ext cx="8967414" cy="5142413"/>
            <a:chOff x="0" y="1449"/>
            <a:chExt cx="11954027" cy="685510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24572" flipH="1">
              <a:off x="6071259" y="217598"/>
              <a:ext cx="5882768" cy="333841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50" t="15768" r="-1"/>
            <a:stretch>
              <a:fillRect/>
            </a:stretch>
          </p:blipFill>
          <p:spPr>
            <a:xfrm flipH="1">
              <a:off x="0" y="1449"/>
              <a:ext cx="2095500" cy="6855102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1078426" y="1682817"/>
            <a:ext cx="188084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b="1" dirty="0">
                <a:solidFill>
                  <a:schemeClr val="accent1"/>
                </a:solidFill>
                <a:cs typeface="+mn-ea"/>
                <a:sym typeface="+mn-lt"/>
              </a:rPr>
              <a:t>PART 04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8425" y="2248041"/>
            <a:ext cx="467701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tx2"/>
                </a:solidFill>
                <a:latin typeface="+mn-lt"/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8426" y="2883145"/>
            <a:ext cx="3972206" cy="38690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altLang="zh-CN" sz="825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print the presentation and make it into a film to be used in a wider field The user can demonstrate on a projector or computer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588764" y="1509999"/>
            <a:ext cx="0" cy="21235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1" y="3964883"/>
            <a:ext cx="7163355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</a:ln>
        </p:spPr>
        <p:txBody>
          <a:bodyPr wrap="none" lIns="67108" tIns="33554" rIns="67108" bIns="33554" anchor="ctr"/>
          <a:lstStyle/>
          <a:p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 rot="5400000">
            <a:off x="3283181" y="1632295"/>
            <a:ext cx="0" cy="551918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2774629" y="2583760"/>
            <a:ext cx="4388726" cy="633889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</a:ln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1" name="Line 43"/>
          <p:cNvSpPr>
            <a:spLocks noChangeShapeType="1"/>
          </p:cNvSpPr>
          <p:nvPr/>
        </p:nvSpPr>
        <p:spPr bwMode="auto">
          <a:xfrm rot="16200000" flipH="1">
            <a:off x="4894182" y="1724530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2" name="Rectangle 5"/>
          <p:cNvSpPr>
            <a:spLocks noChangeArrowheads="1"/>
          </p:cNvSpPr>
          <p:nvPr/>
        </p:nvSpPr>
        <p:spPr bwMode="auto">
          <a:xfrm rot="5400000">
            <a:off x="5976950" y="3442849"/>
            <a:ext cx="1744525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</a:ln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3" name="Line 44"/>
          <p:cNvSpPr>
            <a:spLocks noChangeShapeType="1"/>
          </p:cNvSpPr>
          <p:nvPr/>
        </p:nvSpPr>
        <p:spPr bwMode="auto">
          <a:xfrm>
            <a:off x="6862466" y="3429387"/>
            <a:ext cx="0" cy="302296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135166" y="1254727"/>
            <a:ext cx="4028191" cy="63798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</a:ln>
        </p:spPr>
        <p:txBody>
          <a:bodyPr wrap="none" lIns="67108" tIns="33554" rIns="67108" bIns="33554" anchor="ctr"/>
          <a:lstStyle/>
          <a:p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 rot="5400000">
            <a:off x="4779570" y="374380"/>
            <a:ext cx="0" cy="2526401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6" name="Rectangle 8"/>
          <p:cNvSpPr>
            <a:spLocks noChangeArrowheads="1"/>
          </p:cNvSpPr>
          <p:nvPr/>
        </p:nvSpPr>
        <p:spPr bwMode="auto">
          <a:xfrm rot="5400000">
            <a:off x="1867398" y="1920717"/>
            <a:ext cx="1962922" cy="63093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</a:ln>
        </p:spPr>
        <p:txBody>
          <a:bodyPr wrap="none" lIns="67108" tIns="33554" rIns="67108" bIns="33554" anchor="ctr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>
            <a:off x="2834277" y="2062370"/>
            <a:ext cx="0" cy="34014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prstDash val="lgDash"/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67108" tIns="33554" rIns="67108" bIns="33554"/>
          <a:lstStyle/>
          <a:p>
            <a:pPr>
              <a:defRPr/>
            </a:pPr>
            <a:endParaRPr lang="zh-CN" altLang="en-US" sz="18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8" name="Oval 38"/>
          <p:cNvSpPr>
            <a:spLocks noChangeArrowheads="1"/>
          </p:cNvSpPr>
          <p:nvPr/>
        </p:nvSpPr>
        <p:spPr bwMode="auto">
          <a:xfrm>
            <a:off x="6339169" y="1043514"/>
            <a:ext cx="1030848" cy="1018856"/>
          </a:xfrm>
          <a:prstGeom prst="ellipse">
            <a:avLst/>
          </a:prstGeom>
          <a:solidFill>
            <a:srgbClr val="006EA0"/>
          </a:solidFill>
          <a:ln w="19050">
            <a:noFill/>
            <a:rou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初步</a:t>
            </a:r>
            <a:endParaRPr lang="en-US" altLang="zh-CN" sz="1600" b="1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构想</a:t>
            </a:r>
          </a:p>
        </p:txBody>
      </p:sp>
      <p:sp>
        <p:nvSpPr>
          <p:cNvPr id="52" name="矩形 51"/>
          <p:cNvSpPr/>
          <p:nvPr/>
        </p:nvSpPr>
        <p:spPr>
          <a:xfrm>
            <a:off x="3535592" y="1338957"/>
            <a:ext cx="2662789" cy="252429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点击添加文本点击添加文本点击添加</a:t>
            </a:r>
          </a:p>
        </p:txBody>
      </p:sp>
      <p:sp>
        <p:nvSpPr>
          <p:cNvPr id="53" name="Oval 38"/>
          <p:cNvSpPr>
            <a:spLocks noChangeArrowheads="1"/>
          </p:cNvSpPr>
          <p:nvPr/>
        </p:nvSpPr>
        <p:spPr bwMode="auto">
          <a:xfrm>
            <a:off x="2333433" y="1043514"/>
            <a:ext cx="1030848" cy="1018856"/>
          </a:xfrm>
          <a:prstGeom prst="ellipse">
            <a:avLst/>
          </a:prstGeom>
          <a:solidFill>
            <a:srgbClr val="006EA0"/>
          </a:solidFill>
          <a:ln w="19050">
            <a:noFill/>
            <a:rou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进步</a:t>
            </a:r>
            <a:endParaRPr lang="en-US" altLang="zh-CN" sz="1600" b="1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目标</a:t>
            </a:r>
          </a:p>
        </p:txBody>
      </p:sp>
      <p:sp>
        <p:nvSpPr>
          <p:cNvPr id="54" name="Oval 38"/>
          <p:cNvSpPr>
            <a:spLocks noChangeArrowheads="1"/>
          </p:cNvSpPr>
          <p:nvPr/>
        </p:nvSpPr>
        <p:spPr bwMode="auto">
          <a:xfrm>
            <a:off x="2333433" y="2376627"/>
            <a:ext cx="1030848" cy="1018856"/>
          </a:xfrm>
          <a:prstGeom prst="ellipse">
            <a:avLst/>
          </a:prstGeom>
          <a:solidFill>
            <a:srgbClr val="006EA0"/>
          </a:solidFill>
          <a:ln w="19050">
            <a:noFill/>
            <a:rou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引证</a:t>
            </a:r>
            <a:endParaRPr lang="en-US" altLang="zh-CN" sz="1600" b="1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假设</a:t>
            </a:r>
          </a:p>
        </p:txBody>
      </p:sp>
      <p:sp>
        <p:nvSpPr>
          <p:cNvPr id="55" name="矩形 54"/>
          <p:cNvSpPr/>
          <p:nvPr/>
        </p:nvSpPr>
        <p:spPr>
          <a:xfrm>
            <a:off x="3535592" y="2689107"/>
            <a:ext cx="2662789" cy="252429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点击添加文本点击添加文本点击添加</a:t>
            </a:r>
          </a:p>
        </p:txBody>
      </p:sp>
      <p:sp>
        <p:nvSpPr>
          <p:cNvPr id="56" name="Oval 38"/>
          <p:cNvSpPr>
            <a:spLocks noChangeArrowheads="1"/>
          </p:cNvSpPr>
          <p:nvPr/>
        </p:nvSpPr>
        <p:spPr bwMode="auto">
          <a:xfrm>
            <a:off x="6347042" y="2376627"/>
            <a:ext cx="1030848" cy="1018856"/>
          </a:xfrm>
          <a:prstGeom prst="ellipse">
            <a:avLst/>
          </a:prstGeom>
          <a:solidFill>
            <a:srgbClr val="006EA0"/>
          </a:solidFill>
          <a:ln w="19050">
            <a:noFill/>
            <a:rou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进一步</a:t>
            </a:r>
            <a:endParaRPr lang="en-US" altLang="zh-CN" sz="1600" b="1" kern="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目标</a:t>
            </a:r>
          </a:p>
        </p:txBody>
      </p:sp>
      <p:sp>
        <p:nvSpPr>
          <p:cNvPr id="57" name="Oval 38"/>
          <p:cNvSpPr>
            <a:spLocks noChangeArrowheads="1"/>
          </p:cNvSpPr>
          <p:nvPr/>
        </p:nvSpPr>
        <p:spPr bwMode="auto">
          <a:xfrm>
            <a:off x="6347042" y="3767737"/>
            <a:ext cx="1030848" cy="1018856"/>
          </a:xfrm>
          <a:prstGeom prst="ellipse">
            <a:avLst/>
          </a:prstGeom>
          <a:solidFill>
            <a:srgbClr val="006EA0"/>
          </a:solidFill>
          <a:ln w="19050">
            <a:noFill/>
            <a:round/>
          </a:ln>
        </p:spPr>
        <p:txBody>
          <a:bodyPr wrap="none" lIns="67108" tIns="33554" rIns="67108" bIns="33554" anchor="ctr"/>
          <a:lstStyle/>
          <a:p>
            <a:pPr algn="ctr">
              <a:defRPr/>
            </a:pPr>
            <a:r>
              <a:rPr lang="zh-CN" altLang="en-US" sz="1600" b="1" kern="0" dirty="0">
                <a:solidFill>
                  <a:schemeClr val="bg1"/>
                </a:solidFill>
                <a:cs typeface="+mn-ea"/>
                <a:sym typeface="+mn-lt"/>
              </a:rPr>
              <a:t>思维发散</a:t>
            </a:r>
          </a:p>
        </p:txBody>
      </p:sp>
      <p:sp>
        <p:nvSpPr>
          <p:cNvPr id="58" name="矩形 57"/>
          <p:cNvSpPr/>
          <p:nvPr/>
        </p:nvSpPr>
        <p:spPr>
          <a:xfrm>
            <a:off x="872801" y="4093264"/>
            <a:ext cx="5169971" cy="252429"/>
          </a:xfrm>
          <a:prstGeom prst="rect">
            <a:avLst/>
          </a:prstGeom>
        </p:spPr>
        <p:txBody>
          <a:bodyPr wrap="square" lIns="67108" tIns="33554" rIns="67108" bIns="33554" anchor="ctr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点击添加文本点击添加文本点击添加文本点击添加文本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直接连接符 83"/>
          <p:cNvCxnSpPr/>
          <p:nvPr/>
        </p:nvCxnSpPr>
        <p:spPr>
          <a:xfrm flipH="1">
            <a:off x="2822030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接连接符 84"/>
          <p:cNvCxnSpPr/>
          <p:nvPr/>
        </p:nvCxnSpPr>
        <p:spPr>
          <a:xfrm>
            <a:off x="4578078" y="4314631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接连接符 85"/>
          <p:cNvCxnSpPr/>
          <p:nvPr/>
        </p:nvCxnSpPr>
        <p:spPr>
          <a:xfrm rot="16200000" flipV="1">
            <a:off x="3700056" y="3436608"/>
            <a:ext cx="175604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 rot="2700000" flipH="1">
            <a:off x="3079196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rot="18900000">
            <a:off x="4320912" y="3693774"/>
            <a:ext cx="1756048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none"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椭圆 88"/>
          <p:cNvSpPr/>
          <p:nvPr/>
        </p:nvSpPr>
        <p:spPr>
          <a:xfrm>
            <a:off x="1461551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630473" y="4124413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关键字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3453144" y="3005556"/>
            <a:ext cx="2237712" cy="3518610"/>
            <a:chOff x="3815003" y="3087488"/>
            <a:chExt cx="2237712" cy="3518610"/>
          </a:xfrm>
        </p:grpSpPr>
        <p:sp>
          <p:nvSpPr>
            <p:cNvPr id="92" name="椭圆 91"/>
            <p:cNvSpPr/>
            <p:nvPr/>
          </p:nvSpPr>
          <p:spPr>
            <a:xfrm>
              <a:off x="3993415" y="3271064"/>
              <a:ext cx="1872208" cy="1872208"/>
            </a:xfrm>
            <a:prstGeom prst="ellipse">
              <a:avLst/>
            </a:prstGeom>
            <a:solidFill>
              <a:srgbClr val="006E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3815003" y="3087488"/>
              <a:ext cx="2237712" cy="3518610"/>
              <a:chOff x="3692888" y="2889538"/>
              <a:chExt cx="2473262" cy="3888991"/>
            </a:xfrm>
          </p:grpSpPr>
          <p:sp>
            <p:nvSpPr>
              <p:cNvPr id="94" name="椭圆 4"/>
              <p:cNvSpPr/>
              <p:nvPr/>
            </p:nvSpPr>
            <p:spPr>
              <a:xfrm>
                <a:off x="3692888" y="2889538"/>
                <a:ext cx="2473262" cy="2473262"/>
              </a:xfrm>
              <a:custGeom>
                <a:avLst/>
                <a:gdLst/>
                <a:ahLst/>
                <a:cxnLst/>
                <a:rect l="l" t="t" r="r" b="b"/>
                <a:pathLst>
                  <a:path w="2473262" h="2473262">
                    <a:moveTo>
                      <a:pt x="1236631" y="235688"/>
                    </a:moveTo>
                    <a:cubicBezTo>
                      <a:pt x="683825" y="235688"/>
                      <a:pt x="235688" y="683825"/>
                      <a:pt x="235688" y="1236631"/>
                    </a:cubicBezTo>
                    <a:cubicBezTo>
                      <a:pt x="235688" y="1789437"/>
                      <a:pt x="683825" y="2237574"/>
                      <a:pt x="1236631" y="2237574"/>
                    </a:cubicBezTo>
                    <a:cubicBezTo>
                      <a:pt x="1789437" y="2237574"/>
                      <a:pt x="2237574" y="1789437"/>
                      <a:pt x="2237574" y="1236631"/>
                    </a:cubicBezTo>
                    <a:cubicBezTo>
                      <a:pt x="2237574" y="683825"/>
                      <a:pt x="1789437" y="235688"/>
                      <a:pt x="1236631" y="235688"/>
                    </a:cubicBezTo>
                    <a:close/>
                    <a:moveTo>
                      <a:pt x="1236631" y="0"/>
                    </a:moveTo>
                    <a:cubicBezTo>
                      <a:pt x="1919603" y="0"/>
                      <a:pt x="2473262" y="553659"/>
                      <a:pt x="2473262" y="1236631"/>
                    </a:cubicBezTo>
                    <a:cubicBezTo>
                      <a:pt x="2473262" y="1919603"/>
                      <a:pt x="1919603" y="2473262"/>
                      <a:pt x="1236631" y="2473262"/>
                    </a:cubicBezTo>
                    <a:cubicBezTo>
                      <a:pt x="553659" y="2473262"/>
                      <a:pt x="0" y="1919603"/>
                      <a:pt x="0" y="1236631"/>
                    </a:cubicBezTo>
                    <a:cubicBezTo>
                      <a:pt x="0" y="553659"/>
                      <a:pt x="553659" y="0"/>
                      <a:pt x="123663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95" name="圆角矩形 94"/>
              <p:cNvSpPr/>
              <p:nvPr/>
            </p:nvSpPr>
            <p:spPr>
              <a:xfrm>
                <a:off x="4710544" y="5261738"/>
                <a:ext cx="437950" cy="1516791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</p:grpSp>
      </p:grpSp>
      <p:sp>
        <p:nvSpPr>
          <p:cNvPr id="96" name="Rectangle 11"/>
          <p:cNvSpPr>
            <a:spLocks noChangeArrowheads="1"/>
          </p:cNvSpPr>
          <p:nvPr/>
        </p:nvSpPr>
        <p:spPr bwMode="gray">
          <a:xfrm>
            <a:off x="3980240" y="3525072"/>
            <a:ext cx="118352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cs typeface="+mn-ea"/>
                <a:sym typeface="+mn-lt"/>
              </a:rPr>
              <a:t>案例研究</a:t>
            </a:r>
          </a:p>
        </p:txBody>
      </p:sp>
      <p:sp>
        <p:nvSpPr>
          <p:cNvPr id="97" name="椭圆 96"/>
          <p:cNvSpPr/>
          <p:nvPr/>
        </p:nvSpPr>
        <p:spPr>
          <a:xfrm>
            <a:off x="2235852" y="1905111"/>
            <a:ext cx="1243968" cy="1263572"/>
          </a:xfrm>
          <a:prstGeom prst="ellipse">
            <a:avLst/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3954967" y="1191393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5690856" y="1905111"/>
            <a:ext cx="1243968" cy="1263572"/>
          </a:xfrm>
          <a:prstGeom prst="ellipse">
            <a:avLst/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6516216" y="3643759"/>
            <a:ext cx="1243968" cy="126357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2274" tIns="56136" rIns="112274" bIns="56136"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412365" y="2357101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关键字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4132607" y="1643383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关键字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867369" y="2375082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关键字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6692729" y="4125237"/>
            <a:ext cx="890944" cy="359590"/>
          </a:xfrm>
          <a:prstGeom prst="rect">
            <a:avLst/>
          </a:prstGeom>
          <a:noFill/>
        </p:spPr>
        <p:txBody>
          <a:bodyPr wrap="square" lIns="112274" tIns="56136" rIns="112274" bIns="56136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关键字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28901" y="1182028"/>
            <a:ext cx="2724244" cy="488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详写内容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点击输入本页需要详写的文字内容，简明扼要，此为概念图解，根据您的具体内容酌情修改。</a:t>
            </a:r>
            <a:endParaRPr lang="en-US" altLang="zh-CN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539553" y="1203486"/>
            <a:ext cx="120566" cy="1205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Freeform 7"/>
          <p:cNvSpPr>
            <a:spLocks noChangeArrowheads="1"/>
          </p:cNvSpPr>
          <p:nvPr/>
        </p:nvSpPr>
        <p:spPr bwMode="auto">
          <a:xfrm>
            <a:off x="3965576" y="1507735"/>
            <a:ext cx="1038225" cy="915987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</p:spPr>
        <p:txBody>
          <a:bodyPr/>
          <a:lstStyle/>
          <a:p>
            <a:endParaRPr lang="zh-CN" altLang="zh-CN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1" name="Freeform 8"/>
          <p:cNvSpPr>
            <a:spLocks noChangeArrowheads="1"/>
          </p:cNvSpPr>
          <p:nvPr/>
        </p:nvSpPr>
        <p:spPr bwMode="auto">
          <a:xfrm>
            <a:off x="2936875" y="2423721"/>
            <a:ext cx="1028700" cy="990600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</p:spPr>
        <p:txBody>
          <a:bodyPr/>
          <a:lstStyle/>
          <a:p>
            <a:endParaRPr lang="zh-CN" altLang="zh-CN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2" name="Freeform 9"/>
          <p:cNvSpPr>
            <a:spLocks noChangeArrowheads="1"/>
          </p:cNvSpPr>
          <p:nvPr/>
        </p:nvSpPr>
        <p:spPr bwMode="auto">
          <a:xfrm>
            <a:off x="3527426" y="3414322"/>
            <a:ext cx="955675" cy="1044575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3" name="Freeform 10"/>
          <p:cNvSpPr>
            <a:spLocks noChangeArrowheads="1"/>
          </p:cNvSpPr>
          <p:nvPr/>
        </p:nvSpPr>
        <p:spPr bwMode="auto">
          <a:xfrm>
            <a:off x="4483101" y="3414322"/>
            <a:ext cx="958850" cy="1044575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zh-CN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4" name="Freeform 11"/>
          <p:cNvSpPr>
            <a:spLocks noChangeArrowheads="1"/>
          </p:cNvSpPr>
          <p:nvPr/>
        </p:nvSpPr>
        <p:spPr bwMode="auto">
          <a:xfrm>
            <a:off x="5003800" y="2423721"/>
            <a:ext cx="1028700" cy="990600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</p:spPr>
        <p:txBody>
          <a:bodyPr/>
          <a:lstStyle/>
          <a:p>
            <a:endParaRPr lang="zh-CN" altLang="zh-CN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0" name="TextBox 12"/>
          <p:cNvSpPr>
            <a:spLocks noChangeArrowheads="1"/>
          </p:cNvSpPr>
          <p:nvPr/>
        </p:nvSpPr>
        <p:spPr bwMode="auto">
          <a:xfrm>
            <a:off x="4879975" y="1356922"/>
            <a:ext cx="257175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cs typeface="+mn-ea"/>
                <a:sym typeface="+mn-lt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cs typeface="+mn-ea"/>
              <a:sym typeface="+mn-lt"/>
            </a:endParaRPr>
          </a:p>
        </p:txBody>
      </p:sp>
      <p:sp>
        <p:nvSpPr>
          <p:cNvPr id="71" name="TextBox 13"/>
          <p:cNvSpPr>
            <a:spLocks noChangeArrowheads="1"/>
          </p:cNvSpPr>
          <p:nvPr/>
        </p:nvSpPr>
        <p:spPr bwMode="auto">
          <a:xfrm>
            <a:off x="6138864" y="2580886"/>
            <a:ext cx="2109787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cs typeface="+mn-ea"/>
                <a:sym typeface="+mn-lt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cs typeface="+mn-ea"/>
              <a:sym typeface="+mn-lt"/>
            </a:endParaRPr>
          </a:p>
        </p:txBody>
      </p:sp>
      <p:sp>
        <p:nvSpPr>
          <p:cNvPr id="72" name="TextBox 14"/>
          <p:cNvSpPr>
            <a:spLocks noChangeArrowheads="1"/>
          </p:cNvSpPr>
          <p:nvPr/>
        </p:nvSpPr>
        <p:spPr bwMode="auto">
          <a:xfrm>
            <a:off x="5622925" y="4027097"/>
            <a:ext cx="21097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cs typeface="+mn-ea"/>
                <a:sym typeface="+mn-lt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cs typeface="+mn-ea"/>
              <a:sym typeface="+mn-lt"/>
            </a:endParaRPr>
          </a:p>
        </p:txBody>
      </p:sp>
      <p:sp>
        <p:nvSpPr>
          <p:cNvPr id="73" name="TextBox 15"/>
          <p:cNvSpPr>
            <a:spLocks noChangeArrowheads="1"/>
          </p:cNvSpPr>
          <p:nvPr/>
        </p:nvSpPr>
        <p:spPr bwMode="auto">
          <a:xfrm>
            <a:off x="1136651" y="3725473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 dirty="0">
                <a:solidFill>
                  <a:srgbClr val="595959"/>
                </a:solidFill>
                <a:cs typeface="+mn-ea"/>
                <a:sym typeface="+mn-lt"/>
              </a:rPr>
              <a:t>详写内容</a:t>
            </a:r>
            <a:r>
              <a:rPr lang="en-US" altLang="zh-CN" sz="1100" dirty="0">
                <a:solidFill>
                  <a:srgbClr val="595959"/>
                </a:solidFill>
                <a:cs typeface="+mn-ea"/>
                <a:sym typeface="+mn-lt"/>
              </a:rPr>
              <a:t>……</a:t>
            </a:r>
            <a:r>
              <a:rPr lang="zh-CN" altLang="en-US" sz="1100" dirty="0">
                <a:solidFill>
                  <a:srgbClr val="595959"/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solidFill>
                <a:srgbClr val="595959"/>
              </a:solidFill>
              <a:cs typeface="+mn-ea"/>
              <a:sym typeface="+mn-lt"/>
            </a:endParaRPr>
          </a:p>
        </p:txBody>
      </p:sp>
      <p:sp>
        <p:nvSpPr>
          <p:cNvPr id="74" name="TextBox 16"/>
          <p:cNvSpPr>
            <a:spLocks noChangeArrowheads="1"/>
          </p:cNvSpPr>
          <p:nvPr/>
        </p:nvSpPr>
        <p:spPr bwMode="auto">
          <a:xfrm>
            <a:off x="1136651" y="1977635"/>
            <a:ext cx="21082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详写内容</a:t>
            </a:r>
            <a:r>
              <a:rPr lang="en-US" altLang="zh-CN" sz="1100">
                <a:solidFill>
                  <a:srgbClr val="595959"/>
                </a:solidFill>
                <a:cs typeface="+mn-ea"/>
                <a:sym typeface="+mn-lt"/>
              </a:rPr>
              <a:t>……</a:t>
            </a:r>
            <a:r>
              <a:rPr lang="zh-CN" altLang="en-US" sz="1100">
                <a:solidFill>
                  <a:srgbClr val="595959"/>
                </a:solidFill>
                <a:cs typeface="+mn-ea"/>
                <a:sym typeface="+mn-lt"/>
              </a:rPr>
              <a:t>点击输入本栏的具体文字，简明扼要的说明分项内容，此为概念图解，请根据您的具体内容酌情修改</a:t>
            </a:r>
            <a:endParaRPr lang="en-US" altLang="zh-CN" sz="1100">
              <a:solidFill>
                <a:srgbClr val="595959"/>
              </a:solidFill>
              <a:cs typeface="+mn-ea"/>
              <a:sym typeface="+mn-lt"/>
            </a:endParaRPr>
          </a:p>
        </p:txBody>
      </p:sp>
      <p:sp>
        <p:nvSpPr>
          <p:cNvPr id="75" name="TextBox 17"/>
          <p:cNvSpPr>
            <a:spLocks noChangeArrowheads="1"/>
          </p:cNvSpPr>
          <p:nvPr/>
        </p:nvSpPr>
        <p:spPr bwMode="auto">
          <a:xfrm>
            <a:off x="4879976" y="1083872"/>
            <a:ext cx="12620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起步太晚</a:t>
            </a:r>
          </a:p>
        </p:txBody>
      </p:sp>
      <p:sp>
        <p:nvSpPr>
          <p:cNvPr id="76" name="TextBox 18"/>
          <p:cNvSpPr>
            <a:spLocks noChangeArrowheads="1"/>
          </p:cNvSpPr>
          <p:nvPr/>
        </p:nvSpPr>
        <p:spPr bwMode="auto">
          <a:xfrm>
            <a:off x="6138864" y="2285609"/>
            <a:ext cx="126206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政府支持不够</a:t>
            </a:r>
          </a:p>
        </p:txBody>
      </p:sp>
      <p:sp>
        <p:nvSpPr>
          <p:cNvPr id="77" name="TextBox 19"/>
          <p:cNvSpPr>
            <a:spLocks noChangeArrowheads="1"/>
          </p:cNvSpPr>
          <p:nvPr/>
        </p:nvSpPr>
        <p:spPr bwMode="auto">
          <a:xfrm>
            <a:off x="5622926" y="3733410"/>
            <a:ext cx="126206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创新亮点多</a:t>
            </a:r>
          </a:p>
        </p:txBody>
      </p:sp>
      <p:sp>
        <p:nvSpPr>
          <p:cNvPr id="78" name="TextBox 20"/>
          <p:cNvSpPr>
            <a:spLocks noChangeArrowheads="1"/>
          </p:cNvSpPr>
          <p:nvPr/>
        </p:nvSpPr>
        <p:spPr bwMode="auto">
          <a:xfrm>
            <a:off x="1136650" y="3428609"/>
            <a:ext cx="9017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人才匮乏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TextBox 21"/>
          <p:cNvSpPr>
            <a:spLocks noChangeArrowheads="1"/>
          </p:cNvSpPr>
          <p:nvPr/>
        </p:nvSpPr>
        <p:spPr bwMode="auto">
          <a:xfrm>
            <a:off x="1136650" y="1674421"/>
            <a:ext cx="10810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发展潜力大</a:t>
            </a:r>
            <a:endParaRPr lang="zh-CN" altLang="en-US" sz="18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Box 22"/>
          <p:cNvSpPr>
            <a:spLocks noChangeArrowheads="1"/>
          </p:cNvSpPr>
          <p:nvPr/>
        </p:nvSpPr>
        <p:spPr bwMode="auto">
          <a:xfrm>
            <a:off x="4092575" y="2776147"/>
            <a:ext cx="86518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200" b="1">
                <a:solidFill>
                  <a:schemeClr val="tx2"/>
                </a:solidFill>
                <a:cs typeface="+mn-ea"/>
                <a:sym typeface="+mn-lt"/>
              </a:rPr>
              <a:t>国内研究现状</a:t>
            </a:r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27"/>
          <p:cNvSpPr txBox="1"/>
          <p:nvPr/>
        </p:nvSpPr>
        <p:spPr>
          <a:xfrm>
            <a:off x="1210657" y="1369260"/>
            <a:ext cx="6672278" cy="7660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矩形 6"/>
          <p:cNvSpPr/>
          <p:nvPr/>
        </p:nvSpPr>
        <p:spPr bwMode="auto">
          <a:xfrm>
            <a:off x="894813" y="1055294"/>
            <a:ext cx="1447306" cy="31847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标题内容一</a:t>
            </a:r>
          </a:p>
        </p:txBody>
      </p:sp>
      <p:sp>
        <p:nvSpPr>
          <p:cNvPr id="8" name="文本框 15"/>
          <p:cNvSpPr txBox="1"/>
          <p:nvPr/>
        </p:nvSpPr>
        <p:spPr>
          <a:xfrm>
            <a:off x="1210657" y="2626632"/>
            <a:ext cx="6672278" cy="7660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 bwMode="auto">
          <a:xfrm>
            <a:off x="894813" y="2312666"/>
            <a:ext cx="1447306" cy="31847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二</a:t>
            </a:r>
          </a:p>
        </p:txBody>
      </p:sp>
      <p:sp>
        <p:nvSpPr>
          <p:cNvPr id="10" name="文本框 24"/>
          <p:cNvSpPr txBox="1"/>
          <p:nvPr/>
        </p:nvSpPr>
        <p:spPr>
          <a:xfrm>
            <a:off x="1210657" y="3891540"/>
            <a:ext cx="6672278" cy="766044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accent1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539750"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" name="矩形 10"/>
          <p:cNvSpPr/>
          <p:nvPr/>
        </p:nvSpPr>
        <p:spPr bwMode="auto">
          <a:xfrm>
            <a:off x="894813" y="3570038"/>
            <a:ext cx="1447306" cy="318475"/>
          </a:xfrm>
          <a:prstGeom prst="rect">
            <a:avLst/>
          </a:prstGeom>
          <a:solidFill>
            <a:srgbClr val="006EA0"/>
          </a:solidFill>
          <a:ln>
            <a:noFill/>
          </a:ln>
        </p:spPr>
        <p:txBody>
          <a:bodyPr vert="horz" wrap="square" lIns="68580" tIns="34290" rIns="68580" bIns="34290" numCol="1" rtlCol="0" anchor="t" anchorCtr="0" compatLnSpc="1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标题内容一</a:t>
            </a:r>
          </a:p>
          <a:p>
            <a:pPr algn="ctr"/>
            <a:r>
              <a:rPr lang="zh-CN" altLang="en-US" sz="1800" b="1" dirty="0">
                <a:solidFill>
                  <a:schemeClr val="bg1"/>
                </a:solidFill>
                <a:cs typeface="+mn-ea"/>
                <a:sym typeface="+mn-lt"/>
              </a:rPr>
              <a:t>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5"/>
          <p:cNvSpPr/>
          <p:nvPr/>
        </p:nvSpPr>
        <p:spPr bwMode="auto">
          <a:xfrm>
            <a:off x="1156410" y="2033229"/>
            <a:ext cx="1679368" cy="151413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6EA0"/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1751" y="2359411"/>
            <a:ext cx="908686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总结观点</a:t>
            </a:r>
          </a:p>
        </p:txBody>
      </p:sp>
      <p:sp>
        <p:nvSpPr>
          <p:cNvPr id="23" name="圆角矩形 22"/>
          <p:cNvSpPr/>
          <p:nvPr/>
        </p:nvSpPr>
        <p:spPr>
          <a:xfrm>
            <a:off x="3559080" y="1462700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4" name="Freeform 5"/>
          <p:cNvSpPr/>
          <p:nvPr/>
        </p:nvSpPr>
        <p:spPr bwMode="auto">
          <a:xfrm>
            <a:off x="2913465" y="1666788"/>
            <a:ext cx="547516" cy="224701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3559080" y="2197094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559080" y="2931488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559080" y="3665881"/>
            <a:ext cx="4119012" cy="451685"/>
          </a:xfrm>
          <a:prstGeom prst="roundRect">
            <a:avLst>
              <a:gd name="adj" fmla="val 50000"/>
            </a:avLst>
          </a:prstGeom>
          <a:solidFill>
            <a:srgbClr val="006E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77592" y="161076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总结性观点之一，条目根据您的需求请酌情增减。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77592" y="2339579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总结性观点之二，条目根据您的需求请酌情增减。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877592" y="3073973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总结性观点之三，条目根据您的需求请酌情增减。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77592" y="3808367"/>
            <a:ext cx="3456384" cy="1667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总结性观点之四，条目根据您的需求请酌情增减。</a:t>
            </a:r>
            <a:endParaRPr lang="en-US" altLang="zh-CN" sz="1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923286" y="1325667"/>
            <a:ext cx="1221089" cy="841102"/>
            <a:chOff x="2660401" y="1629745"/>
            <a:chExt cx="1628116" cy="1121472"/>
          </a:xfrm>
        </p:grpSpPr>
        <p:sp>
          <p:nvSpPr>
            <p:cNvPr id="13" name="矩形 12"/>
            <p:cNvSpPr/>
            <p:nvPr/>
          </p:nvSpPr>
          <p:spPr>
            <a:xfrm>
              <a:off x="2702188" y="2258773"/>
              <a:ext cx="1586329" cy="492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Innovation</a:t>
              </a:r>
              <a:endPara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660401" y="1629745"/>
              <a:ext cx="1203746" cy="6976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创新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357252" y="1096576"/>
            <a:ext cx="6187936" cy="1905068"/>
            <a:chOff x="4238859" y="1324283"/>
            <a:chExt cx="8250581" cy="2540091"/>
          </a:xfrm>
        </p:grpSpPr>
        <p:sp>
          <p:nvSpPr>
            <p:cNvPr id="11" name="矩形 3"/>
            <p:cNvSpPr/>
            <p:nvPr/>
          </p:nvSpPr>
          <p:spPr>
            <a:xfrm>
              <a:off x="5026257" y="1858753"/>
              <a:ext cx="7463183" cy="1836423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-1" fmla="*/ 433137 w 5688632"/>
                <a:gd name="connsiteY0-2" fmla="*/ 12032 h 2053062"/>
                <a:gd name="connsiteX1-3" fmla="*/ 5688632 w 5688632"/>
                <a:gd name="connsiteY1-4" fmla="*/ 0 h 2053062"/>
                <a:gd name="connsiteX2-5" fmla="*/ 5688632 w 5688632"/>
                <a:gd name="connsiteY2-6" fmla="*/ 2053062 h 2053062"/>
                <a:gd name="connsiteX3-7" fmla="*/ 0 w 5688632"/>
                <a:gd name="connsiteY3-8" fmla="*/ 2053062 h 2053062"/>
                <a:gd name="connsiteX4-9" fmla="*/ 433137 w 5688632"/>
                <a:gd name="connsiteY4-10" fmla="*/ 12032 h 2053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直角三角形 2"/>
            <p:cNvSpPr/>
            <p:nvPr/>
          </p:nvSpPr>
          <p:spPr>
            <a:xfrm rot="17117050" flipH="1">
              <a:off x="5042291" y="2515071"/>
              <a:ext cx="1386578" cy="1312027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-1" fmla="*/ 0 w 1625488"/>
                <a:gd name="connsiteY0-2" fmla="*/ 1842558 h 1842558"/>
                <a:gd name="connsiteX1-3" fmla="*/ 0 w 1625488"/>
                <a:gd name="connsiteY1-4" fmla="*/ 0 h 1842558"/>
                <a:gd name="connsiteX2-5" fmla="*/ 1625488 w 1625488"/>
                <a:gd name="connsiteY2-6" fmla="*/ 843012 h 1842558"/>
                <a:gd name="connsiteX3-7" fmla="*/ 0 w 1625488"/>
                <a:gd name="connsiteY3-8" fmla="*/ 1842558 h 1842558"/>
                <a:gd name="connsiteX0-9" fmla="*/ 0 w 1690209"/>
                <a:gd name="connsiteY0-10" fmla="*/ 1842558 h 1842558"/>
                <a:gd name="connsiteX1-11" fmla="*/ 0 w 1690209"/>
                <a:gd name="connsiteY1-12" fmla="*/ 0 h 1842558"/>
                <a:gd name="connsiteX2-13" fmla="*/ 1690209 w 1690209"/>
                <a:gd name="connsiteY2-14" fmla="*/ 149753 h 1842558"/>
                <a:gd name="connsiteX3-15" fmla="*/ 0 w 1690209"/>
                <a:gd name="connsiteY3-16" fmla="*/ 1842558 h 18425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238859" y="1324283"/>
              <a:ext cx="2314575" cy="1370013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rgbClr val="006EA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7"/>
            <p:cNvSpPr txBox="1"/>
            <p:nvPr/>
          </p:nvSpPr>
          <p:spPr>
            <a:xfrm>
              <a:off x="4441010" y="1474316"/>
              <a:ext cx="1760683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800" b="1" dirty="0">
                  <a:solidFill>
                    <a:schemeClr val="bg1"/>
                  </a:solidFill>
                  <a:cs typeface="+mn-ea"/>
                  <a:sym typeface="+mn-lt"/>
                </a:rPr>
                <a:t>点击此处添加“标题内容”</a:t>
              </a: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gray">
            <a:xfrm>
              <a:off x="6569956" y="2139523"/>
              <a:ext cx="5742542" cy="13260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indent="0" algn="just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  <a:endParaRPr lang="zh-CN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97687" y="2800914"/>
            <a:ext cx="6440486" cy="1922836"/>
            <a:chOff x="1706779" y="3596733"/>
            <a:chExt cx="8587315" cy="2563781"/>
          </a:xfrm>
        </p:grpSpPr>
        <p:sp>
          <p:nvSpPr>
            <p:cNvPr id="19" name="矩形 3"/>
            <p:cNvSpPr/>
            <p:nvPr/>
          </p:nvSpPr>
          <p:spPr>
            <a:xfrm>
              <a:off x="2474753" y="4174210"/>
              <a:ext cx="7819341" cy="1819058"/>
            </a:xfrm>
            <a:custGeom>
              <a:avLst/>
              <a:gdLst>
                <a:gd name="connsiteX0" fmla="*/ 0 w 5688632"/>
                <a:gd name="connsiteY0" fmla="*/ 0 h 2053062"/>
                <a:gd name="connsiteX1" fmla="*/ 5688632 w 5688632"/>
                <a:gd name="connsiteY1" fmla="*/ 0 h 2053062"/>
                <a:gd name="connsiteX2" fmla="*/ 5688632 w 5688632"/>
                <a:gd name="connsiteY2" fmla="*/ 2053062 h 2053062"/>
                <a:gd name="connsiteX3" fmla="*/ 0 w 5688632"/>
                <a:gd name="connsiteY3" fmla="*/ 2053062 h 2053062"/>
                <a:gd name="connsiteX4" fmla="*/ 0 w 5688632"/>
                <a:gd name="connsiteY4" fmla="*/ 0 h 2053062"/>
                <a:gd name="connsiteX0-1" fmla="*/ 433137 w 5688632"/>
                <a:gd name="connsiteY0-2" fmla="*/ 12032 h 2053062"/>
                <a:gd name="connsiteX1-3" fmla="*/ 5688632 w 5688632"/>
                <a:gd name="connsiteY1-4" fmla="*/ 0 h 2053062"/>
                <a:gd name="connsiteX2-5" fmla="*/ 5688632 w 5688632"/>
                <a:gd name="connsiteY2-6" fmla="*/ 2053062 h 2053062"/>
                <a:gd name="connsiteX3-7" fmla="*/ 0 w 5688632"/>
                <a:gd name="connsiteY3-8" fmla="*/ 2053062 h 2053062"/>
                <a:gd name="connsiteX4-9" fmla="*/ 433137 w 5688632"/>
                <a:gd name="connsiteY4-10" fmla="*/ 12032 h 20530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5688632" h="2053062">
                  <a:moveTo>
                    <a:pt x="433137" y="12032"/>
                  </a:moveTo>
                  <a:lnTo>
                    <a:pt x="5688632" y="0"/>
                  </a:lnTo>
                  <a:lnTo>
                    <a:pt x="5688632" y="2053062"/>
                  </a:lnTo>
                  <a:lnTo>
                    <a:pt x="0" y="2053062"/>
                  </a:lnTo>
                  <a:lnTo>
                    <a:pt x="433137" y="120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1620000" tIns="46800" rIns="72000" bIns="46800" anchor="ctr"/>
            <a:lstStyle/>
            <a:p>
              <a:pPr>
                <a:lnSpc>
                  <a:spcPct val="140000"/>
                </a:lnSpc>
                <a:defRPr/>
              </a:pPr>
              <a:endParaRPr lang="zh-CN" altLang="en-US" sz="1200" kern="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直角三角形 2"/>
            <p:cNvSpPr/>
            <p:nvPr/>
          </p:nvSpPr>
          <p:spPr>
            <a:xfrm rot="17117050" flipH="1">
              <a:off x="2486725" y="4791148"/>
              <a:ext cx="1408213" cy="1330520"/>
            </a:xfrm>
            <a:custGeom>
              <a:avLst/>
              <a:gdLst>
                <a:gd name="connsiteX0" fmla="*/ 0 w 2088232"/>
                <a:gd name="connsiteY0" fmla="*/ 1842558 h 1842558"/>
                <a:gd name="connsiteX1" fmla="*/ 0 w 2088232"/>
                <a:gd name="connsiteY1" fmla="*/ 0 h 1842558"/>
                <a:gd name="connsiteX2" fmla="*/ 2088232 w 2088232"/>
                <a:gd name="connsiteY2" fmla="*/ 1842558 h 1842558"/>
                <a:gd name="connsiteX3" fmla="*/ 0 w 2088232"/>
                <a:gd name="connsiteY3" fmla="*/ 1842558 h 1842558"/>
                <a:gd name="connsiteX0-1" fmla="*/ 0 w 1625488"/>
                <a:gd name="connsiteY0-2" fmla="*/ 1842558 h 1842558"/>
                <a:gd name="connsiteX1-3" fmla="*/ 0 w 1625488"/>
                <a:gd name="connsiteY1-4" fmla="*/ 0 h 1842558"/>
                <a:gd name="connsiteX2-5" fmla="*/ 1625488 w 1625488"/>
                <a:gd name="connsiteY2-6" fmla="*/ 843012 h 1842558"/>
                <a:gd name="connsiteX3-7" fmla="*/ 0 w 1625488"/>
                <a:gd name="connsiteY3-8" fmla="*/ 1842558 h 1842558"/>
                <a:gd name="connsiteX0-9" fmla="*/ 0 w 1690209"/>
                <a:gd name="connsiteY0-10" fmla="*/ 1842558 h 1842558"/>
                <a:gd name="connsiteX1-11" fmla="*/ 0 w 1690209"/>
                <a:gd name="connsiteY1-12" fmla="*/ 0 h 1842558"/>
                <a:gd name="connsiteX2-13" fmla="*/ 1690209 w 1690209"/>
                <a:gd name="connsiteY2-14" fmla="*/ 149753 h 1842558"/>
                <a:gd name="connsiteX3-15" fmla="*/ 0 w 1690209"/>
                <a:gd name="connsiteY3-16" fmla="*/ 1842558 h 184255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690209" h="1842558">
                  <a:moveTo>
                    <a:pt x="0" y="1842558"/>
                  </a:moveTo>
                  <a:lnTo>
                    <a:pt x="0" y="0"/>
                  </a:lnTo>
                  <a:lnTo>
                    <a:pt x="1690209" y="149753"/>
                  </a:lnTo>
                  <a:lnTo>
                    <a:pt x="0" y="18425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sz="10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1706779" y="3596733"/>
              <a:ext cx="2314575" cy="1370012"/>
            </a:xfrm>
            <a:custGeom>
              <a:avLst/>
              <a:gdLst>
                <a:gd name="connsiteX0" fmla="*/ 271763 w 2315387"/>
                <a:gd name="connsiteY0" fmla="*/ 0 h 1620180"/>
                <a:gd name="connsiteX1" fmla="*/ 1824103 w 2315387"/>
                <a:gd name="connsiteY1" fmla="*/ 232317 h 1620180"/>
                <a:gd name="connsiteX2" fmla="*/ 2315387 w 2315387"/>
                <a:gd name="connsiteY2" fmla="*/ 1620180 h 1620180"/>
                <a:gd name="connsiteX3" fmla="*/ 0 w 2315387"/>
                <a:gd name="connsiteY3" fmla="*/ 1528412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15387" h="1620180">
                  <a:moveTo>
                    <a:pt x="271763" y="0"/>
                  </a:moveTo>
                  <a:lnTo>
                    <a:pt x="1824103" y="232317"/>
                  </a:lnTo>
                  <a:lnTo>
                    <a:pt x="2315387" y="1620180"/>
                  </a:lnTo>
                  <a:lnTo>
                    <a:pt x="0" y="1528412"/>
                  </a:lnTo>
                  <a:close/>
                </a:path>
              </a:pathLst>
            </a:custGeom>
            <a:solidFill>
              <a:srgbClr val="006EA0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zh-CN" altLang="en-US" sz="1500" kern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824675" y="3763417"/>
              <a:ext cx="1867972" cy="1231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b="1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defRPr>
              </a:lvl1pPr>
            </a:lstStyle>
            <a:p>
              <a:r>
                <a:rPr lang="zh-CN" altLang="en-US" sz="1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点击此处添加“标题内容”</a:t>
              </a:r>
            </a:p>
          </p:txBody>
        </p:sp>
        <p:sp>
          <p:nvSpPr>
            <p:cNvPr id="23" name="Text Box 13"/>
            <p:cNvSpPr txBox="1">
              <a:spLocks noChangeArrowheads="1"/>
            </p:cNvSpPr>
            <p:nvPr/>
          </p:nvSpPr>
          <p:spPr bwMode="gray">
            <a:xfrm>
              <a:off x="4141446" y="4445300"/>
              <a:ext cx="5878956" cy="1326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marL="120650" indent="-1206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indent="0">
                <a:lnSpc>
                  <a:spcPct val="125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您的内容打在这里，您的内容打在这里，或者通过复制您的文本后，在此框中选择粘贴，并选择只保留文字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20343" y="1252754"/>
            <a:ext cx="330860" cy="684803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4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8299" y="2933794"/>
            <a:ext cx="452688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45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  <a:endParaRPr lang="zh-CN" altLang="en-US" sz="45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3727365" y="1944488"/>
            <a:ext cx="1787236" cy="1787236"/>
          </a:xfrm>
          <a:prstGeom prst="ellipse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4620983" y="1566351"/>
            <a:ext cx="0" cy="558958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20983" y="3531998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5"/>
          <p:cNvCxnSpPr/>
          <p:nvPr/>
        </p:nvCxnSpPr>
        <p:spPr>
          <a:xfrm rot="5400000">
            <a:off x="5620062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head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 rot="5400000">
            <a:off x="3620424" y="2559105"/>
            <a:ext cx="0" cy="558000"/>
          </a:xfrm>
          <a:prstGeom prst="line">
            <a:avLst/>
          </a:prstGeom>
          <a:ln w="63500">
            <a:solidFill>
              <a:schemeClr val="accent2"/>
            </a:solidFill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1" name="TextBox 30"/>
          <p:cNvSpPr txBox="1"/>
          <p:nvPr/>
        </p:nvSpPr>
        <p:spPr>
          <a:xfrm>
            <a:off x="5231309" y="1003921"/>
            <a:ext cx="212597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tx2"/>
                </a:solidFill>
                <a:cs typeface="+mn-ea"/>
                <a:sym typeface="+mn-lt"/>
              </a:rPr>
              <a:t>概述性文字观点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31309" y="1345303"/>
            <a:ext cx="2946441" cy="492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cs typeface="+mn-ea"/>
                <a:sym typeface="+mn-lt"/>
              </a:rPr>
              <a:t>详写内容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81639" y="1067906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2"/>
                </a:solidFill>
                <a:cs typeface="+mn-ea"/>
                <a:sym typeface="+mn-lt"/>
              </a:rPr>
              <a:t>01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71070" y="2653441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8323" y="2392131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概述性文字观点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788324" y="2698479"/>
            <a:ext cx="1389426" cy="1159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cs typeface="+mn-ea"/>
                <a:sym typeface="+mn-lt"/>
              </a:rPr>
              <a:t>详写内容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381639" y="4173122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2"/>
                </a:solidFill>
                <a:cs typeface="+mn-ea"/>
                <a:sym typeface="+mn-lt"/>
              </a:rPr>
              <a:t>03</a:t>
            </a:r>
            <a:endParaRPr lang="zh-CN" altLang="en-US" sz="24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835028" y="2653441"/>
            <a:ext cx="47868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5120828" y="1003921"/>
            <a:ext cx="0" cy="84191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33" idx="3"/>
          </p:cNvCxnSpPr>
          <p:nvPr/>
        </p:nvCxnSpPr>
        <p:spPr>
          <a:xfrm>
            <a:off x="4860328" y="1252572"/>
            <a:ext cx="264711" cy="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6697288" y="2407510"/>
            <a:ext cx="0" cy="14424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436787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4075363" y="3894123"/>
            <a:ext cx="0" cy="797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075364" y="4357788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83484" y="3862644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2"/>
                </a:solidFill>
                <a:cs typeface="+mn-ea"/>
                <a:sym typeface="+mn-lt"/>
              </a:rPr>
              <a:t>概述性文字观点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043608" y="4204027"/>
            <a:ext cx="2915448" cy="492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cs typeface="+mn-ea"/>
                <a:sym typeface="+mn-lt"/>
              </a:rPr>
              <a:t>详写内容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cs typeface="+mn-ea"/>
              <a:sym typeface="+mn-lt"/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544269" y="1942326"/>
            <a:ext cx="0" cy="1505107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>
            <a:off x="2544270" y="2816115"/>
            <a:ext cx="2647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43608" y="1921162"/>
            <a:ext cx="138942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概述性文字观点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43608" y="2293146"/>
            <a:ext cx="1375572" cy="1159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>
                <a:cs typeface="+mn-ea"/>
                <a:sym typeface="+mn-lt"/>
              </a:rPr>
              <a:t>详写内容</a:t>
            </a:r>
            <a:r>
              <a:rPr lang="en-US" altLang="zh-CN" sz="1000" dirty="0">
                <a:cs typeface="+mn-ea"/>
                <a:sym typeface="+mn-lt"/>
              </a:rPr>
              <a:t>……</a:t>
            </a:r>
            <a:r>
              <a:rPr lang="zh-CN" altLang="en-US" sz="1000" dirty="0">
                <a:cs typeface="+mn-ea"/>
                <a:sym typeface="+mn-lt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000" dirty="0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797071" y="2014194"/>
            <a:ext cx="1647824" cy="1647824"/>
          </a:xfrm>
          <a:prstGeom prst="ellipse">
            <a:avLst/>
          </a:prstGeom>
          <a:solidFill>
            <a:srgbClr val="006EA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21946" y="2299497"/>
            <a:ext cx="11980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cs typeface="+mn-ea"/>
                <a:sym typeface="+mn-lt"/>
              </a:rPr>
              <a:t>成绩思考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0" y="-830179"/>
            <a:ext cx="9850422" cy="5973679"/>
            <a:chOff x="0" y="-1106671"/>
            <a:chExt cx="13131122" cy="7963222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238438" y="-1106671"/>
              <a:ext cx="6892684" cy="685510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50" t="15768" r="-1"/>
            <a:stretch>
              <a:fillRect/>
            </a:stretch>
          </p:blipFill>
          <p:spPr>
            <a:xfrm flipH="1">
              <a:off x="0" y="1449"/>
              <a:ext cx="2095500" cy="6855102"/>
            </a:xfrm>
            <a:prstGeom prst="rect">
              <a:avLst/>
            </a:prstGeom>
          </p:spPr>
        </p:pic>
      </p:grp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229596" y="2064462"/>
            <a:ext cx="345022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300" spc="450" dirty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感谢各位的支持</a:t>
            </a:r>
            <a:endParaRPr lang="en-US" altLang="zh-CN" sz="3300" spc="450" dirty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65615" y="2745839"/>
            <a:ext cx="4864098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054074" y="3159705"/>
            <a:ext cx="1610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 smtClean="0">
                <a:solidFill>
                  <a:schemeClr val="accent2"/>
                </a:solidFill>
              </a:rPr>
              <a:t>汇报人：青课</a:t>
            </a:r>
            <a:endParaRPr lang="zh-CN" altLang="en-US" sz="1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50" t="15768" r="-1"/>
          <a:stretch>
            <a:fillRect/>
          </a:stretch>
        </p:blipFill>
        <p:spPr>
          <a:xfrm flipH="1">
            <a:off x="0" y="1088"/>
            <a:ext cx="1571957" cy="514241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78426" y="1682817"/>
            <a:ext cx="188084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b="1" dirty="0">
                <a:solidFill>
                  <a:srgbClr val="006EA0"/>
                </a:solidFill>
                <a:cs typeface="+mn-ea"/>
                <a:sym typeface="+mn-lt"/>
              </a:rPr>
              <a:t>PART 01</a:t>
            </a:r>
            <a:endParaRPr lang="zh-CN" altLang="en-US" sz="3600" b="1" dirty="0">
              <a:solidFill>
                <a:srgbClr val="006EA0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8425" y="2248041"/>
            <a:ext cx="467701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tx2"/>
                </a:solidFill>
                <a:latin typeface="+mn-lt"/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8426" y="2883145"/>
            <a:ext cx="3972206" cy="38690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altLang="zh-CN" sz="825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print the presentation and make it into a film to be used in a wider field The user can demonstrate on a projector or computer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588764" y="1509999"/>
            <a:ext cx="0" cy="21235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384" y="866661"/>
            <a:ext cx="4235116" cy="2403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组合 78"/>
          <p:cNvGrpSpPr/>
          <p:nvPr/>
        </p:nvGrpSpPr>
        <p:grpSpPr>
          <a:xfrm>
            <a:off x="3312779" y="2659147"/>
            <a:ext cx="1958931" cy="1871909"/>
            <a:chOff x="3065829" y="2668267"/>
            <a:chExt cx="1872107" cy="1761728"/>
          </a:xfrm>
        </p:grpSpPr>
        <p:sp>
          <p:nvSpPr>
            <p:cNvPr id="80" name="椭圆 79"/>
            <p:cNvSpPr/>
            <p:nvPr/>
          </p:nvSpPr>
          <p:spPr>
            <a:xfrm>
              <a:off x="3115072" y="2668267"/>
              <a:ext cx="1761728" cy="1761728"/>
            </a:xfrm>
            <a:prstGeom prst="ellipse">
              <a:avLst/>
            </a:prstGeom>
            <a:noFill/>
            <a:ln>
              <a:solidFill>
                <a:srgbClr val="006E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44425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439209" y="276113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30658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4818429" y="349265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4442509" y="422417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439209" y="4201315"/>
              <a:ext cx="119507" cy="11950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7" name="组合 86"/>
            <p:cNvGrpSpPr/>
            <p:nvPr/>
          </p:nvGrpSpPr>
          <p:grpSpPr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88" name="任意多边形 87"/>
              <p:cNvSpPr/>
              <p:nvPr/>
            </p:nvSpPr>
            <p:spPr>
              <a:xfrm>
                <a:off x="4008329" y="2956142"/>
                <a:ext cx="425885" cy="588724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89" name="任意多边形 88"/>
              <p:cNvSpPr/>
              <p:nvPr/>
            </p:nvSpPr>
            <p:spPr>
              <a:xfrm>
                <a:off x="3995803" y="3544866"/>
                <a:ext cx="739035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dirty="0">
                  <a:cs typeface="+mn-ea"/>
                  <a:sym typeface="+mn-lt"/>
                </a:endParaRPr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3594970" y="2943616"/>
                <a:ext cx="413359" cy="588724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3269293" y="3557392"/>
                <a:ext cx="72651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3582444" y="3569918"/>
                <a:ext cx="425885" cy="576197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>
                <a:off x="4020855" y="3569918"/>
                <a:ext cx="388307" cy="576197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rgbClr val="006EA0"/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4" name="组合 93"/>
          <p:cNvGrpSpPr/>
          <p:nvPr/>
        </p:nvGrpSpPr>
        <p:grpSpPr>
          <a:xfrm>
            <a:off x="827477" y="948918"/>
            <a:ext cx="7494437" cy="1710097"/>
            <a:chOff x="2954339" y="1279908"/>
            <a:chExt cx="7162269" cy="1609443"/>
          </a:xfrm>
        </p:grpSpPr>
        <p:sp>
          <p:nvSpPr>
            <p:cNvPr id="95" name="矩形 94"/>
            <p:cNvSpPr>
              <a:spLocks noChangeArrowheads="1"/>
            </p:cNvSpPr>
            <p:nvPr/>
          </p:nvSpPr>
          <p:spPr bwMode="auto">
            <a:xfrm>
              <a:off x="2954339" y="1694800"/>
              <a:ext cx="7162269" cy="1194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2963100" y="1279908"/>
              <a:ext cx="911819" cy="3041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选题背景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3796260" y="3097775"/>
            <a:ext cx="979519" cy="994650"/>
            <a:chOff x="3254772" y="2872916"/>
            <a:chExt cx="936104" cy="936104"/>
          </a:xfrm>
          <a:solidFill>
            <a:srgbClr val="006EA0"/>
          </a:solidFill>
        </p:grpSpPr>
        <p:sp>
          <p:nvSpPr>
            <p:cNvPr id="98" name="椭圆 97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3469764" y="3187079"/>
              <a:ext cx="599300" cy="304143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zh-CN" altLang="en-US" sz="1500" dirty="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r>
                <a:rPr lang="en-US" altLang="zh-CN" sz="150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endParaRPr lang="zh-CN" altLang="en-US" sz="15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5576305" y="3085601"/>
            <a:ext cx="2078054" cy="1182768"/>
            <a:chOff x="789157" y="3505487"/>
            <a:chExt cx="1985951" cy="1113149"/>
          </a:xfrm>
        </p:grpSpPr>
        <p:sp>
          <p:nvSpPr>
            <p:cNvPr id="101" name="TextBox 100"/>
            <p:cNvSpPr txBox="1"/>
            <p:nvPr/>
          </p:nvSpPr>
          <p:spPr>
            <a:xfrm>
              <a:off x="789157" y="3505487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02" name="矩形 101"/>
            <p:cNvSpPr/>
            <p:nvPr/>
          </p:nvSpPr>
          <p:spPr>
            <a:xfrm>
              <a:off x="812496" y="3800586"/>
              <a:ext cx="1962612" cy="8180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5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37542" y="3095680"/>
            <a:ext cx="2053633" cy="1172687"/>
            <a:chOff x="891718" y="3514973"/>
            <a:chExt cx="1962612" cy="1103661"/>
          </a:xfrm>
        </p:grpSpPr>
        <p:sp>
          <p:nvSpPr>
            <p:cNvPr id="104" name="TextBox 103"/>
            <p:cNvSpPr txBox="1"/>
            <p:nvPr/>
          </p:nvSpPr>
          <p:spPr>
            <a:xfrm>
              <a:off x="891718" y="3514973"/>
              <a:ext cx="911819" cy="3041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5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05" name="矩形 104"/>
            <p:cNvSpPr/>
            <p:nvPr/>
          </p:nvSpPr>
          <p:spPr>
            <a:xfrm>
              <a:off x="891718" y="3800585"/>
              <a:ext cx="1962612" cy="8180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105"/>
                </a:lnSpc>
              </a:pPr>
              <a:r>
                <a:rPr lang="zh-CN" alt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箭头3"/>
          <p:cNvSpPr/>
          <p:nvPr/>
        </p:nvSpPr>
        <p:spPr bwMode="gray">
          <a:xfrm flipV="1">
            <a:off x="1531851" y="2889668"/>
            <a:ext cx="819764" cy="114053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8" name="箭头2"/>
          <p:cNvSpPr/>
          <p:nvPr/>
        </p:nvSpPr>
        <p:spPr bwMode="gray">
          <a:xfrm rot="16200000">
            <a:off x="1747862" y="2415013"/>
            <a:ext cx="243647" cy="974403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19" name="箭头1"/>
          <p:cNvSpPr/>
          <p:nvPr/>
        </p:nvSpPr>
        <p:spPr bwMode="gray">
          <a:xfrm>
            <a:off x="1526580" y="1643759"/>
            <a:ext cx="819764" cy="1321191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lIns="62118" tIns="31058" rIns="62118" bIns="31058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zh-CN" altLang="en-US" sz="90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3378268" y="1352206"/>
            <a:ext cx="4434093" cy="896993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rgbClr val="006EA0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标题1"/>
          <p:cNvSpPr>
            <a:spLocks noChangeArrowheads="1"/>
          </p:cNvSpPr>
          <p:nvPr/>
        </p:nvSpPr>
        <p:spPr bwMode="gray">
          <a:xfrm>
            <a:off x="2446314" y="1347615"/>
            <a:ext cx="931954" cy="901585"/>
          </a:xfrm>
          <a:prstGeom prst="roundRect">
            <a:avLst>
              <a:gd name="adj" fmla="val 11921"/>
            </a:avLst>
          </a:prstGeom>
          <a:solidFill>
            <a:srgbClr val="006EA0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22" name="文本2"/>
          <p:cNvSpPr>
            <a:spLocks noChangeArrowheads="1"/>
          </p:cNvSpPr>
          <p:nvPr/>
        </p:nvSpPr>
        <p:spPr bwMode="gray">
          <a:xfrm>
            <a:off x="3378268" y="2442239"/>
            <a:ext cx="4434093" cy="894027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rgbClr val="006EA0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标题2"/>
          <p:cNvSpPr>
            <a:spLocks noChangeArrowheads="1"/>
          </p:cNvSpPr>
          <p:nvPr/>
        </p:nvSpPr>
        <p:spPr bwMode="gray">
          <a:xfrm>
            <a:off x="2446314" y="2442239"/>
            <a:ext cx="931955" cy="894027"/>
          </a:xfrm>
          <a:prstGeom prst="roundRect">
            <a:avLst>
              <a:gd name="adj" fmla="val 11921"/>
            </a:avLst>
          </a:prstGeom>
          <a:solidFill>
            <a:srgbClr val="006EA0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24" name="文本3"/>
          <p:cNvSpPr>
            <a:spLocks noChangeArrowheads="1"/>
          </p:cNvSpPr>
          <p:nvPr/>
        </p:nvSpPr>
        <p:spPr bwMode="ltGray">
          <a:xfrm>
            <a:off x="3378268" y="3523043"/>
            <a:ext cx="4434093" cy="886051"/>
          </a:xfrm>
          <a:prstGeom prst="roundRect">
            <a:avLst>
              <a:gd name="adj" fmla="val 11505"/>
            </a:avLst>
          </a:prstGeom>
          <a:noFill/>
          <a:ln w="15875" cap="flat" cmpd="sng" algn="ctr">
            <a:solidFill>
              <a:srgbClr val="006EA0"/>
            </a:solidFill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您的内容打在这里，或者通过复制您的文本后，在此框中选择粘贴，并选择只保留文字。在此录入上述图表的综合描述说明。</a:t>
            </a:r>
            <a:endParaRPr lang="zh-CN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标题3"/>
          <p:cNvSpPr>
            <a:spLocks noChangeArrowheads="1"/>
          </p:cNvSpPr>
          <p:nvPr/>
        </p:nvSpPr>
        <p:spPr bwMode="gray">
          <a:xfrm>
            <a:off x="2446314" y="3523043"/>
            <a:ext cx="931954" cy="886051"/>
          </a:xfrm>
          <a:prstGeom prst="roundRect">
            <a:avLst>
              <a:gd name="adj" fmla="val 11921"/>
            </a:avLst>
          </a:prstGeom>
          <a:solidFill>
            <a:srgbClr val="006EA0"/>
          </a:solidFill>
          <a:ln w="25400" cap="flat" cmpd="sng" algn="ctr">
            <a:noFill/>
            <a:prstDash val="solid"/>
          </a:ln>
          <a:effectLst/>
        </p:spPr>
        <p:txBody>
          <a:bodyPr lIns="62118" tIns="31058" rIns="62118" bIns="31058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b="1" dirty="0">
                <a:solidFill>
                  <a:sysClr val="window" lastClr="FFFFFF">
                    <a:lumMod val="95000"/>
                  </a:sysClr>
                </a:solidFill>
                <a:cs typeface="+mn-ea"/>
                <a:sym typeface="+mn-lt"/>
              </a:rPr>
              <a:t>添加标题</a:t>
            </a:r>
            <a:endParaRPr lang="zh-CN" altLang="zh-CN" sz="1400" b="1" dirty="0">
              <a:solidFill>
                <a:sysClr val="window" lastClr="FFFFFF">
                  <a:lumMod val="95000"/>
                </a:sysClr>
              </a:solidFill>
              <a:cs typeface="+mn-ea"/>
              <a:sym typeface="+mn-lt"/>
            </a:endParaRPr>
          </a:p>
        </p:txBody>
      </p:sp>
      <p:sp>
        <p:nvSpPr>
          <p:cNvPr id="26" name="Oval 19"/>
          <p:cNvSpPr>
            <a:spLocks noChangeArrowheads="1"/>
          </p:cNvSpPr>
          <p:nvPr/>
        </p:nvSpPr>
        <p:spPr bwMode="auto">
          <a:xfrm>
            <a:off x="1111928" y="2442239"/>
            <a:ext cx="892911" cy="894027"/>
          </a:xfrm>
          <a:prstGeom prst="ellipse">
            <a:avLst/>
          </a:prstGeom>
          <a:solidFill>
            <a:srgbClr val="006EA0"/>
          </a:solidFill>
          <a:ln w="9525">
            <a:noFill/>
            <a:round/>
          </a:ln>
          <a:effectLst/>
        </p:spPr>
        <p:txBody>
          <a:bodyPr lIns="62118" tIns="31058" rIns="62118" bIns="31058"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900" b="1" kern="0" dirty="0">
                <a:solidFill>
                  <a:schemeClr val="bg1"/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186414" y="1339447"/>
            <a:ext cx="5763985" cy="348839"/>
            <a:chOff x="3002037" y="1465798"/>
            <a:chExt cx="7067433" cy="369332"/>
          </a:xfrm>
          <a:solidFill>
            <a:srgbClr val="006EA0"/>
          </a:solidFill>
        </p:grpSpPr>
        <p:sp>
          <p:nvSpPr>
            <p:cNvPr id="14" name="矩形 13"/>
            <p:cNvSpPr/>
            <p:nvPr/>
          </p:nvSpPr>
          <p:spPr bwMode="auto">
            <a:xfrm>
              <a:off x="3002037" y="1465798"/>
              <a:ext cx="7067433" cy="36933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3223" y="1474123"/>
              <a:ext cx="5688633" cy="35844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86414" y="3037769"/>
            <a:ext cx="5763985" cy="354849"/>
            <a:chOff x="3002037" y="3922395"/>
            <a:chExt cx="7067433" cy="375695"/>
          </a:xfrm>
          <a:solidFill>
            <a:schemeClr val="accent4">
              <a:lumMod val="25000"/>
            </a:schemeClr>
          </a:solidFill>
        </p:grpSpPr>
        <p:sp>
          <p:nvSpPr>
            <p:cNvPr id="19" name="矩形 18"/>
            <p:cNvSpPr/>
            <p:nvPr/>
          </p:nvSpPr>
          <p:spPr bwMode="auto">
            <a:xfrm>
              <a:off x="3002037" y="3922395"/>
              <a:ext cx="7067433" cy="369332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600"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023808" y="3939647"/>
              <a:ext cx="4085844" cy="35844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F8F8F8"/>
                  </a:solidFill>
                  <a:cs typeface="+mn-ea"/>
                  <a:sym typeface="+mn-lt"/>
                </a:rPr>
                <a:t>单击此处添加标题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186414" y="1871206"/>
            <a:ext cx="5763984" cy="7660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86414" y="3542294"/>
            <a:ext cx="5763984" cy="7660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cs typeface="+mn-ea"/>
                <a:sym typeface="+mn-lt"/>
              </a:rPr>
              <a:t>您的内容打在这里，或者通过复制您的文本后，在此框中选择粘贴，并选择只保留文字。在此录入上述图表的综合描述说明，在此录入上述图表的综合描述说明您的内容打在这里，或者通过复制您的文本后，在此框中选择粘贴，并选择只保留文字。</a:t>
            </a:r>
          </a:p>
        </p:txBody>
      </p:sp>
      <p:sp>
        <p:nvSpPr>
          <p:cNvPr id="23" name="等腰三角形 2"/>
          <p:cNvSpPr/>
          <p:nvPr/>
        </p:nvSpPr>
        <p:spPr bwMode="auto">
          <a:xfrm rot="2747878">
            <a:off x="1047362" y="1297088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rgbClr val="006EA0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63297" y="1738347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国内</a:t>
            </a:r>
            <a:endParaRPr lang="en-US" altLang="zh-CN" b="1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现状</a:t>
            </a:r>
          </a:p>
        </p:txBody>
      </p:sp>
      <p:sp>
        <p:nvSpPr>
          <p:cNvPr id="25" name="等腰三角形 2"/>
          <p:cNvSpPr/>
          <p:nvPr/>
        </p:nvSpPr>
        <p:spPr bwMode="auto">
          <a:xfrm rot="3036074">
            <a:off x="1047362" y="30419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1250" y="34770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国外</a:t>
            </a:r>
            <a:endParaRPr lang="en-US" altLang="zh-CN" b="1" dirty="0"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b="1" dirty="0">
                <a:latin typeface="+mn-lt"/>
                <a:ea typeface="+mn-ea"/>
                <a:cs typeface="+mn-ea"/>
                <a:sym typeface="+mn-lt"/>
              </a:rPr>
              <a:t>现状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837323" y="1940482"/>
            <a:ext cx="6561653" cy="736045"/>
            <a:chOff x="1898189" y="2451347"/>
            <a:chExt cx="7463076" cy="1052209"/>
          </a:xfrm>
        </p:grpSpPr>
        <p:sp>
          <p:nvSpPr>
            <p:cNvPr id="7" name="圆角矩形 6"/>
            <p:cNvSpPr/>
            <p:nvPr/>
          </p:nvSpPr>
          <p:spPr>
            <a:xfrm>
              <a:off x="1898189" y="2451347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31"/>
            <p:cNvSpPr txBox="1"/>
            <p:nvPr/>
          </p:nvSpPr>
          <p:spPr>
            <a:xfrm>
              <a:off x="2028002" y="2561954"/>
              <a:ext cx="6177737" cy="65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07744" y="2922145"/>
            <a:ext cx="6561653" cy="736045"/>
            <a:chOff x="2525417" y="3853299"/>
            <a:chExt cx="7463076" cy="1052209"/>
          </a:xfrm>
        </p:grpSpPr>
        <p:sp>
          <p:nvSpPr>
            <p:cNvPr id="36" name="圆角矩形 35"/>
            <p:cNvSpPr/>
            <p:nvPr/>
          </p:nvSpPr>
          <p:spPr>
            <a:xfrm>
              <a:off x="2525417" y="3853299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32"/>
            <p:cNvSpPr txBox="1"/>
            <p:nvPr/>
          </p:nvSpPr>
          <p:spPr>
            <a:xfrm>
              <a:off x="2682460" y="3976855"/>
              <a:ext cx="6152520" cy="65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50125" y="3905434"/>
            <a:ext cx="6561653" cy="736046"/>
            <a:chOff x="3115259" y="5248106"/>
            <a:chExt cx="7463076" cy="1052209"/>
          </a:xfrm>
        </p:grpSpPr>
        <p:sp>
          <p:nvSpPr>
            <p:cNvPr id="37" name="圆角矩形 36"/>
            <p:cNvSpPr/>
            <p:nvPr/>
          </p:nvSpPr>
          <p:spPr>
            <a:xfrm>
              <a:off x="3115259" y="5248106"/>
              <a:ext cx="7463076" cy="1052209"/>
            </a:xfrm>
            <a:prstGeom prst="roundRect">
              <a:avLst>
                <a:gd name="adj" fmla="val 11892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33"/>
            <p:cNvSpPr txBox="1"/>
            <p:nvPr/>
          </p:nvSpPr>
          <p:spPr>
            <a:xfrm>
              <a:off x="3206879" y="5394065"/>
              <a:ext cx="7243285" cy="659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42900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  <a:endParaRPr lang="zh-CN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96989" y="1153359"/>
            <a:ext cx="7540098" cy="554794"/>
            <a:chOff x="790009" y="1062617"/>
            <a:chExt cx="7540098" cy="554793"/>
          </a:xfrm>
        </p:grpSpPr>
        <p:grpSp>
          <p:nvGrpSpPr>
            <p:cNvPr id="2" name="组合 1"/>
            <p:cNvGrpSpPr/>
            <p:nvPr/>
          </p:nvGrpSpPr>
          <p:grpSpPr>
            <a:xfrm>
              <a:off x="790009" y="1062617"/>
              <a:ext cx="7540098" cy="554793"/>
              <a:chOff x="1053345" y="1373137"/>
              <a:chExt cx="10053464" cy="914033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1053345" y="1373137"/>
                <a:ext cx="7917056" cy="914033"/>
                <a:chOff x="611187" y="1307273"/>
                <a:chExt cx="7917056" cy="914033"/>
              </a:xfrm>
            </p:grpSpPr>
            <p:sp>
              <p:nvSpPr>
                <p:cNvPr id="16" name="任意多边形 15"/>
                <p:cNvSpPr/>
                <p:nvPr/>
              </p:nvSpPr>
              <p:spPr>
                <a:xfrm>
                  <a:off x="611187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rgbClr val="006EA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>
                    <a:cs typeface="+mn-ea"/>
                    <a:sym typeface="+mn-lt"/>
                  </a:endParaRPr>
                </a:p>
              </p:txBody>
            </p:sp>
            <p:sp>
              <p:nvSpPr>
                <p:cNvPr id="17" name="任意多边形 16"/>
                <p:cNvSpPr/>
                <p:nvPr/>
              </p:nvSpPr>
              <p:spPr>
                <a:xfrm>
                  <a:off x="2286916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39941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任意多边形 17"/>
                <p:cNvSpPr/>
                <p:nvPr/>
              </p:nvSpPr>
              <p:spPr>
                <a:xfrm>
                  <a:off x="2739363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rgbClr val="006EA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4883" tIns="134883" rIns="134883" bIns="134883" numCol="1" spcCol="1270" anchor="ctr" anchorCtr="0">
                  <a:noAutofit/>
                </a:bodyPr>
                <a:lstStyle/>
                <a:p>
                  <a:pPr algn="ctr" defTabSz="99949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4419662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39941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任意多边形 19"/>
                <p:cNvSpPr/>
                <p:nvPr/>
              </p:nvSpPr>
              <p:spPr>
                <a:xfrm>
                  <a:off x="4881250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rgbClr val="006EA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任意多边形 20"/>
                <p:cNvSpPr/>
                <p:nvPr/>
              </p:nvSpPr>
              <p:spPr>
                <a:xfrm>
                  <a:off x="6552407" y="1575389"/>
                  <a:ext cx="322958" cy="377800"/>
                </a:xfrm>
                <a:custGeom>
                  <a:avLst/>
                  <a:gdLst>
                    <a:gd name="connsiteX0" fmla="*/ 0 w 248310"/>
                    <a:gd name="connsiteY0" fmla="*/ 58095 h 290476"/>
                    <a:gd name="connsiteX1" fmla="*/ 124155 w 248310"/>
                    <a:gd name="connsiteY1" fmla="*/ 58095 h 290476"/>
                    <a:gd name="connsiteX2" fmla="*/ 124155 w 248310"/>
                    <a:gd name="connsiteY2" fmla="*/ 0 h 290476"/>
                    <a:gd name="connsiteX3" fmla="*/ 248310 w 248310"/>
                    <a:gd name="connsiteY3" fmla="*/ 145238 h 290476"/>
                    <a:gd name="connsiteX4" fmla="*/ 124155 w 248310"/>
                    <a:gd name="connsiteY4" fmla="*/ 290476 h 290476"/>
                    <a:gd name="connsiteX5" fmla="*/ 124155 w 248310"/>
                    <a:gd name="connsiteY5" fmla="*/ 232381 h 290476"/>
                    <a:gd name="connsiteX6" fmla="*/ 0 w 248310"/>
                    <a:gd name="connsiteY6" fmla="*/ 232381 h 290476"/>
                    <a:gd name="connsiteX7" fmla="*/ 0 w 248310"/>
                    <a:gd name="connsiteY7" fmla="*/ 58095 h 290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48310" h="290476">
                      <a:moveTo>
                        <a:pt x="0" y="58095"/>
                      </a:moveTo>
                      <a:lnTo>
                        <a:pt x="124155" y="58095"/>
                      </a:lnTo>
                      <a:lnTo>
                        <a:pt x="124155" y="0"/>
                      </a:lnTo>
                      <a:lnTo>
                        <a:pt x="248310" y="145238"/>
                      </a:lnTo>
                      <a:lnTo>
                        <a:pt x="124155" y="290476"/>
                      </a:lnTo>
                      <a:lnTo>
                        <a:pt x="124155" y="232381"/>
                      </a:lnTo>
                      <a:lnTo>
                        <a:pt x="0" y="232381"/>
                      </a:lnTo>
                      <a:lnTo>
                        <a:pt x="0" y="58095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</p:spPr>
              <p:style>
                <a:ln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tint val="6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0" tIns="58095" rIns="74493" bIns="58095" numCol="1" spcCol="1270" anchor="ctr" anchorCtr="0">
                  <a:noAutofit/>
                </a:bodyPr>
                <a:lstStyle/>
                <a:p>
                  <a:pPr algn="ctr" defTabSz="399415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800"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 21"/>
                <p:cNvSpPr/>
                <p:nvPr/>
              </p:nvSpPr>
              <p:spPr>
                <a:xfrm>
                  <a:off x="7004854" y="1307273"/>
                  <a:ext cx="1523389" cy="914033"/>
                </a:xfrm>
                <a:custGeom>
                  <a:avLst/>
                  <a:gdLst>
                    <a:gd name="connsiteX0" fmla="*/ 0 w 1171277"/>
                    <a:gd name="connsiteY0" fmla="*/ 70277 h 702766"/>
                    <a:gd name="connsiteX1" fmla="*/ 70277 w 1171277"/>
                    <a:gd name="connsiteY1" fmla="*/ 0 h 702766"/>
                    <a:gd name="connsiteX2" fmla="*/ 1101000 w 1171277"/>
                    <a:gd name="connsiteY2" fmla="*/ 0 h 702766"/>
                    <a:gd name="connsiteX3" fmla="*/ 1171277 w 1171277"/>
                    <a:gd name="connsiteY3" fmla="*/ 70277 h 702766"/>
                    <a:gd name="connsiteX4" fmla="*/ 1171277 w 1171277"/>
                    <a:gd name="connsiteY4" fmla="*/ 632489 h 702766"/>
                    <a:gd name="connsiteX5" fmla="*/ 1101000 w 1171277"/>
                    <a:gd name="connsiteY5" fmla="*/ 702766 h 702766"/>
                    <a:gd name="connsiteX6" fmla="*/ 70277 w 1171277"/>
                    <a:gd name="connsiteY6" fmla="*/ 702766 h 702766"/>
                    <a:gd name="connsiteX7" fmla="*/ 0 w 1171277"/>
                    <a:gd name="connsiteY7" fmla="*/ 632489 h 702766"/>
                    <a:gd name="connsiteX8" fmla="*/ 0 w 1171277"/>
                    <a:gd name="connsiteY8" fmla="*/ 70277 h 7027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71277" h="702766">
                      <a:moveTo>
                        <a:pt x="0" y="70277"/>
                      </a:moveTo>
                      <a:cubicBezTo>
                        <a:pt x="0" y="31464"/>
                        <a:pt x="31464" y="0"/>
                        <a:pt x="70277" y="0"/>
                      </a:cubicBezTo>
                      <a:lnTo>
                        <a:pt x="1101000" y="0"/>
                      </a:lnTo>
                      <a:cubicBezTo>
                        <a:pt x="1139813" y="0"/>
                        <a:pt x="1171277" y="31464"/>
                        <a:pt x="1171277" y="70277"/>
                      </a:cubicBezTo>
                      <a:lnTo>
                        <a:pt x="1171277" y="632489"/>
                      </a:lnTo>
                      <a:cubicBezTo>
                        <a:pt x="1171277" y="671302"/>
                        <a:pt x="1139813" y="702766"/>
                        <a:pt x="1101000" y="702766"/>
                      </a:cubicBezTo>
                      <a:lnTo>
                        <a:pt x="70277" y="702766"/>
                      </a:lnTo>
                      <a:cubicBezTo>
                        <a:pt x="31464" y="702766"/>
                        <a:pt x="0" y="671302"/>
                        <a:pt x="0" y="632489"/>
                      </a:cubicBezTo>
                      <a:lnTo>
                        <a:pt x="0" y="70277"/>
                      </a:lnTo>
                      <a:close/>
                    </a:path>
                  </a:pathLst>
                </a:custGeom>
                <a:solidFill>
                  <a:srgbClr val="006EA0"/>
                </a:solidFill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31073" tIns="131073" rIns="131073" bIns="131073" numCol="1" spcCol="1270" anchor="ctr" anchorCtr="0">
                  <a:noAutofit/>
                </a:bodyPr>
                <a:lstStyle/>
                <a:p>
                  <a:pPr algn="ctr" defTabSz="966470"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2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文本框 20"/>
                <p:cNvSpPr txBox="1"/>
                <p:nvPr/>
              </p:nvSpPr>
              <p:spPr>
                <a:xfrm>
                  <a:off x="615756" y="1545349"/>
                  <a:ext cx="1514251" cy="4563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01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输入内容</a:t>
                  </a:r>
                </a:p>
              </p:txBody>
            </p:sp>
            <p:sp>
              <p:nvSpPr>
                <p:cNvPr id="24" name="文本框 21"/>
                <p:cNvSpPr txBox="1"/>
                <p:nvPr/>
              </p:nvSpPr>
              <p:spPr>
                <a:xfrm>
                  <a:off x="2743932" y="1545349"/>
                  <a:ext cx="1514251" cy="4563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02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输入内容</a:t>
                  </a:r>
                </a:p>
              </p:txBody>
            </p:sp>
            <p:sp>
              <p:nvSpPr>
                <p:cNvPr id="25" name="文本框 22"/>
                <p:cNvSpPr txBox="1"/>
                <p:nvPr/>
              </p:nvSpPr>
              <p:spPr>
                <a:xfrm>
                  <a:off x="4885819" y="1532932"/>
                  <a:ext cx="1514251" cy="4563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03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输入内容</a:t>
                  </a:r>
                </a:p>
              </p:txBody>
            </p:sp>
            <p:sp>
              <p:nvSpPr>
                <p:cNvPr id="26" name="文本框 23"/>
                <p:cNvSpPr txBox="1"/>
                <p:nvPr/>
              </p:nvSpPr>
              <p:spPr>
                <a:xfrm>
                  <a:off x="7009423" y="1545349"/>
                  <a:ext cx="1514251" cy="4563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04 </a:t>
                  </a:r>
                  <a:r>
                    <a:rPr lang="zh-CN" altLang="en-US" sz="12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输入内容</a:t>
                  </a:r>
                </a:p>
              </p:txBody>
            </p:sp>
          </p:grpSp>
          <p:sp>
            <p:nvSpPr>
              <p:cNvPr id="45" name="任意多边形 44"/>
              <p:cNvSpPr/>
              <p:nvPr/>
            </p:nvSpPr>
            <p:spPr>
              <a:xfrm>
                <a:off x="9130973" y="1641253"/>
                <a:ext cx="322958" cy="377800"/>
              </a:xfrm>
              <a:custGeom>
                <a:avLst/>
                <a:gdLst>
                  <a:gd name="connsiteX0" fmla="*/ 0 w 248310"/>
                  <a:gd name="connsiteY0" fmla="*/ 58095 h 290476"/>
                  <a:gd name="connsiteX1" fmla="*/ 124155 w 248310"/>
                  <a:gd name="connsiteY1" fmla="*/ 58095 h 290476"/>
                  <a:gd name="connsiteX2" fmla="*/ 124155 w 248310"/>
                  <a:gd name="connsiteY2" fmla="*/ 0 h 290476"/>
                  <a:gd name="connsiteX3" fmla="*/ 248310 w 248310"/>
                  <a:gd name="connsiteY3" fmla="*/ 145238 h 290476"/>
                  <a:gd name="connsiteX4" fmla="*/ 124155 w 248310"/>
                  <a:gd name="connsiteY4" fmla="*/ 290476 h 290476"/>
                  <a:gd name="connsiteX5" fmla="*/ 124155 w 248310"/>
                  <a:gd name="connsiteY5" fmla="*/ 232381 h 290476"/>
                  <a:gd name="connsiteX6" fmla="*/ 0 w 248310"/>
                  <a:gd name="connsiteY6" fmla="*/ 232381 h 290476"/>
                  <a:gd name="connsiteX7" fmla="*/ 0 w 248310"/>
                  <a:gd name="connsiteY7" fmla="*/ 58095 h 29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48310" h="290476">
                    <a:moveTo>
                      <a:pt x="0" y="58095"/>
                    </a:moveTo>
                    <a:lnTo>
                      <a:pt x="124155" y="58095"/>
                    </a:lnTo>
                    <a:lnTo>
                      <a:pt x="124155" y="0"/>
                    </a:lnTo>
                    <a:lnTo>
                      <a:pt x="248310" y="145238"/>
                    </a:lnTo>
                    <a:lnTo>
                      <a:pt x="124155" y="290476"/>
                    </a:lnTo>
                    <a:lnTo>
                      <a:pt x="124155" y="232381"/>
                    </a:lnTo>
                    <a:lnTo>
                      <a:pt x="0" y="232381"/>
                    </a:lnTo>
                    <a:lnTo>
                      <a:pt x="0" y="58095"/>
                    </a:lnTo>
                    <a:close/>
                  </a:path>
                </a:pathLst>
              </a:cu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58095" rIns="74493" bIns="58095" numCol="1" spcCol="1270" anchor="ctr" anchorCtr="0">
                <a:noAutofit/>
              </a:bodyPr>
              <a:lstStyle/>
              <a:p>
                <a:pPr algn="ctr" defTabSz="399415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800">
                  <a:cs typeface="+mn-ea"/>
                  <a:sym typeface="+mn-lt"/>
                </a:endParaRPr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9583420" y="1373137"/>
                <a:ext cx="1523389" cy="914033"/>
              </a:xfrm>
              <a:custGeom>
                <a:avLst/>
                <a:gdLst>
                  <a:gd name="connsiteX0" fmla="*/ 0 w 1171277"/>
                  <a:gd name="connsiteY0" fmla="*/ 70277 h 702766"/>
                  <a:gd name="connsiteX1" fmla="*/ 70277 w 1171277"/>
                  <a:gd name="connsiteY1" fmla="*/ 0 h 702766"/>
                  <a:gd name="connsiteX2" fmla="*/ 1101000 w 1171277"/>
                  <a:gd name="connsiteY2" fmla="*/ 0 h 702766"/>
                  <a:gd name="connsiteX3" fmla="*/ 1171277 w 1171277"/>
                  <a:gd name="connsiteY3" fmla="*/ 70277 h 702766"/>
                  <a:gd name="connsiteX4" fmla="*/ 1171277 w 1171277"/>
                  <a:gd name="connsiteY4" fmla="*/ 632489 h 702766"/>
                  <a:gd name="connsiteX5" fmla="*/ 1101000 w 1171277"/>
                  <a:gd name="connsiteY5" fmla="*/ 702766 h 702766"/>
                  <a:gd name="connsiteX6" fmla="*/ 70277 w 1171277"/>
                  <a:gd name="connsiteY6" fmla="*/ 702766 h 702766"/>
                  <a:gd name="connsiteX7" fmla="*/ 0 w 1171277"/>
                  <a:gd name="connsiteY7" fmla="*/ 632489 h 702766"/>
                  <a:gd name="connsiteX8" fmla="*/ 0 w 1171277"/>
                  <a:gd name="connsiteY8" fmla="*/ 70277 h 702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71277" h="702766">
                    <a:moveTo>
                      <a:pt x="0" y="70277"/>
                    </a:moveTo>
                    <a:cubicBezTo>
                      <a:pt x="0" y="31464"/>
                      <a:pt x="31464" y="0"/>
                      <a:pt x="70277" y="0"/>
                    </a:cubicBezTo>
                    <a:lnTo>
                      <a:pt x="1101000" y="0"/>
                    </a:lnTo>
                    <a:cubicBezTo>
                      <a:pt x="1139813" y="0"/>
                      <a:pt x="1171277" y="31464"/>
                      <a:pt x="1171277" y="70277"/>
                    </a:cubicBezTo>
                    <a:lnTo>
                      <a:pt x="1171277" y="632489"/>
                    </a:lnTo>
                    <a:cubicBezTo>
                      <a:pt x="1171277" y="671302"/>
                      <a:pt x="1139813" y="702766"/>
                      <a:pt x="1101000" y="702766"/>
                    </a:cubicBezTo>
                    <a:lnTo>
                      <a:pt x="70277" y="702766"/>
                    </a:lnTo>
                    <a:cubicBezTo>
                      <a:pt x="31464" y="702766"/>
                      <a:pt x="0" y="671302"/>
                      <a:pt x="0" y="632489"/>
                    </a:cubicBezTo>
                    <a:lnTo>
                      <a:pt x="0" y="70277"/>
                    </a:lnTo>
                    <a:close/>
                  </a:path>
                </a:pathLst>
              </a:custGeom>
              <a:solidFill>
                <a:srgbClr val="006E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31073" tIns="131073" rIns="131073" bIns="131073" numCol="1" spcCol="1270" anchor="ctr" anchorCtr="0">
                <a:noAutofit/>
              </a:bodyPr>
              <a:lstStyle/>
              <a:p>
                <a:pPr algn="ctr" defTabSz="966470"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 dirty="0"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23"/>
            <p:cNvSpPr txBox="1"/>
            <p:nvPr/>
          </p:nvSpPr>
          <p:spPr>
            <a:xfrm>
              <a:off x="7194419" y="1203871"/>
              <a:ext cx="1135688" cy="25391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  <a:cs typeface="+mn-ea"/>
                  <a:sym typeface="+mn-lt"/>
                </a:rPr>
                <a:t>05 </a:t>
              </a:r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输入内容</a:t>
              </a:r>
            </a:p>
          </p:txBody>
        </p:sp>
      </p:grpSp>
      <p:sp>
        <p:nvSpPr>
          <p:cNvPr id="31" name="任意多边形 30"/>
          <p:cNvSpPr/>
          <p:nvPr/>
        </p:nvSpPr>
        <p:spPr>
          <a:xfrm>
            <a:off x="6479127" y="2354580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1995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>
              <a:cs typeface="+mn-ea"/>
              <a:sym typeface="+mn-lt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902656" y="3338974"/>
            <a:ext cx="772421" cy="566036"/>
          </a:xfrm>
          <a:custGeom>
            <a:avLst/>
            <a:gdLst>
              <a:gd name="connsiteX0" fmla="*/ 0 w 792480"/>
              <a:gd name="connsiteY0" fmla="*/ 435864 h 792480"/>
              <a:gd name="connsiteX1" fmla="*/ 178308 w 792480"/>
              <a:gd name="connsiteY1" fmla="*/ 435864 h 792480"/>
              <a:gd name="connsiteX2" fmla="*/ 178308 w 792480"/>
              <a:gd name="connsiteY2" fmla="*/ 0 h 792480"/>
              <a:gd name="connsiteX3" fmla="*/ 614172 w 792480"/>
              <a:gd name="connsiteY3" fmla="*/ 0 h 792480"/>
              <a:gd name="connsiteX4" fmla="*/ 614172 w 792480"/>
              <a:gd name="connsiteY4" fmla="*/ 435864 h 792480"/>
              <a:gd name="connsiteX5" fmla="*/ 792480 w 792480"/>
              <a:gd name="connsiteY5" fmla="*/ 435864 h 792480"/>
              <a:gd name="connsiteX6" fmla="*/ 396240 w 792480"/>
              <a:gd name="connsiteY6" fmla="*/ 792480 h 792480"/>
              <a:gd name="connsiteX7" fmla="*/ 0 w 792480"/>
              <a:gd name="connsiteY7" fmla="*/ 435864 h 79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92480" h="792480">
                <a:moveTo>
                  <a:pt x="0" y="435864"/>
                </a:moveTo>
                <a:lnTo>
                  <a:pt x="178308" y="435864"/>
                </a:lnTo>
                <a:lnTo>
                  <a:pt x="178308" y="0"/>
                </a:lnTo>
                <a:lnTo>
                  <a:pt x="614172" y="0"/>
                </a:lnTo>
                <a:lnTo>
                  <a:pt x="614172" y="435864"/>
                </a:lnTo>
                <a:lnTo>
                  <a:pt x="792480" y="435864"/>
                </a:lnTo>
                <a:lnTo>
                  <a:pt x="396240" y="792480"/>
                </a:lnTo>
                <a:lnTo>
                  <a:pt x="0" y="435864"/>
                </a:lnTo>
                <a:close/>
              </a:path>
            </a:pathLst>
          </a:custGeom>
          <a:solidFill>
            <a:srgbClr val="006EA0"/>
          </a:solidFill>
          <a:ln>
            <a:noFill/>
          </a:ln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021" tIns="34290" rIns="168021" bIns="181394" numCol="1" spcCol="953" anchor="ctr" anchorCtr="0">
            <a:noAutofit/>
          </a:bodyPr>
          <a:lstStyle/>
          <a:p>
            <a:pPr algn="ctr" defTabSz="119951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533340" y="3073406"/>
            <a:ext cx="2010684" cy="1838419"/>
          </a:xfrm>
          <a:prstGeom prst="rect">
            <a:avLst/>
          </a:prstGeom>
          <a:solidFill>
            <a:srgbClr val="006EA0"/>
          </a:solidFill>
          <a:ln>
            <a:noFill/>
          </a:ln>
          <a:scene3d>
            <a:camera prst="isometricTopUp">
              <a:rot lat="19334322" lon="18553891" rev="380609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543246" y="2720406"/>
            <a:ext cx="2010684" cy="1838419"/>
          </a:xfrm>
          <a:prstGeom prst="rect">
            <a:avLst/>
          </a:prstGeom>
          <a:solidFill>
            <a:schemeClr val="accent2">
              <a:alpha val="60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71016" y="2367405"/>
            <a:ext cx="2010684" cy="1838419"/>
          </a:xfrm>
          <a:prstGeom prst="rect">
            <a:avLst/>
          </a:prstGeom>
          <a:solidFill>
            <a:srgbClr val="006EA0">
              <a:alpha val="90000"/>
            </a:srgb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589470" y="2014404"/>
            <a:ext cx="2010684" cy="1838419"/>
          </a:xfrm>
          <a:prstGeom prst="rect">
            <a:avLst/>
          </a:prstGeom>
          <a:solidFill>
            <a:schemeClr val="accent2">
              <a:alpha val="55000"/>
            </a:scheme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693" y="1676386"/>
            <a:ext cx="2037779" cy="1863191"/>
          </a:xfrm>
          <a:prstGeom prst="rect">
            <a:avLst/>
          </a:prstGeom>
          <a:solidFill>
            <a:srgbClr val="006EA0">
              <a:alpha val="80000"/>
            </a:srgbClr>
          </a:solidFill>
          <a:ln>
            <a:noFill/>
          </a:ln>
          <a:scene3d>
            <a:camera prst="isometricTopUp">
              <a:rot lat="19334316" lon="18553888" rev="3806097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文本框 31"/>
          <p:cNvSpPr txBox="1"/>
          <p:nvPr/>
        </p:nvSpPr>
        <p:spPr>
          <a:xfrm>
            <a:off x="595813" y="2409461"/>
            <a:ext cx="2476586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32"/>
          <p:cNvSpPr txBox="1"/>
          <p:nvPr/>
        </p:nvSpPr>
        <p:spPr>
          <a:xfrm>
            <a:off x="595815" y="2089733"/>
            <a:ext cx="1677548" cy="6463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添加标题内容五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616344" y="2389455"/>
            <a:ext cx="3271346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529962" y="2829732"/>
            <a:ext cx="299284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40"/>
          <p:cNvSpPr txBox="1"/>
          <p:nvPr/>
        </p:nvSpPr>
        <p:spPr>
          <a:xfrm>
            <a:off x="6187577" y="2844027"/>
            <a:ext cx="2499880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41"/>
          <p:cNvSpPr txBox="1"/>
          <p:nvPr/>
        </p:nvSpPr>
        <p:spPr>
          <a:xfrm>
            <a:off x="6187577" y="2521077"/>
            <a:ext cx="1851892" cy="36933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添加标题内容四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5406891" y="3663669"/>
            <a:ext cx="3115918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49"/>
          <p:cNvSpPr txBox="1"/>
          <p:nvPr/>
        </p:nvSpPr>
        <p:spPr>
          <a:xfrm>
            <a:off x="6187577" y="3706547"/>
            <a:ext cx="2497597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文本框 50"/>
          <p:cNvSpPr txBox="1"/>
          <p:nvPr/>
        </p:nvSpPr>
        <p:spPr>
          <a:xfrm>
            <a:off x="6187576" y="3343166"/>
            <a:ext cx="1715076" cy="6463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添加标题内容二</a:t>
            </a:r>
          </a:p>
        </p:txBody>
      </p:sp>
      <p:cxnSp>
        <p:nvCxnSpPr>
          <p:cNvPr id="42" name="直接连接符 41"/>
          <p:cNvCxnSpPr/>
          <p:nvPr/>
        </p:nvCxnSpPr>
        <p:spPr>
          <a:xfrm flipH="1">
            <a:off x="616342" y="3312428"/>
            <a:ext cx="2843375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文本框 59"/>
          <p:cNvSpPr txBox="1"/>
          <p:nvPr/>
        </p:nvSpPr>
        <p:spPr>
          <a:xfrm>
            <a:off x="595815" y="3345781"/>
            <a:ext cx="2476586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4" name="文本框 60"/>
          <p:cNvSpPr txBox="1"/>
          <p:nvPr/>
        </p:nvSpPr>
        <p:spPr>
          <a:xfrm>
            <a:off x="595815" y="2976179"/>
            <a:ext cx="1528582" cy="6463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添加标题内容三</a:t>
            </a: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616343" y="4207267"/>
            <a:ext cx="319680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63"/>
          <p:cNvSpPr txBox="1"/>
          <p:nvPr/>
        </p:nvSpPr>
        <p:spPr>
          <a:xfrm>
            <a:off x="595813" y="4237554"/>
            <a:ext cx="2620584" cy="46166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64"/>
          <p:cNvSpPr txBox="1"/>
          <p:nvPr/>
        </p:nvSpPr>
        <p:spPr>
          <a:xfrm>
            <a:off x="595815" y="3879578"/>
            <a:ext cx="1681685" cy="6463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zh-CN" altLang="en-US" sz="18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添加标题内容一</a:t>
            </a:r>
          </a:p>
        </p:txBody>
      </p:sp>
      <p:sp>
        <p:nvSpPr>
          <p:cNvPr id="49" name="TextBox 30"/>
          <p:cNvSpPr txBox="1"/>
          <p:nvPr/>
        </p:nvSpPr>
        <p:spPr>
          <a:xfrm>
            <a:off x="539483" y="1001750"/>
            <a:ext cx="1338824" cy="323163"/>
          </a:xfrm>
          <a:prstGeom prst="rect">
            <a:avLst/>
          </a:prstGeom>
          <a:noFill/>
        </p:spPr>
        <p:txBody>
          <a:bodyPr wrap="none" lIns="91438" tIns="45719" rIns="91438" bIns="45719" rtlCol="0">
            <a:spAutoFit/>
          </a:bodyPr>
          <a:lstStyle/>
          <a:p>
            <a:r>
              <a:rPr lang="zh-CN" altLang="en-US" sz="15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添加标题内容</a:t>
            </a:r>
          </a:p>
        </p:txBody>
      </p:sp>
      <p:sp>
        <p:nvSpPr>
          <p:cNvPr id="50" name="TextBox 29"/>
          <p:cNvSpPr txBox="1"/>
          <p:nvPr/>
        </p:nvSpPr>
        <p:spPr>
          <a:xfrm>
            <a:off x="552735" y="1353764"/>
            <a:ext cx="8122594" cy="484426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128962" y="370786"/>
            <a:ext cx="288607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chemeClr val="tx2"/>
                </a:solidFill>
                <a:cs typeface="+mn-ea"/>
                <a:sym typeface="+mn-lt"/>
              </a:rPr>
              <a:t>输入章节标题文案</a:t>
            </a:r>
            <a:endParaRPr lang="en-US" altLang="zh-CN" sz="2100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0" y="1434904"/>
            <a:ext cx="8907678" cy="5143501"/>
            <a:chOff x="0" y="-1"/>
            <a:chExt cx="11874396" cy="6856552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27752" flipH="1">
              <a:off x="6375628" y="-1"/>
              <a:ext cx="5498768" cy="3120494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150" t="15768" r="-1"/>
            <a:stretch>
              <a:fillRect/>
            </a:stretch>
          </p:blipFill>
          <p:spPr>
            <a:xfrm flipH="1">
              <a:off x="0" y="1449"/>
              <a:ext cx="2095500" cy="6855102"/>
            </a:xfrm>
            <a:prstGeom prst="rect">
              <a:avLst/>
            </a:prstGeom>
          </p:spPr>
        </p:pic>
      </p:grpSp>
      <p:sp>
        <p:nvSpPr>
          <p:cNvPr id="5" name="文本框 4"/>
          <p:cNvSpPr txBox="1"/>
          <p:nvPr/>
        </p:nvSpPr>
        <p:spPr>
          <a:xfrm>
            <a:off x="1078426" y="1682817"/>
            <a:ext cx="1880846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3600" b="1" dirty="0">
                <a:solidFill>
                  <a:schemeClr val="accent1"/>
                </a:solidFill>
                <a:cs typeface="+mn-ea"/>
                <a:sym typeface="+mn-lt"/>
              </a:rPr>
              <a:t>PART 02</a:t>
            </a:r>
            <a:endParaRPr lang="zh-CN" altLang="en-US" sz="3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8425" y="2248041"/>
            <a:ext cx="467701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3200" dirty="0">
                <a:solidFill>
                  <a:schemeClr val="tx2"/>
                </a:solidFill>
                <a:latin typeface="+mn-lt"/>
                <a:cs typeface="+mn-ea"/>
                <a:sym typeface="+mn-lt"/>
              </a:rPr>
              <a:t>输入你的章节标题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8426" y="2883145"/>
            <a:ext cx="3972206" cy="38690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lnSpc>
                <a:spcPct val="120000"/>
              </a:lnSpc>
              <a:defRPr sz="1100">
                <a:solidFill>
                  <a:schemeClr val="bg1">
                    <a:lumMod val="6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en-US" altLang="zh-CN" sz="825" dirty="0">
                <a:solidFill>
                  <a:schemeClr val="tx1"/>
                </a:solidFill>
                <a:latin typeface="+mn-lt"/>
                <a:cs typeface="+mn-ea"/>
                <a:sym typeface="+mn-lt"/>
              </a:rPr>
              <a:t>print the presentation and make it into a film to be used in a wider field The user can demonstrate on a projector or computer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588764" y="1509999"/>
            <a:ext cx="0" cy="212350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324290" y="88023"/>
            <a:ext cx="2334336" cy="691028"/>
            <a:chOff x="767145" y="780939"/>
            <a:chExt cx="2334336" cy="69102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145" y="780939"/>
              <a:ext cx="820894" cy="691028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1496389" y="948937"/>
              <a:ext cx="16050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solidFill>
                    <a:schemeClr val="accent2"/>
                  </a:solidFill>
                  <a:latin typeface="华文行楷" panose="02010800040101010101" pitchFamily="2" charset="-122"/>
                  <a:ea typeface="华文行楷" panose="02010800040101010101" pitchFamily="2" charset="-122"/>
                </a:rPr>
                <a:t>兰州理工大学</a:t>
              </a:r>
              <a:endParaRPr lang="zh-CN" altLang="en-US" sz="1800" dirty="0">
                <a:solidFill>
                  <a:schemeClr val="accent2"/>
                </a:solidFill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3000">
        <p:fade/>
      </p:transition>
    </mc:Choice>
    <mc:Fallback xmlns="">
      <p:transition spd="med" advClick="0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蓝色简约几何图案答辩工作汇报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4"/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4"/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OTHERS"/>
  <p:tag name="ID" val="547146"/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AUTOCOLOR" val="TRUE"/>
  <p:tag name="MH_TYPE" val="CONTENTS"/>
  <p:tag name="ID" val="54714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1"/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1"/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2"/>
  <p:tag name="PA" val="v3.2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2"/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ENTRY"/>
  <p:tag name="ID" val="547146"/>
  <p:tag name="MH_ORDER" val="3"/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015152015"/>
  <p:tag name="MH_LIBRARY" val="CONTENTS"/>
  <p:tag name="MH_TYPE" val="NUMBER"/>
  <p:tag name="ID" val="547146"/>
  <p:tag name="MH_ORDER" val="3"/>
  <p:tag name="PA" val="v3.2.0"/>
</p:tagLst>
</file>

<file path=ppt/theme/theme1.xml><?xml version="1.0" encoding="utf-8"?>
<a:theme xmlns:a="http://schemas.openxmlformats.org/drawingml/2006/main" name="3_Office 主题​​">
  <a:themeElements>
    <a:clrScheme name="自定义 664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45888E"/>
      </a:accent1>
      <a:accent2>
        <a:srgbClr val="2E2E35"/>
      </a:accent2>
      <a:accent3>
        <a:srgbClr val="9F9EA2"/>
      </a:accent3>
      <a:accent4>
        <a:srgbClr val="D7D5D4"/>
      </a:accent4>
      <a:accent5>
        <a:srgbClr val="2E2E35"/>
      </a:accent5>
      <a:accent6>
        <a:srgbClr val="9F9EA2"/>
      </a:accent6>
      <a:hlink>
        <a:srgbClr val="CC3232"/>
      </a:hlink>
      <a:folHlink>
        <a:srgbClr val="FFC000"/>
      </a:folHlink>
    </a:clrScheme>
    <a:fontScheme name="krzazbse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3052</Words>
  <Application>Microsoft Office PowerPoint</Application>
  <PresentationFormat>全屏显示(16:9)</PresentationFormat>
  <Paragraphs>292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5" baseType="lpstr">
      <vt:lpstr>等线</vt:lpstr>
      <vt:lpstr>华文行楷</vt:lpstr>
      <vt:lpstr>宋体</vt:lpstr>
      <vt:lpstr>字魂59号-创粗黑</vt:lpstr>
      <vt:lpstr>Arial</vt:lpstr>
      <vt:lpstr>Calibri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蓝色简约几何图案答辩工作汇报PPT模板</dc:title>
  <dc:creator>路小囧</dc:creator>
  <cp:lastModifiedBy>上海维湾2号机</cp:lastModifiedBy>
  <cp:revision>110</cp:revision>
  <dcterms:created xsi:type="dcterms:W3CDTF">2017-05-02T06:39:00Z</dcterms:created>
  <dcterms:modified xsi:type="dcterms:W3CDTF">2019-09-14T03:12:32Z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2052-11.1.0.8214</vt:lpwstr>
  </property>
</Properties>
</file>